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94" r:id="rId2"/>
    <p:sldId id="295" r:id="rId3"/>
    <p:sldId id="270" r:id="rId4"/>
    <p:sldId id="296" r:id="rId5"/>
    <p:sldId id="300" r:id="rId6"/>
    <p:sldId id="301" r:id="rId7"/>
    <p:sldId id="302" r:id="rId8"/>
    <p:sldId id="303" r:id="rId9"/>
    <p:sldId id="304" r:id="rId10"/>
    <p:sldId id="305" r:id="rId11"/>
    <p:sldId id="306" r:id="rId12"/>
    <p:sldId id="307" r:id="rId13"/>
    <p:sldId id="308" r:id="rId14"/>
    <p:sldId id="309" r:id="rId1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C7DE"/>
    <a:srgbClr val="BFDCF9"/>
    <a:srgbClr val="BDDB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88" autoAdjust="0"/>
    <p:restoredTop sz="94660"/>
  </p:normalViewPr>
  <p:slideViewPr>
    <p:cSldViewPr snapToGrid="0">
      <p:cViewPr varScale="1">
        <p:scale>
          <a:sx n="67" d="100"/>
          <a:sy n="67" d="100"/>
        </p:scale>
        <p:origin x="62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2021/11/25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2021/11/25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r>
              <a:rPr lang="en-US" altLang="zh-CN"/>
              <a:t>2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47380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r>
              <a:rPr lang="en-US" altLang="zh-CN"/>
              <a:t>2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13018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r>
              <a:rPr lang="en-US" altLang="zh-CN"/>
              <a:t>2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608536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r>
              <a:rPr lang="en-US" altLang="zh-CN"/>
              <a:t>2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41986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r>
              <a:rPr lang="en-US" altLang="zh-CN"/>
              <a:t>2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339055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r>
              <a:rPr lang="en-US" altLang="zh-CN"/>
              <a:t>2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39146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r>
              <a:rPr lang="en-US" altLang="zh-CN"/>
              <a:t>2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194331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/>
              <a:t>更多模板</a:t>
            </a:r>
            <a:r>
              <a:rPr lang="en-US" altLang="zh-CN"/>
              <a:t>123</a:t>
            </a:r>
            <a:r>
              <a:rPr lang="zh-CN" altLang="en-US"/>
              <a:t>图文旗舰店：</a:t>
            </a:r>
            <a:r>
              <a:rPr lang="en-US" altLang="zh-CN"/>
              <a:t>666</a:t>
            </a:r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r>
              <a:rPr lang="en-US" altLang="zh-CN"/>
              <a:t>2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875562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r>
              <a:rPr lang="en-US" altLang="zh-CN"/>
              <a:t>2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469631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r>
              <a:rPr lang="en-US" altLang="zh-CN"/>
              <a:t>2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05728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r>
              <a:rPr lang="en-US" altLang="zh-CN"/>
              <a:t>2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475226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r>
              <a:rPr lang="en-US" altLang="zh-CN"/>
              <a:t>2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8352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r>
              <a:rPr lang="en-US" altLang="zh-CN"/>
              <a:t>2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05925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2021/11/25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2021/11/25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2021/11/25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2021/11/25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2021/11/25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2021/11/25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2021/11/25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2021/11/25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2021/11/25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2021/11/25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2021/11/25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0"/>
            <a:r>
              <a:rPr lang="zh-CN" altLang="en-US"/>
              <a:t>第二级</a:t>
            </a:r>
          </a:p>
          <a:p>
            <a:pPr lvl="0"/>
            <a:r>
              <a:rPr lang="zh-CN" altLang="en-US"/>
              <a:t>第三级</a:t>
            </a:r>
          </a:p>
          <a:p>
            <a:pPr lvl="0"/>
            <a:r>
              <a:rPr lang="zh-CN" altLang="en-US"/>
              <a:t>第四级</a:t>
            </a:r>
          </a:p>
          <a:p>
            <a:pPr lvl="0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CN"/>
              <a:t>2019/5/29</a:t>
            </a: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CN"/>
              <a:t>‹#›</a:t>
            </a:r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image" Target="../media/image1.emf"/><Relationship Id="rId7" Type="http://schemas.openxmlformats.org/officeDocument/2006/relationships/image" Target="../media/image5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image" Target="../media/image2.emf"/><Relationship Id="rId9" Type="http://schemas.openxmlformats.org/officeDocument/2006/relationships/image" Target="../media/image7.em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1.emf"/><Relationship Id="rId7" Type="http://schemas.openxmlformats.org/officeDocument/2006/relationships/image" Target="../media/image5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image" Target="../media/image1.emf"/><Relationship Id="rId7" Type="http://schemas.openxmlformats.org/officeDocument/2006/relationships/image" Target="../media/image5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image" Target="../media/image2.emf"/><Relationship Id="rId9" Type="http://schemas.openxmlformats.org/officeDocument/2006/relationships/image" Target="../media/image7.e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image" Target="../media/image1.emf"/><Relationship Id="rId7" Type="http://schemas.openxmlformats.org/officeDocument/2006/relationships/image" Target="../media/image5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image" Target="../media/image2.emf"/><Relationship Id="rId9" Type="http://schemas.openxmlformats.org/officeDocument/2006/relationships/image" Target="../media/image7.e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image" Target="../media/image1.emf"/><Relationship Id="rId7" Type="http://schemas.openxmlformats.org/officeDocument/2006/relationships/image" Target="../media/image5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image" Target="../media/image2.emf"/><Relationship Id="rId9" Type="http://schemas.openxmlformats.org/officeDocument/2006/relationships/image" Target="../media/image7.e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image" Target="../media/image1.emf"/><Relationship Id="rId7" Type="http://schemas.openxmlformats.org/officeDocument/2006/relationships/image" Target="../media/image5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image" Target="../media/image2.emf"/><Relationship Id="rId9" Type="http://schemas.openxmlformats.org/officeDocument/2006/relationships/image" Target="../media/image7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image" Target="../media/image1.emf"/><Relationship Id="rId7" Type="http://schemas.openxmlformats.org/officeDocument/2006/relationships/image" Target="../media/image5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image" Target="../media/image2.emf"/><Relationship Id="rId9" Type="http://schemas.openxmlformats.org/officeDocument/2006/relationships/image" Target="../media/image7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13" Type="http://schemas.openxmlformats.org/officeDocument/2006/relationships/image" Target="../media/image11.emf"/><Relationship Id="rId3" Type="http://schemas.openxmlformats.org/officeDocument/2006/relationships/image" Target="../media/image1.emf"/><Relationship Id="rId7" Type="http://schemas.openxmlformats.org/officeDocument/2006/relationships/image" Target="../media/image5.emf"/><Relationship Id="rId12" Type="http://schemas.openxmlformats.org/officeDocument/2006/relationships/image" Target="../media/image7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11" Type="http://schemas.openxmlformats.org/officeDocument/2006/relationships/image" Target="../media/image10.emf"/><Relationship Id="rId5" Type="http://schemas.openxmlformats.org/officeDocument/2006/relationships/image" Target="../media/image3.emf"/><Relationship Id="rId10" Type="http://schemas.openxmlformats.org/officeDocument/2006/relationships/image" Target="../media/image9.emf"/><Relationship Id="rId4" Type="http://schemas.openxmlformats.org/officeDocument/2006/relationships/image" Target="../media/image2.emf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image" Target="../media/image1.emf"/><Relationship Id="rId7" Type="http://schemas.openxmlformats.org/officeDocument/2006/relationships/image" Target="../media/image5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image" Target="../media/image2.emf"/><Relationship Id="rId9" Type="http://schemas.openxmlformats.org/officeDocument/2006/relationships/image" Target="../media/image7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image" Target="../media/image1.emf"/><Relationship Id="rId7" Type="http://schemas.openxmlformats.org/officeDocument/2006/relationships/image" Target="../media/image5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image" Target="../media/image2.emf"/><Relationship Id="rId9" Type="http://schemas.openxmlformats.org/officeDocument/2006/relationships/image" Target="../media/image7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image" Target="../media/image1.emf"/><Relationship Id="rId7" Type="http://schemas.openxmlformats.org/officeDocument/2006/relationships/image" Target="../media/image5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image" Target="../media/image2.emf"/><Relationship Id="rId9" Type="http://schemas.openxmlformats.org/officeDocument/2006/relationships/image" Target="../media/image7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image" Target="../media/image1.emf"/><Relationship Id="rId7" Type="http://schemas.openxmlformats.org/officeDocument/2006/relationships/image" Target="../media/image5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image" Target="../media/image2.emf"/><Relationship Id="rId9" Type="http://schemas.openxmlformats.org/officeDocument/2006/relationships/image" Target="../media/image7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image" Target="../media/image1.emf"/><Relationship Id="rId7" Type="http://schemas.openxmlformats.org/officeDocument/2006/relationships/image" Target="../media/image5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image" Target="../media/image2.emf"/><Relationship Id="rId9" Type="http://schemas.openxmlformats.org/officeDocument/2006/relationships/image" Target="../media/image7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image" Target="../media/image1.emf"/><Relationship Id="rId7" Type="http://schemas.openxmlformats.org/officeDocument/2006/relationships/image" Target="../media/image5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image" Target="../media/image2.emf"/><Relationship Id="rId9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/>
          <p:cNvSpPr/>
          <p:nvPr/>
        </p:nvSpPr>
        <p:spPr>
          <a:xfrm>
            <a:off x="420" y="4151087"/>
            <a:ext cx="12191580" cy="2679926"/>
          </a:xfrm>
          <a:prstGeom prst="rect">
            <a:avLst/>
          </a:prstGeom>
          <a:solidFill>
            <a:srgbClr val="E0F2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-10718" y="-17574"/>
            <a:ext cx="12191580" cy="4168550"/>
          </a:xfrm>
          <a:prstGeom prst="rect">
            <a:avLst/>
          </a:prstGeom>
          <a:solidFill>
            <a:srgbClr val="D7F0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23" name="图片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01425" y="6194461"/>
            <a:ext cx="555265" cy="298998"/>
          </a:xfrm>
          <a:prstGeom prst="rect">
            <a:avLst/>
          </a:prstGeom>
        </p:spPr>
      </p:pic>
      <p:pic>
        <p:nvPicPr>
          <p:cNvPr id="25" name="图片 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10718" y="5884851"/>
            <a:ext cx="518061" cy="690767"/>
          </a:xfrm>
          <a:prstGeom prst="rect">
            <a:avLst/>
          </a:prstGeom>
        </p:spPr>
      </p:pic>
      <p:pic>
        <p:nvPicPr>
          <p:cNvPr id="26" name="图片 2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11125" y="5711805"/>
            <a:ext cx="647842" cy="863813"/>
          </a:xfrm>
          <a:prstGeom prst="rect">
            <a:avLst/>
          </a:prstGeom>
        </p:spPr>
      </p:pic>
      <p:pic>
        <p:nvPicPr>
          <p:cNvPr id="27" name="图片 2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214759" y="5770388"/>
            <a:ext cx="570823" cy="746481"/>
          </a:xfrm>
          <a:prstGeom prst="rect">
            <a:avLst/>
          </a:prstGeom>
        </p:spPr>
      </p:pic>
      <p:pic>
        <p:nvPicPr>
          <p:cNvPr id="30" name="图片 2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94507" y="6195533"/>
            <a:ext cx="555265" cy="298998"/>
          </a:xfrm>
          <a:prstGeom prst="rect">
            <a:avLst/>
          </a:prstGeom>
        </p:spPr>
      </p:pic>
      <p:pic>
        <p:nvPicPr>
          <p:cNvPr id="31" name="图片 3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21744" y="6197872"/>
            <a:ext cx="404831" cy="217994"/>
          </a:xfrm>
          <a:prstGeom prst="rect">
            <a:avLst/>
          </a:prstGeom>
        </p:spPr>
      </p:pic>
      <p:pic>
        <p:nvPicPr>
          <p:cNvPr id="49" name="图片 4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87938" y="1332680"/>
            <a:ext cx="701136" cy="193815"/>
          </a:xfrm>
          <a:prstGeom prst="rect">
            <a:avLst/>
          </a:prstGeom>
        </p:spPr>
      </p:pic>
      <p:pic>
        <p:nvPicPr>
          <p:cNvPr id="34" name="图片 3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0767" y="470622"/>
            <a:ext cx="1104511" cy="971025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597715" y="369711"/>
            <a:ext cx="647842" cy="508125"/>
          </a:xfrm>
          <a:prstGeom prst="rect">
            <a:avLst/>
          </a:prstGeom>
        </p:spPr>
      </p:pic>
      <p:pic>
        <p:nvPicPr>
          <p:cNvPr id="50" name="图片 4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704144" y="652931"/>
            <a:ext cx="647842" cy="508125"/>
          </a:xfrm>
          <a:prstGeom prst="rect">
            <a:avLst/>
          </a:prstGeom>
        </p:spPr>
      </p:pic>
      <p:grpSp>
        <p:nvGrpSpPr>
          <p:cNvPr id="3" name="Group 4"/>
          <p:cNvGrpSpPr>
            <a:grpSpLocks noChangeAspect="1"/>
          </p:cNvGrpSpPr>
          <p:nvPr/>
        </p:nvGrpSpPr>
        <p:grpSpPr bwMode="auto">
          <a:xfrm>
            <a:off x="-58057" y="-38100"/>
            <a:ext cx="12308114" cy="6934200"/>
            <a:chOff x="1650" y="-11"/>
            <a:chExt cx="4420" cy="4368"/>
          </a:xfrm>
        </p:grpSpPr>
        <p:sp>
          <p:nvSpPr>
            <p:cNvPr id="5" name="Freeform 5"/>
            <p:cNvSpPr>
              <a:spLocks noEditPoints="1"/>
            </p:cNvSpPr>
            <p:nvPr/>
          </p:nvSpPr>
          <p:spPr bwMode="auto">
            <a:xfrm>
              <a:off x="1650" y="-11"/>
              <a:ext cx="4420" cy="4368"/>
            </a:xfrm>
            <a:custGeom>
              <a:avLst/>
              <a:gdLst>
                <a:gd name="T0" fmla="*/ 1991 w 2032"/>
                <a:gd name="T1" fmla="*/ 1430 h 2008"/>
                <a:gd name="T2" fmla="*/ 1996 w 2032"/>
                <a:gd name="T3" fmla="*/ 1102 h 2008"/>
                <a:gd name="T4" fmla="*/ 1984 w 2032"/>
                <a:gd name="T5" fmla="*/ 776 h 2008"/>
                <a:gd name="T6" fmla="*/ 1987 w 2032"/>
                <a:gd name="T7" fmla="*/ 491 h 2008"/>
                <a:gd name="T8" fmla="*/ 2004 w 2032"/>
                <a:gd name="T9" fmla="*/ 256 h 2008"/>
                <a:gd name="T10" fmla="*/ 1961 w 2032"/>
                <a:gd name="T11" fmla="*/ 63 h 2008"/>
                <a:gd name="T12" fmla="*/ 1696 w 2032"/>
                <a:gd name="T13" fmla="*/ 24 h 2008"/>
                <a:gd name="T14" fmla="*/ 757 w 2032"/>
                <a:gd name="T15" fmla="*/ 6 h 2008"/>
                <a:gd name="T16" fmla="*/ 375 w 2032"/>
                <a:gd name="T17" fmla="*/ 19 h 2008"/>
                <a:gd name="T18" fmla="*/ 120 w 2032"/>
                <a:gd name="T19" fmla="*/ 19 h 2008"/>
                <a:gd name="T20" fmla="*/ 25 w 2032"/>
                <a:gd name="T21" fmla="*/ 198 h 2008"/>
                <a:gd name="T22" fmla="*/ 12 w 2032"/>
                <a:gd name="T23" fmla="*/ 431 h 2008"/>
                <a:gd name="T24" fmla="*/ 21 w 2032"/>
                <a:gd name="T25" fmla="*/ 788 h 2008"/>
                <a:gd name="T26" fmla="*/ 22 w 2032"/>
                <a:gd name="T27" fmla="*/ 1449 h 2008"/>
                <a:gd name="T28" fmla="*/ 34 w 2032"/>
                <a:gd name="T29" fmla="*/ 1720 h 2008"/>
                <a:gd name="T30" fmla="*/ 39 w 2032"/>
                <a:gd name="T31" fmla="*/ 1901 h 2008"/>
                <a:gd name="T32" fmla="*/ 292 w 2032"/>
                <a:gd name="T33" fmla="*/ 1976 h 2008"/>
                <a:gd name="T34" fmla="*/ 646 w 2032"/>
                <a:gd name="T35" fmla="*/ 1976 h 2008"/>
                <a:gd name="T36" fmla="*/ 1423 w 2032"/>
                <a:gd name="T37" fmla="*/ 1963 h 2008"/>
                <a:gd name="T38" fmla="*/ 1819 w 2032"/>
                <a:gd name="T39" fmla="*/ 1976 h 2008"/>
                <a:gd name="T40" fmla="*/ 1977 w 2032"/>
                <a:gd name="T41" fmla="*/ 1896 h 2008"/>
                <a:gd name="T42" fmla="*/ 1991 w 2032"/>
                <a:gd name="T43" fmla="*/ 1430 h 2008"/>
                <a:gd name="T44" fmla="*/ 1956 w 2032"/>
                <a:gd name="T45" fmla="*/ 1535 h 2008"/>
                <a:gd name="T46" fmla="*/ 1943 w 2032"/>
                <a:gd name="T47" fmla="*/ 1756 h 2008"/>
                <a:gd name="T48" fmla="*/ 1854 w 2032"/>
                <a:gd name="T49" fmla="*/ 1925 h 2008"/>
                <a:gd name="T50" fmla="*/ 1612 w 2032"/>
                <a:gd name="T51" fmla="*/ 1925 h 2008"/>
                <a:gd name="T52" fmla="*/ 1249 w 2032"/>
                <a:gd name="T53" fmla="*/ 1938 h 2008"/>
                <a:gd name="T54" fmla="*/ 363 w 2032"/>
                <a:gd name="T55" fmla="*/ 1926 h 2008"/>
                <a:gd name="T56" fmla="*/ 108 w 2032"/>
                <a:gd name="T57" fmla="*/ 1884 h 2008"/>
                <a:gd name="T58" fmla="*/ 67 w 2032"/>
                <a:gd name="T59" fmla="*/ 1701 h 2008"/>
                <a:gd name="T60" fmla="*/ 83 w 2032"/>
                <a:gd name="T61" fmla="*/ 1478 h 2008"/>
                <a:gd name="T62" fmla="*/ 86 w 2032"/>
                <a:gd name="T63" fmla="*/ 1208 h 2008"/>
                <a:gd name="T64" fmla="*/ 74 w 2032"/>
                <a:gd name="T65" fmla="*/ 899 h 2008"/>
                <a:gd name="T66" fmla="*/ 75 w 2032"/>
                <a:gd name="T67" fmla="*/ 588 h 2008"/>
                <a:gd name="T68" fmla="*/ 88 w 2032"/>
                <a:gd name="T69" fmla="*/ 146 h 2008"/>
                <a:gd name="T70" fmla="*/ 243 w 2032"/>
                <a:gd name="T71" fmla="*/ 66 h 2008"/>
                <a:gd name="T72" fmla="*/ 618 w 2032"/>
                <a:gd name="T73" fmla="*/ 82 h 2008"/>
                <a:gd name="T74" fmla="*/ 1355 w 2032"/>
                <a:gd name="T75" fmla="*/ 70 h 2008"/>
                <a:gd name="T76" fmla="*/ 1691 w 2032"/>
                <a:gd name="T77" fmla="*/ 70 h 2008"/>
                <a:gd name="T78" fmla="*/ 1934 w 2032"/>
                <a:gd name="T79" fmla="*/ 141 h 2008"/>
                <a:gd name="T80" fmla="*/ 1935 w 2032"/>
                <a:gd name="T81" fmla="*/ 313 h 2008"/>
                <a:gd name="T82" fmla="*/ 1946 w 2032"/>
                <a:gd name="T83" fmla="*/ 570 h 2008"/>
                <a:gd name="T84" fmla="*/ 1948 w 2032"/>
                <a:gd name="T85" fmla="*/ 1196 h 2008"/>
                <a:gd name="T86" fmla="*/ 1956 w 2032"/>
                <a:gd name="T87" fmla="*/ 1535 h 20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032" h="2008">
                  <a:moveTo>
                    <a:pt x="1991" y="1430"/>
                  </a:moveTo>
                  <a:cubicBezTo>
                    <a:pt x="1991" y="1319"/>
                    <a:pt x="2007" y="1212"/>
                    <a:pt x="1996" y="1102"/>
                  </a:cubicBezTo>
                  <a:cubicBezTo>
                    <a:pt x="1985" y="990"/>
                    <a:pt x="1970" y="888"/>
                    <a:pt x="1984" y="776"/>
                  </a:cubicBezTo>
                  <a:cubicBezTo>
                    <a:pt x="1996" y="683"/>
                    <a:pt x="1987" y="585"/>
                    <a:pt x="1987" y="491"/>
                  </a:cubicBezTo>
                  <a:cubicBezTo>
                    <a:pt x="1987" y="411"/>
                    <a:pt x="2004" y="335"/>
                    <a:pt x="2004" y="256"/>
                  </a:cubicBezTo>
                  <a:cubicBezTo>
                    <a:pt x="2004" y="194"/>
                    <a:pt x="2000" y="105"/>
                    <a:pt x="1961" y="63"/>
                  </a:cubicBezTo>
                  <a:cubicBezTo>
                    <a:pt x="1902" y="0"/>
                    <a:pt x="1771" y="20"/>
                    <a:pt x="1696" y="24"/>
                  </a:cubicBezTo>
                  <a:cubicBezTo>
                    <a:pt x="1387" y="41"/>
                    <a:pt x="1085" y="8"/>
                    <a:pt x="757" y="6"/>
                  </a:cubicBezTo>
                  <a:cubicBezTo>
                    <a:pt x="616" y="5"/>
                    <a:pt x="516" y="6"/>
                    <a:pt x="375" y="19"/>
                  </a:cubicBezTo>
                  <a:cubicBezTo>
                    <a:pt x="336" y="23"/>
                    <a:pt x="157" y="12"/>
                    <a:pt x="120" y="19"/>
                  </a:cubicBezTo>
                  <a:cubicBezTo>
                    <a:pt x="120" y="19"/>
                    <a:pt x="0" y="33"/>
                    <a:pt x="25" y="198"/>
                  </a:cubicBezTo>
                  <a:cubicBezTo>
                    <a:pt x="37" y="279"/>
                    <a:pt x="15" y="349"/>
                    <a:pt x="12" y="431"/>
                  </a:cubicBezTo>
                  <a:cubicBezTo>
                    <a:pt x="8" y="551"/>
                    <a:pt x="8" y="669"/>
                    <a:pt x="21" y="788"/>
                  </a:cubicBezTo>
                  <a:cubicBezTo>
                    <a:pt x="44" y="1006"/>
                    <a:pt x="50" y="1197"/>
                    <a:pt x="22" y="1449"/>
                  </a:cubicBezTo>
                  <a:cubicBezTo>
                    <a:pt x="12" y="1544"/>
                    <a:pt x="38" y="1624"/>
                    <a:pt x="34" y="1720"/>
                  </a:cubicBezTo>
                  <a:cubicBezTo>
                    <a:pt x="32" y="1760"/>
                    <a:pt x="18" y="1864"/>
                    <a:pt x="39" y="1901"/>
                  </a:cubicBezTo>
                  <a:cubicBezTo>
                    <a:pt x="85" y="1980"/>
                    <a:pt x="216" y="1973"/>
                    <a:pt x="292" y="1976"/>
                  </a:cubicBezTo>
                  <a:cubicBezTo>
                    <a:pt x="410" y="1981"/>
                    <a:pt x="488" y="1958"/>
                    <a:pt x="646" y="1976"/>
                  </a:cubicBezTo>
                  <a:cubicBezTo>
                    <a:pt x="911" y="2008"/>
                    <a:pt x="1156" y="1976"/>
                    <a:pt x="1423" y="1963"/>
                  </a:cubicBezTo>
                  <a:cubicBezTo>
                    <a:pt x="1540" y="1958"/>
                    <a:pt x="1701" y="1984"/>
                    <a:pt x="1819" y="1976"/>
                  </a:cubicBezTo>
                  <a:cubicBezTo>
                    <a:pt x="1888" y="1971"/>
                    <a:pt x="1949" y="1958"/>
                    <a:pt x="1977" y="1896"/>
                  </a:cubicBezTo>
                  <a:cubicBezTo>
                    <a:pt x="2032" y="1776"/>
                    <a:pt x="1991" y="1561"/>
                    <a:pt x="1991" y="1430"/>
                  </a:cubicBezTo>
                  <a:close/>
                  <a:moveTo>
                    <a:pt x="1956" y="1535"/>
                  </a:moveTo>
                  <a:cubicBezTo>
                    <a:pt x="1953" y="1613"/>
                    <a:pt x="1932" y="1679"/>
                    <a:pt x="1943" y="1756"/>
                  </a:cubicBezTo>
                  <a:cubicBezTo>
                    <a:pt x="1967" y="1912"/>
                    <a:pt x="1854" y="1925"/>
                    <a:pt x="1854" y="1925"/>
                  </a:cubicBezTo>
                  <a:cubicBezTo>
                    <a:pt x="1818" y="1932"/>
                    <a:pt x="1648" y="1922"/>
                    <a:pt x="1612" y="1925"/>
                  </a:cubicBezTo>
                  <a:cubicBezTo>
                    <a:pt x="1478" y="1938"/>
                    <a:pt x="1383" y="1939"/>
                    <a:pt x="1249" y="1938"/>
                  </a:cubicBezTo>
                  <a:cubicBezTo>
                    <a:pt x="939" y="1936"/>
                    <a:pt x="684" y="1907"/>
                    <a:pt x="363" y="1926"/>
                  </a:cubicBezTo>
                  <a:cubicBezTo>
                    <a:pt x="291" y="1930"/>
                    <a:pt x="163" y="1943"/>
                    <a:pt x="108" y="1884"/>
                  </a:cubicBezTo>
                  <a:cubicBezTo>
                    <a:pt x="71" y="1844"/>
                    <a:pt x="67" y="1760"/>
                    <a:pt x="67" y="1701"/>
                  </a:cubicBezTo>
                  <a:cubicBezTo>
                    <a:pt x="67" y="1626"/>
                    <a:pt x="83" y="1554"/>
                    <a:pt x="83" y="1478"/>
                  </a:cubicBezTo>
                  <a:cubicBezTo>
                    <a:pt x="83" y="1389"/>
                    <a:pt x="75" y="1296"/>
                    <a:pt x="86" y="1208"/>
                  </a:cubicBezTo>
                  <a:cubicBezTo>
                    <a:pt x="100" y="1102"/>
                    <a:pt x="85" y="1004"/>
                    <a:pt x="74" y="899"/>
                  </a:cubicBezTo>
                  <a:cubicBezTo>
                    <a:pt x="64" y="794"/>
                    <a:pt x="75" y="692"/>
                    <a:pt x="75" y="588"/>
                  </a:cubicBezTo>
                  <a:cubicBezTo>
                    <a:pt x="75" y="464"/>
                    <a:pt x="37" y="260"/>
                    <a:pt x="88" y="146"/>
                  </a:cubicBezTo>
                  <a:cubicBezTo>
                    <a:pt x="115" y="87"/>
                    <a:pt x="177" y="71"/>
                    <a:pt x="243" y="66"/>
                  </a:cubicBezTo>
                  <a:cubicBezTo>
                    <a:pt x="354" y="58"/>
                    <a:pt x="507" y="87"/>
                    <a:pt x="618" y="82"/>
                  </a:cubicBezTo>
                  <a:cubicBezTo>
                    <a:pt x="871" y="70"/>
                    <a:pt x="1104" y="40"/>
                    <a:pt x="1355" y="70"/>
                  </a:cubicBezTo>
                  <a:cubicBezTo>
                    <a:pt x="1504" y="87"/>
                    <a:pt x="1579" y="65"/>
                    <a:pt x="1691" y="70"/>
                  </a:cubicBezTo>
                  <a:cubicBezTo>
                    <a:pt x="1762" y="73"/>
                    <a:pt x="1901" y="53"/>
                    <a:pt x="1934" y="141"/>
                  </a:cubicBezTo>
                  <a:cubicBezTo>
                    <a:pt x="1948" y="179"/>
                    <a:pt x="1937" y="275"/>
                    <a:pt x="1935" y="313"/>
                  </a:cubicBezTo>
                  <a:cubicBezTo>
                    <a:pt x="1931" y="403"/>
                    <a:pt x="1956" y="480"/>
                    <a:pt x="1946" y="570"/>
                  </a:cubicBezTo>
                  <a:cubicBezTo>
                    <a:pt x="1920" y="808"/>
                    <a:pt x="1925" y="990"/>
                    <a:pt x="1948" y="1196"/>
                  </a:cubicBezTo>
                  <a:cubicBezTo>
                    <a:pt x="1960" y="1309"/>
                    <a:pt x="1960" y="1421"/>
                    <a:pt x="1956" y="1535"/>
                  </a:cubicBezTo>
                  <a:close/>
                </a:path>
              </a:pathLst>
            </a:custGeom>
            <a:solidFill>
              <a:srgbClr val="BFE3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6" name="Freeform 6"/>
            <p:cNvSpPr>
              <a:spLocks noEditPoints="1"/>
            </p:cNvSpPr>
            <p:nvPr/>
          </p:nvSpPr>
          <p:spPr bwMode="auto">
            <a:xfrm>
              <a:off x="1667" y="-2"/>
              <a:ext cx="4348" cy="4322"/>
            </a:xfrm>
            <a:custGeom>
              <a:avLst/>
              <a:gdLst>
                <a:gd name="T0" fmla="*/ 283 w 1999"/>
                <a:gd name="T1" fmla="*/ 1974 h 1987"/>
                <a:gd name="T2" fmla="*/ 24 w 1999"/>
                <a:gd name="T3" fmla="*/ 1716 h 1987"/>
                <a:gd name="T4" fmla="*/ 13 w 1999"/>
                <a:gd name="T5" fmla="*/ 1445 h 1987"/>
                <a:gd name="T6" fmla="*/ 0 w 1999"/>
                <a:gd name="T7" fmla="*/ 560 h 1987"/>
                <a:gd name="T8" fmla="*/ 16 w 1999"/>
                <a:gd name="T9" fmla="*/ 194 h 1987"/>
                <a:gd name="T10" fmla="*/ 111 w 1999"/>
                <a:gd name="T11" fmla="*/ 14 h 1987"/>
                <a:gd name="T12" fmla="*/ 366 w 1999"/>
                <a:gd name="T13" fmla="*/ 14 h 1987"/>
                <a:gd name="T14" fmla="*/ 1498 w 1999"/>
                <a:gd name="T15" fmla="*/ 23 h 1987"/>
                <a:gd name="T16" fmla="*/ 1954 w 1999"/>
                <a:gd name="T17" fmla="*/ 58 h 1987"/>
                <a:gd name="T18" fmla="*/ 1981 w 1999"/>
                <a:gd name="T19" fmla="*/ 487 h 1987"/>
                <a:gd name="T20" fmla="*/ 1972 w 1999"/>
                <a:gd name="T21" fmla="*/ 867 h 1987"/>
                <a:gd name="T22" fmla="*/ 1985 w 1999"/>
                <a:gd name="T23" fmla="*/ 1425 h 1987"/>
                <a:gd name="T24" fmla="*/ 1999 w 1999"/>
                <a:gd name="T25" fmla="*/ 1713 h 1987"/>
                <a:gd name="T26" fmla="*/ 1759 w 1999"/>
                <a:gd name="T27" fmla="*/ 1975 h 1987"/>
                <a:gd name="T28" fmla="*/ 881 w 1999"/>
                <a:gd name="T29" fmla="*/ 1987 h 1987"/>
                <a:gd name="T30" fmla="*/ 1415 w 1999"/>
                <a:gd name="T31" fmla="*/ 1958 h 1987"/>
                <a:gd name="T32" fmla="*/ 1811 w 1999"/>
                <a:gd name="T33" fmla="*/ 1971 h 1987"/>
                <a:gd name="T34" fmla="*/ 1982 w 1999"/>
                <a:gd name="T35" fmla="*/ 1426 h 1987"/>
                <a:gd name="T36" fmla="*/ 1987 w 1999"/>
                <a:gd name="T37" fmla="*/ 1098 h 1987"/>
                <a:gd name="T38" fmla="*/ 1981 w 1999"/>
                <a:gd name="T39" fmla="*/ 659 h 1987"/>
                <a:gd name="T40" fmla="*/ 1994 w 1999"/>
                <a:gd name="T41" fmla="*/ 252 h 1987"/>
                <a:gd name="T42" fmla="*/ 1688 w 1999"/>
                <a:gd name="T43" fmla="*/ 21 h 1987"/>
                <a:gd name="T44" fmla="*/ 684 w 1999"/>
                <a:gd name="T45" fmla="*/ 3 h 1987"/>
                <a:gd name="T46" fmla="*/ 166 w 1999"/>
                <a:gd name="T47" fmla="*/ 14 h 1987"/>
                <a:gd name="T48" fmla="*/ 64 w 1999"/>
                <a:gd name="T49" fmla="*/ 38 h 1987"/>
                <a:gd name="T50" fmla="*/ 22 w 1999"/>
                <a:gd name="T51" fmla="*/ 244 h 1987"/>
                <a:gd name="T52" fmla="*/ 14 w 1999"/>
                <a:gd name="T53" fmla="*/ 784 h 1987"/>
                <a:gd name="T54" fmla="*/ 13 w 1999"/>
                <a:gd name="T55" fmla="*/ 1492 h 1987"/>
                <a:gd name="T56" fmla="*/ 21 w 1999"/>
                <a:gd name="T57" fmla="*/ 1824 h 1987"/>
                <a:gd name="T58" fmla="*/ 318 w 1999"/>
                <a:gd name="T59" fmla="*/ 1972 h 1987"/>
                <a:gd name="T60" fmla="*/ 583 w 1999"/>
                <a:gd name="T61" fmla="*/ 1917 h 1987"/>
                <a:gd name="T62" fmla="*/ 99 w 1999"/>
                <a:gd name="T63" fmla="*/ 1881 h 1987"/>
                <a:gd name="T64" fmla="*/ 74 w 1999"/>
                <a:gd name="T65" fmla="*/ 1474 h 1987"/>
                <a:gd name="T66" fmla="*/ 82 w 1999"/>
                <a:gd name="T67" fmla="*/ 1114 h 1987"/>
                <a:gd name="T68" fmla="*/ 66 w 1999"/>
                <a:gd name="T69" fmla="*/ 585 h 1987"/>
                <a:gd name="T70" fmla="*/ 79 w 1999"/>
                <a:gd name="T71" fmla="*/ 141 h 1987"/>
                <a:gd name="T72" fmla="*/ 582 w 1999"/>
                <a:gd name="T73" fmla="*/ 77 h 1987"/>
                <a:gd name="T74" fmla="*/ 1347 w 1999"/>
                <a:gd name="T75" fmla="*/ 64 h 1987"/>
                <a:gd name="T76" fmla="*/ 1683 w 1999"/>
                <a:gd name="T77" fmla="*/ 64 h 1987"/>
                <a:gd name="T78" fmla="*/ 1928 w 1999"/>
                <a:gd name="T79" fmla="*/ 136 h 1987"/>
                <a:gd name="T80" fmla="*/ 1928 w 1999"/>
                <a:gd name="T81" fmla="*/ 332 h 1987"/>
                <a:gd name="T82" fmla="*/ 1922 w 1999"/>
                <a:gd name="T83" fmla="*/ 868 h 1987"/>
                <a:gd name="T84" fmla="*/ 1949 w 1999"/>
                <a:gd name="T85" fmla="*/ 1531 h 1987"/>
                <a:gd name="T86" fmla="*/ 1940 w 1999"/>
                <a:gd name="T87" fmla="*/ 1793 h 1987"/>
                <a:gd name="T88" fmla="*/ 1795 w 1999"/>
                <a:gd name="T89" fmla="*/ 1925 h 1987"/>
                <a:gd name="T90" fmla="*/ 1303 w 1999"/>
                <a:gd name="T91" fmla="*/ 1936 h 1987"/>
                <a:gd name="T92" fmla="*/ 1604 w 1999"/>
                <a:gd name="T93" fmla="*/ 1920 h 1987"/>
                <a:gd name="T94" fmla="*/ 1846 w 1999"/>
                <a:gd name="T95" fmla="*/ 1920 h 1987"/>
                <a:gd name="T96" fmla="*/ 1937 w 1999"/>
                <a:gd name="T97" fmla="*/ 1793 h 1987"/>
                <a:gd name="T98" fmla="*/ 1946 w 1999"/>
                <a:gd name="T99" fmla="*/ 1531 h 1987"/>
                <a:gd name="T100" fmla="*/ 1919 w 1999"/>
                <a:gd name="T101" fmla="*/ 868 h 1987"/>
                <a:gd name="T102" fmla="*/ 1925 w 1999"/>
                <a:gd name="T103" fmla="*/ 332 h 1987"/>
                <a:gd name="T104" fmla="*/ 1925 w 1999"/>
                <a:gd name="T105" fmla="*/ 137 h 1987"/>
                <a:gd name="T106" fmla="*/ 1683 w 1999"/>
                <a:gd name="T107" fmla="*/ 67 h 1987"/>
                <a:gd name="T108" fmla="*/ 1347 w 1999"/>
                <a:gd name="T109" fmla="*/ 67 h 1987"/>
                <a:gd name="T110" fmla="*/ 582 w 1999"/>
                <a:gd name="T111" fmla="*/ 80 h 1987"/>
                <a:gd name="T112" fmla="*/ 82 w 1999"/>
                <a:gd name="T113" fmla="*/ 143 h 1987"/>
                <a:gd name="T114" fmla="*/ 69 w 1999"/>
                <a:gd name="T115" fmla="*/ 585 h 1987"/>
                <a:gd name="T116" fmla="*/ 85 w 1999"/>
                <a:gd name="T117" fmla="*/ 1114 h 1987"/>
                <a:gd name="T118" fmla="*/ 77 w 1999"/>
                <a:gd name="T119" fmla="*/ 1474 h 1987"/>
                <a:gd name="T120" fmla="*/ 101 w 1999"/>
                <a:gd name="T121" fmla="*/ 1879 h 1987"/>
                <a:gd name="T122" fmla="*/ 583 w 1999"/>
                <a:gd name="T123" fmla="*/ 1914 h 19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999" h="1987">
                  <a:moveTo>
                    <a:pt x="638" y="1974"/>
                  </a:moveTo>
                  <a:cubicBezTo>
                    <a:pt x="592" y="1969"/>
                    <a:pt x="553" y="1967"/>
                    <a:pt x="517" y="1967"/>
                  </a:cubicBezTo>
                  <a:cubicBezTo>
                    <a:pt x="517" y="1967"/>
                    <a:pt x="517" y="1967"/>
                    <a:pt x="517" y="1967"/>
                  </a:cubicBezTo>
                  <a:cubicBezTo>
                    <a:pt x="443" y="1967"/>
                    <a:pt x="386" y="1975"/>
                    <a:pt x="318" y="1975"/>
                  </a:cubicBezTo>
                  <a:cubicBezTo>
                    <a:pt x="318" y="1975"/>
                    <a:pt x="318" y="1975"/>
                    <a:pt x="318" y="1975"/>
                  </a:cubicBezTo>
                  <a:cubicBezTo>
                    <a:pt x="307" y="1975"/>
                    <a:pt x="295" y="1974"/>
                    <a:pt x="283" y="1974"/>
                  </a:cubicBezTo>
                  <a:cubicBezTo>
                    <a:pt x="283" y="1974"/>
                    <a:pt x="283" y="1974"/>
                    <a:pt x="283" y="1974"/>
                  </a:cubicBezTo>
                  <a:cubicBezTo>
                    <a:pt x="208" y="1971"/>
                    <a:pt x="77" y="1978"/>
                    <a:pt x="30" y="1898"/>
                  </a:cubicBezTo>
                  <a:cubicBezTo>
                    <a:pt x="30" y="1898"/>
                    <a:pt x="30" y="1898"/>
                    <a:pt x="30" y="1898"/>
                  </a:cubicBezTo>
                  <a:cubicBezTo>
                    <a:pt x="20" y="1882"/>
                    <a:pt x="18" y="1854"/>
                    <a:pt x="18" y="1824"/>
                  </a:cubicBezTo>
                  <a:cubicBezTo>
                    <a:pt x="18" y="1824"/>
                    <a:pt x="18" y="1824"/>
                    <a:pt x="18" y="1824"/>
                  </a:cubicBezTo>
                  <a:cubicBezTo>
                    <a:pt x="18" y="1783"/>
                    <a:pt x="23" y="1739"/>
                    <a:pt x="24" y="1716"/>
                  </a:cubicBezTo>
                  <a:cubicBezTo>
                    <a:pt x="24" y="1716"/>
                    <a:pt x="24" y="1716"/>
                    <a:pt x="24" y="1716"/>
                  </a:cubicBezTo>
                  <a:cubicBezTo>
                    <a:pt x="24" y="1708"/>
                    <a:pt x="25" y="1700"/>
                    <a:pt x="25" y="1692"/>
                  </a:cubicBezTo>
                  <a:cubicBezTo>
                    <a:pt x="25" y="1692"/>
                    <a:pt x="25" y="1692"/>
                    <a:pt x="25" y="1692"/>
                  </a:cubicBezTo>
                  <a:cubicBezTo>
                    <a:pt x="25" y="1623"/>
                    <a:pt x="10" y="1560"/>
                    <a:pt x="10" y="1492"/>
                  </a:cubicBezTo>
                  <a:cubicBezTo>
                    <a:pt x="10" y="1492"/>
                    <a:pt x="10" y="1492"/>
                    <a:pt x="10" y="1492"/>
                  </a:cubicBezTo>
                  <a:cubicBezTo>
                    <a:pt x="10" y="1476"/>
                    <a:pt x="11" y="1461"/>
                    <a:pt x="13" y="1445"/>
                  </a:cubicBezTo>
                  <a:cubicBezTo>
                    <a:pt x="13" y="1445"/>
                    <a:pt x="13" y="1445"/>
                    <a:pt x="13" y="1445"/>
                  </a:cubicBezTo>
                  <a:cubicBezTo>
                    <a:pt x="26" y="1328"/>
                    <a:pt x="31" y="1225"/>
                    <a:pt x="31" y="1126"/>
                  </a:cubicBezTo>
                  <a:cubicBezTo>
                    <a:pt x="31" y="1126"/>
                    <a:pt x="31" y="1126"/>
                    <a:pt x="31" y="1126"/>
                  </a:cubicBezTo>
                  <a:cubicBezTo>
                    <a:pt x="31" y="1011"/>
                    <a:pt x="24" y="901"/>
                    <a:pt x="11" y="784"/>
                  </a:cubicBezTo>
                  <a:cubicBezTo>
                    <a:pt x="11" y="784"/>
                    <a:pt x="11" y="784"/>
                    <a:pt x="11" y="784"/>
                  </a:cubicBezTo>
                  <a:cubicBezTo>
                    <a:pt x="3" y="709"/>
                    <a:pt x="0" y="635"/>
                    <a:pt x="0" y="560"/>
                  </a:cubicBezTo>
                  <a:cubicBezTo>
                    <a:pt x="0" y="560"/>
                    <a:pt x="0" y="560"/>
                    <a:pt x="0" y="560"/>
                  </a:cubicBezTo>
                  <a:cubicBezTo>
                    <a:pt x="0" y="516"/>
                    <a:pt x="1" y="472"/>
                    <a:pt x="3" y="427"/>
                  </a:cubicBezTo>
                  <a:cubicBezTo>
                    <a:pt x="3" y="427"/>
                    <a:pt x="3" y="427"/>
                    <a:pt x="3" y="427"/>
                  </a:cubicBezTo>
                  <a:cubicBezTo>
                    <a:pt x="5" y="362"/>
                    <a:pt x="19" y="305"/>
                    <a:pt x="19" y="244"/>
                  </a:cubicBezTo>
                  <a:cubicBezTo>
                    <a:pt x="19" y="244"/>
                    <a:pt x="19" y="244"/>
                    <a:pt x="19" y="244"/>
                  </a:cubicBezTo>
                  <a:cubicBezTo>
                    <a:pt x="19" y="228"/>
                    <a:pt x="18" y="211"/>
                    <a:pt x="16" y="194"/>
                  </a:cubicBezTo>
                  <a:cubicBezTo>
                    <a:pt x="16" y="194"/>
                    <a:pt x="16" y="194"/>
                    <a:pt x="16" y="194"/>
                  </a:cubicBezTo>
                  <a:cubicBezTo>
                    <a:pt x="13" y="179"/>
                    <a:pt x="12" y="164"/>
                    <a:pt x="12" y="151"/>
                  </a:cubicBezTo>
                  <a:cubicBezTo>
                    <a:pt x="12" y="151"/>
                    <a:pt x="12" y="151"/>
                    <a:pt x="12" y="151"/>
                  </a:cubicBezTo>
                  <a:cubicBezTo>
                    <a:pt x="12" y="88"/>
                    <a:pt x="37" y="54"/>
                    <a:pt x="62" y="35"/>
                  </a:cubicBezTo>
                  <a:cubicBezTo>
                    <a:pt x="62" y="35"/>
                    <a:pt x="62" y="35"/>
                    <a:pt x="62" y="35"/>
                  </a:cubicBezTo>
                  <a:cubicBezTo>
                    <a:pt x="87" y="17"/>
                    <a:pt x="111" y="14"/>
                    <a:pt x="111" y="14"/>
                  </a:cubicBezTo>
                  <a:cubicBezTo>
                    <a:pt x="111" y="14"/>
                    <a:pt x="111" y="14"/>
                    <a:pt x="111" y="14"/>
                  </a:cubicBezTo>
                  <a:cubicBezTo>
                    <a:pt x="121" y="12"/>
                    <a:pt x="141" y="11"/>
                    <a:pt x="166" y="11"/>
                  </a:cubicBezTo>
                  <a:cubicBezTo>
                    <a:pt x="166" y="11"/>
                    <a:pt x="166" y="11"/>
                    <a:pt x="166" y="11"/>
                  </a:cubicBezTo>
                  <a:cubicBezTo>
                    <a:pt x="220" y="11"/>
                    <a:pt x="298" y="15"/>
                    <a:pt x="342" y="15"/>
                  </a:cubicBezTo>
                  <a:cubicBezTo>
                    <a:pt x="342" y="15"/>
                    <a:pt x="342" y="15"/>
                    <a:pt x="342" y="15"/>
                  </a:cubicBezTo>
                  <a:cubicBezTo>
                    <a:pt x="352" y="15"/>
                    <a:pt x="361" y="14"/>
                    <a:pt x="366" y="14"/>
                  </a:cubicBezTo>
                  <a:cubicBezTo>
                    <a:pt x="366" y="14"/>
                    <a:pt x="366" y="14"/>
                    <a:pt x="366" y="14"/>
                  </a:cubicBezTo>
                  <a:cubicBezTo>
                    <a:pt x="485" y="3"/>
                    <a:pt x="574" y="0"/>
                    <a:pt x="684" y="0"/>
                  </a:cubicBezTo>
                  <a:cubicBezTo>
                    <a:pt x="684" y="0"/>
                    <a:pt x="684" y="0"/>
                    <a:pt x="684" y="0"/>
                  </a:cubicBezTo>
                  <a:cubicBezTo>
                    <a:pt x="705" y="0"/>
                    <a:pt x="726" y="0"/>
                    <a:pt x="749" y="0"/>
                  </a:cubicBezTo>
                  <a:cubicBezTo>
                    <a:pt x="749" y="0"/>
                    <a:pt x="749" y="0"/>
                    <a:pt x="749" y="0"/>
                  </a:cubicBezTo>
                  <a:cubicBezTo>
                    <a:pt x="1010" y="2"/>
                    <a:pt x="1254" y="23"/>
                    <a:pt x="1498" y="23"/>
                  </a:cubicBezTo>
                  <a:cubicBezTo>
                    <a:pt x="1498" y="23"/>
                    <a:pt x="1498" y="23"/>
                    <a:pt x="1498" y="23"/>
                  </a:cubicBezTo>
                  <a:cubicBezTo>
                    <a:pt x="1561" y="23"/>
                    <a:pt x="1624" y="22"/>
                    <a:pt x="1687" y="18"/>
                  </a:cubicBezTo>
                  <a:cubicBezTo>
                    <a:pt x="1687" y="18"/>
                    <a:pt x="1687" y="18"/>
                    <a:pt x="1687" y="18"/>
                  </a:cubicBezTo>
                  <a:cubicBezTo>
                    <a:pt x="1719" y="17"/>
                    <a:pt x="1760" y="12"/>
                    <a:pt x="1802" y="12"/>
                  </a:cubicBezTo>
                  <a:cubicBezTo>
                    <a:pt x="1802" y="12"/>
                    <a:pt x="1802" y="12"/>
                    <a:pt x="1802" y="12"/>
                  </a:cubicBezTo>
                  <a:cubicBezTo>
                    <a:pt x="1860" y="12"/>
                    <a:pt x="1919" y="21"/>
                    <a:pt x="1954" y="58"/>
                  </a:cubicBezTo>
                  <a:cubicBezTo>
                    <a:pt x="1954" y="58"/>
                    <a:pt x="1954" y="58"/>
                    <a:pt x="1954" y="58"/>
                  </a:cubicBezTo>
                  <a:cubicBezTo>
                    <a:pt x="1994" y="101"/>
                    <a:pt x="1997" y="190"/>
                    <a:pt x="1997" y="252"/>
                  </a:cubicBezTo>
                  <a:cubicBezTo>
                    <a:pt x="1997" y="252"/>
                    <a:pt x="1997" y="252"/>
                    <a:pt x="1997" y="252"/>
                  </a:cubicBezTo>
                  <a:cubicBezTo>
                    <a:pt x="1997" y="252"/>
                    <a:pt x="1997" y="252"/>
                    <a:pt x="1997" y="253"/>
                  </a:cubicBezTo>
                  <a:cubicBezTo>
                    <a:pt x="1997" y="253"/>
                    <a:pt x="1997" y="253"/>
                    <a:pt x="1997" y="253"/>
                  </a:cubicBezTo>
                  <a:cubicBezTo>
                    <a:pt x="1997" y="332"/>
                    <a:pt x="1981" y="408"/>
                    <a:pt x="1981" y="487"/>
                  </a:cubicBezTo>
                  <a:cubicBezTo>
                    <a:pt x="1981" y="487"/>
                    <a:pt x="1981" y="487"/>
                    <a:pt x="1981" y="487"/>
                  </a:cubicBezTo>
                  <a:cubicBezTo>
                    <a:pt x="1981" y="543"/>
                    <a:pt x="1984" y="601"/>
                    <a:pt x="1984" y="659"/>
                  </a:cubicBezTo>
                  <a:cubicBezTo>
                    <a:pt x="1984" y="659"/>
                    <a:pt x="1984" y="659"/>
                    <a:pt x="1984" y="659"/>
                  </a:cubicBezTo>
                  <a:cubicBezTo>
                    <a:pt x="1984" y="697"/>
                    <a:pt x="1982" y="735"/>
                    <a:pt x="1978" y="772"/>
                  </a:cubicBezTo>
                  <a:cubicBezTo>
                    <a:pt x="1978" y="772"/>
                    <a:pt x="1978" y="772"/>
                    <a:pt x="1978" y="772"/>
                  </a:cubicBezTo>
                  <a:cubicBezTo>
                    <a:pt x="1974" y="804"/>
                    <a:pt x="1972" y="836"/>
                    <a:pt x="1972" y="867"/>
                  </a:cubicBezTo>
                  <a:cubicBezTo>
                    <a:pt x="1972" y="867"/>
                    <a:pt x="1972" y="867"/>
                    <a:pt x="1972" y="867"/>
                  </a:cubicBezTo>
                  <a:cubicBezTo>
                    <a:pt x="1972" y="944"/>
                    <a:pt x="1982" y="1018"/>
                    <a:pt x="1990" y="1098"/>
                  </a:cubicBezTo>
                  <a:cubicBezTo>
                    <a:pt x="1990" y="1098"/>
                    <a:pt x="1990" y="1098"/>
                    <a:pt x="1990" y="1098"/>
                  </a:cubicBezTo>
                  <a:cubicBezTo>
                    <a:pt x="1993" y="1126"/>
                    <a:pt x="1994" y="1153"/>
                    <a:pt x="1994" y="1181"/>
                  </a:cubicBezTo>
                  <a:cubicBezTo>
                    <a:pt x="1994" y="1181"/>
                    <a:pt x="1994" y="1181"/>
                    <a:pt x="1994" y="1181"/>
                  </a:cubicBezTo>
                  <a:cubicBezTo>
                    <a:pt x="1994" y="1262"/>
                    <a:pt x="1985" y="1343"/>
                    <a:pt x="1985" y="1425"/>
                  </a:cubicBezTo>
                  <a:cubicBezTo>
                    <a:pt x="1985" y="1425"/>
                    <a:pt x="1985" y="1425"/>
                    <a:pt x="1985" y="1425"/>
                  </a:cubicBezTo>
                  <a:cubicBezTo>
                    <a:pt x="1985" y="1425"/>
                    <a:pt x="1985" y="1426"/>
                    <a:pt x="1985" y="1426"/>
                  </a:cubicBezTo>
                  <a:cubicBezTo>
                    <a:pt x="1985" y="1426"/>
                    <a:pt x="1985" y="1426"/>
                    <a:pt x="1985" y="1426"/>
                  </a:cubicBezTo>
                  <a:cubicBezTo>
                    <a:pt x="1983" y="1426"/>
                    <a:pt x="1983" y="1426"/>
                    <a:pt x="1983" y="1426"/>
                  </a:cubicBezTo>
                  <a:cubicBezTo>
                    <a:pt x="1985" y="1426"/>
                    <a:pt x="1985" y="1426"/>
                    <a:pt x="1985" y="1426"/>
                  </a:cubicBezTo>
                  <a:cubicBezTo>
                    <a:pt x="1985" y="1504"/>
                    <a:pt x="1999" y="1612"/>
                    <a:pt x="1999" y="1713"/>
                  </a:cubicBezTo>
                  <a:cubicBezTo>
                    <a:pt x="1999" y="1713"/>
                    <a:pt x="1999" y="1713"/>
                    <a:pt x="1999" y="1713"/>
                  </a:cubicBezTo>
                  <a:cubicBezTo>
                    <a:pt x="1999" y="1780"/>
                    <a:pt x="1993" y="1844"/>
                    <a:pt x="1971" y="1892"/>
                  </a:cubicBezTo>
                  <a:cubicBezTo>
                    <a:pt x="1971" y="1892"/>
                    <a:pt x="1971" y="1892"/>
                    <a:pt x="1971" y="1892"/>
                  </a:cubicBezTo>
                  <a:cubicBezTo>
                    <a:pt x="1942" y="1956"/>
                    <a:pt x="1880" y="1969"/>
                    <a:pt x="1811" y="1974"/>
                  </a:cubicBezTo>
                  <a:cubicBezTo>
                    <a:pt x="1811" y="1974"/>
                    <a:pt x="1811" y="1974"/>
                    <a:pt x="1811" y="1974"/>
                  </a:cubicBezTo>
                  <a:cubicBezTo>
                    <a:pt x="1794" y="1975"/>
                    <a:pt x="1777" y="1975"/>
                    <a:pt x="1759" y="1975"/>
                  </a:cubicBezTo>
                  <a:cubicBezTo>
                    <a:pt x="1759" y="1975"/>
                    <a:pt x="1759" y="1975"/>
                    <a:pt x="1759" y="1975"/>
                  </a:cubicBezTo>
                  <a:cubicBezTo>
                    <a:pt x="1662" y="1975"/>
                    <a:pt x="1545" y="1960"/>
                    <a:pt x="1450" y="1960"/>
                  </a:cubicBezTo>
                  <a:cubicBezTo>
                    <a:pt x="1450" y="1960"/>
                    <a:pt x="1450" y="1960"/>
                    <a:pt x="1450" y="1960"/>
                  </a:cubicBezTo>
                  <a:cubicBezTo>
                    <a:pt x="1438" y="1960"/>
                    <a:pt x="1426" y="1960"/>
                    <a:pt x="1415" y="1961"/>
                  </a:cubicBezTo>
                  <a:cubicBezTo>
                    <a:pt x="1415" y="1961"/>
                    <a:pt x="1415" y="1961"/>
                    <a:pt x="1415" y="1961"/>
                  </a:cubicBezTo>
                  <a:cubicBezTo>
                    <a:pt x="1231" y="1970"/>
                    <a:pt x="1058" y="1987"/>
                    <a:pt x="881" y="1987"/>
                  </a:cubicBezTo>
                  <a:cubicBezTo>
                    <a:pt x="881" y="1987"/>
                    <a:pt x="881" y="1987"/>
                    <a:pt x="881" y="1987"/>
                  </a:cubicBezTo>
                  <a:cubicBezTo>
                    <a:pt x="801" y="1987"/>
                    <a:pt x="720" y="1984"/>
                    <a:pt x="638" y="1974"/>
                  </a:cubicBezTo>
                  <a:close/>
                  <a:moveTo>
                    <a:pt x="638" y="1971"/>
                  </a:moveTo>
                  <a:cubicBezTo>
                    <a:pt x="720" y="1981"/>
                    <a:pt x="801" y="1984"/>
                    <a:pt x="881" y="1984"/>
                  </a:cubicBezTo>
                  <a:cubicBezTo>
                    <a:pt x="881" y="1984"/>
                    <a:pt x="881" y="1984"/>
                    <a:pt x="881" y="1984"/>
                  </a:cubicBezTo>
                  <a:cubicBezTo>
                    <a:pt x="1058" y="1984"/>
                    <a:pt x="1231" y="1967"/>
                    <a:pt x="1415" y="1958"/>
                  </a:cubicBezTo>
                  <a:cubicBezTo>
                    <a:pt x="1415" y="1958"/>
                    <a:pt x="1415" y="1958"/>
                    <a:pt x="1415" y="1958"/>
                  </a:cubicBezTo>
                  <a:cubicBezTo>
                    <a:pt x="1426" y="1957"/>
                    <a:pt x="1438" y="1957"/>
                    <a:pt x="1450" y="1957"/>
                  </a:cubicBezTo>
                  <a:cubicBezTo>
                    <a:pt x="1450" y="1957"/>
                    <a:pt x="1450" y="1957"/>
                    <a:pt x="1450" y="1957"/>
                  </a:cubicBezTo>
                  <a:cubicBezTo>
                    <a:pt x="1546" y="1957"/>
                    <a:pt x="1662" y="1972"/>
                    <a:pt x="1759" y="1972"/>
                  </a:cubicBezTo>
                  <a:cubicBezTo>
                    <a:pt x="1759" y="1972"/>
                    <a:pt x="1759" y="1972"/>
                    <a:pt x="1759" y="1972"/>
                  </a:cubicBezTo>
                  <a:cubicBezTo>
                    <a:pt x="1777" y="1972"/>
                    <a:pt x="1794" y="1972"/>
                    <a:pt x="1811" y="1971"/>
                  </a:cubicBezTo>
                  <a:cubicBezTo>
                    <a:pt x="1811" y="1971"/>
                    <a:pt x="1811" y="1971"/>
                    <a:pt x="1811" y="1971"/>
                  </a:cubicBezTo>
                  <a:cubicBezTo>
                    <a:pt x="1880" y="1965"/>
                    <a:pt x="1940" y="1953"/>
                    <a:pt x="1968" y="1891"/>
                  </a:cubicBezTo>
                  <a:cubicBezTo>
                    <a:pt x="1968" y="1891"/>
                    <a:pt x="1968" y="1891"/>
                    <a:pt x="1968" y="1891"/>
                  </a:cubicBezTo>
                  <a:cubicBezTo>
                    <a:pt x="1990" y="1843"/>
                    <a:pt x="1996" y="1780"/>
                    <a:pt x="1996" y="1713"/>
                  </a:cubicBezTo>
                  <a:cubicBezTo>
                    <a:pt x="1996" y="1713"/>
                    <a:pt x="1996" y="1713"/>
                    <a:pt x="1996" y="1713"/>
                  </a:cubicBezTo>
                  <a:cubicBezTo>
                    <a:pt x="1996" y="1613"/>
                    <a:pt x="1982" y="1504"/>
                    <a:pt x="1982" y="1426"/>
                  </a:cubicBezTo>
                  <a:cubicBezTo>
                    <a:pt x="1982" y="1426"/>
                    <a:pt x="1982" y="1426"/>
                    <a:pt x="1982" y="1426"/>
                  </a:cubicBezTo>
                  <a:cubicBezTo>
                    <a:pt x="1982" y="1426"/>
                    <a:pt x="1982" y="1425"/>
                    <a:pt x="1982" y="1425"/>
                  </a:cubicBezTo>
                  <a:cubicBezTo>
                    <a:pt x="1982" y="1425"/>
                    <a:pt x="1982" y="1425"/>
                    <a:pt x="1982" y="1425"/>
                  </a:cubicBezTo>
                  <a:cubicBezTo>
                    <a:pt x="1982" y="1342"/>
                    <a:pt x="1991" y="1262"/>
                    <a:pt x="1991" y="1181"/>
                  </a:cubicBezTo>
                  <a:cubicBezTo>
                    <a:pt x="1991" y="1181"/>
                    <a:pt x="1991" y="1181"/>
                    <a:pt x="1991" y="1181"/>
                  </a:cubicBezTo>
                  <a:cubicBezTo>
                    <a:pt x="1991" y="1153"/>
                    <a:pt x="1990" y="1126"/>
                    <a:pt x="1987" y="1098"/>
                  </a:cubicBezTo>
                  <a:cubicBezTo>
                    <a:pt x="1987" y="1098"/>
                    <a:pt x="1987" y="1098"/>
                    <a:pt x="1987" y="1098"/>
                  </a:cubicBezTo>
                  <a:cubicBezTo>
                    <a:pt x="1979" y="1019"/>
                    <a:pt x="1969" y="944"/>
                    <a:pt x="1969" y="867"/>
                  </a:cubicBezTo>
                  <a:cubicBezTo>
                    <a:pt x="1969" y="867"/>
                    <a:pt x="1969" y="867"/>
                    <a:pt x="1969" y="867"/>
                  </a:cubicBezTo>
                  <a:cubicBezTo>
                    <a:pt x="1969" y="836"/>
                    <a:pt x="1971" y="804"/>
                    <a:pt x="1975" y="772"/>
                  </a:cubicBezTo>
                  <a:cubicBezTo>
                    <a:pt x="1975" y="772"/>
                    <a:pt x="1975" y="772"/>
                    <a:pt x="1975" y="772"/>
                  </a:cubicBezTo>
                  <a:cubicBezTo>
                    <a:pt x="1979" y="735"/>
                    <a:pt x="1981" y="697"/>
                    <a:pt x="1981" y="659"/>
                  </a:cubicBezTo>
                  <a:cubicBezTo>
                    <a:pt x="1981" y="659"/>
                    <a:pt x="1981" y="659"/>
                    <a:pt x="1981" y="659"/>
                  </a:cubicBezTo>
                  <a:cubicBezTo>
                    <a:pt x="1981" y="601"/>
                    <a:pt x="1978" y="543"/>
                    <a:pt x="1978" y="487"/>
                  </a:cubicBezTo>
                  <a:cubicBezTo>
                    <a:pt x="1978" y="487"/>
                    <a:pt x="1978" y="487"/>
                    <a:pt x="1978" y="487"/>
                  </a:cubicBezTo>
                  <a:cubicBezTo>
                    <a:pt x="1978" y="407"/>
                    <a:pt x="1994" y="331"/>
                    <a:pt x="1994" y="253"/>
                  </a:cubicBezTo>
                  <a:cubicBezTo>
                    <a:pt x="1994" y="253"/>
                    <a:pt x="1994" y="253"/>
                    <a:pt x="1994" y="253"/>
                  </a:cubicBezTo>
                  <a:cubicBezTo>
                    <a:pt x="1994" y="252"/>
                    <a:pt x="1994" y="252"/>
                    <a:pt x="1994" y="252"/>
                  </a:cubicBezTo>
                  <a:cubicBezTo>
                    <a:pt x="1994" y="252"/>
                    <a:pt x="1994" y="252"/>
                    <a:pt x="1994" y="252"/>
                  </a:cubicBezTo>
                  <a:cubicBezTo>
                    <a:pt x="1994" y="190"/>
                    <a:pt x="1991" y="101"/>
                    <a:pt x="1952" y="60"/>
                  </a:cubicBezTo>
                  <a:cubicBezTo>
                    <a:pt x="1952" y="60"/>
                    <a:pt x="1952" y="60"/>
                    <a:pt x="1952" y="60"/>
                  </a:cubicBezTo>
                  <a:cubicBezTo>
                    <a:pt x="1918" y="24"/>
                    <a:pt x="1860" y="15"/>
                    <a:pt x="1802" y="15"/>
                  </a:cubicBezTo>
                  <a:cubicBezTo>
                    <a:pt x="1802" y="15"/>
                    <a:pt x="1802" y="15"/>
                    <a:pt x="1802" y="15"/>
                  </a:cubicBezTo>
                  <a:cubicBezTo>
                    <a:pt x="1760" y="15"/>
                    <a:pt x="1719" y="20"/>
                    <a:pt x="1688" y="21"/>
                  </a:cubicBezTo>
                  <a:cubicBezTo>
                    <a:pt x="1688" y="21"/>
                    <a:pt x="1688" y="21"/>
                    <a:pt x="1688" y="21"/>
                  </a:cubicBezTo>
                  <a:cubicBezTo>
                    <a:pt x="1624" y="25"/>
                    <a:pt x="1561" y="26"/>
                    <a:pt x="1498" y="26"/>
                  </a:cubicBezTo>
                  <a:cubicBezTo>
                    <a:pt x="1498" y="26"/>
                    <a:pt x="1498" y="26"/>
                    <a:pt x="1498" y="26"/>
                  </a:cubicBezTo>
                  <a:cubicBezTo>
                    <a:pt x="1254" y="26"/>
                    <a:pt x="1010" y="5"/>
                    <a:pt x="749" y="3"/>
                  </a:cubicBezTo>
                  <a:cubicBezTo>
                    <a:pt x="749" y="3"/>
                    <a:pt x="749" y="3"/>
                    <a:pt x="749" y="3"/>
                  </a:cubicBezTo>
                  <a:cubicBezTo>
                    <a:pt x="726" y="3"/>
                    <a:pt x="705" y="3"/>
                    <a:pt x="684" y="3"/>
                  </a:cubicBezTo>
                  <a:cubicBezTo>
                    <a:pt x="684" y="3"/>
                    <a:pt x="684" y="3"/>
                    <a:pt x="684" y="3"/>
                  </a:cubicBezTo>
                  <a:cubicBezTo>
                    <a:pt x="575" y="3"/>
                    <a:pt x="486" y="6"/>
                    <a:pt x="367" y="17"/>
                  </a:cubicBezTo>
                  <a:cubicBezTo>
                    <a:pt x="367" y="17"/>
                    <a:pt x="367" y="17"/>
                    <a:pt x="367" y="17"/>
                  </a:cubicBezTo>
                  <a:cubicBezTo>
                    <a:pt x="361" y="17"/>
                    <a:pt x="352" y="18"/>
                    <a:pt x="342" y="18"/>
                  </a:cubicBezTo>
                  <a:cubicBezTo>
                    <a:pt x="342" y="18"/>
                    <a:pt x="342" y="18"/>
                    <a:pt x="342" y="18"/>
                  </a:cubicBezTo>
                  <a:cubicBezTo>
                    <a:pt x="298" y="18"/>
                    <a:pt x="220" y="14"/>
                    <a:pt x="166" y="14"/>
                  </a:cubicBezTo>
                  <a:cubicBezTo>
                    <a:pt x="166" y="14"/>
                    <a:pt x="166" y="14"/>
                    <a:pt x="166" y="14"/>
                  </a:cubicBezTo>
                  <a:cubicBezTo>
                    <a:pt x="141" y="14"/>
                    <a:pt x="121" y="15"/>
                    <a:pt x="112" y="17"/>
                  </a:cubicBezTo>
                  <a:cubicBezTo>
                    <a:pt x="112" y="17"/>
                    <a:pt x="112" y="17"/>
                    <a:pt x="112" y="17"/>
                  </a:cubicBezTo>
                  <a:cubicBezTo>
                    <a:pt x="112" y="17"/>
                    <a:pt x="106" y="17"/>
                    <a:pt x="97" y="20"/>
                  </a:cubicBezTo>
                  <a:cubicBezTo>
                    <a:pt x="97" y="20"/>
                    <a:pt x="97" y="20"/>
                    <a:pt x="97" y="20"/>
                  </a:cubicBezTo>
                  <a:cubicBezTo>
                    <a:pt x="88" y="23"/>
                    <a:pt x="76" y="29"/>
                    <a:pt x="64" y="38"/>
                  </a:cubicBezTo>
                  <a:cubicBezTo>
                    <a:pt x="64" y="38"/>
                    <a:pt x="64" y="38"/>
                    <a:pt x="64" y="38"/>
                  </a:cubicBezTo>
                  <a:cubicBezTo>
                    <a:pt x="39" y="56"/>
                    <a:pt x="15" y="89"/>
                    <a:pt x="15" y="151"/>
                  </a:cubicBezTo>
                  <a:cubicBezTo>
                    <a:pt x="15" y="151"/>
                    <a:pt x="15" y="151"/>
                    <a:pt x="15" y="151"/>
                  </a:cubicBezTo>
                  <a:cubicBezTo>
                    <a:pt x="15" y="164"/>
                    <a:pt x="16" y="178"/>
                    <a:pt x="19" y="194"/>
                  </a:cubicBezTo>
                  <a:cubicBezTo>
                    <a:pt x="19" y="194"/>
                    <a:pt x="19" y="194"/>
                    <a:pt x="19" y="194"/>
                  </a:cubicBezTo>
                  <a:cubicBezTo>
                    <a:pt x="21" y="211"/>
                    <a:pt x="22" y="228"/>
                    <a:pt x="22" y="244"/>
                  </a:cubicBezTo>
                  <a:cubicBezTo>
                    <a:pt x="22" y="244"/>
                    <a:pt x="22" y="244"/>
                    <a:pt x="22" y="244"/>
                  </a:cubicBezTo>
                  <a:cubicBezTo>
                    <a:pt x="22" y="306"/>
                    <a:pt x="8" y="362"/>
                    <a:pt x="6" y="427"/>
                  </a:cubicBezTo>
                  <a:cubicBezTo>
                    <a:pt x="6" y="427"/>
                    <a:pt x="6" y="427"/>
                    <a:pt x="6" y="427"/>
                  </a:cubicBezTo>
                  <a:cubicBezTo>
                    <a:pt x="4" y="472"/>
                    <a:pt x="3" y="516"/>
                    <a:pt x="3" y="560"/>
                  </a:cubicBezTo>
                  <a:cubicBezTo>
                    <a:pt x="3" y="560"/>
                    <a:pt x="3" y="560"/>
                    <a:pt x="3" y="560"/>
                  </a:cubicBezTo>
                  <a:cubicBezTo>
                    <a:pt x="3" y="635"/>
                    <a:pt x="6" y="709"/>
                    <a:pt x="14" y="784"/>
                  </a:cubicBezTo>
                  <a:cubicBezTo>
                    <a:pt x="14" y="784"/>
                    <a:pt x="14" y="784"/>
                    <a:pt x="14" y="784"/>
                  </a:cubicBezTo>
                  <a:cubicBezTo>
                    <a:pt x="27" y="901"/>
                    <a:pt x="34" y="1011"/>
                    <a:pt x="34" y="1126"/>
                  </a:cubicBezTo>
                  <a:cubicBezTo>
                    <a:pt x="34" y="1126"/>
                    <a:pt x="34" y="1126"/>
                    <a:pt x="34" y="1126"/>
                  </a:cubicBezTo>
                  <a:cubicBezTo>
                    <a:pt x="34" y="1225"/>
                    <a:pt x="29" y="1329"/>
                    <a:pt x="16" y="1445"/>
                  </a:cubicBezTo>
                  <a:cubicBezTo>
                    <a:pt x="16" y="1445"/>
                    <a:pt x="16" y="1445"/>
                    <a:pt x="16" y="1445"/>
                  </a:cubicBezTo>
                  <a:cubicBezTo>
                    <a:pt x="14" y="1461"/>
                    <a:pt x="13" y="1477"/>
                    <a:pt x="13" y="1492"/>
                  </a:cubicBezTo>
                  <a:cubicBezTo>
                    <a:pt x="13" y="1492"/>
                    <a:pt x="13" y="1492"/>
                    <a:pt x="13" y="1492"/>
                  </a:cubicBezTo>
                  <a:cubicBezTo>
                    <a:pt x="13" y="1560"/>
                    <a:pt x="28" y="1622"/>
                    <a:pt x="28" y="1692"/>
                  </a:cubicBezTo>
                  <a:cubicBezTo>
                    <a:pt x="28" y="1692"/>
                    <a:pt x="28" y="1692"/>
                    <a:pt x="28" y="1692"/>
                  </a:cubicBezTo>
                  <a:cubicBezTo>
                    <a:pt x="28" y="1700"/>
                    <a:pt x="27" y="1708"/>
                    <a:pt x="27" y="1716"/>
                  </a:cubicBezTo>
                  <a:cubicBezTo>
                    <a:pt x="27" y="1716"/>
                    <a:pt x="27" y="1716"/>
                    <a:pt x="27" y="1716"/>
                  </a:cubicBezTo>
                  <a:cubicBezTo>
                    <a:pt x="26" y="1739"/>
                    <a:pt x="21" y="1784"/>
                    <a:pt x="21" y="1824"/>
                  </a:cubicBezTo>
                  <a:cubicBezTo>
                    <a:pt x="21" y="1824"/>
                    <a:pt x="21" y="1824"/>
                    <a:pt x="21" y="1824"/>
                  </a:cubicBezTo>
                  <a:cubicBezTo>
                    <a:pt x="21" y="1854"/>
                    <a:pt x="24" y="1881"/>
                    <a:pt x="32" y="1896"/>
                  </a:cubicBezTo>
                  <a:cubicBezTo>
                    <a:pt x="32" y="1896"/>
                    <a:pt x="32" y="1896"/>
                    <a:pt x="32" y="1896"/>
                  </a:cubicBezTo>
                  <a:cubicBezTo>
                    <a:pt x="78" y="1974"/>
                    <a:pt x="208" y="1968"/>
                    <a:pt x="284" y="1971"/>
                  </a:cubicBezTo>
                  <a:cubicBezTo>
                    <a:pt x="284" y="1971"/>
                    <a:pt x="284" y="1971"/>
                    <a:pt x="284" y="1971"/>
                  </a:cubicBezTo>
                  <a:cubicBezTo>
                    <a:pt x="295" y="1971"/>
                    <a:pt x="307" y="1972"/>
                    <a:pt x="318" y="1972"/>
                  </a:cubicBezTo>
                  <a:cubicBezTo>
                    <a:pt x="318" y="1972"/>
                    <a:pt x="318" y="1972"/>
                    <a:pt x="318" y="1972"/>
                  </a:cubicBezTo>
                  <a:cubicBezTo>
                    <a:pt x="386" y="1972"/>
                    <a:pt x="443" y="1964"/>
                    <a:pt x="517" y="1964"/>
                  </a:cubicBezTo>
                  <a:cubicBezTo>
                    <a:pt x="517" y="1964"/>
                    <a:pt x="517" y="1964"/>
                    <a:pt x="517" y="1964"/>
                  </a:cubicBezTo>
                  <a:cubicBezTo>
                    <a:pt x="553" y="1964"/>
                    <a:pt x="592" y="1966"/>
                    <a:pt x="638" y="1971"/>
                  </a:cubicBezTo>
                  <a:close/>
                  <a:moveTo>
                    <a:pt x="1241" y="1936"/>
                  </a:moveTo>
                  <a:cubicBezTo>
                    <a:pt x="1007" y="1934"/>
                    <a:pt x="805" y="1917"/>
                    <a:pt x="583" y="1917"/>
                  </a:cubicBezTo>
                  <a:cubicBezTo>
                    <a:pt x="583" y="1917"/>
                    <a:pt x="583" y="1917"/>
                    <a:pt x="583" y="1917"/>
                  </a:cubicBezTo>
                  <a:cubicBezTo>
                    <a:pt x="509" y="1917"/>
                    <a:pt x="434" y="1919"/>
                    <a:pt x="355" y="1924"/>
                  </a:cubicBezTo>
                  <a:cubicBezTo>
                    <a:pt x="355" y="1924"/>
                    <a:pt x="355" y="1924"/>
                    <a:pt x="355" y="1924"/>
                  </a:cubicBezTo>
                  <a:cubicBezTo>
                    <a:pt x="329" y="1925"/>
                    <a:pt x="296" y="1928"/>
                    <a:pt x="262" y="1928"/>
                  </a:cubicBezTo>
                  <a:cubicBezTo>
                    <a:pt x="262" y="1928"/>
                    <a:pt x="262" y="1928"/>
                    <a:pt x="262" y="1928"/>
                  </a:cubicBezTo>
                  <a:cubicBezTo>
                    <a:pt x="201" y="1928"/>
                    <a:pt x="135" y="1920"/>
                    <a:pt x="99" y="1881"/>
                  </a:cubicBezTo>
                  <a:cubicBezTo>
                    <a:pt x="99" y="1881"/>
                    <a:pt x="99" y="1881"/>
                    <a:pt x="99" y="1881"/>
                  </a:cubicBezTo>
                  <a:cubicBezTo>
                    <a:pt x="61" y="1840"/>
                    <a:pt x="58" y="1756"/>
                    <a:pt x="58" y="1697"/>
                  </a:cubicBezTo>
                  <a:cubicBezTo>
                    <a:pt x="58" y="1697"/>
                    <a:pt x="58" y="1697"/>
                    <a:pt x="58" y="1697"/>
                  </a:cubicBezTo>
                  <a:cubicBezTo>
                    <a:pt x="58" y="1697"/>
                    <a:pt x="58" y="1696"/>
                    <a:pt x="58" y="1696"/>
                  </a:cubicBezTo>
                  <a:cubicBezTo>
                    <a:pt x="58" y="1696"/>
                    <a:pt x="58" y="1696"/>
                    <a:pt x="58" y="1696"/>
                  </a:cubicBezTo>
                  <a:cubicBezTo>
                    <a:pt x="58" y="1621"/>
                    <a:pt x="74" y="1549"/>
                    <a:pt x="74" y="1474"/>
                  </a:cubicBezTo>
                  <a:cubicBezTo>
                    <a:pt x="74" y="1474"/>
                    <a:pt x="74" y="1474"/>
                    <a:pt x="74" y="1474"/>
                  </a:cubicBezTo>
                  <a:cubicBezTo>
                    <a:pt x="74" y="1421"/>
                    <a:pt x="71" y="1366"/>
                    <a:pt x="71" y="1311"/>
                  </a:cubicBezTo>
                  <a:cubicBezTo>
                    <a:pt x="71" y="1311"/>
                    <a:pt x="71" y="1311"/>
                    <a:pt x="71" y="1311"/>
                  </a:cubicBezTo>
                  <a:cubicBezTo>
                    <a:pt x="71" y="1275"/>
                    <a:pt x="72" y="1239"/>
                    <a:pt x="76" y="1204"/>
                  </a:cubicBezTo>
                  <a:cubicBezTo>
                    <a:pt x="76" y="1204"/>
                    <a:pt x="76" y="1204"/>
                    <a:pt x="76" y="1204"/>
                  </a:cubicBezTo>
                  <a:cubicBezTo>
                    <a:pt x="80" y="1173"/>
                    <a:pt x="82" y="1143"/>
                    <a:pt x="82" y="1114"/>
                  </a:cubicBezTo>
                  <a:cubicBezTo>
                    <a:pt x="82" y="1114"/>
                    <a:pt x="82" y="1114"/>
                    <a:pt x="82" y="1114"/>
                  </a:cubicBezTo>
                  <a:cubicBezTo>
                    <a:pt x="82" y="1041"/>
                    <a:pt x="72" y="970"/>
                    <a:pt x="65" y="895"/>
                  </a:cubicBezTo>
                  <a:cubicBezTo>
                    <a:pt x="65" y="895"/>
                    <a:pt x="65" y="895"/>
                    <a:pt x="65" y="895"/>
                  </a:cubicBezTo>
                  <a:cubicBezTo>
                    <a:pt x="62" y="862"/>
                    <a:pt x="61" y="829"/>
                    <a:pt x="61" y="797"/>
                  </a:cubicBezTo>
                  <a:cubicBezTo>
                    <a:pt x="61" y="797"/>
                    <a:pt x="61" y="797"/>
                    <a:pt x="61" y="797"/>
                  </a:cubicBezTo>
                  <a:cubicBezTo>
                    <a:pt x="61" y="726"/>
                    <a:pt x="66" y="656"/>
                    <a:pt x="66" y="585"/>
                  </a:cubicBezTo>
                  <a:cubicBezTo>
                    <a:pt x="66" y="585"/>
                    <a:pt x="66" y="585"/>
                    <a:pt x="66" y="585"/>
                  </a:cubicBezTo>
                  <a:cubicBezTo>
                    <a:pt x="66" y="585"/>
                    <a:pt x="66" y="584"/>
                    <a:pt x="66" y="584"/>
                  </a:cubicBezTo>
                  <a:cubicBezTo>
                    <a:pt x="66" y="584"/>
                    <a:pt x="66" y="584"/>
                    <a:pt x="66" y="584"/>
                  </a:cubicBezTo>
                  <a:cubicBezTo>
                    <a:pt x="66" y="510"/>
                    <a:pt x="52" y="407"/>
                    <a:pt x="52" y="312"/>
                  </a:cubicBezTo>
                  <a:cubicBezTo>
                    <a:pt x="52" y="312"/>
                    <a:pt x="52" y="312"/>
                    <a:pt x="52" y="312"/>
                  </a:cubicBezTo>
                  <a:cubicBezTo>
                    <a:pt x="52" y="248"/>
                    <a:pt x="58" y="188"/>
                    <a:pt x="79" y="141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106" y="81"/>
                    <a:pt x="169" y="65"/>
                    <a:pt x="235" y="60"/>
                  </a:cubicBezTo>
                  <a:cubicBezTo>
                    <a:pt x="235" y="60"/>
                    <a:pt x="235" y="60"/>
                    <a:pt x="235" y="60"/>
                  </a:cubicBezTo>
                  <a:cubicBezTo>
                    <a:pt x="248" y="59"/>
                    <a:pt x="262" y="59"/>
                    <a:pt x="277" y="59"/>
                  </a:cubicBezTo>
                  <a:cubicBezTo>
                    <a:pt x="277" y="59"/>
                    <a:pt x="277" y="59"/>
                    <a:pt x="277" y="59"/>
                  </a:cubicBezTo>
                  <a:cubicBezTo>
                    <a:pt x="373" y="59"/>
                    <a:pt x="488" y="77"/>
                    <a:pt x="582" y="77"/>
                  </a:cubicBezTo>
                  <a:cubicBezTo>
                    <a:pt x="582" y="77"/>
                    <a:pt x="582" y="77"/>
                    <a:pt x="582" y="77"/>
                  </a:cubicBezTo>
                  <a:cubicBezTo>
                    <a:pt x="591" y="77"/>
                    <a:pt x="601" y="77"/>
                    <a:pt x="610" y="76"/>
                  </a:cubicBezTo>
                  <a:cubicBezTo>
                    <a:pt x="610" y="76"/>
                    <a:pt x="610" y="76"/>
                    <a:pt x="610" y="76"/>
                  </a:cubicBezTo>
                  <a:cubicBezTo>
                    <a:pt x="784" y="68"/>
                    <a:pt x="949" y="51"/>
                    <a:pt x="1117" y="51"/>
                  </a:cubicBezTo>
                  <a:cubicBezTo>
                    <a:pt x="1117" y="51"/>
                    <a:pt x="1117" y="51"/>
                    <a:pt x="1117" y="51"/>
                  </a:cubicBezTo>
                  <a:cubicBezTo>
                    <a:pt x="1192" y="51"/>
                    <a:pt x="1269" y="55"/>
                    <a:pt x="1347" y="64"/>
                  </a:cubicBezTo>
                  <a:cubicBezTo>
                    <a:pt x="1347" y="64"/>
                    <a:pt x="1347" y="64"/>
                    <a:pt x="1347" y="64"/>
                  </a:cubicBezTo>
                  <a:cubicBezTo>
                    <a:pt x="1391" y="69"/>
                    <a:pt x="1428" y="71"/>
                    <a:pt x="1461" y="71"/>
                  </a:cubicBezTo>
                  <a:cubicBezTo>
                    <a:pt x="1461" y="71"/>
                    <a:pt x="1461" y="71"/>
                    <a:pt x="1461" y="71"/>
                  </a:cubicBezTo>
                  <a:cubicBezTo>
                    <a:pt x="1531" y="71"/>
                    <a:pt x="1586" y="63"/>
                    <a:pt x="1650" y="63"/>
                  </a:cubicBezTo>
                  <a:cubicBezTo>
                    <a:pt x="1650" y="63"/>
                    <a:pt x="1650" y="63"/>
                    <a:pt x="1650" y="63"/>
                  </a:cubicBezTo>
                  <a:cubicBezTo>
                    <a:pt x="1661" y="63"/>
                    <a:pt x="1672" y="64"/>
                    <a:pt x="1683" y="64"/>
                  </a:cubicBezTo>
                  <a:cubicBezTo>
                    <a:pt x="1683" y="64"/>
                    <a:pt x="1683" y="64"/>
                    <a:pt x="1683" y="64"/>
                  </a:cubicBezTo>
                  <a:cubicBezTo>
                    <a:pt x="1689" y="64"/>
                    <a:pt x="1696" y="64"/>
                    <a:pt x="1704" y="64"/>
                  </a:cubicBezTo>
                  <a:cubicBezTo>
                    <a:pt x="1704" y="64"/>
                    <a:pt x="1704" y="64"/>
                    <a:pt x="1704" y="64"/>
                  </a:cubicBezTo>
                  <a:cubicBezTo>
                    <a:pt x="1718" y="64"/>
                    <a:pt x="1733" y="64"/>
                    <a:pt x="1749" y="64"/>
                  </a:cubicBezTo>
                  <a:cubicBezTo>
                    <a:pt x="1749" y="64"/>
                    <a:pt x="1749" y="64"/>
                    <a:pt x="1749" y="64"/>
                  </a:cubicBezTo>
                  <a:cubicBezTo>
                    <a:pt x="1819" y="64"/>
                    <a:pt x="1903" y="70"/>
                    <a:pt x="1928" y="136"/>
                  </a:cubicBezTo>
                  <a:cubicBezTo>
                    <a:pt x="1928" y="136"/>
                    <a:pt x="1928" y="136"/>
                    <a:pt x="1928" y="136"/>
                  </a:cubicBezTo>
                  <a:cubicBezTo>
                    <a:pt x="1933" y="151"/>
                    <a:pt x="1935" y="174"/>
                    <a:pt x="1935" y="199"/>
                  </a:cubicBezTo>
                  <a:cubicBezTo>
                    <a:pt x="1935" y="199"/>
                    <a:pt x="1935" y="199"/>
                    <a:pt x="1935" y="199"/>
                  </a:cubicBezTo>
                  <a:cubicBezTo>
                    <a:pt x="1935" y="239"/>
                    <a:pt x="1930" y="285"/>
                    <a:pt x="1929" y="309"/>
                  </a:cubicBezTo>
                  <a:cubicBezTo>
                    <a:pt x="1929" y="309"/>
                    <a:pt x="1929" y="309"/>
                    <a:pt x="1929" y="309"/>
                  </a:cubicBezTo>
                  <a:cubicBezTo>
                    <a:pt x="1929" y="317"/>
                    <a:pt x="1928" y="324"/>
                    <a:pt x="1928" y="332"/>
                  </a:cubicBezTo>
                  <a:cubicBezTo>
                    <a:pt x="1928" y="332"/>
                    <a:pt x="1928" y="332"/>
                    <a:pt x="1928" y="332"/>
                  </a:cubicBezTo>
                  <a:cubicBezTo>
                    <a:pt x="1928" y="397"/>
                    <a:pt x="1942" y="457"/>
                    <a:pt x="1942" y="521"/>
                  </a:cubicBezTo>
                  <a:cubicBezTo>
                    <a:pt x="1942" y="521"/>
                    <a:pt x="1942" y="521"/>
                    <a:pt x="1942" y="521"/>
                  </a:cubicBezTo>
                  <a:cubicBezTo>
                    <a:pt x="1942" y="536"/>
                    <a:pt x="1941" y="551"/>
                    <a:pt x="1939" y="566"/>
                  </a:cubicBezTo>
                  <a:cubicBezTo>
                    <a:pt x="1939" y="566"/>
                    <a:pt x="1939" y="566"/>
                    <a:pt x="1939" y="566"/>
                  </a:cubicBezTo>
                  <a:cubicBezTo>
                    <a:pt x="1927" y="676"/>
                    <a:pt x="1922" y="774"/>
                    <a:pt x="1922" y="868"/>
                  </a:cubicBezTo>
                  <a:cubicBezTo>
                    <a:pt x="1922" y="868"/>
                    <a:pt x="1922" y="868"/>
                    <a:pt x="1922" y="868"/>
                  </a:cubicBezTo>
                  <a:cubicBezTo>
                    <a:pt x="1922" y="977"/>
                    <a:pt x="1929" y="1081"/>
                    <a:pt x="1941" y="1192"/>
                  </a:cubicBezTo>
                  <a:cubicBezTo>
                    <a:pt x="1941" y="1192"/>
                    <a:pt x="1941" y="1192"/>
                    <a:pt x="1941" y="1192"/>
                  </a:cubicBezTo>
                  <a:cubicBezTo>
                    <a:pt x="1949" y="1263"/>
                    <a:pt x="1952" y="1334"/>
                    <a:pt x="1952" y="1404"/>
                  </a:cubicBezTo>
                  <a:cubicBezTo>
                    <a:pt x="1952" y="1404"/>
                    <a:pt x="1952" y="1404"/>
                    <a:pt x="1952" y="1404"/>
                  </a:cubicBezTo>
                  <a:cubicBezTo>
                    <a:pt x="1952" y="1446"/>
                    <a:pt x="1951" y="1489"/>
                    <a:pt x="1949" y="1531"/>
                  </a:cubicBezTo>
                  <a:cubicBezTo>
                    <a:pt x="1949" y="1531"/>
                    <a:pt x="1949" y="1531"/>
                    <a:pt x="1949" y="1531"/>
                  </a:cubicBezTo>
                  <a:cubicBezTo>
                    <a:pt x="1947" y="1593"/>
                    <a:pt x="1933" y="1646"/>
                    <a:pt x="1933" y="1704"/>
                  </a:cubicBezTo>
                  <a:cubicBezTo>
                    <a:pt x="1933" y="1704"/>
                    <a:pt x="1933" y="1704"/>
                    <a:pt x="1933" y="1704"/>
                  </a:cubicBezTo>
                  <a:cubicBezTo>
                    <a:pt x="1933" y="1719"/>
                    <a:pt x="1934" y="1735"/>
                    <a:pt x="1937" y="1752"/>
                  </a:cubicBezTo>
                  <a:cubicBezTo>
                    <a:pt x="1937" y="1752"/>
                    <a:pt x="1937" y="1752"/>
                    <a:pt x="1937" y="1752"/>
                  </a:cubicBezTo>
                  <a:cubicBezTo>
                    <a:pt x="1939" y="1766"/>
                    <a:pt x="1940" y="1780"/>
                    <a:pt x="1940" y="1793"/>
                  </a:cubicBezTo>
                  <a:cubicBezTo>
                    <a:pt x="1940" y="1793"/>
                    <a:pt x="1940" y="1793"/>
                    <a:pt x="1940" y="1793"/>
                  </a:cubicBezTo>
                  <a:cubicBezTo>
                    <a:pt x="1940" y="1852"/>
                    <a:pt x="1917" y="1885"/>
                    <a:pt x="1893" y="1902"/>
                  </a:cubicBezTo>
                  <a:cubicBezTo>
                    <a:pt x="1893" y="1902"/>
                    <a:pt x="1893" y="1902"/>
                    <a:pt x="1893" y="1902"/>
                  </a:cubicBezTo>
                  <a:cubicBezTo>
                    <a:pt x="1870" y="1920"/>
                    <a:pt x="1846" y="1923"/>
                    <a:pt x="1846" y="1923"/>
                  </a:cubicBezTo>
                  <a:cubicBezTo>
                    <a:pt x="1846" y="1923"/>
                    <a:pt x="1846" y="1923"/>
                    <a:pt x="1846" y="1923"/>
                  </a:cubicBezTo>
                  <a:cubicBezTo>
                    <a:pt x="1837" y="1925"/>
                    <a:pt x="1818" y="1925"/>
                    <a:pt x="1795" y="1925"/>
                  </a:cubicBezTo>
                  <a:cubicBezTo>
                    <a:pt x="1795" y="1925"/>
                    <a:pt x="1795" y="1925"/>
                    <a:pt x="1795" y="1925"/>
                  </a:cubicBezTo>
                  <a:cubicBezTo>
                    <a:pt x="1743" y="1925"/>
                    <a:pt x="1669" y="1922"/>
                    <a:pt x="1628" y="1922"/>
                  </a:cubicBezTo>
                  <a:cubicBezTo>
                    <a:pt x="1628" y="1922"/>
                    <a:pt x="1628" y="1922"/>
                    <a:pt x="1628" y="1922"/>
                  </a:cubicBezTo>
                  <a:cubicBezTo>
                    <a:pt x="1618" y="1922"/>
                    <a:pt x="1609" y="1922"/>
                    <a:pt x="1604" y="1923"/>
                  </a:cubicBezTo>
                  <a:cubicBezTo>
                    <a:pt x="1604" y="1923"/>
                    <a:pt x="1604" y="1923"/>
                    <a:pt x="1604" y="1923"/>
                  </a:cubicBezTo>
                  <a:cubicBezTo>
                    <a:pt x="1491" y="1933"/>
                    <a:pt x="1407" y="1936"/>
                    <a:pt x="1303" y="1936"/>
                  </a:cubicBezTo>
                  <a:cubicBezTo>
                    <a:pt x="1303" y="1936"/>
                    <a:pt x="1303" y="1936"/>
                    <a:pt x="1303" y="1936"/>
                  </a:cubicBezTo>
                  <a:cubicBezTo>
                    <a:pt x="1284" y="1936"/>
                    <a:pt x="1263" y="1936"/>
                    <a:pt x="1241" y="1936"/>
                  </a:cubicBezTo>
                  <a:close/>
                  <a:moveTo>
                    <a:pt x="1241" y="1933"/>
                  </a:moveTo>
                  <a:cubicBezTo>
                    <a:pt x="1263" y="1933"/>
                    <a:pt x="1284" y="1933"/>
                    <a:pt x="1303" y="1933"/>
                  </a:cubicBezTo>
                  <a:cubicBezTo>
                    <a:pt x="1303" y="1933"/>
                    <a:pt x="1303" y="1933"/>
                    <a:pt x="1303" y="1933"/>
                  </a:cubicBezTo>
                  <a:cubicBezTo>
                    <a:pt x="1407" y="1933"/>
                    <a:pt x="1491" y="1930"/>
                    <a:pt x="1604" y="1920"/>
                  </a:cubicBezTo>
                  <a:cubicBezTo>
                    <a:pt x="1604" y="1920"/>
                    <a:pt x="1604" y="1920"/>
                    <a:pt x="1604" y="1920"/>
                  </a:cubicBezTo>
                  <a:cubicBezTo>
                    <a:pt x="1609" y="1919"/>
                    <a:pt x="1618" y="1919"/>
                    <a:pt x="1628" y="1919"/>
                  </a:cubicBezTo>
                  <a:cubicBezTo>
                    <a:pt x="1628" y="1919"/>
                    <a:pt x="1628" y="1919"/>
                    <a:pt x="1628" y="1919"/>
                  </a:cubicBezTo>
                  <a:cubicBezTo>
                    <a:pt x="1669" y="1919"/>
                    <a:pt x="1743" y="1922"/>
                    <a:pt x="1795" y="1922"/>
                  </a:cubicBezTo>
                  <a:cubicBezTo>
                    <a:pt x="1795" y="1922"/>
                    <a:pt x="1795" y="1922"/>
                    <a:pt x="1795" y="1922"/>
                  </a:cubicBezTo>
                  <a:cubicBezTo>
                    <a:pt x="1818" y="1922"/>
                    <a:pt x="1837" y="1922"/>
                    <a:pt x="1846" y="1920"/>
                  </a:cubicBezTo>
                  <a:cubicBezTo>
                    <a:pt x="1846" y="1920"/>
                    <a:pt x="1846" y="1920"/>
                    <a:pt x="1846" y="1920"/>
                  </a:cubicBezTo>
                  <a:cubicBezTo>
                    <a:pt x="1846" y="1920"/>
                    <a:pt x="1851" y="1919"/>
                    <a:pt x="1860" y="1916"/>
                  </a:cubicBezTo>
                  <a:cubicBezTo>
                    <a:pt x="1860" y="1916"/>
                    <a:pt x="1860" y="1916"/>
                    <a:pt x="1860" y="1916"/>
                  </a:cubicBezTo>
                  <a:cubicBezTo>
                    <a:pt x="1869" y="1914"/>
                    <a:pt x="1880" y="1909"/>
                    <a:pt x="1891" y="1900"/>
                  </a:cubicBezTo>
                  <a:cubicBezTo>
                    <a:pt x="1891" y="1900"/>
                    <a:pt x="1891" y="1900"/>
                    <a:pt x="1891" y="1900"/>
                  </a:cubicBezTo>
                  <a:cubicBezTo>
                    <a:pt x="1914" y="1883"/>
                    <a:pt x="1937" y="1851"/>
                    <a:pt x="1937" y="1793"/>
                  </a:cubicBezTo>
                  <a:cubicBezTo>
                    <a:pt x="1937" y="1793"/>
                    <a:pt x="1937" y="1793"/>
                    <a:pt x="1937" y="1793"/>
                  </a:cubicBezTo>
                  <a:cubicBezTo>
                    <a:pt x="1937" y="1780"/>
                    <a:pt x="1936" y="1767"/>
                    <a:pt x="1934" y="1752"/>
                  </a:cubicBezTo>
                  <a:cubicBezTo>
                    <a:pt x="1934" y="1752"/>
                    <a:pt x="1934" y="1752"/>
                    <a:pt x="1934" y="1752"/>
                  </a:cubicBezTo>
                  <a:cubicBezTo>
                    <a:pt x="1931" y="1736"/>
                    <a:pt x="1930" y="1720"/>
                    <a:pt x="1930" y="1704"/>
                  </a:cubicBezTo>
                  <a:cubicBezTo>
                    <a:pt x="1930" y="1704"/>
                    <a:pt x="1930" y="1704"/>
                    <a:pt x="1930" y="1704"/>
                  </a:cubicBezTo>
                  <a:cubicBezTo>
                    <a:pt x="1930" y="1646"/>
                    <a:pt x="1944" y="1592"/>
                    <a:pt x="1946" y="1531"/>
                  </a:cubicBezTo>
                  <a:cubicBezTo>
                    <a:pt x="1946" y="1531"/>
                    <a:pt x="1946" y="1531"/>
                    <a:pt x="1946" y="1531"/>
                  </a:cubicBezTo>
                  <a:cubicBezTo>
                    <a:pt x="1948" y="1489"/>
                    <a:pt x="1949" y="1446"/>
                    <a:pt x="1949" y="1404"/>
                  </a:cubicBezTo>
                  <a:cubicBezTo>
                    <a:pt x="1949" y="1404"/>
                    <a:pt x="1949" y="1404"/>
                    <a:pt x="1949" y="1404"/>
                  </a:cubicBezTo>
                  <a:cubicBezTo>
                    <a:pt x="1949" y="1334"/>
                    <a:pt x="1946" y="1263"/>
                    <a:pt x="1938" y="1193"/>
                  </a:cubicBezTo>
                  <a:cubicBezTo>
                    <a:pt x="1938" y="1193"/>
                    <a:pt x="1938" y="1193"/>
                    <a:pt x="1938" y="1193"/>
                  </a:cubicBezTo>
                  <a:cubicBezTo>
                    <a:pt x="1926" y="1081"/>
                    <a:pt x="1919" y="977"/>
                    <a:pt x="1919" y="868"/>
                  </a:cubicBezTo>
                  <a:cubicBezTo>
                    <a:pt x="1919" y="868"/>
                    <a:pt x="1919" y="868"/>
                    <a:pt x="1919" y="868"/>
                  </a:cubicBezTo>
                  <a:cubicBezTo>
                    <a:pt x="1919" y="774"/>
                    <a:pt x="1924" y="676"/>
                    <a:pt x="1937" y="566"/>
                  </a:cubicBezTo>
                  <a:cubicBezTo>
                    <a:pt x="1937" y="566"/>
                    <a:pt x="1937" y="566"/>
                    <a:pt x="1937" y="566"/>
                  </a:cubicBezTo>
                  <a:cubicBezTo>
                    <a:pt x="1938" y="550"/>
                    <a:pt x="1939" y="536"/>
                    <a:pt x="1939" y="521"/>
                  </a:cubicBezTo>
                  <a:cubicBezTo>
                    <a:pt x="1939" y="521"/>
                    <a:pt x="1939" y="521"/>
                    <a:pt x="1939" y="521"/>
                  </a:cubicBezTo>
                  <a:cubicBezTo>
                    <a:pt x="1939" y="457"/>
                    <a:pt x="1925" y="398"/>
                    <a:pt x="1925" y="332"/>
                  </a:cubicBezTo>
                  <a:cubicBezTo>
                    <a:pt x="1925" y="332"/>
                    <a:pt x="1925" y="332"/>
                    <a:pt x="1925" y="332"/>
                  </a:cubicBezTo>
                  <a:cubicBezTo>
                    <a:pt x="1925" y="324"/>
                    <a:pt x="1926" y="317"/>
                    <a:pt x="1926" y="309"/>
                  </a:cubicBezTo>
                  <a:cubicBezTo>
                    <a:pt x="1926" y="309"/>
                    <a:pt x="1926" y="309"/>
                    <a:pt x="1926" y="309"/>
                  </a:cubicBezTo>
                  <a:cubicBezTo>
                    <a:pt x="1927" y="285"/>
                    <a:pt x="1932" y="239"/>
                    <a:pt x="1932" y="199"/>
                  </a:cubicBezTo>
                  <a:cubicBezTo>
                    <a:pt x="1932" y="199"/>
                    <a:pt x="1932" y="199"/>
                    <a:pt x="1932" y="199"/>
                  </a:cubicBezTo>
                  <a:cubicBezTo>
                    <a:pt x="1932" y="174"/>
                    <a:pt x="1930" y="151"/>
                    <a:pt x="1925" y="137"/>
                  </a:cubicBezTo>
                  <a:cubicBezTo>
                    <a:pt x="1925" y="137"/>
                    <a:pt x="1925" y="137"/>
                    <a:pt x="1925" y="137"/>
                  </a:cubicBezTo>
                  <a:cubicBezTo>
                    <a:pt x="1901" y="73"/>
                    <a:pt x="1819" y="67"/>
                    <a:pt x="1749" y="67"/>
                  </a:cubicBezTo>
                  <a:cubicBezTo>
                    <a:pt x="1749" y="67"/>
                    <a:pt x="1749" y="67"/>
                    <a:pt x="1749" y="67"/>
                  </a:cubicBezTo>
                  <a:cubicBezTo>
                    <a:pt x="1733" y="67"/>
                    <a:pt x="1718" y="67"/>
                    <a:pt x="1704" y="67"/>
                  </a:cubicBezTo>
                  <a:cubicBezTo>
                    <a:pt x="1704" y="67"/>
                    <a:pt x="1704" y="67"/>
                    <a:pt x="1704" y="67"/>
                  </a:cubicBezTo>
                  <a:cubicBezTo>
                    <a:pt x="1696" y="67"/>
                    <a:pt x="1689" y="67"/>
                    <a:pt x="1683" y="67"/>
                  </a:cubicBezTo>
                  <a:cubicBezTo>
                    <a:pt x="1683" y="67"/>
                    <a:pt x="1683" y="67"/>
                    <a:pt x="1683" y="67"/>
                  </a:cubicBezTo>
                  <a:cubicBezTo>
                    <a:pt x="1672" y="67"/>
                    <a:pt x="1661" y="66"/>
                    <a:pt x="1650" y="66"/>
                  </a:cubicBezTo>
                  <a:cubicBezTo>
                    <a:pt x="1650" y="66"/>
                    <a:pt x="1650" y="66"/>
                    <a:pt x="1650" y="66"/>
                  </a:cubicBezTo>
                  <a:cubicBezTo>
                    <a:pt x="1586" y="66"/>
                    <a:pt x="1531" y="74"/>
                    <a:pt x="1461" y="74"/>
                  </a:cubicBezTo>
                  <a:cubicBezTo>
                    <a:pt x="1461" y="74"/>
                    <a:pt x="1461" y="74"/>
                    <a:pt x="1461" y="74"/>
                  </a:cubicBezTo>
                  <a:cubicBezTo>
                    <a:pt x="1428" y="74"/>
                    <a:pt x="1390" y="72"/>
                    <a:pt x="1347" y="67"/>
                  </a:cubicBezTo>
                  <a:cubicBezTo>
                    <a:pt x="1347" y="67"/>
                    <a:pt x="1347" y="67"/>
                    <a:pt x="1347" y="67"/>
                  </a:cubicBezTo>
                  <a:cubicBezTo>
                    <a:pt x="1269" y="58"/>
                    <a:pt x="1192" y="54"/>
                    <a:pt x="1117" y="54"/>
                  </a:cubicBezTo>
                  <a:cubicBezTo>
                    <a:pt x="1117" y="54"/>
                    <a:pt x="1117" y="54"/>
                    <a:pt x="1117" y="54"/>
                  </a:cubicBezTo>
                  <a:cubicBezTo>
                    <a:pt x="949" y="54"/>
                    <a:pt x="784" y="71"/>
                    <a:pt x="610" y="79"/>
                  </a:cubicBezTo>
                  <a:cubicBezTo>
                    <a:pt x="610" y="79"/>
                    <a:pt x="610" y="79"/>
                    <a:pt x="610" y="79"/>
                  </a:cubicBezTo>
                  <a:cubicBezTo>
                    <a:pt x="601" y="80"/>
                    <a:pt x="591" y="80"/>
                    <a:pt x="582" y="80"/>
                  </a:cubicBezTo>
                  <a:cubicBezTo>
                    <a:pt x="582" y="80"/>
                    <a:pt x="582" y="80"/>
                    <a:pt x="582" y="80"/>
                  </a:cubicBezTo>
                  <a:cubicBezTo>
                    <a:pt x="488" y="80"/>
                    <a:pt x="372" y="62"/>
                    <a:pt x="277" y="62"/>
                  </a:cubicBezTo>
                  <a:cubicBezTo>
                    <a:pt x="277" y="62"/>
                    <a:pt x="277" y="62"/>
                    <a:pt x="277" y="62"/>
                  </a:cubicBezTo>
                  <a:cubicBezTo>
                    <a:pt x="263" y="62"/>
                    <a:pt x="248" y="62"/>
                    <a:pt x="235" y="63"/>
                  </a:cubicBezTo>
                  <a:cubicBezTo>
                    <a:pt x="235" y="63"/>
                    <a:pt x="235" y="63"/>
                    <a:pt x="235" y="63"/>
                  </a:cubicBezTo>
                  <a:cubicBezTo>
                    <a:pt x="169" y="68"/>
                    <a:pt x="108" y="84"/>
                    <a:pt x="82" y="143"/>
                  </a:cubicBezTo>
                  <a:cubicBezTo>
                    <a:pt x="82" y="143"/>
                    <a:pt x="82" y="143"/>
                    <a:pt x="82" y="143"/>
                  </a:cubicBezTo>
                  <a:cubicBezTo>
                    <a:pt x="61" y="188"/>
                    <a:pt x="55" y="248"/>
                    <a:pt x="55" y="312"/>
                  </a:cubicBezTo>
                  <a:cubicBezTo>
                    <a:pt x="55" y="312"/>
                    <a:pt x="55" y="312"/>
                    <a:pt x="55" y="312"/>
                  </a:cubicBezTo>
                  <a:cubicBezTo>
                    <a:pt x="55" y="407"/>
                    <a:pt x="69" y="509"/>
                    <a:pt x="69" y="584"/>
                  </a:cubicBezTo>
                  <a:cubicBezTo>
                    <a:pt x="69" y="584"/>
                    <a:pt x="69" y="584"/>
                    <a:pt x="69" y="584"/>
                  </a:cubicBezTo>
                  <a:cubicBezTo>
                    <a:pt x="69" y="584"/>
                    <a:pt x="69" y="585"/>
                    <a:pt x="69" y="585"/>
                  </a:cubicBezTo>
                  <a:cubicBezTo>
                    <a:pt x="69" y="585"/>
                    <a:pt x="69" y="585"/>
                    <a:pt x="69" y="585"/>
                  </a:cubicBezTo>
                  <a:cubicBezTo>
                    <a:pt x="69" y="657"/>
                    <a:pt x="64" y="726"/>
                    <a:pt x="64" y="797"/>
                  </a:cubicBezTo>
                  <a:cubicBezTo>
                    <a:pt x="64" y="797"/>
                    <a:pt x="64" y="797"/>
                    <a:pt x="64" y="797"/>
                  </a:cubicBezTo>
                  <a:cubicBezTo>
                    <a:pt x="64" y="829"/>
                    <a:pt x="65" y="862"/>
                    <a:pt x="68" y="895"/>
                  </a:cubicBezTo>
                  <a:cubicBezTo>
                    <a:pt x="68" y="895"/>
                    <a:pt x="68" y="895"/>
                    <a:pt x="68" y="895"/>
                  </a:cubicBezTo>
                  <a:cubicBezTo>
                    <a:pt x="75" y="970"/>
                    <a:pt x="85" y="1041"/>
                    <a:pt x="85" y="1114"/>
                  </a:cubicBezTo>
                  <a:cubicBezTo>
                    <a:pt x="85" y="1114"/>
                    <a:pt x="85" y="1114"/>
                    <a:pt x="85" y="1114"/>
                  </a:cubicBezTo>
                  <a:cubicBezTo>
                    <a:pt x="85" y="1143"/>
                    <a:pt x="83" y="1173"/>
                    <a:pt x="79" y="1204"/>
                  </a:cubicBezTo>
                  <a:cubicBezTo>
                    <a:pt x="79" y="1204"/>
                    <a:pt x="79" y="1204"/>
                    <a:pt x="79" y="1204"/>
                  </a:cubicBezTo>
                  <a:cubicBezTo>
                    <a:pt x="75" y="1239"/>
                    <a:pt x="74" y="1275"/>
                    <a:pt x="74" y="1311"/>
                  </a:cubicBezTo>
                  <a:cubicBezTo>
                    <a:pt x="74" y="1311"/>
                    <a:pt x="74" y="1311"/>
                    <a:pt x="74" y="1311"/>
                  </a:cubicBezTo>
                  <a:cubicBezTo>
                    <a:pt x="74" y="1366"/>
                    <a:pt x="77" y="1421"/>
                    <a:pt x="77" y="1474"/>
                  </a:cubicBezTo>
                  <a:cubicBezTo>
                    <a:pt x="77" y="1474"/>
                    <a:pt x="77" y="1474"/>
                    <a:pt x="77" y="1474"/>
                  </a:cubicBezTo>
                  <a:cubicBezTo>
                    <a:pt x="77" y="1549"/>
                    <a:pt x="61" y="1621"/>
                    <a:pt x="61" y="1696"/>
                  </a:cubicBezTo>
                  <a:cubicBezTo>
                    <a:pt x="61" y="1696"/>
                    <a:pt x="61" y="1696"/>
                    <a:pt x="61" y="1696"/>
                  </a:cubicBezTo>
                  <a:cubicBezTo>
                    <a:pt x="61" y="1696"/>
                    <a:pt x="61" y="1697"/>
                    <a:pt x="61" y="1697"/>
                  </a:cubicBezTo>
                  <a:cubicBezTo>
                    <a:pt x="61" y="1697"/>
                    <a:pt x="61" y="1697"/>
                    <a:pt x="61" y="1697"/>
                  </a:cubicBezTo>
                  <a:cubicBezTo>
                    <a:pt x="61" y="1756"/>
                    <a:pt x="64" y="1840"/>
                    <a:pt x="101" y="1879"/>
                  </a:cubicBezTo>
                  <a:cubicBezTo>
                    <a:pt x="101" y="1879"/>
                    <a:pt x="101" y="1879"/>
                    <a:pt x="101" y="1879"/>
                  </a:cubicBezTo>
                  <a:cubicBezTo>
                    <a:pt x="136" y="1916"/>
                    <a:pt x="201" y="1925"/>
                    <a:pt x="262" y="1925"/>
                  </a:cubicBezTo>
                  <a:cubicBezTo>
                    <a:pt x="262" y="1925"/>
                    <a:pt x="262" y="1925"/>
                    <a:pt x="262" y="1925"/>
                  </a:cubicBezTo>
                  <a:cubicBezTo>
                    <a:pt x="296" y="1925"/>
                    <a:pt x="329" y="1922"/>
                    <a:pt x="354" y="1921"/>
                  </a:cubicBezTo>
                  <a:cubicBezTo>
                    <a:pt x="354" y="1921"/>
                    <a:pt x="354" y="1921"/>
                    <a:pt x="354" y="1921"/>
                  </a:cubicBezTo>
                  <a:cubicBezTo>
                    <a:pt x="434" y="1916"/>
                    <a:pt x="509" y="1914"/>
                    <a:pt x="583" y="1914"/>
                  </a:cubicBezTo>
                  <a:cubicBezTo>
                    <a:pt x="583" y="1914"/>
                    <a:pt x="583" y="1914"/>
                    <a:pt x="583" y="1914"/>
                  </a:cubicBezTo>
                  <a:cubicBezTo>
                    <a:pt x="805" y="1914"/>
                    <a:pt x="1008" y="1931"/>
                    <a:pt x="1241" y="1933"/>
                  </a:cubicBezTo>
                  <a:close/>
                </a:path>
              </a:pathLst>
            </a:custGeom>
            <a:solidFill>
              <a:srgbClr val="753C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7" name="Freeform 7"/>
            <p:cNvSpPr>
              <a:spLocks noEditPoints="1"/>
            </p:cNvSpPr>
            <p:nvPr/>
          </p:nvSpPr>
          <p:spPr bwMode="auto">
            <a:xfrm>
              <a:off x="1671" y="2"/>
              <a:ext cx="4338" cy="4314"/>
            </a:xfrm>
            <a:custGeom>
              <a:avLst/>
              <a:gdLst>
                <a:gd name="T0" fmla="*/ 1848 w 1994"/>
                <a:gd name="T1" fmla="*/ 74 h 1983"/>
                <a:gd name="T2" fmla="*/ 1376 w 1994"/>
                <a:gd name="T3" fmla="*/ 67 h 1983"/>
                <a:gd name="T4" fmla="*/ 1173 w 1994"/>
                <a:gd name="T5" fmla="*/ 14 h 1983"/>
                <a:gd name="T6" fmla="*/ 65 w 1994"/>
                <a:gd name="T7" fmla="*/ 557 h 1983"/>
                <a:gd name="T8" fmla="*/ 65 w 1994"/>
                <a:gd name="T9" fmla="*/ 582 h 1983"/>
                <a:gd name="T10" fmla="*/ 29 w 1994"/>
                <a:gd name="T11" fmla="*/ 1232 h 1983"/>
                <a:gd name="T12" fmla="*/ 832 w 1994"/>
                <a:gd name="T13" fmla="*/ 1 h 1983"/>
                <a:gd name="T14" fmla="*/ 832 w 1994"/>
                <a:gd name="T15" fmla="*/ 1 h 1983"/>
                <a:gd name="T16" fmla="*/ 1035 w 1994"/>
                <a:gd name="T17" fmla="*/ 52 h 1983"/>
                <a:gd name="T18" fmla="*/ 11 w 1994"/>
                <a:gd name="T19" fmla="*/ 782 h 1983"/>
                <a:gd name="T20" fmla="*/ 1994 w 1994"/>
                <a:gd name="T21" fmla="*/ 1638 h 1983"/>
                <a:gd name="T22" fmla="*/ 1994 w 1994"/>
                <a:gd name="T23" fmla="*/ 1638 h 1983"/>
                <a:gd name="T24" fmla="*/ 1931 w 1994"/>
                <a:gd name="T25" fmla="*/ 419 h 1983"/>
                <a:gd name="T26" fmla="*/ 1981 w 1994"/>
                <a:gd name="T27" fmla="*/ 1424 h 1983"/>
                <a:gd name="T28" fmla="*/ 1931 w 1994"/>
                <a:gd name="T29" fmla="*/ 215 h 1983"/>
                <a:gd name="T30" fmla="*/ 1931 w 1994"/>
                <a:gd name="T31" fmla="*/ 215 h 1983"/>
                <a:gd name="T32" fmla="*/ 1937 w 1994"/>
                <a:gd name="T33" fmla="*/ 557 h 1983"/>
                <a:gd name="T34" fmla="*/ 1989 w 1994"/>
                <a:gd name="T35" fmla="*/ 1232 h 1983"/>
                <a:gd name="T36" fmla="*/ 1942 w 1994"/>
                <a:gd name="T37" fmla="*/ 1232 h 1983"/>
                <a:gd name="T38" fmla="*/ 1921 w 1994"/>
                <a:gd name="T39" fmla="*/ 760 h 1983"/>
                <a:gd name="T40" fmla="*/ 628 w 1994"/>
                <a:gd name="T41" fmla="*/ 75 h 1983"/>
                <a:gd name="T42" fmla="*/ 608 w 1994"/>
                <a:gd name="T43" fmla="*/ 76 h 1983"/>
                <a:gd name="T44" fmla="*/ 360 w 1994"/>
                <a:gd name="T45" fmla="*/ 62 h 1983"/>
                <a:gd name="T46" fmla="*/ 1973 w 1994"/>
                <a:gd name="T47" fmla="*/ 963 h 1983"/>
                <a:gd name="T48" fmla="*/ 1645 w 1994"/>
                <a:gd name="T49" fmla="*/ 20 h 1983"/>
                <a:gd name="T50" fmla="*/ 1645 w 1994"/>
                <a:gd name="T51" fmla="*/ 20 h 1983"/>
                <a:gd name="T52" fmla="*/ 1645 w 1994"/>
                <a:gd name="T53" fmla="*/ 1967 h 1983"/>
                <a:gd name="T54" fmla="*/ 832 w 1994"/>
                <a:gd name="T55" fmla="*/ 1983 h 1983"/>
                <a:gd name="T56" fmla="*/ 970 w 1994"/>
                <a:gd name="T57" fmla="*/ 1982 h 1983"/>
                <a:gd name="T58" fmla="*/ 970 w 1994"/>
                <a:gd name="T59" fmla="*/ 1982 h 1983"/>
                <a:gd name="T60" fmla="*/ 360 w 1994"/>
                <a:gd name="T61" fmla="*/ 1920 h 1983"/>
                <a:gd name="T62" fmla="*/ 222 w 1994"/>
                <a:gd name="T63" fmla="*/ 1923 h 1983"/>
                <a:gd name="T64" fmla="*/ 1783 w 1994"/>
                <a:gd name="T65" fmla="*/ 1971 h 1983"/>
                <a:gd name="T66" fmla="*/ 1844 w 1994"/>
                <a:gd name="T67" fmla="*/ 1919 h 1983"/>
                <a:gd name="T68" fmla="*/ 156 w 1994"/>
                <a:gd name="T69" fmla="*/ 74 h 1983"/>
                <a:gd name="T70" fmla="*/ 1413 w 1994"/>
                <a:gd name="T71" fmla="*/ 1957 h 1983"/>
                <a:gd name="T72" fmla="*/ 1376 w 1994"/>
                <a:gd name="T73" fmla="*/ 1959 h 1983"/>
                <a:gd name="T74" fmla="*/ 1173 w 1994"/>
                <a:gd name="T75" fmla="*/ 1931 h 1983"/>
                <a:gd name="T76" fmla="*/ 1993 w 1994"/>
                <a:gd name="T77" fmla="*/ 1776 h 1983"/>
                <a:gd name="T78" fmla="*/ 29 w 1994"/>
                <a:gd name="T79" fmla="*/ 1029 h 1983"/>
                <a:gd name="T80" fmla="*/ 12 w 1994"/>
                <a:gd name="T81" fmla="*/ 150 h 1983"/>
                <a:gd name="T82" fmla="*/ 74 w 1994"/>
                <a:gd name="T83" fmla="*/ 150 h 1983"/>
                <a:gd name="T84" fmla="*/ 73 w 1994"/>
                <a:gd name="T85" fmla="*/ 1435 h 1983"/>
                <a:gd name="T86" fmla="*/ 3 w 1994"/>
                <a:gd name="T87" fmla="*/ 419 h 1983"/>
                <a:gd name="T88" fmla="*/ 563 w 1994"/>
                <a:gd name="T89" fmla="*/ 1914 h 1983"/>
                <a:gd name="T90" fmla="*/ 563 w 1994"/>
                <a:gd name="T91" fmla="*/ 1914 h 1983"/>
                <a:gd name="T92" fmla="*/ 66 w 1994"/>
                <a:gd name="T93" fmla="*/ 1573 h 1983"/>
                <a:gd name="T94" fmla="*/ 76 w 1994"/>
                <a:gd name="T95" fmla="*/ 1842 h 1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994" h="1983">
                  <a:moveTo>
                    <a:pt x="1848" y="14"/>
                  </a:moveTo>
                  <a:cubicBezTo>
                    <a:pt x="1827" y="12"/>
                    <a:pt x="1805" y="11"/>
                    <a:pt x="1783" y="12"/>
                  </a:cubicBezTo>
                  <a:cubicBezTo>
                    <a:pt x="1783" y="64"/>
                    <a:pt x="1783" y="64"/>
                    <a:pt x="1783" y="64"/>
                  </a:cubicBezTo>
                  <a:cubicBezTo>
                    <a:pt x="1805" y="65"/>
                    <a:pt x="1828" y="68"/>
                    <a:pt x="1848" y="74"/>
                  </a:cubicBezTo>
                  <a:lnTo>
                    <a:pt x="1848" y="14"/>
                  </a:lnTo>
                  <a:close/>
                  <a:moveTo>
                    <a:pt x="1442" y="22"/>
                  </a:moveTo>
                  <a:cubicBezTo>
                    <a:pt x="1420" y="22"/>
                    <a:pt x="1398" y="22"/>
                    <a:pt x="1376" y="21"/>
                  </a:cubicBezTo>
                  <a:cubicBezTo>
                    <a:pt x="1376" y="67"/>
                    <a:pt x="1376" y="67"/>
                    <a:pt x="1376" y="67"/>
                  </a:cubicBezTo>
                  <a:cubicBezTo>
                    <a:pt x="1400" y="69"/>
                    <a:pt x="1421" y="70"/>
                    <a:pt x="1442" y="70"/>
                  </a:cubicBezTo>
                  <a:lnTo>
                    <a:pt x="1442" y="22"/>
                  </a:lnTo>
                  <a:close/>
                  <a:moveTo>
                    <a:pt x="1238" y="17"/>
                  </a:moveTo>
                  <a:cubicBezTo>
                    <a:pt x="1217" y="16"/>
                    <a:pt x="1195" y="15"/>
                    <a:pt x="1173" y="14"/>
                  </a:cubicBezTo>
                  <a:cubicBezTo>
                    <a:pt x="1173" y="52"/>
                    <a:pt x="1173" y="52"/>
                    <a:pt x="1173" y="52"/>
                  </a:cubicBezTo>
                  <a:cubicBezTo>
                    <a:pt x="1195" y="52"/>
                    <a:pt x="1216" y="53"/>
                    <a:pt x="1238" y="54"/>
                  </a:cubicBezTo>
                  <a:lnTo>
                    <a:pt x="1238" y="17"/>
                  </a:lnTo>
                  <a:close/>
                  <a:moveTo>
                    <a:pt x="65" y="557"/>
                  </a:moveTo>
                  <a:cubicBezTo>
                    <a:pt x="0" y="557"/>
                    <a:pt x="0" y="557"/>
                    <a:pt x="0" y="557"/>
                  </a:cubicBezTo>
                  <a:cubicBezTo>
                    <a:pt x="0" y="578"/>
                    <a:pt x="0" y="600"/>
                    <a:pt x="0" y="622"/>
                  </a:cubicBezTo>
                  <a:cubicBezTo>
                    <a:pt x="65" y="622"/>
                    <a:pt x="65" y="622"/>
                    <a:pt x="65" y="622"/>
                  </a:cubicBezTo>
                  <a:cubicBezTo>
                    <a:pt x="65" y="609"/>
                    <a:pt x="65" y="595"/>
                    <a:pt x="65" y="582"/>
                  </a:cubicBezTo>
                  <a:cubicBezTo>
                    <a:pt x="65" y="574"/>
                    <a:pt x="65" y="565"/>
                    <a:pt x="65" y="557"/>
                  </a:cubicBezTo>
                  <a:close/>
                  <a:moveTo>
                    <a:pt x="79" y="1166"/>
                  </a:moveTo>
                  <a:cubicBezTo>
                    <a:pt x="31" y="1166"/>
                    <a:pt x="31" y="1166"/>
                    <a:pt x="31" y="1166"/>
                  </a:cubicBezTo>
                  <a:cubicBezTo>
                    <a:pt x="30" y="1188"/>
                    <a:pt x="30" y="1210"/>
                    <a:pt x="29" y="1232"/>
                  </a:cubicBezTo>
                  <a:cubicBezTo>
                    <a:pt x="73" y="1232"/>
                    <a:pt x="73" y="1232"/>
                    <a:pt x="73" y="1232"/>
                  </a:cubicBezTo>
                  <a:cubicBezTo>
                    <a:pt x="74" y="1222"/>
                    <a:pt x="75" y="1212"/>
                    <a:pt x="76" y="1202"/>
                  </a:cubicBezTo>
                  <a:cubicBezTo>
                    <a:pt x="77" y="1190"/>
                    <a:pt x="79" y="1178"/>
                    <a:pt x="79" y="1166"/>
                  </a:cubicBezTo>
                  <a:close/>
                  <a:moveTo>
                    <a:pt x="832" y="1"/>
                  </a:moveTo>
                  <a:cubicBezTo>
                    <a:pt x="810" y="1"/>
                    <a:pt x="788" y="0"/>
                    <a:pt x="766" y="0"/>
                  </a:cubicBezTo>
                  <a:cubicBezTo>
                    <a:pt x="766" y="67"/>
                    <a:pt x="766" y="67"/>
                    <a:pt x="766" y="67"/>
                  </a:cubicBezTo>
                  <a:cubicBezTo>
                    <a:pt x="788" y="65"/>
                    <a:pt x="810" y="64"/>
                    <a:pt x="832" y="62"/>
                  </a:cubicBezTo>
                  <a:lnTo>
                    <a:pt x="832" y="1"/>
                  </a:lnTo>
                  <a:close/>
                  <a:moveTo>
                    <a:pt x="1035" y="8"/>
                  </a:moveTo>
                  <a:cubicBezTo>
                    <a:pt x="1013" y="7"/>
                    <a:pt x="991" y="6"/>
                    <a:pt x="970" y="5"/>
                  </a:cubicBezTo>
                  <a:cubicBezTo>
                    <a:pt x="970" y="55"/>
                    <a:pt x="970" y="55"/>
                    <a:pt x="970" y="55"/>
                  </a:cubicBezTo>
                  <a:cubicBezTo>
                    <a:pt x="991" y="54"/>
                    <a:pt x="1013" y="53"/>
                    <a:pt x="1035" y="52"/>
                  </a:cubicBezTo>
                  <a:lnTo>
                    <a:pt x="1035" y="8"/>
                  </a:lnTo>
                  <a:close/>
                  <a:moveTo>
                    <a:pt x="61" y="760"/>
                  </a:moveTo>
                  <a:cubicBezTo>
                    <a:pt x="8" y="760"/>
                    <a:pt x="8" y="760"/>
                    <a:pt x="8" y="760"/>
                  </a:cubicBezTo>
                  <a:cubicBezTo>
                    <a:pt x="9" y="767"/>
                    <a:pt x="10" y="775"/>
                    <a:pt x="11" y="782"/>
                  </a:cubicBezTo>
                  <a:cubicBezTo>
                    <a:pt x="12" y="797"/>
                    <a:pt x="14" y="811"/>
                    <a:pt x="15" y="825"/>
                  </a:cubicBezTo>
                  <a:cubicBezTo>
                    <a:pt x="61" y="825"/>
                    <a:pt x="61" y="825"/>
                    <a:pt x="61" y="825"/>
                  </a:cubicBezTo>
                  <a:cubicBezTo>
                    <a:pt x="60" y="803"/>
                    <a:pt x="60" y="782"/>
                    <a:pt x="61" y="760"/>
                  </a:cubicBezTo>
                  <a:close/>
                  <a:moveTo>
                    <a:pt x="1994" y="1638"/>
                  </a:moveTo>
                  <a:cubicBezTo>
                    <a:pt x="1993" y="1616"/>
                    <a:pt x="1991" y="1595"/>
                    <a:pt x="1990" y="1573"/>
                  </a:cubicBezTo>
                  <a:cubicBezTo>
                    <a:pt x="1942" y="1573"/>
                    <a:pt x="1942" y="1573"/>
                    <a:pt x="1942" y="1573"/>
                  </a:cubicBezTo>
                  <a:cubicBezTo>
                    <a:pt x="1940" y="1595"/>
                    <a:pt x="1937" y="1617"/>
                    <a:pt x="1934" y="1638"/>
                  </a:cubicBezTo>
                  <a:lnTo>
                    <a:pt x="1994" y="1638"/>
                  </a:lnTo>
                  <a:close/>
                  <a:moveTo>
                    <a:pt x="1980" y="419"/>
                  </a:moveTo>
                  <a:cubicBezTo>
                    <a:pt x="1982" y="397"/>
                    <a:pt x="1985" y="375"/>
                    <a:pt x="1987" y="353"/>
                  </a:cubicBezTo>
                  <a:cubicBezTo>
                    <a:pt x="1926" y="353"/>
                    <a:pt x="1926" y="353"/>
                    <a:pt x="1926" y="353"/>
                  </a:cubicBezTo>
                  <a:cubicBezTo>
                    <a:pt x="1927" y="376"/>
                    <a:pt x="1929" y="397"/>
                    <a:pt x="1931" y="419"/>
                  </a:cubicBezTo>
                  <a:lnTo>
                    <a:pt x="1980" y="419"/>
                  </a:lnTo>
                  <a:close/>
                  <a:moveTo>
                    <a:pt x="1948" y="1435"/>
                  </a:moveTo>
                  <a:cubicBezTo>
                    <a:pt x="1981" y="1435"/>
                    <a:pt x="1981" y="1435"/>
                    <a:pt x="1981" y="1435"/>
                  </a:cubicBezTo>
                  <a:cubicBezTo>
                    <a:pt x="1981" y="1431"/>
                    <a:pt x="1981" y="1428"/>
                    <a:pt x="1981" y="1424"/>
                  </a:cubicBezTo>
                  <a:cubicBezTo>
                    <a:pt x="1981" y="1406"/>
                    <a:pt x="1982" y="1388"/>
                    <a:pt x="1982" y="1370"/>
                  </a:cubicBezTo>
                  <a:cubicBezTo>
                    <a:pt x="1948" y="1370"/>
                    <a:pt x="1948" y="1370"/>
                    <a:pt x="1948" y="1370"/>
                  </a:cubicBezTo>
                  <a:cubicBezTo>
                    <a:pt x="1948" y="1391"/>
                    <a:pt x="1948" y="1413"/>
                    <a:pt x="1948" y="1435"/>
                  </a:cubicBezTo>
                  <a:close/>
                  <a:moveTo>
                    <a:pt x="1931" y="215"/>
                  </a:moveTo>
                  <a:cubicBezTo>
                    <a:pt x="1993" y="215"/>
                    <a:pt x="1993" y="215"/>
                    <a:pt x="1993" y="215"/>
                  </a:cubicBezTo>
                  <a:cubicBezTo>
                    <a:pt x="1993" y="194"/>
                    <a:pt x="1991" y="172"/>
                    <a:pt x="1988" y="150"/>
                  </a:cubicBezTo>
                  <a:cubicBezTo>
                    <a:pt x="1928" y="150"/>
                    <a:pt x="1928" y="150"/>
                    <a:pt x="1928" y="150"/>
                  </a:cubicBezTo>
                  <a:cubicBezTo>
                    <a:pt x="1931" y="168"/>
                    <a:pt x="1932" y="191"/>
                    <a:pt x="1931" y="215"/>
                  </a:cubicBezTo>
                  <a:close/>
                  <a:moveTo>
                    <a:pt x="1930" y="622"/>
                  </a:moveTo>
                  <a:cubicBezTo>
                    <a:pt x="1980" y="622"/>
                    <a:pt x="1980" y="622"/>
                    <a:pt x="1980" y="622"/>
                  </a:cubicBezTo>
                  <a:cubicBezTo>
                    <a:pt x="1980" y="600"/>
                    <a:pt x="1979" y="578"/>
                    <a:pt x="1978" y="557"/>
                  </a:cubicBezTo>
                  <a:cubicBezTo>
                    <a:pt x="1937" y="557"/>
                    <a:pt x="1937" y="557"/>
                    <a:pt x="1937" y="557"/>
                  </a:cubicBezTo>
                  <a:cubicBezTo>
                    <a:pt x="1936" y="559"/>
                    <a:pt x="1936" y="561"/>
                    <a:pt x="1936" y="564"/>
                  </a:cubicBezTo>
                  <a:cubicBezTo>
                    <a:pt x="1934" y="584"/>
                    <a:pt x="1932" y="603"/>
                    <a:pt x="1930" y="622"/>
                  </a:cubicBezTo>
                  <a:close/>
                  <a:moveTo>
                    <a:pt x="1942" y="1232"/>
                  </a:moveTo>
                  <a:cubicBezTo>
                    <a:pt x="1989" y="1232"/>
                    <a:pt x="1989" y="1232"/>
                    <a:pt x="1989" y="1232"/>
                  </a:cubicBezTo>
                  <a:cubicBezTo>
                    <a:pt x="1990" y="1210"/>
                    <a:pt x="1990" y="1188"/>
                    <a:pt x="1990" y="1166"/>
                  </a:cubicBezTo>
                  <a:cubicBezTo>
                    <a:pt x="1935" y="1166"/>
                    <a:pt x="1935" y="1166"/>
                    <a:pt x="1935" y="1166"/>
                  </a:cubicBezTo>
                  <a:cubicBezTo>
                    <a:pt x="1936" y="1174"/>
                    <a:pt x="1937" y="1182"/>
                    <a:pt x="1938" y="1190"/>
                  </a:cubicBezTo>
                  <a:cubicBezTo>
                    <a:pt x="1939" y="1204"/>
                    <a:pt x="1941" y="1218"/>
                    <a:pt x="1942" y="1232"/>
                  </a:cubicBezTo>
                  <a:close/>
                  <a:moveTo>
                    <a:pt x="1969" y="825"/>
                  </a:moveTo>
                  <a:cubicBezTo>
                    <a:pt x="1970" y="807"/>
                    <a:pt x="1972" y="789"/>
                    <a:pt x="1974" y="770"/>
                  </a:cubicBezTo>
                  <a:cubicBezTo>
                    <a:pt x="1975" y="767"/>
                    <a:pt x="1975" y="763"/>
                    <a:pt x="1975" y="760"/>
                  </a:cubicBezTo>
                  <a:cubicBezTo>
                    <a:pt x="1921" y="760"/>
                    <a:pt x="1921" y="760"/>
                    <a:pt x="1921" y="760"/>
                  </a:cubicBezTo>
                  <a:cubicBezTo>
                    <a:pt x="1920" y="782"/>
                    <a:pt x="1919" y="804"/>
                    <a:pt x="1919" y="825"/>
                  </a:cubicBezTo>
                  <a:lnTo>
                    <a:pt x="1969" y="825"/>
                  </a:lnTo>
                  <a:close/>
                  <a:moveTo>
                    <a:pt x="608" y="76"/>
                  </a:moveTo>
                  <a:cubicBezTo>
                    <a:pt x="615" y="76"/>
                    <a:pt x="622" y="75"/>
                    <a:pt x="628" y="75"/>
                  </a:cubicBezTo>
                  <a:cubicBezTo>
                    <a:pt x="628" y="0"/>
                    <a:pt x="628" y="0"/>
                    <a:pt x="628" y="0"/>
                  </a:cubicBezTo>
                  <a:cubicBezTo>
                    <a:pt x="606" y="0"/>
                    <a:pt x="585" y="0"/>
                    <a:pt x="563" y="1"/>
                  </a:cubicBezTo>
                  <a:cubicBezTo>
                    <a:pt x="563" y="76"/>
                    <a:pt x="563" y="76"/>
                    <a:pt x="563" y="76"/>
                  </a:cubicBezTo>
                  <a:cubicBezTo>
                    <a:pt x="579" y="77"/>
                    <a:pt x="594" y="77"/>
                    <a:pt x="608" y="76"/>
                  </a:cubicBezTo>
                  <a:close/>
                  <a:moveTo>
                    <a:pt x="425" y="8"/>
                  </a:moveTo>
                  <a:cubicBezTo>
                    <a:pt x="406" y="10"/>
                    <a:pt x="386" y="11"/>
                    <a:pt x="365" y="13"/>
                  </a:cubicBezTo>
                  <a:cubicBezTo>
                    <a:pt x="363" y="13"/>
                    <a:pt x="362" y="14"/>
                    <a:pt x="360" y="14"/>
                  </a:cubicBezTo>
                  <a:cubicBezTo>
                    <a:pt x="360" y="62"/>
                    <a:pt x="360" y="62"/>
                    <a:pt x="360" y="62"/>
                  </a:cubicBezTo>
                  <a:cubicBezTo>
                    <a:pt x="381" y="64"/>
                    <a:pt x="403" y="65"/>
                    <a:pt x="425" y="67"/>
                  </a:cubicBezTo>
                  <a:lnTo>
                    <a:pt x="425" y="8"/>
                  </a:lnTo>
                  <a:close/>
                  <a:moveTo>
                    <a:pt x="1979" y="1029"/>
                  </a:moveTo>
                  <a:cubicBezTo>
                    <a:pt x="1977" y="1007"/>
                    <a:pt x="1975" y="985"/>
                    <a:pt x="1973" y="963"/>
                  </a:cubicBezTo>
                  <a:cubicBezTo>
                    <a:pt x="1920" y="963"/>
                    <a:pt x="1920" y="963"/>
                    <a:pt x="1920" y="963"/>
                  </a:cubicBezTo>
                  <a:cubicBezTo>
                    <a:pt x="1921" y="985"/>
                    <a:pt x="1922" y="1007"/>
                    <a:pt x="1924" y="1029"/>
                  </a:cubicBezTo>
                  <a:lnTo>
                    <a:pt x="1979" y="1029"/>
                  </a:lnTo>
                  <a:close/>
                  <a:moveTo>
                    <a:pt x="1645" y="20"/>
                  </a:moveTo>
                  <a:cubicBezTo>
                    <a:pt x="1623" y="21"/>
                    <a:pt x="1601" y="21"/>
                    <a:pt x="1579" y="22"/>
                  </a:cubicBezTo>
                  <a:cubicBezTo>
                    <a:pt x="1579" y="65"/>
                    <a:pt x="1579" y="65"/>
                    <a:pt x="1579" y="65"/>
                  </a:cubicBezTo>
                  <a:cubicBezTo>
                    <a:pt x="1601" y="64"/>
                    <a:pt x="1622" y="63"/>
                    <a:pt x="1645" y="63"/>
                  </a:cubicBezTo>
                  <a:lnTo>
                    <a:pt x="1645" y="20"/>
                  </a:lnTo>
                  <a:close/>
                  <a:moveTo>
                    <a:pt x="1602" y="1919"/>
                  </a:moveTo>
                  <a:cubicBezTo>
                    <a:pt x="1594" y="1920"/>
                    <a:pt x="1587" y="1921"/>
                    <a:pt x="1579" y="1921"/>
                  </a:cubicBezTo>
                  <a:cubicBezTo>
                    <a:pt x="1579" y="1963"/>
                    <a:pt x="1579" y="1963"/>
                    <a:pt x="1579" y="1963"/>
                  </a:cubicBezTo>
                  <a:cubicBezTo>
                    <a:pt x="1601" y="1964"/>
                    <a:pt x="1623" y="1966"/>
                    <a:pt x="1645" y="1967"/>
                  </a:cubicBezTo>
                  <a:cubicBezTo>
                    <a:pt x="1645" y="1919"/>
                    <a:pt x="1645" y="1919"/>
                    <a:pt x="1645" y="1919"/>
                  </a:cubicBezTo>
                  <a:cubicBezTo>
                    <a:pt x="1626" y="1918"/>
                    <a:pt x="1610" y="1918"/>
                    <a:pt x="1602" y="1919"/>
                  </a:cubicBezTo>
                  <a:close/>
                  <a:moveTo>
                    <a:pt x="766" y="1981"/>
                  </a:moveTo>
                  <a:cubicBezTo>
                    <a:pt x="788" y="1982"/>
                    <a:pt x="810" y="1983"/>
                    <a:pt x="832" y="1983"/>
                  </a:cubicBezTo>
                  <a:cubicBezTo>
                    <a:pt x="832" y="1919"/>
                    <a:pt x="832" y="1919"/>
                    <a:pt x="832" y="1919"/>
                  </a:cubicBezTo>
                  <a:cubicBezTo>
                    <a:pt x="810" y="1919"/>
                    <a:pt x="788" y="1918"/>
                    <a:pt x="766" y="1917"/>
                  </a:cubicBezTo>
                  <a:lnTo>
                    <a:pt x="766" y="1981"/>
                  </a:lnTo>
                  <a:close/>
                  <a:moveTo>
                    <a:pt x="970" y="1982"/>
                  </a:moveTo>
                  <a:cubicBezTo>
                    <a:pt x="991" y="1982"/>
                    <a:pt x="1013" y="1981"/>
                    <a:pt x="1035" y="1980"/>
                  </a:cubicBezTo>
                  <a:cubicBezTo>
                    <a:pt x="1035" y="1927"/>
                    <a:pt x="1035" y="1927"/>
                    <a:pt x="1035" y="1927"/>
                  </a:cubicBezTo>
                  <a:cubicBezTo>
                    <a:pt x="1013" y="1927"/>
                    <a:pt x="991" y="1926"/>
                    <a:pt x="970" y="1925"/>
                  </a:cubicBezTo>
                  <a:lnTo>
                    <a:pt x="970" y="1982"/>
                  </a:lnTo>
                  <a:close/>
                  <a:moveTo>
                    <a:pt x="360" y="1970"/>
                  </a:moveTo>
                  <a:cubicBezTo>
                    <a:pt x="382" y="1969"/>
                    <a:pt x="403" y="1968"/>
                    <a:pt x="425" y="1966"/>
                  </a:cubicBezTo>
                  <a:cubicBezTo>
                    <a:pt x="425" y="1917"/>
                    <a:pt x="425" y="1917"/>
                    <a:pt x="425" y="1917"/>
                  </a:cubicBezTo>
                  <a:cubicBezTo>
                    <a:pt x="404" y="1918"/>
                    <a:pt x="382" y="1919"/>
                    <a:pt x="360" y="1920"/>
                  </a:cubicBezTo>
                  <a:lnTo>
                    <a:pt x="360" y="1970"/>
                  </a:lnTo>
                  <a:close/>
                  <a:moveTo>
                    <a:pt x="156" y="1963"/>
                  </a:moveTo>
                  <a:cubicBezTo>
                    <a:pt x="178" y="1966"/>
                    <a:pt x="201" y="1968"/>
                    <a:pt x="222" y="1969"/>
                  </a:cubicBezTo>
                  <a:cubicBezTo>
                    <a:pt x="222" y="1923"/>
                    <a:pt x="222" y="1923"/>
                    <a:pt x="222" y="1923"/>
                  </a:cubicBezTo>
                  <a:cubicBezTo>
                    <a:pt x="199" y="1921"/>
                    <a:pt x="177" y="1918"/>
                    <a:pt x="156" y="1912"/>
                  </a:cubicBezTo>
                  <a:lnTo>
                    <a:pt x="156" y="1963"/>
                  </a:lnTo>
                  <a:close/>
                  <a:moveTo>
                    <a:pt x="1783" y="1922"/>
                  </a:moveTo>
                  <a:cubicBezTo>
                    <a:pt x="1783" y="1971"/>
                    <a:pt x="1783" y="1971"/>
                    <a:pt x="1783" y="1971"/>
                  </a:cubicBezTo>
                  <a:cubicBezTo>
                    <a:pt x="1792" y="1971"/>
                    <a:pt x="1800" y="1971"/>
                    <a:pt x="1809" y="1970"/>
                  </a:cubicBezTo>
                  <a:cubicBezTo>
                    <a:pt x="1822" y="1969"/>
                    <a:pt x="1835" y="1968"/>
                    <a:pt x="1848" y="1966"/>
                  </a:cubicBezTo>
                  <a:cubicBezTo>
                    <a:pt x="1848" y="1919"/>
                    <a:pt x="1848" y="1919"/>
                    <a:pt x="1848" y="1919"/>
                  </a:cubicBezTo>
                  <a:cubicBezTo>
                    <a:pt x="1846" y="1919"/>
                    <a:pt x="1844" y="1919"/>
                    <a:pt x="1844" y="1919"/>
                  </a:cubicBezTo>
                  <a:cubicBezTo>
                    <a:pt x="1833" y="1921"/>
                    <a:pt x="1810" y="1922"/>
                    <a:pt x="1783" y="1922"/>
                  </a:cubicBezTo>
                  <a:close/>
                  <a:moveTo>
                    <a:pt x="222" y="12"/>
                  </a:moveTo>
                  <a:cubicBezTo>
                    <a:pt x="198" y="11"/>
                    <a:pt x="176" y="11"/>
                    <a:pt x="156" y="11"/>
                  </a:cubicBezTo>
                  <a:cubicBezTo>
                    <a:pt x="156" y="74"/>
                    <a:pt x="156" y="74"/>
                    <a:pt x="156" y="74"/>
                  </a:cubicBezTo>
                  <a:cubicBezTo>
                    <a:pt x="177" y="67"/>
                    <a:pt x="199" y="63"/>
                    <a:pt x="222" y="61"/>
                  </a:cubicBezTo>
                  <a:lnTo>
                    <a:pt x="222" y="12"/>
                  </a:lnTo>
                  <a:close/>
                  <a:moveTo>
                    <a:pt x="1376" y="1959"/>
                  </a:moveTo>
                  <a:cubicBezTo>
                    <a:pt x="1388" y="1959"/>
                    <a:pt x="1400" y="1958"/>
                    <a:pt x="1413" y="1957"/>
                  </a:cubicBezTo>
                  <a:cubicBezTo>
                    <a:pt x="1422" y="1957"/>
                    <a:pt x="1432" y="1957"/>
                    <a:pt x="1442" y="1957"/>
                  </a:cubicBezTo>
                  <a:cubicBezTo>
                    <a:pt x="1442" y="1930"/>
                    <a:pt x="1442" y="1930"/>
                    <a:pt x="1442" y="1930"/>
                  </a:cubicBezTo>
                  <a:cubicBezTo>
                    <a:pt x="1420" y="1931"/>
                    <a:pt x="1398" y="1931"/>
                    <a:pt x="1376" y="1932"/>
                  </a:cubicBezTo>
                  <a:lnTo>
                    <a:pt x="1376" y="1959"/>
                  </a:lnTo>
                  <a:close/>
                  <a:moveTo>
                    <a:pt x="1173" y="1972"/>
                  </a:moveTo>
                  <a:cubicBezTo>
                    <a:pt x="1195" y="1971"/>
                    <a:pt x="1216" y="1969"/>
                    <a:pt x="1238" y="1968"/>
                  </a:cubicBezTo>
                  <a:cubicBezTo>
                    <a:pt x="1238" y="1932"/>
                    <a:pt x="1238" y="1932"/>
                    <a:pt x="1238" y="1932"/>
                  </a:cubicBezTo>
                  <a:cubicBezTo>
                    <a:pt x="1216" y="1932"/>
                    <a:pt x="1194" y="1932"/>
                    <a:pt x="1173" y="1931"/>
                  </a:cubicBezTo>
                  <a:lnTo>
                    <a:pt x="1173" y="1972"/>
                  </a:lnTo>
                  <a:close/>
                  <a:moveTo>
                    <a:pt x="1930" y="1842"/>
                  </a:moveTo>
                  <a:cubicBezTo>
                    <a:pt x="1983" y="1842"/>
                    <a:pt x="1983" y="1842"/>
                    <a:pt x="1983" y="1842"/>
                  </a:cubicBezTo>
                  <a:cubicBezTo>
                    <a:pt x="1988" y="1821"/>
                    <a:pt x="1991" y="1799"/>
                    <a:pt x="1993" y="1776"/>
                  </a:cubicBezTo>
                  <a:cubicBezTo>
                    <a:pt x="1936" y="1776"/>
                    <a:pt x="1936" y="1776"/>
                    <a:pt x="1936" y="1776"/>
                  </a:cubicBezTo>
                  <a:cubicBezTo>
                    <a:pt x="1938" y="1803"/>
                    <a:pt x="1935" y="1824"/>
                    <a:pt x="1930" y="1842"/>
                  </a:cubicBezTo>
                  <a:close/>
                  <a:moveTo>
                    <a:pt x="26" y="963"/>
                  </a:moveTo>
                  <a:cubicBezTo>
                    <a:pt x="27" y="985"/>
                    <a:pt x="28" y="1007"/>
                    <a:pt x="29" y="1029"/>
                  </a:cubicBezTo>
                  <a:cubicBezTo>
                    <a:pt x="78" y="1029"/>
                    <a:pt x="78" y="1029"/>
                    <a:pt x="78" y="1029"/>
                  </a:cubicBezTo>
                  <a:cubicBezTo>
                    <a:pt x="76" y="1007"/>
                    <a:pt x="74" y="985"/>
                    <a:pt x="72" y="963"/>
                  </a:cubicBezTo>
                  <a:lnTo>
                    <a:pt x="26" y="963"/>
                  </a:lnTo>
                  <a:close/>
                  <a:moveTo>
                    <a:pt x="12" y="150"/>
                  </a:moveTo>
                  <a:cubicBezTo>
                    <a:pt x="12" y="163"/>
                    <a:pt x="13" y="177"/>
                    <a:pt x="15" y="192"/>
                  </a:cubicBezTo>
                  <a:cubicBezTo>
                    <a:pt x="16" y="200"/>
                    <a:pt x="17" y="208"/>
                    <a:pt x="18" y="215"/>
                  </a:cubicBezTo>
                  <a:cubicBezTo>
                    <a:pt x="58" y="215"/>
                    <a:pt x="58" y="215"/>
                    <a:pt x="58" y="215"/>
                  </a:cubicBezTo>
                  <a:cubicBezTo>
                    <a:pt x="61" y="192"/>
                    <a:pt x="66" y="170"/>
                    <a:pt x="74" y="150"/>
                  </a:cubicBezTo>
                  <a:lnTo>
                    <a:pt x="12" y="150"/>
                  </a:lnTo>
                  <a:close/>
                  <a:moveTo>
                    <a:pt x="20" y="1370"/>
                  </a:moveTo>
                  <a:cubicBezTo>
                    <a:pt x="18" y="1391"/>
                    <a:pt x="16" y="1413"/>
                    <a:pt x="13" y="1435"/>
                  </a:cubicBezTo>
                  <a:cubicBezTo>
                    <a:pt x="73" y="1435"/>
                    <a:pt x="73" y="1435"/>
                    <a:pt x="73" y="1435"/>
                  </a:cubicBezTo>
                  <a:cubicBezTo>
                    <a:pt x="72" y="1413"/>
                    <a:pt x="72" y="1392"/>
                    <a:pt x="71" y="1370"/>
                  </a:cubicBezTo>
                  <a:lnTo>
                    <a:pt x="20" y="1370"/>
                  </a:lnTo>
                  <a:close/>
                  <a:moveTo>
                    <a:pt x="9" y="353"/>
                  </a:moveTo>
                  <a:cubicBezTo>
                    <a:pt x="6" y="375"/>
                    <a:pt x="4" y="396"/>
                    <a:pt x="3" y="419"/>
                  </a:cubicBezTo>
                  <a:cubicBezTo>
                    <a:pt x="56" y="419"/>
                    <a:pt x="56" y="419"/>
                    <a:pt x="56" y="419"/>
                  </a:cubicBezTo>
                  <a:cubicBezTo>
                    <a:pt x="54" y="397"/>
                    <a:pt x="53" y="375"/>
                    <a:pt x="52" y="353"/>
                  </a:cubicBezTo>
                  <a:lnTo>
                    <a:pt x="9" y="353"/>
                  </a:lnTo>
                  <a:close/>
                  <a:moveTo>
                    <a:pt x="563" y="1914"/>
                  </a:moveTo>
                  <a:cubicBezTo>
                    <a:pt x="563" y="1964"/>
                    <a:pt x="563" y="1964"/>
                    <a:pt x="563" y="1964"/>
                  </a:cubicBezTo>
                  <a:cubicBezTo>
                    <a:pt x="583" y="1965"/>
                    <a:pt x="605" y="1967"/>
                    <a:pt x="628" y="1970"/>
                  </a:cubicBezTo>
                  <a:cubicBezTo>
                    <a:pt x="628" y="1914"/>
                    <a:pt x="628" y="1914"/>
                    <a:pt x="628" y="1914"/>
                  </a:cubicBezTo>
                  <a:cubicBezTo>
                    <a:pt x="607" y="1914"/>
                    <a:pt x="585" y="1914"/>
                    <a:pt x="563" y="1914"/>
                  </a:cubicBezTo>
                  <a:close/>
                  <a:moveTo>
                    <a:pt x="15" y="1573"/>
                  </a:moveTo>
                  <a:cubicBezTo>
                    <a:pt x="18" y="1595"/>
                    <a:pt x="20" y="1616"/>
                    <a:pt x="22" y="1638"/>
                  </a:cubicBezTo>
                  <a:cubicBezTo>
                    <a:pt x="60" y="1638"/>
                    <a:pt x="60" y="1638"/>
                    <a:pt x="60" y="1638"/>
                  </a:cubicBezTo>
                  <a:cubicBezTo>
                    <a:pt x="62" y="1617"/>
                    <a:pt x="64" y="1595"/>
                    <a:pt x="66" y="1573"/>
                  </a:cubicBezTo>
                  <a:lnTo>
                    <a:pt x="15" y="1573"/>
                  </a:lnTo>
                  <a:close/>
                  <a:moveTo>
                    <a:pt x="19" y="1776"/>
                  </a:moveTo>
                  <a:cubicBezTo>
                    <a:pt x="18" y="1798"/>
                    <a:pt x="17" y="1821"/>
                    <a:pt x="18" y="1842"/>
                  </a:cubicBezTo>
                  <a:cubicBezTo>
                    <a:pt x="76" y="1842"/>
                    <a:pt x="76" y="1842"/>
                    <a:pt x="76" y="1842"/>
                  </a:cubicBezTo>
                  <a:cubicBezTo>
                    <a:pt x="69" y="1822"/>
                    <a:pt x="64" y="1799"/>
                    <a:pt x="61" y="1776"/>
                  </a:cubicBezTo>
                  <a:lnTo>
                    <a:pt x="19" y="1776"/>
                  </a:lnTo>
                  <a:close/>
                </a:path>
              </a:pathLst>
            </a:custGeom>
            <a:solidFill>
              <a:srgbClr val="6BC9D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8" name="Freeform 8"/>
            <p:cNvSpPr>
              <a:spLocks noEditPoints="1"/>
            </p:cNvSpPr>
            <p:nvPr/>
          </p:nvSpPr>
          <p:spPr bwMode="auto">
            <a:xfrm>
              <a:off x="1667" y="-2"/>
              <a:ext cx="4344" cy="4322"/>
            </a:xfrm>
            <a:custGeom>
              <a:avLst/>
              <a:gdLst>
                <a:gd name="T0" fmla="*/ 834 w 1997"/>
                <a:gd name="T1" fmla="*/ 1987 h 1987"/>
                <a:gd name="T2" fmla="*/ 1037 w 1997"/>
                <a:gd name="T3" fmla="*/ 1928 h 1987"/>
                <a:gd name="T4" fmla="*/ 973 w 1997"/>
                <a:gd name="T5" fmla="*/ 1928 h 1987"/>
                <a:gd name="T6" fmla="*/ 1175 w 1997"/>
                <a:gd name="T7" fmla="*/ 1975 h 1987"/>
                <a:gd name="T8" fmla="*/ 1784 w 1997"/>
                <a:gd name="T9" fmla="*/ 1923 h 1987"/>
                <a:gd name="T10" fmla="*/ 1785 w 1997"/>
                <a:gd name="T11" fmla="*/ 1975 h 1987"/>
                <a:gd name="T12" fmla="*/ 1785 w 1997"/>
                <a:gd name="T13" fmla="*/ 1925 h 1987"/>
                <a:gd name="T14" fmla="*/ 362 w 1997"/>
                <a:gd name="T15" fmla="*/ 1974 h 1987"/>
                <a:gd name="T16" fmla="*/ 563 w 1997"/>
                <a:gd name="T17" fmla="*/ 1966 h 1987"/>
                <a:gd name="T18" fmla="*/ 583 w 1997"/>
                <a:gd name="T19" fmla="*/ 1917 h 1987"/>
                <a:gd name="T20" fmla="*/ 159 w 1997"/>
                <a:gd name="T21" fmla="*/ 1912 h 1987"/>
                <a:gd name="T22" fmla="*/ 1581 w 1997"/>
                <a:gd name="T23" fmla="*/ 1966 h 1987"/>
                <a:gd name="T24" fmla="*/ 1648 w 1997"/>
                <a:gd name="T25" fmla="*/ 1970 h 1987"/>
                <a:gd name="T26" fmla="*/ 1377 w 1997"/>
                <a:gd name="T27" fmla="*/ 1961 h 1987"/>
                <a:gd name="T28" fmla="*/ 1378 w 1997"/>
                <a:gd name="T29" fmla="*/ 1963 h 1987"/>
                <a:gd name="T30" fmla="*/ 1937 w 1997"/>
                <a:gd name="T31" fmla="*/ 1793 h 1987"/>
                <a:gd name="T32" fmla="*/ 1984 w 1997"/>
                <a:gd name="T33" fmla="*/ 1842 h 1987"/>
                <a:gd name="T34" fmla="*/ 63 w 1997"/>
                <a:gd name="T35" fmla="*/ 1777 h 1987"/>
                <a:gd name="T36" fmla="*/ 76 w 1997"/>
                <a:gd name="T37" fmla="*/ 1842 h 1987"/>
                <a:gd name="T38" fmla="*/ 1996 w 1997"/>
                <a:gd name="T39" fmla="*/ 1640 h 1987"/>
                <a:gd name="T40" fmla="*/ 22 w 1997"/>
                <a:gd name="T41" fmla="*/ 1641 h 1987"/>
                <a:gd name="T42" fmla="*/ 67 w 1997"/>
                <a:gd name="T43" fmla="*/ 1576 h 1987"/>
                <a:gd name="T44" fmla="*/ 1949 w 1997"/>
                <a:gd name="T45" fmla="*/ 1371 h 1987"/>
                <a:gd name="T46" fmla="*/ 1983 w 1997"/>
                <a:gd name="T47" fmla="*/ 1439 h 1987"/>
                <a:gd name="T48" fmla="*/ 14 w 1997"/>
                <a:gd name="T49" fmla="*/ 1437 h 1987"/>
                <a:gd name="T50" fmla="*/ 72 w 1997"/>
                <a:gd name="T51" fmla="*/ 1373 h 1987"/>
                <a:gd name="T52" fmla="*/ 1936 w 1997"/>
                <a:gd name="T53" fmla="*/ 1169 h 1987"/>
                <a:gd name="T54" fmla="*/ 1990 w 1997"/>
                <a:gd name="T55" fmla="*/ 1170 h 1987"/>
                <a:gd name="T56" fmla="*/ 81 w 1997"/>
                <a:gd name="T57" fmla="*/ 1168 h 1987"/>
                <a:gd name="T58" fmla="*/ 34 w 1997"/>
                <a:gd name="T59" fmla="*/ 1170 h 1987"/>
                <a:gd name="T60" fmla="*/ 1981 w 1997"/>
                <a:gd name="T61" fmla="*/ 1031 h 1987"/>
                <a:gd name="T62" fmla="*/ 30 w 1997"/>
                <a:gd name="T63" fmla="*/ 1031 h 1987"/>
                <a:gd name="T64" fmla="*/ 72 w 1997"/>
                <a:gd name="T65" fmla="*/ 967 h 1987"/>
                <a:gd name="T66" fmla="*/ 1977 w 1997"/>
                <a:gd name="T67" fmla="*/ 760 h 1987"/>
                <a:gd name="T68" fmla="*/ 1976 w 1997"/>
                <a:gd name="T69" fmla="*/ 763 h 1987"/>
                <a:gd name="T70" fmla="*/ 63 w 1997"/>
                <a:gd name="T71" fmla="*/ 762 h 1987"/>
                <a:gd name="T72" fmla="*/ 61 w 1997"/>
                <a:gd name="T73" fmla="*/ 763 h 1987"/>
                <a:gd name="T74" fmla="*/ 1939 w 1997"/>
                <a:gd name="T75" fmla="*/ 557 h 1987"/>
                <a:gd name="T76" fmla="*/ 1934 w 1997"/>
                <a:gd name="T77" fmla="*/ 623 h 1987"/>
                <a:gd name="T78" fmla="*/ 69 w 1997"/>
                <a:gd name="T79" fmla="*/ 584 h 1987"/>
                <a:gd name="T80" fmla="*/ 3 w 1997"/>
                <a:gd name="T81" fmla="*/ 560 h 1987"/>
                <a:gd name="T82" fmla="*/ 1984 w 1997"/>
                <a:gd name="T83" fmla="*/ 421 h 1987"/>
                <a:gd name="T84" fmla="*/ 3 w 1997"/>
                <a:gd name="T85" fmla="*/ 421 h 1987"/>
                <a:gd name="T86" fmla="*/ 53 w 1997"/>
                <a:gd name="T87" fmla="*/ 357 h 1987"/>
                <a:gd name="T88" fmla="*/ 14 w 1997"/>
                <a:gd name="T89" fmla="*/ 150 h 1987"/>
                <a:gd name="T90" fmla="*/ 21 w 1997"/>
                <a:gd name="T91" fmla="*/ 216 h 1987"/>
                <a:gd name="T92" fmla="*/ 1990 w 1997"/>
                <a:gd name="T93" fmla="*/ 150 h 1987"/>
                <a:gd name="T94" fmla="*/ 1994 w 1997"/>
                <a:gd name="T95" fmla="*/ 216 h 1987"/>
                <a:gd name="T96" fmla="*/ 610 w 1997"/>
                <a:gd name="T97" fmla="*/ 78 h 1987"/>
                <a:gd name="T98" fmla="*/ 157 w 1997"/>
                <a:gd name="T99" fmla="*/ 13 h 1987"/>
                <a:gd name="T100" fmla="*/ 158 w 1997"/>
                <a:gd name="T101" fmla="*/ 77 h 1987"/>
                <a:gd name="T102" fmla="*/ 1802 w 1997"/>
                <a:gd name="T103" fmla="*/ 12 h 1987"/>
                <a:gd name="T104" fmla="*/ 1786 w 1997"/>
                <a:gd name="T105" fmla="*/ 16 h 1987"/>
                <a:gd name="T106" fmla="*/ 1445 w 1997"/>
                <a:gd name="T107" fmla="*/ 24 h 1987"/>
                <a:gd name="T108" fmla="*/ 360 w 1997"/>
                <a:gd name="T109" fmla="*/ 64 h 1987"/>
                <a:gd name="T110" fmla="*/ 426 w 1997"/>
                <a:gd name="T111" fmla="*/ 68 h 1987"/>
                <a:gd name="T112" fmla="*/ 834 w 1997"/>
                <a:gd name="T113" fmla="*/ 3 h 1987"/>
                <a:gd name="T114" fmla="*/ 770 w 1997"/>
                <a:gd name="T115" fmla="*/ 67 h 1987"/>
                <a:gd name="T116" fmla="*/ 1581 w 1997"/>
                <a:gd name="T117" fmla="*/ 69 h 1987"/>
                <a:gd name="T118" fmla="*/ 1037 w 1997"/>
                <a:gd name="T119" fmla="*/ 8 h 1987"/>
                <a:gd name="T120" fmla="*/ 973 w 1997"/>
                <a:gd name="T121" fmla="*/ 9 h 1987"/>
                <a:gd name="T122" fmla="*/ 1242 w 1997"/>
                <a:gd name="T123" fmla="*/ 19 h 19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997" h="1987">
                  <a:moveTo>
                    <a:pt x="834" y="1987"/>
                  </a:moveTo>
                  <a:cubicBezTo>
                    <a:pt x="812" y="1986"/>
                    <a:pt x="790" y="1986"/>
                    <a:pt x="768" y="1985"/>
                  </a:cubicBezTo>
                  <a:cubicBezTo>
                    <a:pt x="768" y="1985"/>
                    <a:pt x="768" y="1985"/>
                    <a:pt x="768" y="1985"/>
                  </a:cubicBezTo>
                  <a:cubicBezTo>
                    <a:pt x="767" y="1985"/>
                    <a:pt x="767" y="1984"/>
                    <a:pt x="767" y="1983"/>
                  </a:cubicBezTo>
                  <a:cubicBezTo>
                    <a:pt x="767" y="1983"/>
                    <a:pt x="767" y="1983"/>
                    <a:pt x="767" y="1983"/>
                  </a:cubicBezTo>
                  <a:cubicBezTo>
                    <a:pt x="767" y="1919"/>
                    <a:pt x="767" y="1919"/>
                    <a:pt x="767" y="1919"/>
                  </a:cubicBezTo>
                  <a:cubicBezTo>
                    <a:pt x="767" y="1919"/>
                    <a:pt x="767" y="1918"/>
                    <a:pt x="767" y="1918"/>
                  </a:cubicBezTo>
                  <a:cubicBezTo>
                    <a:pt x="767" y="1918"/>
                    <a:pt x="767" y="1918"/>
                    <a:pt x="767" y="1918"/>
                  </a:cubicBezTo>
                  <a:cubicBezTo>
                    <a:pt x="768" y="1918"/>
                    <a:pt x="768" y="1918"/>
                    <a:pt x="768" y="1918"/>
                  </a:cubicBezTo>
                  <a:cubicBezTo>
                    <a:pt x="768" y="1918"/>
                    <a:pt x="768" y="1918"/>
                    <a:pt x="768" y="1918"/>
                  </a:cubicBezTo>
                  <a:cubicBezTo>
                    <a:pt x="790" y="1918"/>
                    <a:pt x="812" y="1919"/>
                    <a:pt x="834" y="1920"/>
                  </a:cubicBezTo>
                  <a:cubicBezTo>
                    <a:pt x="834" y="1920"/>
                    <a:pt x="834" y="1920"/>
                    <a:pt x="834" y="1920"/>
                  </a:cubicBezTo>
                  <a:cubicBezTo>
                    <a:pt x="835" y="1920"/>
                    <a:pt x="835" y="1921"/>
                    <a:pt x="835" y="1921"/>
                  </a:cubicBezTo>
                  <a:cubicBezTo>
                    <a:pt x="835" y="1921"/>
                    <a:pt x="835" y="1921"/>
                    <a:pt x="835" y="1921"/>
                  </a:cubicBezTo>
                  <a:cubicBezTo>
                    <a:pt x="835" y="1985"/>
                    <a:pt x="835" y="1985"/>
                    <a:pt x="835" y="1985"/>
                  </a:cubicBezTo>
                  <a:cubicBezTo>
                    <a:pt x="835" y="1986"/>
                    <a:pt x="835" y="1986"/>
                    <a:pt x="835" y="1986"/>
                  </a:cubicBezTo>
                  <a:cubicBezTo>
                    <a:pt x="835" y="1986"/>
                    <a:pt x="835" y="1986"/>
                    <a:pt x="835" y="1986"/>
                  </a:cubicBezTo>
                  <a:cubicBezTo>
                    <a:pt x="835" y="1987"/>
                    <a:pt x="834" y="1987"/>
                    <a:pt x="834" y="1987"/>
                  </a:cubicBezTo>
                  <a:cubicBezTo>
                    <a:pt x="834" y="1987"/>
                    <a:pt x="834" y="1987"/>
                    <a:pt x="834" y="1987"/>
                  </a:cubicBezTo>
                  <a:cubicBezTo>
                    <a:pt x="834" y="1987"/>
                    <a:pt x="834" y="1987"/>
                    <a:pt x="834" y="1987"/>
                  </a:cubicBezTo>
                  <a:close/>
                  <a:moveTo>
                    <a:pt x="832" y="1984"/>
                  </a:moveTo>
                  <a:cubicBezTo>
                    <a:pt x="832" y="1923"/>
                    <a:pt x="832" y="1923"/>
                    <a:pt x="832" y="1923"/>
                  </a:cubicBezTo>
                  <a:cubicBezTo>
                    <a:pt x="811" y="1922"/>
                    <a:pt x="791" y="1921"/>
                    <a:pt x="770" y="1921"/>
                  </a:cubicBezTo>
                  <a:cubicBezTo>
                    <a:pt x="770" y="1921"/>
                    <a:pt x="770" y="1921"/>
                    <a:pt x="770" y="1921"/>
                  </a:cubicBezTo>
                  <a:cubicBezTo>
                    <a:pt x="770" y="1982"/>
                    <a:pt x="770" y="1982"/>
                    <a:pt x="770" y="1982"/>
                  </a:cubicBezTo>
                  <a:cubicBezTo>
                    <a:pt x="791" y="1983"/>
                    <a:pt x="812" y="1983"/>
                    <a:pt x="832" y="1984"/>
                  </a:cubicBezTo>
                  <a:close/>
                  <a:moveTo>
                    <a:pt x="971" y="1985"/>
                  </a:moveTo>
                  <a:cubicBezTo>
                    <a:pt x="970" y="1985"/>
                    <a:pt x="970" y="1985"/>
                    <a:pt x="970" y="1984"/>
                  </a:cubicBezTo>
                  <a:cubicBezTo>
                    <a:pt x="970" y="1984"/>
                    <a:pt x="970" y="1984"/>
                    <a:pt x="970" y="1984"/>
                  </a:cubicBezTo>
                  <a:cubicBezTo>
                    <a:pt x="970" y="1927"/>
                    <a:pt x="970" y="1927"/>
                    <a:pt x="970" y="1927"/>
                  </a:cubicBezTo>
                  <a:cubicBezTo>
                    <a:pt x="970" y="1926"/>
                    <a:pt x="970" y="1926"/>
                    <a:pt x="971" y="1926"/>
                  </a:cubicBezTo>
                  <a:cubicBezTo>
                    <a:pt x="971" y="1926"/>
                    <a:pt x="971" y="1926"/>
                    <a:pt x="971" y="1926"/>
                  </a:cubicBezTo>
                  <a:cubicBezTo>
                    <a:pt x="971" y="1925"/>
                    <a:pt x="971" y="1925"/>
                    <a:pt x="972" y="1925"/>
                  </a:cubicBezTo>
                  <a:cubicBezTo>
                    <a:pt x="972" y="1925"/>
                    <a:pt x="972" y="1925"/>
                    <a:pt x="972" y="1925"/>
                  </a:cubicBezTo>
                  <a:cubicBezTo>
                    <a:pt x="993" y="1926"/>
                    <a:pt x="1015" y="1927"/>
                    <a:pt x="1037" y="1928"/>
                  </a:cubicBezTo>
                  <a:cubicBezTo>
                    <a:pt x="1037" y="1928"/>
                    <a:pt x="1037" y="1928"/>
                    <a:pt x="1037" y="1928"/>
                  </a:cubicBezTo>
                  <a:cubicBezTo>
                    <a:pt x="1038" y="1928"/>
                    <a:pt x="1039" y="1929"/>
                    <a:pt x="1039" y="1929"/>
                  </a:cubicBezTo>
                  <a:cubicBezTo>
                    <a:pt x="1039" y="1929"/>
                    <a:pt x="1039" y="1929"/>
                    <a:pt x="1039" y="1929"/>
                  </a:cubicBezTo>
                  <a:cubicBezTo>
                    <a:pt x="1039" y="1982"/>
                    <a:pt x="1039" y="1982"/>
                    <a:pt x="1039" y="1982"/>
                  </a:cubicBezTo>
                  <a:cubicBezTo>
                    <a:pt x="1039" y="1983"/>
                    <a:pt x="1038" y="1983"/>
                    <a:pt x="1037" y="1983"/>
                  </a:cubicBezTo>
                  <a:cubicBezTo>
                    <a:pt x="1037" y="1983"/>
                    <a:pt x="1037" y="1983"/>
                    <a:pt x="1037" y="1983"/>
                  </a:cubicBezTo>
                  <a:cubicBezTo>
                    <a:pt x="1015" y="1984"/>
                    <a:pt x="993" y="1985"/>
                    <a:pt x="972" y="1986"/>
                  </a:cubicBezTo>
                  <a:cubicBezTo>
                    <a:pt x="972" y="1986"/>
                    <a:pt x="972" y="1986"/>
                    <a:pt x="972" y="1986"/>
                  </a:cubicBezTo>
                  <a:cubicBezTo>
                    <a:pt x="972" y="1984"/>
                    <a:pt x="972" y="1984"/>
                    <a:pt x="972" y="1984"/>
                  </a:cubicBezTo>
                  <a:cubicBezTo>
                    <a:pt x="972" y="1986"/>
                    <a:pt x="972" y="1986"/>
                    <a:pt x="972" y="1986"/>
                  </a:cubicBezTo>
                  <a:cubicBezTo>
                    <a:pt x="972" y="1986"/>
                    <a:pt x="972" y="1986"/>
                    <a:pt x="972" y="1986"/>
                  </a:cubicBezTo>
                  <a:cubicBezTo>
                    <a:pt x="972" y="1986"/>
                    <a:pt x="972" y="1986"/>
                    <a:pt x="972" y="1986"/>
                  </a:cubicBezTo>
                  <a:cubicBezTo>
                    <a:pt x="971" y="1986"/>
                    <a:pt x="971" y="1986"/>
                    <a:pt x="971" y="1985"/>
                  </a:cubicBezTo>
                  <a:close/>
                  <a:moveTo>
                    <a:pt x="973" y="1983"/>
                  </a:moveTo>
                  <a:cubicBezTo>
                    <a:pt x="994" y="1982"/>
                    <a:pt x="1015" y="1981"/>
                    <a:pt x="1036" y="1980"/>
                  </a:cubicBezTo>
                  <a:cubicBezTo>
                    <a:pt x="1036" y="1980"/>
                    <a:pt x="1036" y="1980"/>
                    <a:pt x="1036" y="1980"/>
                  </a:cubicBezTo>
                  <a:cubicBezTo>
                    <a:pt x="1036" y="1931"/>
                    <a:pt x="1036" y="1931"/>
                    <a:pt x="1036" y="1931"/>
                  </a:cubicBezTo>
                  <a:cubicBezTo>
                    <a:pt x="1015" y="1930"/>
                    <a:pt x="994" y="1929"/>
                    <a:pt x="973" y="1928"/>
                  </a:cubicBezTo>
                  <a:cubicBezTo>
                    <a:pt x="973" y="1928"/>
                    <a:pt x="973" y="1928"/>
                    <a:pt x="973" y="1928"/>
                  </a:cubicBezTo>
                  <a:cubicBezTo>
                    <a:pt x="973" y="1983"/>
                    <a:pt x="973" y="1983"/>
                    <a:pt x="973" y="1983"/>
                  </a:cubicBezTo>
                  <a:close/>
                  <a:moveTo>
                    <a:pt x="1174" y="1975"/>
                  </a:moveTo>
                  <a:cubicBezTo>
                    <a:pt x="1174" y="1975"/>
                    <a:pt x="1173" y="1974"/>
                    <a:pt x="1173" y="1974"/>
                  </a:cubicBezTo>
                  <a:cubicBezTo>
                    <a:pt x="1173" y="1974"/>
                    <a:pt x="1173" y="1974"/>
                    <a:pt x="1173" y="1974"/>
                  </a:cubicBezTo>
                  <a:cubicBezTo>
                    <a:pt x="1173" y="1933"/>
                    <a:pt x="1173" y="1933"/>
                    <a:pt x="1173" y="1933"/>
                  </a:cubicBezTo>
                  <a:cubicBezTo>
                    <a:pt x="1173" y="1933"/>
                    <a:pt x="1173" y="1932"/>
                    <a:pt x="1174" y="1932"/>
                  </a:cubicBezTo>
                  <a:cubicBezTo>
                    <a:pt x="1174" y="1932"/>
                    <a:pt x="1174" y="1932"/>
                    <a:pt x="1174" y="1932"/>
                  </a:cubicBezTo>
                  <a:cubicBezTo>
                    <a:pt x="1174" y="1932"/>
                    <a:pt x="1174" y="1932"/>
                    <a:pt x="1175" y="1932"/>
                  </a:cubicBezTo>
                  <a:cubicBezTo>
                    <a:pt x="1175" y="1932"/>
                    <a:pt x="1175" y="1932"/>
                    <a:pt x="1175" y="1932"/>
                  </a:cubicBezTo>
                  <a:cubicBezTo>
                    <a:pt x="1196" y="1932"/>
                    <a:pt x="1218" y="1932"/>
                    <a:pt x="1240" y="1933"/>
                  </a:cubicBezTo>
                  <a:cubicBezTo>
                    <a:pt x="1240" y="1933"/>
                    <a:pt x="1240" y="1933"/>
                    <a:pt x="1240" y="1933"/>
                  </a:cubicBezTo>
                  <a:cubicBezTo>
                    <a:pt x="1241" y="1933"/>
                    <a:pt x="1242" y="1933"/>
                    <a:pt x="1242" y="1934"/>
                  </a:cubicBezTo>
                  <a:cubicBezTo>
                    <a:pt x="1242" y="1934"/>
                    <a:pt x="1242" y="1934"/>
                    <a:pt x="1242" y="1934"/>
                  </a:cubicBezTo>
                  <a:cubicBezTo>
                    <a:pt x="1242" y="1970"/>
                    <a:pt x="1242" y="1970"/>
                    <a:pt x="1242" y="1970"/>
                  </a:cubicBezTo>
                  <a:cubicBezTo>
                    <a:pt x="1242" y="1970"/>
                    <a:pt x="1241" y="1971"/>
                    <a:pt x="1240" y="1971"/>
                  </a:cubicBezTo>
                  <a:cubicBezTo>
                    <a:pt x="1240" y="1971"/>
                    <a:pt x="1240" y="1971"/>
                    <a:pt x="1240" y="1971"/>
                  </a:cubicBezTo>
                  <a:cubicBezTo>
                    <a:pt x="1219" y="1973"/>
                    <a:pt x="1197" y="1974"/>
                    <a:pt x="1175" y="1975"/>
                  </a:cubicBezTo>
                  <a:cubicBezTo>
                    <a:pt x="1175" y="1975"/>
                    <a:pt x="1175" y="1975"/>
                    <a:pt x="1175" y="1975"/>
                  </a:cubicBezTo>
                  <a:cubicBezTo>
                    <a:pt x="1175" y="1974"/>
                    <a:pt x="1175" y="1974"/>
                    <a:pt x="1175" y="1974"/>
                  </a:cubicBezTo>
                  <a:cubicBezTo>
                    <a:pt x="1175" y="1975"/>
                    <a:pt x="1175" y="1975"/>
                    <a:pt x="1175" y="1975"/>
                  </a:cubicBezTo>
                  <a:cubicBezTo>
                    <a:pt x="1175" y="1975"/>
                    <a:pt x="1175" y="1975"/>
                    <a:pt x="1175" y="1975"/>
                  </a:cubicBezTo>
                  <a:cubicBezTo>
                    <a:pt x="1175" y="1975"/>
                    <a:pt x="1175" y="1975"/>
                    <a:pt x="1175" y="1975"/>
                  </a:cubicBezTo>
                  <a:cubicBezTo>
                    <a:pt x="1174" y="1975"/>
                    <a:pt x="1174" y="1975"/>
                    <a:pt x="1174" y="1975"/>
                  </a:cubicBezTo>
                  <a:close/>
                  <a:moveTo>
                    <a:pt x="1176" y="1972"/>
                  </a:moveTo>
                  <a:cubicBezTo>
                    <a:pt x="1197" y="1971"/>
                    <a:pt x="1218" y="1970"/>
                    <a:pt x="1239" y="1968"/>
                  </a:cubicBezTo>
                  <a:cubicBezTo>
                    <a:pt x="1239" y="1968"/>
                    <a:pt x="1239" y="1968"/>
                    <a:pt x="1239" y="1968"/>
                  </a:cubicBezTo>
                  <a:cubicBezTo>
                    <a:pt x="1239" y="1936"/>
                    <a:pt x="1239" y="1936"/>
                    <a:pt x="1239" y="1936"/>
                  </a:cubicBezTo>
                  <a:cubicBezTo>
                    <a:pt x="1218" y="1935"/>
                    <a:pt x="1197" y="1935"/>
                    <a:pt x="1176" y="1935"/>
                  </a:cubicBezTo>
                  <a:cubicBezTo>
                    <a:pt x="1176" y="1935"/>
                    <a:pt x="1176" y="1935"/>
                    <a:pt x="1176" y="1935"/>
                  </a:cubicBezTo>
                  <a:cubicBezTo>
                    <a:pt x="1176" y="1972"/>
                    <a:pt x="1176" y="1972"/>
                    <a:pt x="1176" y="1972"/>
                  </a:cubicBezTo>
                  <a:close/>
                  <a:moveTo>
                    <a:pt x="1784" y="1974"/>
                  </a:moveTo>
                  <a:cubicBezTo>
                    <a:pt x="1783" y="1974"/>
                    <a:pt x="1783" y="1974"/>
                    <a:pt x="1783" y="1973"/>
                  </a:cubicBezTo>
                  <a:cubicBezTo>
                    <a:pt x="1783" y="1973"/>
                    <a:pt x="1783" y="1973"/>
                    <a:pt x="1783" y="1973"/>
                  </a:cubicBezTo>
                  <a:cubicBezTo>
                    <a:pt x="1783" y="1924"/>
                    <a:pt x="1783" y="1924"/>
                    <a:pt x="1783" y="1924"/>
                  </a:cubicBezTo>
                  <a:cubicBezTo>
                    <a:pt x="1783" y="1923"/>
                    <a:pt x="1783" y="1923"/>
                    <a:pt x="1784" y="1923"/>
                  </a:cubicBezTo>
                  <a:cubicBezTo>
                    <a:pt x="1784" y="1923"/>
                    <a:pt x="1784" y="1923"/>
                    <a:pt x="1784" y="1923"/>
                  </a:cubicBezTo>
                  <a:cubicBezTo>
                    <a:pt x="1784" y="1922"/>
                    <a:pt x="1784" y="1922"/>
                    <a:pt x="1785" y="1922"/>
                  </a:cubicBezTo>
                  <a:cubicBezTo>
                    <a:pt x="1785" y="1922"/>
                    <a:pt x="1785" y="1922"/>
                    <a:pt x="1785" y="1922"/>
                  </a:cubicBezTo>
                  <a:cubicBezTo>
                    <a:pt x="1788" y="1922"/>
                    <a:pt x="1791" y="1922"/>
                    <a:pt x="1795" y="1922"/>
                  </a:cubicBezTo>
                  <a:cubicBezTo>
                    <a:pt x="1795" y="1922"/>
                    <a:pt x="1795" y="1922"/>
                    <a:pt x="1795" y="1922"/>
                  </a:cubicBezTo>
                  <a:cubicBezTo>
                    <a:pt x="1818" y="1922"/>
                    <a:pt x="1837" y="1922"/>
                    <a:pt x="1846" y="1920"/>
                  </a:cubicBezTo>
                  <a:cubicBezTo>
                    <a:pt x="1846" y="1920"/>
                    <a:pt x="1846" y="1920"/>
                    <a:pt x="1846" y="1920"/>
                  </a:cubicBezTo>
                  <a:cubicBezTo>
                    <a:pt x="1846" y="1920"/>
                    <a:pt x="1847" y="1920"/>
                    <a:pt x="1850" y="1919"/>
                  </a:cubicBezTo>
                  <a:cubicBezTo>
                    <a:pt x="1850" y="1919"/>
                    <a:pt x="1850" y="1919"/>
                    <a:pt x="1850" y="1919"/>
                  </a:cubicBezTo>
                  <a:cubicBezTo>
                    <a:pt x="1850" y="1919"/>
                    <a:pt x="1851" y="1919"/>
                    <a:pt x="1851" y="1919"/>
                  </a:cubicBezTo>
                  <a:cubicBezTo>
                    <a:pt x="1851" y="1919"/>
                    <a:pt x="1851" y="1919"/>
                    <a:pt x="1851" y="1919"/>
                  </a:cubicBezTo>
                  <a:cubicBezTo>
                    <a:pt x="1851" y="1920"/>
                    <a:pt x="1852" y="1920"/>
                    <a:pt x="1852" y="1921"/>
                  </a:cubicBezTo>
                  <a:cubicBezTo>
                    <a:pt x="1852" y="1921"/>
                    <a:pt x="1852" y="1921"/>
                    <a:pt x="1852" y="1921"/>
                  </a:cubicBezTo>
                  <a:cubicBezTo>
                    <a:pt x="1852" y="1968"/>
                    <a:pt x="1852" y="1968"/>
                    <a:pt x="1852" y="1968"/>
                  </a:cubicBezTo>
                  <a:cubicBezTo>
                    <a:pt x="1852" y="1969"/>
                    <a:pt x="1851" y="1969"/>
                    <a:pt x="1850" y="1969"/>
                  </a:cubicBezTo>
                  <a:cubicBezTo>
                    <a:pt x="1850" y="1969"/>
                    <a:pt x="1850" y="1969"/>
                    <a:pt x="1850" y="1969"/>
                  </a:cubicBezTo>
                  <a:cubicBezTo>
                    <a:pt x="1838" y="1971"/>
                    <a:pt x="1824" y="1973"/>
                    <a:pt x="1811" y="1974"/>
                  </a:cubicBezTo>
                  <a:cubicBezTo>
                    <a:pt x="1811" y="1974"/>
                    <a:pt x="1811" y="1974"/>
                    <a:pt x="1811" y="1974"/>
                  </a:cubicBezTo>
                  <a:cubicBezTo>
                    <a:pt x="1802" y="1974"/>
                    <a:pt x="1794" y="1975"/>
                    <a:pt x="1785" y="1975"/>
                  </a:cubicBezTo>
                  <a:cubicBezTo>
                    <a:pt x="1785" y="1975"/>
                    <a:pt x="1785" y="1975"/>
                    <a:pt x="1785" y="1975"/>
                  </a:cubicBezTo>
                  <a:cubicBezTo>
                    <a:pt x="1785" y="1975"/>
                    <a:pt x="1785" y="1975"/>
                    <a:pt x="1785" y="1975"/>
                  </a:cubicBezTo>
                  <a:cubicBezTo>
                    <a:pt x="1785" y="1975"/>
                    <a:pt x="1785" y="1975"/>
                    <a:pt x="1785" y="1975"/>
                  </a:cubicBezTo>
                  <a:cubicBezTo>
                    <a:pt x="1784" y="1975"/>
                    <a:pt x="1784" y="1975"/>
                    <a:pt x="1784" y="1974"/>
                  </a:cubicBezTo>
                  <a:close/>
                  <a:moveTo>
                    <a:pt x="1786" y="1972"/>
                  </a:moveTo>
                  <a:cubicBezTo>
                    <a:pt x="1795" y="1971"/>
                    <a:pt x="1803" y="1971"/>
                    <a:pt x="1811" y="1971"/>
                  </a:cubicBezTo>
                  <a:cubicBezTo>
                    <a:pt x="1811" y="1971"/>
                    <a:pt x="1811" y="1971"/>
                    <a:pt x="1811" y="1971"/>
                  </a:cubicBezTo>
                  <a:cubicBezTo>
                    <a:pt x="1824" y="1970"/>
                    <a:pt x="1836" y="1968"/>
                    <a:pt x="1849" y="1967"/>
                  </a:cubicBezTo>
                  <a:cubicBezTo>
                    <a:pt x="1849" y="1967"/>
                    <a:pt x="1849" y="1967"/>
                    <a:pt x="1849" y="1967"/>
                  </a:cubicBezTo>
                  <a:cubicBezTo>
                    <a:pt x="1849" y="1922"/>
                    <a:pt x="1849" y="1922"/>
                    <a:pt x="1849" y="1922"/>
                  </a:cubicBezTo>
                  <a:cubicBezTo>
                    <a:pt x="1847" y="1923"/>
                    <a:pt x="1846" y="1923"/>
                    <a:pt x="1846" y="1923"/>
                  </a:cubicBezTo>
                  <a:cubicBezTo>
                    <a:pt x="1846" y="1923"/>
                    <a:pt x="1846" y="1923"/>
                    <a:pt x="1846" y="1923"/>
                  </a:cubicBezTo>
                  <a:cubicBezTo>
                    <a:pt x="1837" y="1925"/>
                    <a:pt x="1818" y="1925"/>
                    <a:pt x="1795" y="1925"/>
                  </a:cubicBezTo>
                  <a:cubicBezTo>
                    <a:pt x="1795" y="1925"/>
                    <a:pt x="1795" y="1925"/>
                    <a:pt x="1795" y="1925"/>
                  </a:cubicBezTo>
                  <a:cubicBezTo>
                    <a:pt x="1792" y="1925"/>
                    <a:pt x="1789" y="1925"/>
                    <a:pt x="1786" y="1925"/>
                  </a:cubicBezTo>
                  <a:cubicBezTo>
                    <a:pt x="1786" y="1925"/>
                    <a:pt x="1786" y="1925"/>
                    <a:pt x="1786" y="1925"/>
                  </a:cubicBezTo>
                  <a:cubicBezTo>
                    <a:pt x="1786" y="1972"/>
                    <a:pt x="1786" y="1972"/>
                    <a:pt x="1786" y="1972"/>
                  </a:cubicBezTo>
                  <a:close/>
                  <a:moveTo>
                    <a:pt x="1785" y="1925"/>
                  </a:moveTo>
                  <a:cubicBezTo>
                    <a:pt x="1785" y="1924"/>
                    <a:pt x="1785" y="1924"/>
                    <a:pt x="1785" y="1924"/>
                  </a:cubicBezTo>
                  <a:cubicBezTo>
                    <a:pt x="1785" y="1925"/>
                    <a:pt x="1785" y="1925"/>
                    <a:pt x="1785" y="1925"/>
                  </a:cubicBezTo>
                  <a:close/>
                  <a:moveTo>
                    <a:pt x="361" y="1973"/>
                  </a:moveTo>
                  <a:cubicBezTo>
                    <a:pt x="360" y="1973"/>
                    <a:pt x="360" y="1973"/>
                    <a:pt x="360" y="1972"/>
                  </a:cubicBezTo>
                  <a:cubicBezTo>
                    <a:pt x="360" y="1972"/>
                    <a:pt x="360" y="1972"/>
                    <a:pt x="360" y="1972"/>
                  </a:cubicBezTo>
                  <a:cubicBezTo>
                    <a:pt x="360" y="1922"/>
                    <a:pt x="360" y="1922"/>
                    <a:pt x="360" y="1922"/>
                  </a:cubicBezTo>
                  <a:cubicBezTo>
                    <a:pt x="360" y="1921"/>
                    <a:pt x="361" y="1920"/>
                    <a:pt x="362" y="1920"/>
                  </a:cubicBezTo>
                  <a:cubicBezTo>
                    <a:pt x="362" y="1920"/>
                    <a:pt x="362" y="1920"/>
                    <a:pt x="362" y="1920"/>
                  </a:cubicBezTo>
                  <a:cubicBezTo>
                    <a:pt x="384" y="1919"/>
                    <a:pt x="406" y="1918"/>
                    <a:pt x="427" y="1917"/>
                  </a:cubicBezTo>
                  <a:cubicBezTo>
                    <a:pt x="427" y="1917"/>
                    <a:pt x="427" y="1917"/>
                    <a:pt x="427" y="1917"/>
                  </a:cubicBezTo>
                  <a:cubicBezTo>
                    <a:pt x="428" y="1917"/>
                    <a:pt x="428" y="1917"/>
                    <a:pt x="428" y="1918"/>
                  </a:cubicBezTo>
                  <a:cubicBezTo>
                    <a:pt x="428" y="1918"/>
                    <a:pt x="428" y="1918"/>
                    <a:pt x="428" y="1918"/>
                  </a:cubicBezTo>
                  <a:cubicBezTo>
                    <a:pt x="429" y="1918"/>
                    <a:pt x="429" y="1918"/>
                    <a:pt x="429" y="1919"/>
                  </a:cubicBezTo>
                  <a:cubicBezTo>
                    <a:pt x="429" y="1919"/>
                    <a:pt x="429" y="1919"/>
                    <a:pt x="429" y="1919"/>
                  </a:cubicBezTo>
                  <a:cubicBezTo>
                    <a:pt x="429" y="1968"/>
                    <a:pt x="429" y="1968"/>
                    <a:pt x="429" y="1968"/>
                  </a:cubicBezTo>
                  <a:cubicBezTo>
                    <a:pt x="429" y="1969"/>
                    <a:pt x="428" y="1970"/>
                    <a:pt x="427" y="1970"/>
                  </a:cubicBezTo>
                  <a:cubicBezTo>
                    <a:pt x="427" y="1970"/>
                    <a:pt x="427" y="1970"/>
                    <a:pt x="427" y="1970"/>
                  </a:cubicBezTo>
                  <a:cubicBezTo>
                    <a:pt x="405" y="1971"/>
                    <a:pt x="384" y="1973"/>
                    <a:pt x="362" y="1974"/>
                  </a:cubicBezTo>
                  <a:cubicBezTo>
                    <a:pt x="362" y="1974"/>
                    <a:pt x="362" y="1974"/>
                    <a:pt x="362" y="1974"/>
                  </a:cubicBezTo>
                  <a:cubicBezTo>
                    <a:pt x="362" y="1972"/>
                    <a:pt x="362" y="1972"/>
                    <a:pt x="362" y="1972"/>
                  </a:cubicBezTo>
                  <a:cubicBezTo>
                    <a:pt x="362" y="1974"/>
                    <a:pt x="362" y="1974"/>
                    <a:pt x="362" y="1974"/>
                  </a:cubicBezTo>
                  <a:cubicBezTo>
                    <a:pt x="362" y="1974"/>
                    <a:pt x="362" y="1974"/>
                    <a:pt x="362" y="1974"/>
                  </a:cubicBezTo>
                  <a:cubicBezTo>
                    <a:pt x="362" y="1974"/>
                    <a:pt x="362" y="1974"/>
                    <a:pt x="362" y="1974"/>
                  </a:cubicBezTo>
                  <a:cubicBezTo>
                    <a:pt x="361" y="1974"/>
                    <a:pt x="361" y="1974"/>
                    <a:pt x="361" y="1973"/>
                  </a:cubicBezTo>
                  <a:close/>
                  <a:moveTo>
                    <a:pt x="363" y="1971"/>
                  </a:moveTo>
                  <a:cubicBezTo>
                    <a:pt x="384" y="1970"/>
                    <a:pt x="405" y="1968"/>
                    <a:pt x="426" y="1967"/>
                  </a:cubicBezTo>
                  <a:cubicBezTo>
                    <a:pt x="426" y="1967"/>
                    <a:pt x="426" y="1967"/>
                    <a:pt x="426" y="1967"/>
                  </a:cubicBezTo>
                  <a:cubicBezTo>
                    <a:pt x="426" y="1920"/>
                    <a:pt x="426" y="1920"/>
                    <a:pt x="426" y="1920"/>
                  </a:cubicBezTo>
                  <a:cubicBezTo>
                    <a:pt x="405" y="1921"/>
                    <a:pt x="384" y="1922"/>
                    <a:pt x="363" y="1923"/>
                  </a:cubicBezTo>
                  <a:cubicBezTo>
                    <a:pt x="363" y="1923"/>
                    <a:pt x="363" y="1923"/>
                    <a:pt x="363" y="1923"/>
                  </a:cubicBezTo>
                  <a:cubicBezTo>
                    <a:pt x="363" y="1971"/>
                    <a:pt x="363" y="1971"/>
                    <a:pt x="363" y="1971"/>
                  </a:cubicBezTo>
                  <a:close/>
                  <a:moveTo>
                    <a:pt x="630" y="1973"/>
                  </a:moveTo>
                  <a:cubicBezTo>
                    <a:pt x="607" y="1971"/>
                    <a:pt x="585" y="1969"/>
                    <a:pt x="565" y="1968"/>
                  </a:cubicBezTo>
                  <a:cubicBezTo>
                    <a:pt x="565" y="1968"/>
                    <a:pt x="565" y="1968"/>
                    <a:pt x="565" y="1968"/>
                  </a:cubicBezTo>
                  <a:cubicBezTo>
                    <a:pt x="564" y="1968"/>
                    <a:pt x="563" y="1967"/>
                    <a:pt x="563" y="1966"/>
                  </a:cubicBezTo>
                  <a:cubicBezTo>
                    <a:pt x="563" y="1966"/>
                    <a:pt x="563" y="1966"/>
                    <a:pt x="563" y="1966"/>
                  </a:cubicBezTo>
                  <a:cubicBezTo>
                    <a:pt x="563" y="1916"/>
                    <a:pt x="563" y="1916"/>
                    <a:pt x="563" y="1916"/>
                  </a:cubicBezTo>
                  <a:cubicBezTo>
                    <a:pt x="563" y="1915"/>
                    <a:pt x="564" y="1914"/>
                    <a:pt x="565" y="1914"/>
                  </a:cubicBezTo>
                  <a:cubicBezTo>
                    <a:pt x="565" y="1914"/>
                    <a:pt x="565" y="1914"/>
                    <a:pt x="565" y="1914"/>
                  </a:cubicBezTo>
                  <a:cubicBezTo>
                    <a:pt x="571" y="1914"/>
                    <a:pt x="577" y="1914"/>
                    <a:pt x="583" y="1914"/>
                  </a:cubicBezTo>
                  <a:cubicBezTo>
                    <a:pt x="583" y="1914"/>
                    <a:pt x="583" y="1914"/>
                    <a:pt x="583" y="1914"/>
                  </a:cubicBezTo>
                  <a:cubicBezTo>
                    <a:pt x="599" y="1914"/>
                    <a:pt x="615" y="1914"/>
                    <a:pt x="630" y="1915"/>
                  </a:cubicBezTo>
                  <a:cubicBezTo>
                    <a:pt x="630" y="1915"/>
                    <a:pt x="630" y="1915"/>
                    <a:pt x="630" y="1915"/>
                  </a:cubicBezTo>
                  <a:cubicBezTo>
                    <a:pt x="631" y="1915"/>
                    <a:pt x="632" y="1915"/>
                    <a:pt x="632" y="1916"/>
                  </a:cubicBezTo>
                  <a:cubicBezTo>
                    <a:pt x="632" y="1916"/>
                    <a:pt x="632" y="1916"/>
                    <a:pt x="632" y="1916"/>
                  </a:cubicBezTo>
                  <a:cubicBezTo>
                    <a:pt x="632" y="1972"/>
                    <a:pt x="632" y="1972"/>
                    <a:pt x="632" y="1972"/>
                  </a:cubicBezTo>
                  <a:cubicBezTo>
                    <a:pt x="632" y="1972"/>
                    <a:pt x="632" y="1972"/>
                    <a:pt x="631" y="1973"/>
                  </a:cubicBezTo>
                  <a:cubicBezTo>
                    <a:pt x="631" y="1973"/>
                    <a:pt x="631" y="1973"/>
                    <a:pt x="631" y="1973"/>
                  </a:cubicBezTo>
                  <a:cubicBezTo>
                    <a:pt x="631" y="1973"/>
                    <a:pt x="631" y="1973"/>
                    <a:pt x="630" y="1973"/>
                  </a:cubicBezTo>
                  <a:cubicBezTo>
                    <a:pt x="630" y="1973"/>
                    <a:pt x="630" y="1973"/>
                    <a:pt x="630" y="1973"/>
                  </a:cubicBezTo>
                  <a:cubicBezTo>
                    <a:pt x="630" y="1973"/>
                    <a:pt x="630" y="1973"/>
                    <a:pt x="630" y="1973"/>
                  </a:cubicBezTo>
                  <a:close/>
                  <a:moveTo>
                    <a:pt x="629" y="1970"/>
                  </a:moveTo>
                  <a:cubicBezTo>
                    <a:pt x="629" y="1918"/>
                    <a:pt x="629" y="1918"/>
                    <a:pt x="629" y="1918"/>
                  </a:cubicBezTo>
                  <a:cubicBezTo>
                    <a:pt x="614" y="1917"/>
                    <a:pt x="598" y="1917"/>
                    <a:pt x="583" y="1917"/>
                  </a:cubicBezTo>
                  <a:cubicBezTo>
                    <a:pt x="583" y="1917"/>
                    <a:pt x="583" y="1917"/>
                    <a:pt x="583" y="1917"/>
                  </a:cubicBezTo>
                  <a:cubicBezTo>
                    <a:pt x="578" y="1917"/>
                    <a:pt x="572" y="1917"/>
                    <a:pt x="566" y="1917"/>
                  </a:cubicBezTo>
                  <a:cubicBezTo>
                    <a:pt x="566" y="1917"/>
                    <a:pt x="566" y="1917"/>
                    <a:pt x="566" y="1917"/>
                  </a:cubicBezTo>
                  <a:cubicBezTo>
                    <a:pt x="566" y="1965"/>
                    <a:pt x="566" y="1965"/>
                    <a:pt x="566" y="1965"/>
                  </a:cubicBezTo>
                  <a:cubicBezTo>
                    <a:pt x="586" y="1966"/>
                    <a:pt x="607" y="1968"/>
                    <a:pt x="629" y="1970"/>
                  </a:cubicBezTo>
                  <a:close/>
                  <a:moveTo>
                    <a:pt x="565" y="1917"/>
                  </a:moveTo>
                  <a:cubicBezTo>
                    <a:pt x="565" y="1916"/>
                    <a:pt x="565" y="1916"/>
                    <a:pt x="565" y="1916"/>
                  </a:cubicBezTo>
                  <a:cubicBezTo>
                    <a:pt x="565" y="1917"/>
                    <a:pt x="565" y="1917"/>
                    <a:pt x="565" y="1917"/>
                  </a:cubicBezTo>
                  <a:close/>
                  <a:moveTo>
                    <a:pt x="224" y="1972"/>
                  </a:moveTo>
                  <a:cubicBezTo>
                    <a:pt x="203" y="1971"/>
                    <a:pt x="180" y="1970"/>
                    <a:pt x="158" y="1967"/>
                  </a:cubicBezTo>
                  <a:cubicBezTo>
                    <a:pt x="158" y="1967"/>
                    <a:pt x="158" y="1967"/>
                    <a:pt x="158" y="1967"/>
                  </a:cubicBezTo>
                  <a:cubicBezTo>
                    <a:pt x="157" y="1966"/>
                    <a:pt x="157" y="1966"/>
                    <a:pt x="157" y="1965"/>
                  </a:cubicBezTo>
                  <a:cubicBezTo>
                    <a:pt x="157" y="1965"/>
                    <a:pt x="157" y="1965"/>
                    <a:pt x="157" y="1965"/>
                  </a:cubicBezTo>
                  <a:cubicBezTo>
                    <a:pt x="157" y="1914"/>
                    <a:pt x="157" y="1914"/>
                    <a:pt x="157" y="1914"/>
                  </a:cubicBezTo>
                  <a:cubicBezTo>
                    <a:pt x="157" y="1913"/>
                    <a:pt x="157" y="1913"/>
                    <a:pt x="158" y="1913"/>
                  </a:cubicBezTo>
                  <a:cubicBezTo>
                    <a:pt x="158" y="1913"/>
                    <a:pt x="158" y="1913"/>
                    <a:pt x="158" y="1913"/>
                  </a:cubicBezTo>
                  <a:cubicBezTo>
                    <a:pt x="158" y="1912"/>
                    <a:pt x="158" y="1912"/>
                    <a:pt x="159" y="1912"/>
                  </a:cubicBezTo>
                  <a:cubicBezTo>
                    <a:pt x="159" y="1912"/>
                    <a:pt x="159" y="1912"/>
                    <a:pt x="159" y="1912"/>
                  </a:cubicBezTo>
                  <a:cubicBezTo>
                    <a:pt x="179" y="1919"/>
                    <a:pt x="201" y="1922"/>
                    <a:pt x="224" y="1924"/>
                  </a:cubicBezTo>
                  <a:cubicBezTo>
                    <a:pt x="224" y="1924"/>
                    <a:pt x="224" y="1924"/>
                    <a:pt x="224" y="1924"/>
                  </a:cubicBezTo>
                  <a:cubicBezTo>
                    <a:pt x="225" y="1924"/>
                    <a:pt x="225" y="1924"/>
                    <a:pt x="225" y="1925"/>
                  </a:cubicBezTo>
                  <a:cubicBezTo>
                    <a:pt x="225" y="1925"/>
                    <a:pt x="225" y="1925"/>
                    <a:pt x="225" y="1925"/>
                  </a:cubicBezTo>
                  <a:cubicBezTo>
                    <a:pt x="225" y="1971"/>
                    <a:pt x="225" y="1971"/>
                    <a:pt x="225" y="1971"/>
                  </a:cubicBezTo>
                  <a:cubicBezTo>
                    <a:pt x="225" y="1971"/>
                    <a:pt x="225" y="1971"/>
                    <a:pt x="225" y="1972"/>
                  </a:cubicBezTo>
                  <a:cubicBezTo>
                    <a:pt x="225" y="1972"/>
                    <a:pt x="225" y="1972"/>
                    <a:pt x="225" y="1972"/>
                  </a:cubicBezTo>
                  <a:cubicBezTo>
                    <a:pt x="225" y="1972"/>
                    <a:pt x="224" y="1972"/>
                    <a:pt x="224" y="1972"/>
                  </a:cubicBezTo>
                  <a:cubicBezTo>
                    <a:pt x="224" y="1972"/>
                    <a:pt x="224" y="1972"/>
                    <a:pt x="224" y="1972"/>
                  </a:cubicBezTo>
                  <a:cubicBezTo>
                    <a:pt x="224" y="1972"/>
                    <a:pt x="224" y="1972"/>
                    <a:pt x="224" y="1972"/>
                  </a:cubicBezTo>
                  <a:close/>
                  <a:moveTo>
                    <a:pt x="222" y="1969"/>
                  </a:moveTo>
                  <a:cubicBezTo>
                    <a:pt x="222" y="1927"/>
                    <a:pt x="222" y="1927"/>
                    <a:pt x="222" y="1927"/>
                  </a:cubicBezTo>
                  <a:cubicBezTo>
                    <a:pt x="201" y="1925"/>
                    <a:pt x="179" y="1922"/>
                    <a:pt x="160" y="1916"/>
                  </a:cubicBezTo>
                  <a:cubicBezTo>
                    <a:pt x="160" y="1916"/>
                    <a:pt x="160" y="1916"/>
                    <a:pt x="160" y="1916"/>
                  </a:cubicBezTo>
                  <a:cubicBezTo>
                    <a:pt x="160" y="1964"/>
                    <a:pt x="160" y="1964"/>
                    <a:pt x="160" y="1964"/>
                  </a:cubicBezTo>
                  <a:cubicBezTo>
                    <a:pt x="181" y="1967"/>
                    <a:pt x="202" y="1968"/>
                    <a:pt x="222" y="1969"/>
                  </a:cubicBezTo>
                  <a:close/>
                  <a:moveTo>
                    <a:pt x="1647" y="1971"/>
                  </a:moveTo>
                  <a:cubicBezTo>
                    <a:pt x="1625" y="1969"/>
                    <a:pt x="1603" y="1968"/>
                    <a:pt x="1581" y="1966"/>
                  </a:cubicBezTo>
                  <a:cubicBezTo>
                    <a:pt x="1581" y="1966"/>
                    <a:pt x="1581" y="1966"/>
                    <a:pt x="1581" y="1966"/>
                  </a:cubicBezTo>
                  <a:cubicBezTo>
                    <a:pt x="1581" y="1966"/>
                    <a:pt x="1580" y="1965"/>
                    <a:pt x="1580" y="1965"/>
                  </a:cubicBezTo>
                  <a:cubicBezTo>
                    <a:pt x="1580" y="1965"/>
                    <a:pt x="1580" y="1965"/>
                    <a:pt x="1580" y="1965"/>
                  </a:cubicBezTo>
                  <a:cubicBezTo>
                    <a:pt x="1580" y="1923"/>
                    <a:pt x="1580" y="1923"/>
                    <a:pt x="1580" y="1923"/>
                  </a:cubicBezTo>
                  <a:cubicBezTo>
                    <a:pt x="1580" y="1922"/>
                    <a:pt x="1580" y="1922"/>
                    <a:pt x="1581" y="1922"/>
                  </a:cubicBezTo>
                  <a:cubicBezTo>
                    <a:pt x="1581" y="1922"/>
                    <a:pt x="1581" y="1922"/>
                    <a:pt x="1581" y="1922"/>
                  </a:cubicBezTo>
                  <a:cubicBezTo>
                    <a:pt x="1589" y="1921"/>
                    <a:pt x="1596" y="1920"/>
                    <a:pt x="1604" y="1920"/>
                  </a:cubicBezTo>
                  <a:cubicBezTo>
                    <a:pt x="1604" y="1920"/>
                    <a:pt x="1604" y="1920"/>
                    <a:pt x="1604" y="1920"/>
                  </a:cubicBezTo>
                  <a:cubicBezTo>
                    <a:pt x="1604" y="1920"/>
                    <a:pt x="1604" y="1920"/>
                    <a:pt x="1604" y="1920"/>
                  </a:cubicBezTo>
                  <a:cubicBezTo>
                    <a:pt x="1609" y="1919"/>
                    <a:pt x="1618" y="1919"/>
                    <a:pt x="1628" y="1919"/>
                  </a:cubicBezTo>
                  <a:cubicBezTo>
                    <a:pt x="1628" y="1919"/>
                    <a:pt x="1628" y="1919"/>
                    <a:pt x="1628" y="1919"/>
                  </a:cubicBezTo>
                  <a:cubicBezTo>
                    <a:pt x="1634" y="1919"/>
                    <a:pt x="1640" y="1919"/>
                    <a:pt x="1647" y="1919"/>
                  </a:cubicBezTo>
                  <a:cubicBezTo>
                    <a:pt x="1647" y="1919"/>
                    <a:pt x="1647" y="1919"/>
                    <a:pt x="1647" y="1919"/>
                  </a:cubicBezTo>
                  <a:cubicBezTo>
                    <a:pt x="1648" y="1919"/>
                    <a:pt x="1648" y="1920"/>
                    <a:pt x="1648" y="1921"/>
                  </a:cubicBezTo>
                  <a:cubicBezTo>
                    <a:pt x="1648" y="1921"/>
                    <a:pt x="1648" y="1921"/>
                    <a:pt x="1648" y="1921"/>
                  </a:cubicBezTo>
                  <a:cubicBezTo>
                    <a:pt x="1648" y="1969"/>
                    <a:pt x="1648" y="1969"/>
                    <a:pt x="1648" y="1969"/>
                  </a:cubicBezTo>
                  <a:cubicBezTo>
                    <a:pt x="1648" y="1970"/>
                    <a:pt x="1648" y="1970"/>
                    <a:pt x="1648" y="1970"/>
                  </a:cubicBezTo>
                  <a:cubicBezTo>
                    <a:pt x="1648" y="1970"/>
                    <a:pt x="1648" y="1970"/>
                    <a:pt x="1648" y="1970"/>
                  </a:cubicBezTo>
                  <a:cubicBezTo>
                    <a:pt x="1648" y="1970"/>
                    <a:pt x="1647" y="1971"/>
                    <a:pt x="1647" y="1971"/>
                  </a:cubicBezTo>
                  <a:cubicBezTo>
                    <a:pt x="1647" y="1971"/>
                    <a:pt x="1647" y="1971"/>
                    <a:pt x="1647" y="1971"/>
                  </a:cubicBezTo>
                  <a:cubicBezTo>
                    <a:pt x="1647" y="1971"/>
                    <a:pt x="1647" y="1971"/>
                    <a:pt x="1647" y="1971"/>
                  </a:cubicBezTo>
                  <a:close/>
                  <a:moveTo>
                    <a:pt x="1645" y="1968"/>
                  </a:moveTo>
                  <a:cubicBezTo>
                    <a:pt x="1645" y="1922"/>
                    <a:pt x="1645" y="1922"/>
                    <a:pt x="1645" y="1922"/>
                  </a:cubicBezTo>
                  <a:cubicBezTo>
                    <a:pt x="1639" y="1922"/>
                    <a:pt x="1633" y="1922"/>
                    <a:pt x="1628" y="1922"/>
                  </a:cubicBezTo>
                  <a:cubicBezTo>
                    <a:pt x="1628" y="1922"/>
                    <a:pt x="1628" y="1922"/>
                    <a:pt x="1628" y="1922"/>
                  </a:cubicBezTo>
                  <a:cubicBezTo>
                    <a:pt x="1618" y="1922"/>
                    <a:pt x="1609" y="1922"/>
                    <a:pt x="1604" y="1923"/>
                  </a:cubicBezTo>
                  <a:cubicBezTo>
                    <a:pt x="1604" y="1923"/>
                    <a:pt x="1604" y="1923"/>
                    <a:pt x="1604" y="1923"/>
                  </a:cubicBezTo>
                  <a:cubicBezTo>
                    <a:pt x="1604" y="1921"/>
                    <a:pt x="1604" y="1921"/>
                    <a:pt x="1604" y="1921"/>
                  </a:cubicBezTo>
                  <a:cubicBezTo>
                    <a:pt x="1604" y="1923"/>
                    <a:pt x="1604" y="1923"/>
                    <a:pt x="1604" y="1923"/>
                  </a:cubicBezTo>
                  <a:cubicBezTo>
                    <a:pt x="1597" y="1923"/>
                    <a:pt x="1590" y="1924"/>
                    <a:pt x="1583" y="1925"/>
                  </a:cubicBezTo>
                  <a:cubicBezTo>
                    <a:pt x="1583" y="1925"/>
                    <a:pt x="1583" y="1925"/>
                    <a:pt x="1583" y="1925"/>
                  </a:cubicBezTo>
                  <a:cubicBezTo>
                    <a:pt x="1583" y="1963"/>
                    <a:pt x="1583" y="1963"/>
                    <a:pt x="1583" y="1963"/>
                  </a:cubicBezTo>
                  <a:cubicBezTo>
                    <a:pt x="1604" y="1965"/>
                    <a:pt x="1625" y="1966"/>
                    <a:pt x="1645" y="1968"/>
                  </a:cubicBezTo>
                  <a:close/>
                  <a:moveTo>
                    <a:pt x="1377" y="1962"/>
                  </a:moveTo>
                  <a:cubicBezTo>
                    <a:pt x="1377" y="1962"/>
                    <a:pt x="1377" y="1962"/>
                    <a:pt x="1377" y="1961"/>
                  </a:cubicBezTo>
                  <a:cubicBezTo>
                    <a:pt x="1377" y="1961"/>
                    <a:pt x="1377" y="1961"/>
                    <a:pt x="1377" y="1961"/>
                  </a:cubicBezTo>
                  <a:cubicBezTo>
                    <a:pt x="1377" y="1934"/>
                    <a:pt x="1377" y="1934"/>
                    <a:pt x="1377" y="1934"/>
                  </a:cubicBezTo>
                  <a:cubicBezTo>
                    <a:pt x="1377" y="1933"/>
                    <a:pt x="1377" y="1932"/>
                    <a:pt x="1378" y="1932"/>
                  </a:cubicBezTo>
                  <a:cubicBezTo>
                    <a:pt x="1378" y="1932"/>
                    <a:pt x="1378" y="1932"/>
                    <a:pt x="1378" y="1932"/>
                  </a:cubicBezTo>
                  <a:cubicBezTo>
                    <a:pt x="1400" y="1932"/>
                    <a:pt x="1422" y="1931"/>
                    <a:pt x="1444" y="1930"/>
                  </a:cubicBezTo>
                  <a:cubicBezTo>
                    <a:pt x="1444" y="1930"/>
                    <a:pt x="1444" y="1930"/>
                    <a:pt x="1444" y="1930"/>
                  </a:cubicBezTo>
                  <a:cubicBezTo>
                    <a:pt x="1444" y="1930"/>
                    <a:pt x="1444" y="1931"/>
                    <a:pt x="1445" y="1931"/>
                  </a:cubicBezTo>
                  <a:cubicBezTo>
                    <a:pt x="1445" y="1931"/>
                    <a:pt x="1445" y="1931"/>
                    <a:pt x="1445" y="1931"/>
                  </a:cubicBezTo>
                  <a:cubicBezTo>
                    <a:pt x="1445" y="1931"/>
                    <a:pt x="1445" y="1932"/>
                    <a:pt x="1445" y="1932"/>
                  </a:cubicBezTo>
                  <a:cubicBezTo>
                    <a:pt x="1445" y="1932"/>
                    <a:pt x="1445" y="1932"/>
                    <a:pt x="1445" y="1932"/>
                  </a:cubicBezTo>
                  <a:cubicBezTo>
                    <a:pt x="1445" y="1959"/>
                    <a:pt x="1445" y="1959"/>
                    <a:pt x="1445" y="1959"/>
                  </a:cubicBezTo>
                  <a:cubicBezTo>
                    <a:pt x="1445" y="1959"/>
                    <a:pt x="1444" y="1960"/>
                    <a:pt x="1444" y="1960"/>
                  </a:cubicBezTo>
                  <a:cubicBezTo>
                    <a:pt x="1444" y="1960"/>
                    <a:pt x="1444" y="1960"/>
                    <a:pt x="1444" y="1960"/>
                  </a:cubicBezTo>
                  <a:cubicBezTo>
                    <a:pt x="1434" y="1960"/>
                    <a:pt x="1424" y="1960"/>
                    <a:pt x="1415" y="1961"/>
                  </a:cubicBezTo>
                  <a:cubicBezTo>
                    <a:pt x="1415" y="1961"/>
                    <a:pt x="1415" y="1961"/>
                    <a:pt x="1415" y="1961"/>
                  </a:cubicBezTo>
                  <a:cubicBezTo>
                    <a:pt x="1403" y="1961"/>
                    <a:pt x="1390" y="1962"/>
                    <a:pt x="1378" y="1963"/>
                  </a:cubicBezTo>
                  <a:cubicBezTo>
                    <a:pt x="1378" y="1963"/>
                    <a:pt x="1378" y="1963"/>
                    <a:pt x="1378" y="1963"/>
                  </a:cubicBezTo>
                  <a:cubicBezTo>
                    <a:pt x="1378" y="1961"/>
                    <a:pt x="1378" y="1961"/>
                    <a:pt x="1378" y="1961"/>
                  </a:cubicBezTo>
                  <a:cubicBezTo>
                    <a:pt x="1378" y="1963"/>
                    <a:pt x="1378" y="1963"/>
                    <a:pt x="1378" y="1963"/>
                  </a:cubicBezTo>
                  <a:cubicBezTo>
                    <a:pt x="1378" y="1963"/>
                    <a:pt x="1378" y="1963"/>
                    <a:pt x="1378" y="1963"/>
                  </a:cubicBezTo>
                  <a:cubicBezTo>
                    <a:pt x="1378" y="1963"/>
                    <a:pt x="1378" y="1963"/>
                    <a:pt x="1378" y="1963"/>
                  </a:cubicBezTo>
                  <a:cubicBezTo>
                    <a:pt x="1378" y="1963"/>
                    <a:pt x="1377" y="1963"/>
                    <a:pt x="1377" y="1962"/>
                  </a:cubicBezTo>
                  <a:close/>
                  <a:moveTo>
                    <a:pt x="1380" y="1960"/>
                  </a:moveTo>
                  <a:cubicBezTo>
                    <a:pt x="1391" y="1959"/>
                    <a:pt x="1403" y="1958"/>
                    <a:pt x="1415" y="1958"/>
                  </a:cubicBezTo>
                  <a:cubicBezTo>
                    <a:pt x="1415" y="1958"/>
                    <a:pt x="1415" y="1958"/>
                    <a:pt x="1415" y="1958"/>
                  </a:cubicBezTo>
                  <a:cubicBezTo>
                    <a:pt x="1424" y="1957"/>
                    <a:pt x="1433" y="1957"/>
                    <a:pt x="1442" y="1957"/>
                  </a:cubicBezTo>
                  <a:cubicBezTo>
                    <a:pt x="1442" y="1957"/>
                    <a:pt x="1442" y="1957"/>
                    <a:pt x="1442" y="1957"/>
                  </a:cubicBezTo>
                  <a:cubicBezTo>
                    <a:pt x="1442" y="1934"/>
                    <a:pt x="1442" y="1934"/>
                    <a:pt x="1442" y="1934"/>
                  </a:cubicBezTo>
                  <a:cubicBezTo>
                    <a:pt x="1421" y="1934"/>
                    <a:pt x="1401" y="1935"/>
                    <a:pt x="1380" y="1935"/>
                  </a:cubicBezTo>
                  <a:cubicBezTo>
                    <a:pt x="1380" y="1935"/>
                    <a:pt x="1380" y="1935"/>
                    <a:pt x="1380" y="1935"/>
                  </a:cubicBezTo>
                  <a:cubicBezTo>
                    <a:pt x="1380" y="1960"/>
                    <a:pt x="1380" y="1960"/>
                    <a:pt x="1380" y="1960"/>
                  </a:cubicBezTo>
                  <a:close/>
                  <a:moveTo>
                    <a:pt x="1932" y="1845"/>
                  </a:moveTo>
                  <a:cubicBezTo>
                    <a:pt x="1931" y="1845"/>
                    <a:pt x="1931" y="1845"/>
                    <a:pt x="1930" y="1845"/>
                  </a:cubicBezTo>
                  <a:cubicBezTo>
                    <a:pt x="1930" y="1845"/>
                    <a:pt x="1930" y="1845"/>
                    <a:pt x="1930" y="1845"/>
                  </a:cubicBezTo>
                  <a:cubicBezTo>
                    <a:pt x="1930" y="1844"/>
                    <a:pt x="1930" y="1844"/>
                    <a:pt x="1930" y="1843"/>
                  </a:cubicBezTo>
                  <a:cubicBezTo>
                    <a:pt x="1930" y="1843"/>
                    <a:pt x="1930" y="1843"/>
                    <a:pt x="1930" y="1843"/>
                  </a:cubicBezTo>
                  <a:cubicBezTo>
                    <a:pt x="1934" y="1829"/>
                    <a:pt x="1937" y="1812"/>
                    <a:pt x="1937" y="1793"/>
                  </a:cubicBezTo>
                  <a:cubicBezTo>
                    <a:pt x="1937" y="1793"/>
                    <a:pt x="1937" y="1793"/>
                    <a:pt x="1937" y="1793"/>
                  </a:cubicBezTo>
                  <a:cubicBezTo>
                    <a:pt x="1937" y="1788"/>
                    <a:pt x="1937" y="1783"/>
                    <a:pt x="1937" y="1778"/>
                  </a:cubicBezTo>
                  <a:cubicBezTo>
                    <a:pt x="1937" y="1778"/>
                    <a:pt x="1937" y="1778"/>
                    <a:pt x="1937" y="1778"/>
                  </a:cubicBezTo>
                  <a:cubicBezTo>
                    <a:pt x="1937" y="1778"/>
                    <a:pt x="1937" y="1778"/>
                    <a:pt x="1937" y="1777"/>
                  </a:cubicBezTo>
                  <a:cubicBezTo>
                    <a:pt x="1937" y="1777"/>
                    <a:pt x="1937" y="1777"/>
                    <a:pt x="1937" y="1777"/>
                  </a:cubicBezTo>
                  <a:cubicBezTo>
                    <a:pt x="1937" y="1777"/>
                    <a:pt x="1938" y="1777"/>
                    <a:pt x="1938" y="1777"/>
                  </a:cubicBezTo>
                  <a:cubicBezTo>
                    <a:pt x="1938" y="1777"/>
                    <a:pt x="1938" y="1777"/>
                    <a:pt x="1938" y="1777"/>
                  </a:cubicBezTo>
                  <a:cubicBezTo>
                    <a:pt x="1995" y="1777"/>
                    <a:pt x="1995" y="1777"/>
                    <a:pt x="1995" y="1777"/>
                  </a:cubicBezTo>
                  <a:cubicBezTo>
                    <a:pt x="1996" y="1777"/>
                    <a:pt x="1996" y="1777"/>
                    <a:pt x="1996" y="1777"/>
                  </a:cubicBezTo>
                  <a:cubicBezTo>
                    <a:pt x="1996" y="1777"/>
                    <a:pt x="1996" y="1777"/>
                    <a:pt x="1996" y="1777"/>
                  </a:cubicBezTo>
                  <a:cubicBezTo>
                    <a:pt x="1997" y="1778"/>
                    <a:pt x="1997" y="1778"/>
                    <a:pt x="1997" y="1778"/>
                  </a:cubicBezTo>
                  <a:cubicBezTo>
                    <a:pt x="1997" y="1778"/>
                    <a:pt x="1997" y="1778"/>
                    <a:pt x="1997" y="1778"/>
                  </a:cubicBezTo>
                  <a:cubicBezTo>
                    <a:pt x="1995" y="1801"/>
                    <a:pt x="1992" y="1824"/>
                    <a:pt x="1987" y="1844"/>
                  </a:cubicBezTo>
                  <a:cubicBezTo>
                    <a:pt x="1987" y="1844"/>
                    <a:pt x="1987" y="1844"/>
                    <a:pt x="1987" y="1844"/>
                  </a:cubicBezTo>
                  <a:cubicBezTo>
                    <a:pt x="1987" y="1845"/>
                    <a:pt x="1986" y="1845"/>
                    <a:pt x="1985" y="1845"/>
                  </a:cubicBezTo>
                  <a:cubicBezTo>
                    <a:pt x="1985" y="1845"/>
                    <a:pt x="1985" y="1845"/>
                    <a:pt x="1985" y="1845"/>
                  </a:cubicBezTo>
                  <a:cubicBezTo>
                    <a:pt x="1932" y="1845"/>
                    <a:pt x="1932" y="1845"/>
                    <a:pt x="1932" y="1845"/>
                  </a:cubicBezTo>
                  <a:close/>
                  <a:moveTo>
                    <a:pt x="1984" y="1842"/>
                  </a:moveTo>
                  <a:cubicBezTo>
                    <a:pt x="1989" y="1823"/>
                    <a:pt x="1992" y="1802"/>
                    <a:pt x="1994" y="1780"/>
                  </a:cubicBezTo>
                  <a:cubicBezTo>
                    <a:pt x="1994" y="1780"/>
                    <a:pt x="1994" y="1780"/>
                    <a:pt x="1994" y="1780"/>
                  </a:cubicBezTo>
                  <a:cubicBezTo>
                    <a:pt x="1940" y="1780"/>
                    <a:pt x="1940" y="1780"/>
                    <a:pt x="1940" y="1780"/>
                  </a:cubicBezTo>
                  <a:cubicBezTo>
                    <a:pt x="1940" y="1784"/>
                    <a:pt x="1940" y="1788"/>
                    <a:pt x="1940" y="1793"/>
                  </a:cubicBezTo>
                  <a:cubicBezTo>
                    <a:pt x="1940" y="1793"/>
                    <a:pt x="1940" y="1793"/>
                    <a:pt x="1940" y="1793"/>
                  </a:cubicBezTo>
                  <a:cubicBezTo>
                    <a:pt x="1940" y="1812"/>
                    <a:pt x="1938" y="1828"/>
                    <a:pt x="1934" y="1842"/>
                  </a:cubicBezTo>
                  <a:cubicBezTo>
                    <a:pt x="1934" y="1842"/>
                    <a:pt x="1934" y="1842"/>
                    <a:pt x="1934" y="1842"/>
                  </a:cubicBezTo>
                  <a:cubicBezTo>
                    <a:pt x="1984" y="1842"/>
                    <a:pt x="1984" y="1842"/>
                    <a:pt x="1984" y="1842"/>
                  </a:cubicBezTo>
                  <a:close/>
                  <a:moveTo>
                    <a:pt x="20" y="1845"/>
                  </a:moveTo>
                  <a:cubicBezTo>
                    <a:pt x="19" y="1845"/>
                    <a:pt x="18" y="1845"/>
                    <a:pt x="18" y="1844"/>
                  </a:cubicBezTo>
                  <a:cubicBezTo>
                    <a:pt x="18" y="1844"/>
                    <a:pt x="18" y="1844"/>
                    <a:pt x="18" y="1844"/>
                  </a:cubicBezTo>
                  <a:cubicBezTo>
                    <a:pt x="18" y="1837"/>
                    <a:pt x="18" y="1831"/>
                    <a:pt x="18" y="1824"/>
                  </a:cubicBezTo>
                  <a:cubicBezTo>
                    <a:pt x="18" y="1824"/>
                    <a:pt x="18" y="1824"/>
                    <a:pt x="18" y="1824"/>
                  </a:cubicBezTo>
                  <a:cubicBezTo>
                    <a:pt x="18" y="1809"/>
                    <a:pt x="19" y="1793"/>
                    <a:pt x="19" y="1778"/>
                  </a:cubicBezTo>
                  <a:cubicBezTo>
                    <a:pt x="19" y="1778"/>
                    <a:pt x="19" y="1778"/>
                    <a:pt x="19" y="1778"/>
                  </a:cubicBezTo>
                  <a:cubicBezTo>
                    <a:pt x="20" y="1777"/>
                    <a:pt x="20" y="1777"/>
                    <a:pt x="21" y="1777"/>
                  </a:cubicBezTo>
                  <a:cubicBezTo>
                    <a:pt x="21" y="1777"/>
                    <a:pt x="21" y="1777"/>
                    <a:pt x="21" y="1777"/>
                  </a:cubicBezTo>
                  <a:cubicBezTo>
                    <a:pt x="63" y="1777"/>
                    <a:pt x="63" y="1777"/>
                    <a:pt x="63" y="1777"/>
                  </a:cubicBezTo>
                  <a:cubicBezTo>
                    <a:pt x="64" y="1777"/>
                    <a:pt x="65" y="1777"/>
                    <a:pt x="65" y="1778"/>
                  </a:cubicBezTo>
                  <a:cubicBezTo>
                    <a:pt x="65" y="1778"/>
                    <a:pt x="65" y="1778"/>
                    <a:pt x="65" y="1778"/>
                  </a:cubicBezTo>
                  <a:cubicBezTo>
                    <a:pt x="67" y="1801"/>
                    <a:pt x="72" y="1824"/>
                    <a:pt x="80" y="1843"/>
                  </a:cubicBezTo>
                  <a:cubicBezTo>
                    <a:pt x="80" y="1843"/>
                    <a:pt x="80" y="1843"/>
                    <a:pt x="80" y="1843"/>
                  </a:cubicBezTo>
                  <a:cubicBezTo>
                    <a:pt x="80" y="1844"/>
                    <a:pt x="80" y="1844"/>
                    <a:pt x="80" y="1845"/>
                  </a:cubicBezTo>
                  <a:cubicBezTo>
                    <a:pt x="80" y="1845"/>
                    <a:pt x="80" y="1845"/>
                    <a:pt x="80" y="1845"/>
                  </a:cubicBezTo>
                  <a:cubicBezTo>
                    <a:pt x="79" y="1845"/>
                    <a:pt x="79" y="1845"/>
                    <a:pt x="78" y="1845"/>
                  </a:cubicBezTo>
                  <a:cubicBezTo>
                    <a:pt x="78" y="1845"/>
                    <a:pt x="78" y="1845"/>
                    <a:pt x="78" y="1845"/>
                  </a:cubicBezTo>
                  <a:cubicBezTo>
                    <a:pt x="20" y="1845"/>
                    <a:pt x="20" y="1845"/>
                    <a:pt x="20" y="1845"/>
                  </a:cubicBezTo>
                  <a:close/>
                  <a:moveTo>
                    <a:pt x="76" y="1842"/>
                  </a:moveTo>
                  <a:cubicBezTo>
                    <a:pt x="69" y="1823"/>
                    <a:pt x="65" y="1802"/>
                    <a:pt x="62" y="1780"/>
                  </a:cubicBezTo>
                  <a:cubicBezTo>
                    <a:pt x="62" y="1780"/>
                    <a:pt x="62" y="1780"/>
                    <a:pt x="62" y="1780"/>
                  </a:cubicBezTo>
                  <a:cubicBezTo>
                    <a:pt x="22" y="1780"/>
                    <a:pt x="22" y="1780"/>
                    <a:pt x="22" y="1780"/>
                  </a:cubicBezTo>
                  <a:cubicBezTo>
                    <a:pt x="21" y="1794"/>
                    <a:pt x="21" y="1809"/>
                    <a:pt x="21" y="1824"/>
                  </a:cubicBezTo>
                  <a:cubicBezTo>
                    <a:pt x="21" y="1824"/>
                    <a:pt x="21" y="1824"/>
                    <a:pt x="21" y="1824"/>
                  </a:cubicBezTo>
                  <a:cubicBezTo>
                    <a:pt x="21" y="1830"/>
                    <a:pt x="21" y="1836"/>
                    <a:pt x="21" y="1842"/>
                  </a:cubicBezTo>
                  <a:cubicBezTo>
                    <a:pt x="21" y="1842"/>
                    <a:pt x="21" y="1842"/>
                    <a:pt x="21" y="1842"/>
                  </a:cubicBezTo>
                  <a:cubicBezTo>
                    <a:pt x="76" y="1842"/>
                    <a:pt x="76" y="1842"/>
                    <a:pt x="76" y="1842"/>
                  </a:cubicBezTo>
                  <a:close/>
                  <a:moveTo>
                    <a:pt x="21" y="1780"/>
                  </a:moveTo>
                  <a:cubicBezTo>
                    <a:pt x="21" y="1778"/>
                    <a:pt x="21" y="1778"/>
                    <a:pt x="21" y="1778"/>
                  </a:cubicBezTo>
                  <a:cubicBezTo>
                    <a:pt x="21" y="1780"/>
                    <a:pt x="21" y="1780"/>
                    <a:pt x="21" y="1780"/>
                  </a:cubicBezTo>
                  <a:close/>
                  <a:moveTo>
                    <a:pt x="1936" y="1642"/>
                  </a:moveTo>
                  <a:cubicBezTo>
                    <a:pt x="1936" y="1642"/>
                    <a:pt x="1935" y="1642"/>
                    <a:pt x="1935" y="1641"/>
                  </a:cubicBezTo>
                  <a:cubicBezTo>
                    <a:pt x="1935" y="1641"/>
                    <a:pt x="1935" y="1641"/>
                    <a:pt x="1935" y="1641"/>
                  </a:cubicBezTo>
                  <a:cubicBezTo>
                    <a:pt x="1935" y="1641"/>
                    <a:pt x="1935" y="1641"/>
                    <a:pt x="1935" y="1640"/>
                  </a:cubicBezTo>
                  <a:cubicBezTo>
                    <a:pt x="1935" y="1640"/>
                    <a:pt x="1935" y="1640"/>
                    <a:pt x="1935" y="1640"/>
                  </a:cubicBezTo>
                  <a:cubicBezTo>
                    <a:pt x="1937" y="1619"/>
                    <a:pt x="1940" y="1597"/>
                    <a:pt x="1943" y="1575"/>
                  </a:cubicBezTo>
                  <a:cubicBezTo>
                    <a:pt x="1943" y="1575"/>
                    <a:pt x="1943" y="1575"/>
                    <a:pt x="1943" y="1575"/>
                  </a:cubicBezTo>
                  <a:cubicBezTo>
                    <a:pt x="1943" y="1574"/>
                    <a:pt x="1944" y="1573"/>
                    <a:pt x="1944" y="1573"/>
                  </a:cubicBezTo>
                  <a:cubicBezTo>
                    <a:pt x="1944" y="1573"/>
                    <a:pt x="1944" y="1573"/>
                    <a:pt x="1944" y="1573"/>
                  </a:cubicBezTo>
                  <a:cubicBezTo>
                    <a:pt x="1992" y="1573"/>
                    <a:pt x="1992" y="1573"/>
                    <a:pt x="1992" y="1573"/>
                  </a:cubicBezTo>
                  <a:cubicBezTo>
                    <a:pt x="1992" y="1573"/>
                    <a:pt x="1993" y="1574"/>
                    <a:pt x="1993" y="1575"/>
                  </a:cubicBezTo>
                  <a:cubicBezTo>
                    <a:pt x="1993" y="1575"/>
                    <a:pt x="1993" y="1575"/>
                    <a:pt x="1993" y="1575"/>
                  </a:cubicBezTo>
                  <a:cubicBezTo>
                    <a:pt x="1995" y="1596"/>
                    <a:pt x="1996" y="1618"/>
                    <a:pt x="1997" y="1640"/>
                  </a:cubicBezTo>
                  <a:cubicBezTo>
                    <a:pt x="1997" y="1640"/>
                    <a:pt x="1997" y="1640"/>
                    <a:pt x="1997" y="1640"/>
                  </a:cubicBezTo>
                  <a:cubicBezTo>
                    <a:pt x="1996" y="1640"/>
                    <a:pt x="1996" y="1640"/>
                    <a:pt x="1996" y="1640"/>
                  </a:cubicBezTo>
                  <a:cubicBezTo>
                    <a:pt x="1996" y="1639"/>
                    <a:pt x="1996" y="1639"/>
                    <a:pt x="1996" y="1639"/>
                  </a:cubicBezTo>
                  <a:cubicBezTo>
                    <a:pt x="1996" y="1640"/>
                    <a:pt x="1996" y="1640"/>
                    <a:pt x="1996" y="1640"/>
                  </a:cubicBezTo>
                  <a:cubicBezTo>
                    <a:pt x="1997" y="1640"/>
                    <a:pt x="1997" y="1640"/>
                    <a:pt x="1997" y="1640"/>
                  </a:cubicBezTo>
                  <a:cubicBezTo>
                    <a:pt x="1997" y="1641"/>
                    <a:pt x="1997" y="1641"/>
                    <a:pt x="1997" y="1641"/>
                  </a:cubicBezTo>
                  <a:cubicBezTo>
                    <a:pt x="1997" y="1641"/>
                    <a:pt x="1997" y="1641"/>
                    <a:pt x="1997" y="1641"/>
                  </a:cubicBezTo>
                  <a:cubicBezTo>
                    <a:pt x="1997" y="1642"/>
                    <a:pt x="1996" y="1642"/>
                    <a:pt x="1996" y="1642"/>
                  </a:cubicBezTo>
                  <a:cubicBezTo>
                    <a:pt x="1996" y="1642"/>
                    <a:pt x="1996" y="1642"/>
                    <a:pt x="1996" y="1642"/>
                  </a:cubicBezTo>
                  <a:cubicBezTo>
                    <a:pt x="1936" y="1642"/>
                    <a:pt x="1936" y="1642"/>
                    <a:pt x="1936" y="1642"/>
                  </a:cubicBezTo>
                  <a:close/>
                  <a:moveTo>
                    <a:pt x="1994" y="1639"/>
                  </a:moveTo>
                  <a:cubicBezTo>
                    <a:pt x="1993" y="1618"/>
                    <a:pt x="1992" y="1597"/>
                    <a:pt x="1990" y="1576"/>
                  </a:cubicBezTo>
                  <a:cubicBezTo>
                    <a:pt x="1990" y="1576"/>
                    <a:pt x="1990" y="1576"/>
                    <a:pt x="1990" y="1576"/>
                  </a:cubicBezTo>
                  <a:cubicBezTo>
                    <a:pt x="1946" y="1576"/>
                    <a:pt x="1946" y="1576"/>
                    <a:pt x="1946" y="1576"/>
                  </a:cubicBezTo>
                  <a:cubicBezTo>
                    <a:pt x="1943" y="1598"/>
                    <a:pt x="1940" y="1618"/>
                    <a:pt x="1938" y="1639"/>
                  </a:cubicBezTo>
                  <a:cubicBezTo>
                    <a:pt x="1938" y="1639"/>
                    <a:pt x="1938" y="1639"/>
                    <a:pt x="1938" y="1639"/>
                  </a:cubicBezTo>
                  <a:cubicBezTo>
                    <a:pt x="1994" y="1639"/>
                    <a:pt x="1994" y="1639"/>
                    <a:pt x="1994" y="1639"/>
                  </a:cubicBezTo>
                  <a:close/>
                  <a:moveTo>
                    <a:pt x="24" y="1642"/>
                  </a:moveTo>
                  <a:cubicBezTo>
                    <a:pt x="23" y="1642"/>
                    <a:pt x="22" y="1641"/>
                    <a:pt x="22" y="1641"/>
                  </a:cubicBezTo>
                  <a:cubicBezTo>
                    <a:pt x="22" y="1641"/>
                    <a:pt x="22" y="1641"/>
                    <a:pt x="22" y="1641"/>
                  </a:cubicBezTo>
                  <a:cubicBezTo>
                    <a:pt x="21" y="1619"/>
                    <a:pt x="18" y="1597"/>
                    <a:pt x="16" y="1575"/>
                  </a:cubicBezTo>
                  <a:cubicBezTo>
                    <a:pt x="16" y="1575"/>
                    <a:pt x="16" y="1575"/>
                    <a:pt x="16" y="1575"/>
                  </a:cubicBezTo>
                  <a:cubicBezTo>
                    <a:pt x="16" y="1575"/>
                    <a:pt x="16" y="1574"/>
                    <a:pt x="16" y="1574"/>
                  </a:cubicBezTo>
                  <a:cubicBezTo>
                    <a:pt x="16" y="1574"/>
                    <a:pt x="16" y="1574"/>
                    <a:pt x="16" y="1574"/>
                  </a:cubicBezTo>
                  <a:cubicBezTo>
                    <a:pt x="16" y="1574"/>
                    <a:pt x="17" y="1573"/>
                    <a:pt x="17" y="1573"/>
                  </a:cubicBezTo>
                  <a:cubicBezTo>
                    <a:pt x="17" y="1573"/>
                    <a:pt x="17" y="1573"/>
                    <a:pt x="17" y="1573"/>
                  </a:cubicBezTo>
                  <a:cubicBezTo>
                    <a:pt x="68" y="1573"/>
                    <a:pt x="68" y="1573"/>
                    <a:pt x="68" y="1573"/>
                  </a:cubicBezTo>
                  <a:cubicBezTo>
                    <a:pt x="69" y="1573"/>
                    <a:pt x="69" y="1574"/>
                    <a:pt x="69" y="1574"/>
                  </a:cubicBezTo>
                  <a:cubicBezTo>
                    <a:pt x="69" y="1574"/>
                    <a:pt x="69" y="1574"/>
                    <a:pt x="69" y="1574"/>
                  </a:cubicBezTo>
                  <a:cubicBezTo>
                    <a:pt x="70" y="1574"/>
                    <a:pt x="70" y="1575"/>
                    <a:pt x="70" y="1575"/>
                  </a:cubicBezTo>
                  <a:cubicBezTo>
                    <a:pt x="70" y="1575"/>
                    <a:pt x="70" y="1575"/>
                    <a:pt x="70" y="1575"/>
                  </a:cubicBezTo>
                  <a:cubicBezTo>
                    <a:pt x="67" y="1597"/>
                    <a:pt x="65" y="1619"/>
                    <a:pt x="63" y="1641"/>
                  </a:cubicBezTo>
                  <a:cubicBezTo>
                    <a:pt x="63" y="1641"/>
                    <a:pt x="63" y="1641"/>
                    <a:pt x="63" y="1641"/>
                  </a:cubicBezTo>
                  <a:cubicBezTo>
                    <a:pt x="63" y="1641"/>
                    <a:pt x="63" y="1642"/>
                    <a:pt x="62" y="1642"/>
                  </a:cubicBezTo>
                  <a:cubicBezTo>
                    <a:pt x="62" y="1642"/>
                    <a:pt x="62" y="1642"/>
                    <a:pt x="62" y="1642"/>
                  </a:cubicBezTo>
                  <a:cubicBezTo>
                    <a:pt x="24" y="1642"/>
                    <a:pt x="24" y="1642"/>
                    <a:pt x="24" y="1642"/>
                  </a:cubicBezTo>
                  <a:close/>
                  <a:moveTo>
                    <a:pt x="60" y="1639"/>
                  </a:moveTo>
                  <a:cubicBezTo>
                    <a:pt x="62" y="1618"/>
                    <a:pt x="64" y="1597"/>
                    <a:pt x="67" y="1576"/>
                  </a:cubicBezTo>
                  <a:cubicBezTo>
                    <a:pt x="67" y="1576"/>
                    <a:pt x="67" y="1576"/>
                    <a:pt x="67" y="1576"/>
                  </a:cubicBezTo>
                  <a:cubicBezTo>
                    <a:pt x="19" y="1576"/>
                    <a:pt x="19" y="1576"/>
                    <a:pt x="19" y="1576"/>
                  </a:cubicBezTo>
                  <a:cubicBezTo>
                    <a:pt x="21" y="1597"/>
                    <a:pt x="24" y="1618"/>
                    <a:pt x="25" y="1639"/>
                  </a:cubicBezTo>
                  <a:cubicBezTo>
                    <a:pt x="25" y="1639"/>
                    <a:pt x="25" y="1639"/>
                    <a:pt x="25" y="1639"/>
                  </a:cubicBezTo>
                  <a:cubicBezTo>
                    <a:pt x="60" y="1639"/>
                    <a:pt x="60" y="1639"/>
                    <a:pt x="60" y="1639"/>
                  </a:cubicBezTo>
                  <a:close/>
                  <a:moveTo>
                    <a:pt x="17" y="1576"/>
                  </a:moveTo>
                  <a:cubicBezTo>
                    <a:pt x="17" y="1575"/>
                    <a:pt x="17" y="1575"/>
                    <a:pt x="17" y="1575"/>
                  </a:cubicBezTo>
                  <a:cubicBezTo>
                    <a:pt x="17" y="1576"/>
                    <a:pt x="17" y="1576"/>
                    <a:pt x="17" y="1576"/>
                  </a:cubicBezTo>
                  <a:close/>
                  <a:moveTo>
                    <a:pt x="1950" y="1439"/>
                  </a:moveTo>
                  <a:cubicBezTo>
                    <a:pt x="1949" y="1439"/>
                    <a:pt x="1949" y="1439"/>
                    <a:pt x="1949" y="1438"/>
                  </a:cubicBezTo>
                  <a:cubicBezTo>
                    <a:pt x="1949" y="1438"/>
                    <a:pt x="1949" y="1438"/>
                    <a:pt x="1949" y="1438"/>
                  </a:cubicBezTo>
                  <a:cubicBezTo>
                    <a:pt x="1949" y="1438"/>
                    <a:pt x="1948" y="1438"/>
                    <a:pt x="1948" y="1437"/>
                  </a:cubicBezTo>
                  <a:cubicBezTo>
                    <a:pt x="1948" y="1437"/>
                    <a:pt x="1948" y="1437"/>
                    <a:pt x="1948" y="1437"/>
                  </a:cubicBezTo>
                  <a:cubicBezTo>
                    <a:pt x="1949" y="1426"/>
                    <a:pt x="1949" y="1416"/>
                    <a:pt x="1949" y="1405"/>
                  </a:cubicBezTo>
                  <a:cubicBezTo>
                    <a:pt x="1949" y="1405"/>
                    <a:pt x="1949" y="1405"/>
                    <a:pt x="1949" y="1405"/>
                  </a:cubicBezTo>
                  <a:cubicBezTo>
                    <a:pt x="1949" y="1394"/>
                    <a:pt x="1949" y="1383"/>
                    <a:pt x="1948" y="1372"/>
                  </a:cubicBezTo>
                  <a:cubicBezTo>
                    <a:pt x="1948" y="1372"/>
                    <a:pt x="1948" y="1372"/>
                    <a:pt x="1948" y="1372"/>
                  </a:cubicBezTo>
                  <a:cubicBezTo>
                    <a:pt x="1948" y="1371"/>
                    <a:pt x="1949" y="1371"/>
                    <a:pt x="1949" y="1371"/>
                  </a:cubicBezTo>
                  <a:cubicBezTo>
                    <a:pt x="1949" y="1371"/>
                    <a:pt x="1949" y="1371"/>
                    <a:pt x="1949" y="1371"/>
                  </a:cubicBezTo>
                  <a:cubicBezTo>
                    <a:pt x="1949" y="1370"/>
                    <a:pt x="1949" y="1370"/>
                    <a:pt x="1950" y="1370"/>
                  </a:cubicBezTo>
                  <a:cubicBezTo>
                    <a:pt x="1950" y="1370"/>
                    <a:pt x="1950" y="1370"/>
                    <a:pt x="1950" y="1370"/>
                  </a:cubicBezTo>
                  <a:cubicBezTo>
                    <a:pt x="1984" y="1370"/>
                    <a:pt x="1984" y="1370"/>
                    <a:pt x="1984" y="1370"/>
                  </a:cubicBezTo>
                  <a:cubicBezTo>
                    <a:pt x="1985" y="1370"/>
                    <a:pt x="1985" y="1370"/>
                    <a:pt x="1985" y="1371"/>
                  </a:cubicBezTo>
                  <a:cubicBezTo>
                    <a:pt x="1985" y="1371"/>
                    <a:pt x="1985" y="1371"/>
                    <a:pt x="1985" y="1371"/>
                  </a:cubicBezTo>
                  <a:cubicBezTo>
                    <a:pt x="1986" y="1371"/>
                    <a:pt x="1986" y="1371"/>
                    <a:pt x="1986" y="1372"/>
                  </a:cubicBezTo>
                  <a:cubicBezTo>
                    <a:pt x="1986" y="1372"/>
                    <a:pt x="1986" y="1372"/>
                    <a:pt x="1986" y="1372"/>
                  </a:cubicBezTo>
                  <a:cubicBezTo>
                    <a:pt x="1985" y="1389"/>
                    <a:pt x="1985" y="1407"/>
                    <a:pt x="1985" y="1425"/>
                  </a:cubicBezTo>
                  <a:cubicBezTo>
                    <a:pt x="1985" y="1425"/>
                    <a:pt x="1985" y="1425"/>
                    <a:pt x="1985" y="1425"/>
                  </a:cubicBezTo>
                  <a:cubicBezTo>
                    <a:pt x="1985" y="1425"/>
                    <a:pt x="1985" y="1426"/>
                    <a:pt x="1985" y="1426"/>
                  </a:cubicBezTo>
                  <a:cubicBezTo>
                    <a:pt x="1985" y="1426"/>
                    <a:pt x="1985" y="1426"/>
                    <a:pt x="1985" y="1426"/>
                  </a:cubicBezTo>
                  <a:cubicBezTo>
                    <a:pt x="1985" y="1430"/>
                    <a:pt x="1985" y="1433"/>
                    <a:pt x="1985" y="1437"/>
                  </a:cubicBezTo>
                  <a:cubicBezTo>
                    <a:pt x="1985" y="1437"/>
                    <a:pt x="1985" y="1437"/>
                    <a:pt x="1985" y="1437"/>
                  </a:cubicBezTo>
                  <a:cubicBezTo>
                    <a:pt x="1985" y="1438"/>
                    <a:pt x="1985" y="1438"/>
                    <a:pt x="1984" y="1438"/>
                  </a:cubicBezTo>
                  <a:cubicBezTo>
                    <a:pt x="1984" y="1438"/>
                    <a:pt x="1984" y="1438"/>
                    <a:pt x="1984" y="1438"/>
                  </a:cubicBezTo>
                  <a:cubicBezTo>
                    <a:pt x="1984" y="1439"/>
                    <a:pt x="1984" y="1439"/>
                    <a:pt x="1983" y="1439"/>
                  </a:cubicBezTo>
                  <a:cubicBezTo>
                    <a:pt x="1983" y="1439"/>
                    <a:pt x="1983" y="1439"/>
                    <a:pt x="1983" y="1439"/>
                  </a:cubicBezTo>
                  <a:cubicBezTo>
                    <a:pt x="1950" y="1439"/>
                    <a:pt x="1950" y="1439"/>
                    <a:pt x="1950" y="1439"/>
                  </a:cubicBezTo>
                  <a:close/>
                  <a:moveTo>
                    <a:pt x="1982" y="1436"/>
                  </a:moveTo>
                  <a:cubicBezTo>
                    <a:pt x="1982" y="1432"/>
                    <a:pt x="1982" y="1429"/>
                    <a:pt x="1982" y="1426"/>
                  </a:cubicBezTo>
                  <a:cubicBezTo>
                    <a:pt x="1982" y="1426"/>
                    <a:pt x="1982" y="1426"/>
                    <a:pt x="1982" y="1426"/>
                  </a:cubicBezTo>
                  <a:cubicBezTo>
                    <a:pt x="1982" y="1426"/>
                    <a:pt x="1982" y="1425"/>
                    <a:pt x="1982" y="1425"/>
                  </a:cubicBezTo>
                  <a:cubicBezTo>
                    <a:pt x="1982" y="1425"/>
                    <a:pt x="1982" y="1425"/>
                    <a:pt x="1982" y="1425"/>
                  </a:cubicBezTo>
                  <a:cubicBezTo>
                    <a:pt x="1982" y="1408"/>
                    <a:pt x="1982" y="1390"/>
                    <a:pt x="1983" y="1373"/>
                  </a:cubicBezTo>
                  <a:cubicBezTo>
                    <a:pt x="1983" y="1373"/>
                    <a:pt x="1983" y="1373"/>
                    <a:pt x="1983" y="1373"/>
                  </a:cubicBezTo>
                  <a:cubicBezTo>
                    <a:pt x="1951" y="1373"/>
                    <a:pt x="1951" y="1373"/>
                    <a:pt x="1951" y="1373"/>
                  </a:cubicBezTo>
                  <a:cubicBezTo>
                    <a:pt x="1952" y="1384"/>
                    <a:pt x="1952" y="1394"/>
                    <a:pt x="1952" y="1405"/>
                  </a:cubicBezTo>
                  <a:cubicBezTo>
                    <a:pt x="1952" y="1405"/>
                    <a:pt x="1952" y="1405"/>
                    <a:pt x="1952" y="1405"/>
                  </a:cubicBezTo>
                  <a:cubicBezTo>
                    <a:pt x="1952" y="1415"/>
                    <a:pt x="1952" y="1425"/>
                    <a:pt x="1951" y="1436"/>
                  </a:cubicBezTo>
                  <a:cubicBezTo>
                    <a:pt x="1951" y="1436"/>
                    <a:pt x="1951" y="1436"/>
                    <a:pt x="1951" y="1436"/>
                  </a:cubicBezTo>
                  <a:cubicBezTo>
                    <a:pt x="1982" y="1436"/>
                    <a:pt x="1982" y="1436"/>
                    <a:pt x="1982" y="1436"/>
                  </a:cubicBezTo>
                  <a:close/>
                  <a:moveTo>
                    <a:pt x="15" y="1439"/>
                  </a:moveTo>
                  <a:cubicBezTo>
                    <a:pt x="15" y="1439"/>
                    <a:pt x="14" y="1439"/>
                    <a:pt x="14" y="1438"/>
                  </a:cubicBezTo>
                  <a:cubicBezTo>
                    <a:pt x="14" y="1438"/>
                    <a:pt x="14" y="1438"/>
                    <a:pt x="14" y="1438"/>
                  </a:cubicBezTo>
                  <a:cubicBezTo>
                    <a:pt x="14" y="1438"/>
                    <a:pt x="14" y="1437"/>
                    <a:pt x="14" y="1437"/>
                  </a:cubicBezTo>
                  <a:cubicBezTo>
                    <a:pt x="14" y="1437"/>
                    <a:pt x="14" y="1437"/>
                    <a:pt x="14" y="1437"/>
                  </a:cubicBezTo>
                  <a:cubicBezTo>
                    <a:pt x="16" y="1415"/>
                    <a:pt x="18" y="1393"/>
                    <a:pt x="20" y="1372"/>
                  </a:cubicBezTo>
                  <a:cubicBezTo>
                    <a:pt x="20" y="1372"/>
                    <a:pt x="20" y="1372"/>
                    <a:pt x="20" y="1372"/>
                  </a:cubicBezTo>
                  <a:cubicBezTo>
                    <a:pt x="20" y="1371"/>
                    <a:pt x="21" y="1370"/>
                    <a:pt x="22" y="1370"/>
                  </a:cubicBezTo>
                  <a:cubicBezTo>
                    <a:pt x="22" y="1370"/>
                    <a:pt x="22" y="1370"/>
                    <a:pt x="22" y="1370"/>
                  </a:cubicBezTo>
                  <a:cubicBezTo>
                    <a:pt x="73" y="1370"/>
                    <a:pt x="73" y="1370"/>
                    <a:pt x="73" y="1370"/>
                  </a:cubicBezTo>
                  <a:cubicBezTo>
                    <a:pt x="74" y="1370"/>
                    <a:pt x="74" y="1371"/>
                    <a:pt x="74" y="1372"/>
                  </a:cubicBezTo>
                  <a:cubicBezTo>
                    <a:pt x="74" y="1372"/>
                    <a:pt x="74" y="1372"/>
                    <a:pt x="74" y="1372"/>
                  </a:cubicBezTo>
                  <a:cubicBezTo>
                    <a:pt x="75" y="1394"/>
                    <a:pt x="76" y="1415"/>
                    <a:pt x="76" y="1437"/>
                  </a:cubicBezTo>
                  <a:cubicBezTo>
                    <a:pt x="76" y="1437"/>
                    <a:pt x="76" y="1437"/>
                    <a:pt x="76" y="1437"/>
                  </a:cubicBezTo>
                  <a:cubicBezTo>
                    <a:pt x="76" y="1438"/>
                    <a:pt x="76" y="1438"/>
                    <a:pt x="76" y="1438"/>
                  </a:cubicBezTo>
                  <a:cubicBezTo>
                    <a:pt x="76" y="1438"/>
                    <a:pt x="76" y="1438"/>
                    <a:pt x="76" y="1438"/>
                  </a:cubicBezTo>
                  <a:cubicBezTo>
                    <a:pt x="75" y="1439"/>
                    <a:pt x="75" y="1439"/>
                    <a:pt x="75" y="1439"/>
                  </a:cubicBezTo>
                  <a:cubicBezTo>
                    <a:pt x="75" y="1439"/>
                    <a:pt x="75" y="1439"/>
                    <a:pt x="75" y="1439"/>
                  </a:cubicBezTo>
                  <a:cubicBezTo>
                    <a:pt x="15" y="1439"/>
                    <a:pt x="15" y="1439"/>
                    <a:pt x="15" y="1439"/>
                  </a:cubicBezTo>
                  <a:close/>
                  <a:moveTo>
                    <a:pt x="73" y="1436"/>
                  </a:moveTo>
                  <a:cubicBezTo>
                    <a:pt x="73" y="1415"/>
                    <a:pt x="72" y="1394"/>
                    <a:pt x="72" y="1373"/>
                  </a:cubicBezTo>
                  <a:cubicBezTo>
                    <a:pt x="72" y="1373"/>
                    <a:pt x="72" y="1373"/>
                    <a:pt x="72" y="1373"/>
                  </a:cubicBezTo>
                  <a:cubicBezTo>
                    <a:pt x="23" y="1373"/>
                    <a:pt x="23" y="1373"/>
                    <a:pt x="23" y="1373"/>
                  </a:cubicBezTo>
                  <a:cubicBezTo>
                    <a:pt x="21" y="1394"/>
                    <a:pt x="19" y="1414"/>
                    <a:pt x="17" y="1436"/>
                  </a:cubicBezTo>
                  <a:cubicBezTo>
                    <a:pt x="17" y="1436"/>
                    <a:pt x="17" y="1436"/>
                    <a:pt x="17" y="1436"/>
                  </a:cubicBezTo>
                  <a:cubicBezTo>
                    <a:pt x="73" y="1436"/>
                    <a:pt x="73" y="1436"/>
                    <a:pt x="73" y="1436"/>
                  </a:cubicBezTo>
                  <a:close/>
                  <a:moveTo>
                    <a:pt x="22" y="1373"/>
                  </a:moveTo>
                  <a:cubicBezTo>
                    <a:pt x="22" y="1372"/>
                    <a:pt x="22" y="1372"/>
                    <a:pt x="22" y="1372"/>
                  </a:cubicBezTo>
                  <a:cubicBezTo>
                    <a:pt x="22" y="1373"/>
                    <a:pt x="22" y="1373"/>
                    <a:pt x="22" y="1373"/>
                  </a:cubicBezTo>
                  <a:close/>
                  <a:moveTo>
                    <a:pt x="1944" y="1235"/>
                  </a:moveTo>
                  <a:cubicBezTo>
                    <a:pt x="1944" y="1234"/>
                    <a:pt x="1944" y="1234"/>
                    <a:pt x="1944" y="1234"/>
                  </a:cubicBezTo>
                  <a:cubicBezTo>
                    <a:pt x="1945" y="1234"/>
                    <a:pt x="1945" y="1234"/>
                    <a:pt x="1945" y="1234"/>
                  </a:cubicBezTo>
                  <a:cubicBezTo>
                    <a:pt x="1944" y="1234"/>
                    <a:pt x="1944" y="1234"/>
                    <a:pt x="1944" y="1234"/>
                  </a:cubicBezTo>
                  <a:cubicBezTo>
                    <a:pt x="1944" y="1235"/>
                    <a:pt x="1944" y="1235"/>
                    <a:pt x="1944" y="1235"/>
                  </a:cubicBezTo>
                  <a:cubicBezTo>
                    <a:pt x="1943" y="1235"/>
                    <a:pt x="1942" y="1235"/>
                    <a:pt x="1942" y="1234"/>
                  </a:cubicBezTo>
                  <a:cubicBezTo>
                    <a:pt x="1942" y="1234"/>
                    <a:pt x="1942" y="1234"/>
                    <a:pt x="1942" y="1234"/>
                  </a:cubicBezTo>
                  <a:cubicBezTo>
                    <a:pt x="1941" y="1220"/>
                    <a:pt x="1940" y="1206"/>
                    <a:pt x="1938" y="1193"/>
                  </a:cubicBezTo>
                  <a:cubicBezTo>
                    <a:pt x="1938" y="1193"/>
                    <a:pt x="1938" y="1193"/>
                    <a:pt x="1938" y="1193"/>
                  </a:cubicBezTo>
                  <a:cubicBezTo>
                    <a:pt x="1937" y="1185"/>
                    <a:pt x="1937" y="1177"/>
                    <a:pt x="1936" y="1169"/>
                  </a:cubicBezTo>
                  <a:cubicBezTo>
                    <a:pt x="1936" y="1169"/>
                    <a:pt x="1936" y="1169"/>
                    <a:pt x="1936" y="1169"/>
                  </a:cubicBezTo>
                  <a:cubicBezTo>
                    <a:pt x="1936" y="1168"/>
                    <a:pt x="1936" y="1168"/>
                    <a:pt x="1936" y="1167"/>
                  </a:cubicBezTo>
                  <a:cubicBezTo>
                    <a:pt x="1936" y="1167"/>
                    <a:pt x="1936" y="1167"/>
                    <a:pt x="1936" y="1167"/>
                  </a:cubicBezTo>
                  <a:cubicBezTo>
                    <a:pt x="1936" y="1167"/>
                    <a:pt x="1937" y="1167"/>
                    <a:pt x="1937" y="1167"/>
                  </a:cubicBezTo>
                  <a:cubicBezTo>
                    <a:pt x="1937" y="1167"/>
                    <a:pt x="1937" y="1167"/>
                    <a:pt x="1937" y="1167"/>
                  </a:cubicBezTo>
                  <a:cubicBezTo>
                    <a:pt x="1992" y="1167"/>
                    <a:pt x="1992" y="1167"/>
                    <a:pt x="1992" y="1167"/>
                  </a:cubicBezTo>
                  <a:cubicBezTo>
                    <a:pt x="1993" y="1167"/>
                    <a:pt x="1993" y="1168"/>
                    <a:pt x="1993" y="1168"/>
                  </a:cubicBezTo>
                  <a:cubicBezTo>
                    <a:pt x="1993" y="1168"/>
                    <a:pt x="1993" y="1168"/>
                    <a:pt x="1993" y="1168"/>
                  </a:cubicBezTo>
                  <a:cubicBezTo>
                    <a:pt x="1993" y="1173"/>
                    <a:pt x="1993" y="1177"/>
                    <a:pt x="1993" y="1181"/>
                  </a:cubicBezTo>
                  <a:cubicBezTo>
                    <a:pt x="1993" y="1181"/>
                    <a:pt x="1993" y="1181"/>
                    <a:pt x="1993" y="1181"/>
                  </a:cubicBezTo>
                  <a:cubicBezTo>
                    <a:pt x="1993" y="1199"/>
                    <a:pt x="1993" y="1216"/>
                    <a:pt x="1992" y="1234"/>
                  </a:cubicBezTo>
                  <a:cubicBezTo>
                    <a:pt x="1992" y="1234"/>
                    <a:pt x="1992" y="1234"/>
                    <a:pt x="1992" y="1234"/>
                  </a:cubicBezTo>
                  <a:cubicBezTo>
                    <a:pt x="1992" y="1235"/>
                    <a:pt x="1992" y="1235"/>
                    <a:pt x="1991" y="1235"/>
                  </a:cubicBezTo>
                  <a:cubicBezTo>
                    <a:pt x="1991" y="1235"/>
                    <a:pt x="1991" y="1235"/>
                    <a:pt x="1991" y="1235"/>
                  </a:cubicBezTo>
                  <a:cubicBezTo>
                    <a:pt x="1944" y="1235"/>
                    <a:pt x="1944" y="1235"/>
                    <a:pt x="1944" y="1235"/>
                  </a:cubicBezTo>
                  <a:close/>
                  <a:moveTo>
                    <a:pt x="1989" y="1232"/>
                  </a:moveTo>
                  <a:cubicBezTo>
                    <a:pt x="1990" y="1215"/>
                    <a:pt x="1990" y="1198"/>
                    <a:pt x="1990" y="1181"/>
                  </a:cubicBezTo>
                  <a:cubicBezTo>
                    <a:pt x="1990" y="1181"/>
                    <a:pt x="1990" y="1181"/>
                    <a:pt x="1990" y="1181"/>
                  </a:cubicBezTo>
                  <a:cubicBezTo>
                    <a:pt x="1990" y="1177"/>
                    <a:pt x="1990" y="1174"/>
                    <a:pt x="1990" y="1170"/>
                  </a:cubicBezTo>
                  <a:cubicBezTo>
                    <a:pt x="1990" y="1170"/>
                    <a:pt x="1990" y="1170"/>
                    <a:pt x="1990" y="1170"/>
                  </a:cubicBezTo>
                  <a:cubicBezTo>
                    <a:pt x="1939" y="1170"/>
                    <a:pt x="1939" y="1170"/>
                    <a:pt x="1939" y="1170"/>
                  </a:cubicBezTo>
                  <a:cubicBezTo>
                    <a:pt x="1940" y="1177"/>
                    <a:pt x="1940" y="1185"/>
                    <a:pt x="1941" y="1192"/>
                  </a:cubicBezTo>
                  <a:cubicBezTo>
                    <a:pt x="1941" y="1192"/>
                    <a:pt x="1941" y="1192"/>
                    <a:pt x="1941" y="1192"/>
                  </a:cubicBezTo>
                  <a:cubicBezTo>
                    <a:pt x="1943" y="1206"/>
                    <a:pt x="1944" y="1219"/>
                    <a:pt x="1945" y="1232"/>
                  </a:cubicBezTo>
                  <a:cubicBezTo>
                    <a:pt x="1945" y="1232"/>
                    <a:pt x="1945" y="1232"/>
                    <a:pt x="1945" y="1232"/>
                  </a:cubicBezTo>
                  <a:cubicBezTo>
                    <a:pt x="1989" y="1232"/>
                    <a:pt x="1989" y="1232"/>
                    <a:pt x="1989" y="1232"/>
                  </a:cubicBezTo>
                  <a:close/>
                  <a:moveTo>
                    <a:pt x="31" y="1235"/>
                  </a:moveTo>
                  <a:cubicBezTo>
                    <a:pt x="30" y="1235"/>
                    <a:pt x="30" y="1235"/>
                    <a:pt x="30" y="1235"/>
                  </a:cubicBezTo>
                  <a:cubicBezTo>
                    <a:pt x="30" y="1235"/>
                    <a:pt x="30" y="1235"/>
                    <a:pt x="30" y="1235"/>
                  </a:cubicBezTo>
                  <a:cubicBezTo>
                    <a:pt x="29" y="1235"/>
                    <a:pt x="29" y="1234"/>
                    <a:pt x="29" y="1234"/>
                  </a:cubicBezTo>
                  <a:cubicBezTo>
                    <a:pt x="29" y="1234"/>
                    <a:pt x="29" y="1234"/>
                    <a:pt x="29" y="1234"/>
                  </a:cubicBezTo>
                  <a:cubicBezTo>
                    <a:pt x="30" y="1212"/>
                    <a:pt x="31" y="1190"/>
                    <a:pt x="31" y="1168"/>
                  </a:cubicBezTo>
                  <a:cubicBezTo>
                    <a:pt x="31" y="1168"/>
                    <a:pt x="31" y="1168"/>
                    <a:pt x="31" y="1168"/>
                  </a:cubicBezTo>
                  <a:cubicBezTo>
                    <a:pt x="31" y="1168"/>
                    <a:pt x="32" y="1167"/>
                    <a:pt x="33" y="1167"/>
                  </a:cubicBezTo>
                  <a:cubicBezTo>
                    <a:pt x="33" y="1167"/>
                    <a:pt x="33" y="1167"/>
                    <a:pt x="33" y="1167"/>
                  </a:cubicBezTo>
                  <a:cubicBezTo>
                    <a:pt x="81" y="1167"/>
                    <a:pt x="81" y="1167"/>
                    <a:pt x="81" y="1167"/>
                  </a:cubicBezTo>
                  <a:cubicBezTo>
                    <a:pt x="81" y="1168"/>
                    <a:pt x="81" y="1168"/>
                    <a:pt x="81" y="1168"/>
                  </a:cubicBezTo>
                  <a:cubicBezTo>
                    <a:pt x="81" y="1167"/>
                    <a:pt x="81" y="1167"/>
                    <a:pt x="81" y="1167"/>
                  </a:cubicBezTo>
                  <a:cubicBezTo>
                    <a:pt x="82" y="1167"/>
                    <a:pt x="82" y="1167"/>
                    <a:pt x="82" y="1167"/>
                  </a:cubicBezTo>
                  <a:cubicBezTo>
                    <a:pt x="82" y="1167"/>
                    <a:pt x="82" y="1167"/>
                    <a:pt x="82" y="1167"/>
                  </a:cubicBezTo>
                  <a:cubicBezTo>
                    <a:pt x="83" y="1168"/>
                    <a:pt x="83" y="1168"/>
                    <a:pt x="83" y="1169"/>
                  </a:cubicBezTo>
                  <a:cubicBezTo>
                    <a:pt x="83" y="1169"/>
                    <a:pt x="83" y="1169"/>
                    <a:pt x="83" y="1169"/>
                  </a:cubicBezTo>
                  <a:cubicBezTo>
                    <a:pt x="82" y="1180"/>
                    <a:pt x="81" y="1192"/>
                    <a:pt x="79" y="1204"/>
                  </a:cubicBezTo>
                  <a:cubicBezTo>
                    <a:pt x="79" y="1204"/>
                    <a:pt x="79" y="1204"/>
                    <a:pt x="79" y="1204"/>
                  </a:cubicBezTo>
                  <a:cubicBezTo>
                    <a:pt x="78" y="1214"/>
                    <a:pt x="77" y="1224"/>
                    <a:pt x="76" y="1234"/>
                  </a:cubicBezTo>
                  <a:cubicBezTo>
                    <a:pt x="76" y="1234"/>
                    <a:pt x="76" y="1234"/>
                    <a:pt x="76" y="1234"/>
                  </a:cubicBezTo>
                  <a:cubicBezTo>
                    <a:pt x="76" y="1235"/>
                    <a:pt x="76" y="1235"/>
                    <a:pt x="75" y="1235"/>
                  </a:cubicBezTo>
                  <a:cubicBezTo>
                    <a:pt x="75" y="1235"/>
                    <a:pt x="75" y="1235"/>
                    <a:pt x="75" y="1235"/>
                  </a:cubicBezTo>
                  <a:cubicBezTo>
                    <a:pt x="31" y="1235"/>
                    <a:pt x="31" y="1235"/>
                    <a:pt x="31" y="1235"/>
                  </a:cubicBezTo>
                  <a:close/>
                  <a:moveTo>
                    <a:pt x="73" y="1232"/>
                  </a:moveTo>
                  <a:cubicBezTo>
                    <a:pt x="74" y="1223"/>
                    <a:pt x="75" y="1213"/>
                    <a:pt x="76" y="1204"/>
                  </a:cubicBezTo>
                  <a:cubicBezTo>
                    <a:pt x="76" y="1204"/>
                    <a:pt x="76" y="1204"/>
                    <a:pt x="76" y="1204"/>
                  </a:cubicBezTo>
                  <a:cubicBezTo>
                    <a:pt x="78" y="1192"/>
                    <a:pt x="79" y="1181"/>
                    <a:pt x="80" y="1170"/>
                  </a:cubicBezTo>
                  <a:cubicBezTo>
                    <a:pt x="80" y="1170"/>
                    <a:pt x="80" y="1170"/>
                    <a:pt x="80" y="1170"/>
                  </a:cubicBezTo>
                  <a:cubicBezTo>
                    <a:pt x="34" y="1170"/>
                    <a:pt x="34" y="1170"/>
                    <a:pt x="34" y="1170"/>
                  </a:cubicBezTo>
                  <a:cubicBezTo>
                    <a:pt x="34" y="1190"/>
                    <a:pt x="33" y="1211"/>
                    <a:pt x="32" y="1232"/>
                  </a:cubicBezTo>
                  <a:cubicBezTo>
                    <a:pt x="32" y="1232"/>
                    <a:pt x="32" y="1232"/>
                    <a:pt x="32" y="1232"/>
                  </a:cubicBezTo>
                  <a:cubicBezTo>
                    <a:pt x="73" y="1232"/>
                    <a:pt x="73" y="1232"/>
                    <a:pt x="73" y="1232"/>
                  </a:cubicBezTo>
                  <a:close/>
                  <a:moveTo>
                    <a:pt x="1926" y="1032"/>
                  </a:moveTo>
                  <a:cubicBezTo>
                    <a:pt x="1925" y="1032"/>
                    <a:pt x="1924" y="1031"/>
                    <a:pt x="1924" y="1031"/>
                  </a:cubicBezTo>
                  <a:cubicBezTo>
                    <a:pt x="1924" y="1031"/>
                    <a:pt x="1924" y="1031"/>
                    <a:pt x="1924" y="1031"/>
                  </a:cubicBezTo>
                  <a:cubicBezTo>
                    <a:pt x="1923" y="1009"/>
                    <a:pt x="1922" y="987"/>
                    <a:pt x="1921" y="965"/>
                  </a:cubicBezTo>
                  <a:cubicBezTo>
                    <a:pt x="1921" y="965"/>
                    <a:pt x="1921" y="965"/>
                    <a:pt x="1921" y="965"/>
                  </a:cubicBezTo>
                  <a:cubicBezTo>
                    <a:pt x="1921" y="965"/>
                    <a:pt x="1921" y="964"/>
                    <a:pt x="1921" y="964"/>
                  </a:cubicBezTo>
                  <a:cubicBezTo>
                    <a:pt x="1921" y="964"/>
                    <a:pt x="1921" y="964"/>
                    <a:pt x="1921" y="964"/>
                  </a:cubicBezTo>
                  <a:cubicBezTo>
                    <a:pt x="1922" y="964"/>
                    <a:pt x="1922" y="964"/>
                    <a:pt x="1922" y="964"/>
                  </a:cubicBezTo>
                  <a:cubicBezTo>
                    <a:pt x="1922" y="964"/>
                    <a:pt x="1922" y="964"/>
                    <a:pt x="1922" y="964"/>
                  </a:cubicBezTo>
                  <a:cubicBezTo>
                    <a:pt x="1975" y="964"/>
                    <a:pt x="1975" y="964"/>
                    <a:pt x="1975" y="964"/>
                  </a:cubicBezTo>
                  <a:cubicBezTo>
                    <a:pt x="1976" y="964"/>
                    <a:pt x="1977" y="964"/>
                    <a:pt x="1977" y="965"/>
                  </a:cubicBezTo>
                  <a:cubicBezTo>
                    <a:pt x="1977" y="965"/>
                    <a:pt x="1977" y="965"/>
                    <a:pt x="1977" y="965"/>
                  </a:cubicBezTo>
                  <a:cubicBezTo>
                    <a:pt x="1978" y="987"/>
                    <a:pt x="1981" y="1008"/>
                    <a:pt x="1983" y="1030"/>
                  </a:cubicBezTo>
                  <a:cubicBezTo>
                    <a:pt x="1983" y="1030"/>
                    <a:pt x="1983" y="1030"/>
                    <a:pt x="1983" y="1030"/>
                  </a:cubicBezTo>
                  <a:cubicBezTo>
                    <a:pt x="1981" y="1031"/>
                    <a:pt x="1981" y="1031"/>
                    <a:pt x="1981" y="1031"/>
                  </a:cubicBezTo>
                  <a:cubicBezTo>
                    <a:pt x="1981" y="1029"/>
                    <a:pt x="1981" y="1029"/>
                    <a:pt x="1981" y="1029"/>
                  </a:cubicBezTo>
                  <a:cubicBezTo>
                    <a:pt x="1981" y="1031"/>
                    <a:pt x="1981" y="1031"/>
                    <a:pt x="1981" y="1031"/>
                  </a:cubicBezTo>
                  <a:cubicBezTo>
                    <a:pt x="1983" y="1030"/>
                    <a:pt x="1983" y="1030"/>
                    <a:pt x="1983" y="1030"/>
                  </a:cubicBezTo>
                  <a:cubicBezTo>
                    <a:pt x="1983" y="1031"/>
                    <a:pt x="1983" y="1031"/>
                    <a:pt x="1982" y="1032"/>
                  </a:cubicBezTo>
                  <a:cubicBezTo>
                    <a:pt x="1982" y="1032"/>
                    <a:pt x="1982" y="1032"/>
                    <a:pt x="1982" y="1032"/>
                  </a:cubicBezTo>
                  <a:cubicBezTo>
                    <a:pt x="1982" y="1032"/>
                    <a:pt x="1982" y="1032"/>
                    <a:pt x="1981" y="1032"/>
                  </a:cubicBezTo>
                  <a:cubicBezTo>
                    <a:pt x="1981" y="1032"/>
                    <a:pt x="1981" y="1032"/>
                    <a:pt x="1981" y="1032"/>
                  </a:cubicBezTo>
                  <a:cubicBezTo>
                    <a:pt x="1926" y="1032"/>
                    <a:pt x="1926" y="1032"/>
                    <a:pt x="1926" y="1032"/>
                  </a:cubicBezTo>
                  <a:close/>
                  <a:moveTo>
                    <a:pt x="1980" y="1029"/>
                  </a:moveTo>
                  <a:cubicBezTo>
                    <a:pt x="1978" y="1008"/>
                    <a:pt x="1975" y="987"/>
                    <a:pt x="1974" y="967"/>
                  </a:cubicBezTo>
                  <a:cubicBezTo>
                    <a:pt x="1974" y="967"/>
                    <a:pt x="1974" y="967"/>
                    <a:pt x="1974" y="967"/>
                  </a:cubicBezTo>
                  <a:cubicBezTo>
                    <a:pt x="1924" y="967"/>
                    <a:pt x="1924" y="967"/>
                    <a:pt x="1924" y="967"/>
                  </a:cubicBezTo>
                  <a:cubicBezTo>
                    <a:pt x="1925" y="987"/>
                    <a:pt x="1926" y="1008"/>
                    <a:pt x="1927" y="1029"/>
                  </a:cubicBezTo>
                  <a:cubicBezTo>
                    <a:pt x="1927" y="1029"/>
                    <a:pt x="1927" y="1029"/>
                    <a:pt x="1927" y="1029"/>
                  </a:cubicBezTo>
                  <a:cubicBezTo>
                    <a:pt x="1980" y="1029"/>
                    <a:pt x="1980" y="1029"/>
                    <a:pt x="1980" y="1029"/>
                  </a:cubicBezTo>
                  <a:close/>
                  <a:moveTo>
                    <a:pt x="31" y="1032"/>
                  </a:moveTo>
                  <a:cubicBezTo>
                    <a:pt x="30" y="1032"/>
                    <a:pt x="30" y="1031"/>
                    <a:pt x="30" y="1031"/>
                  </a:cubicBezTo>
                  <a:cubicBezTo>
                    <a:pt x="30" y="1031"/>
                    <a:pt x="30" y="1031"/>
                    <a:pt x="30" y="1031"/>
                  </a:cubicBezTo>
                  <a:cubicBezTo>
                    <a:pt x="29" y="1009"/>
                    <a:pt x="28" y="987"/>
                    <a:pt x="27" y="965"/>
                  </a:cubicBezTo>
                  <a:cubicBezTo>
                    <a:pt x="27" y="965"/>
                    <a:pt x="27" y="965"/>
                    <a:pt x="27" y="965"/>
                  </a:cubicBezTo>
                  <a:cubicBezTo>
                    <a:pt x="27" y="965"/>
                    <a:pt x="27" y="964"/>
                    <a:pt x="27" y="964"/>
                  </a:cubicBezTo>
                  <a:cubicBezTo>
                    <a:pt x="27" y="964"/>
                    <a:pt x="27" y="964"/>
                    <a:pt x="27" y="964"/>
                  </a:cubicBezTo>
                  <a:cubicBezTo>
                    <a:pt x="27" y="964"/>
                    <a:pt x="28" y="964"/>
                    <a:pt x="28" y="964"/>
                  </a:cubicBezTo>
                  <a:cubicBezTo>
                    <a:pt x="28" y="964"/>
                    <a:pt x="28" y="964"/>
                    <a:pt x="28" y="964"/>
                  </a:cubicBezTo>
                  <a:cubicBezTo>
                    <a:pt x="74" y="964"/>
                    <a:pt x="74" y="964"/>
                    <a:pt x="74" y="964"/>
                  </a:cubicBezTo>
                  <a:cubicBezTo>
                    <a:pt x="74" y="964"/>
                    <a:pt x="75" y="964"/>
                    <a:pt x="75" y="965"/>
                  </a:cubicBezTo>
                  <a:cubicBezTo>
                    <a:pt x="75" y="965"/>
                    <a:pt x="75" y="965"/>
                    <a:pt x="75" y="965"/>
                  </a:cubicBezTo>
                  <a:cubicBezTo>
                    <a:pt x="77" y="987"/>
                    <a:pt x="80" y="1009"/>
                    <a:pt x="81" y="1031"/>
                  </a:cubicBezTo>
                  <a:cubicBezTo>
                    <a:pt x="81" y="1031"/>
                    <a:pt x="81" y="1031"/>
                    <a:pt x="81" y="1031"/>
                  </a:cubicBezTo>
                  <a:cubicBezTo>
                    <a:pt x="81" y="1031"/>
                    <a:pt x="81" y="1031"/>
                    <a:pt x="81" y="1032"/>
                  </a:cubicBezTo>
                  <a:cubicBezTo>
                    <a:pt x="81" y="1032"/>
                    <a:pt x="81" y="1032"/>
                    <a:pt x="81" y="1032"/>
                  </a:cubicBezTo>
                  <a:cubicBezTo>
                    <a:pt x="81" y="1032"/>
                    <a:pt x="80" y="1032"/>
                    <a:pt x="80" y="1032"/>
                  </a:cubicBezTo>
                  <a:cubicBezTo>
                    <a:pt x="80" y="1032"/>
                    <a:pt x="80" y="1032"/>
                    <a:pt x="80" y="1032"/>
                  </a:cubicBezTo>
                  <a:cubicBezTo>
                    <a:pt x="31" y="1032"/>
                    <a:pt x="31" y="1032"/>
                    <a:pt x="31" y="1032"/>
                  </a:cubicBezTo>
                  <a:close/>
                  <a:moveTo>
                    <a:pt x="78" y="1029"/>
                  </a:moveTo>
                  <a:cubicBezTo>
                    <a:pt x="77" y="1008"/>
                    <a:pt x="75" y="988"/>
                    <a:pt x="72" y="967"/>
                  </a:cubicBezTo>
                  <a:cubicBezTo>
                    <a:pt x="72" y="967"/>
                    <a:pt x="72" y="967"/>
                    <a:pt x="72" y="967"/>
                  </a:cubicBezTo>
                  <a:cubicBezTo>
                    <a:pt x="30" y="967"/>
                    <a:pt x="30" y="967"/>
                    <a:pt x="30" y="967"/>
                  </a:cubicBezTo>
                  <a:cubicBezTo>
                    <a:pt x="31" y="987"/>
                    <a:pt x="32" y="1008"/>
                    <a:pt x="33" y="1029"/>
                  </a:cubicBezTo>
                  <a:cubicBezTo>
                    <a:pt x="33" y="1029"/>
                    <a:pt x="33" y="1029"/>
                    <a:pt x="33" y="1029"/>
                  </a:cubicBezTo>
                  <a:cubicBezTo>
                    <a:pt x="78" y="1029"/>
                    <a:pt x="78" y="1029"/>
                    <a:pt x="78" y="1029"/>
                  </a:cubicBezTo>
                  <a:close/>
                  <a:moveTo>
                    <a:pt x="28" y="967"/>
                  </a:moveTo>
                  <a:cubicBezTo>
                    <a:pt x="28" y="965"/>
                    <a:pt x="28" y="965"/>
                    <a:pt x="28" y="965"/>
                  </a:cubicBezTo>
                  <a:cubicBezTo>
                    <a:pt x="28" y="967"/>
                    <a:pt x="28" y="967"/>
                    <a:pt x="28" y="967"/>
                  </a:cubicBezTo>
                  <a:close/>
                  <a:moveTo>
                    <a:pt x="1921" y="829"/>
                  </a:moveTo>
                  <a:cubicBezTo>
                    <a:pt x="1920" y="829"/>
                    <a:pt x="1920" y="829"/>
                    <a:pt x="1920" y="828"/>
                  </a:cubicBezTo>
                  <a:cubicBezTo>
                    <a:pt x="1920" y="828"/>
                    <a:pt x="1920" y="828"/>
                    <a:pt x="1920" y="828"/>
                  </a:cubicBezTo>
                  <a:cubicBezTo>
                    <a:pt x="1920" y="828"/>
                    <a:pt x="1919" y="828"/>
                    <a:pt x="1919" y="827"/>
                  </a:cubicBezTo>
                  <a:cubicBezTo>
                    <a:pt x="1919" y="827"/>
                    <a:pt x="1919" y="827"/>
                    <a:pt x="1919" y="827"/>
                  </a:cubicBezTo>
                  <a:cubicBezTo>
                    <a:pt x="1920" y="806"/>
                    <a:pt x="1920" y="784"/>
                    <a:pt x="1921" y="762"/>
                  </a:cubicBezTo>
                  <a:cubicBezTo>
                    <a:pt x="1921" y="762"/>
                    <a:pt x="1921" y="762"/>
                    <a:pt x="1921" y="762"/>
                  </a:cubicBezTo>
                  <a:cubicBezTo>
                    <a:pt x="1921" y="761"/>
                    <a:pt x="1922" y="760"/>
                    <a:pt x="1923" y="760"/>
                  </a:cubicBezTo>
                  <a:cubicBezTo>
                    <a:pt x="1923" y="760"/>
                    <a:pt x="1923" y="760"/>
                    <a:pt x="1923" y="760"/>
                  </a:cubicBezTo>
                  <a:cubicBezTo>
                    <a:pt x="1977" y="760"/>
                    <a:pt x="1977" y="760"/>
                    <a:pt x="1977" y="760"/>
                  </a:cubicBezTo>
                  <a:cubicBezTo>
                    <a:pt x="1978" y="760"/>
                    <a:pt x="1978" y="761"/>
                    <a:pt x="1978" y="761"/>
                  </a:cubicBezTo>
                  <a:cubicBezTo>
                    <a:pt x="1978" y="761"/>
                    <a:pt x="1978" y="761"/>
                    <a:pt x="1978" y="761"/>
                  </a:cubicBezTo>
                  <a:cubicBezTo>
                    <a:pt x="1979" y="761"/>
                    <a:pt x="1979" y="762"/>
                    <a:pt x="1979" y="762"/>
                  </a:cubicBezTo>
                  <a:cubicBezTo>
                    <a:pt x="1979" y="762"/>
                    <a:pt x="1979" y="762"/>
                    <a:pt x="1979" y="762"/>
                  </a:cubicBezTo>
                  <a:cubicBezTo>
                    <a:pt x="1978" y="765"/>
                    <a:pt x="1978" y="769"/>
                    <a:pt x="1978" y="772"/>
                  </a:cubicBezTo>
                  <a:cubicBezTo>
                    <a:pt x="1978" y="772"/>
                    <a:pt x="1978" y="772"/>
                    <a:pt x="1978" y="772"/>
                  </a:cubicBezTo>
                  <a:cubicBezTo>
                    <a:pt x="1975" y="791"/>
                    <a:pt x="1974" y="809"/>
                    <a:pt x="1973" y="827"/>
                  </a:cubicBezTo>
                  <a:cubicBezTo>
                    <a:pt x="1973" y="827"/>
                    <a:pt x="1973" y="827"/>
                    <a:pt x="1973" y="827"/>
                  </a:cubicBezTo>
                  <a:cubicBezTo>
                    <a:pt x="1973" y="828"/>
                    <a:pt x="1972" y="829"/>
                    <a:pt x="1971" y="829"/>
                  </a:cubicBezTo>
                  <a:cubicBezTo>
                    <a:pt x="1971" y="829"/>
                    <a:pt x="1971" y="829"/>
                    <a:pt x="1971" y="829"/>
                  </a:cubicBezTo>
                  <a:cubicBezTo>
                    <a:pt x="1921" y="829"/>
                    <a:pt x="1921" y="829"/>
                    <a:pt x="1921" y="829"/>
                  </a:cubicBezTo>
                  <a:close/>
                  <a:moveTo>
                    <a:pt x="1971" y="827"/>
                  </a:moveTo>
                  <a:cubicBezTo>
                    <a:pt x="1971" y="826"/>
                    <a:pt x="1971" y="826"/>
                    <a:pt x="1971" y="826"/>
                  </a:cubicBezTo>
                  <a:cubicBezTo>
                    <a:pt x="1971" y="827"/>
                    <a:pt x="1971" y="827"/>
                    <a:pt x="1971" y="827"/>
                  </a:cubicBezTo>
                  <a:close/>
                  <a:moveTo>
                    <a:pt x="1970" y="826"/>
                  </a:moveTo>
                  <a:cubicBezTo>
                    <a:pt x="1971" y="808"/>
                    <a:pt x="1972" y="790"/>
                    <a:pt x="1975" y="772"/>
                  </a:cubicBezTo>
                  <a:cubicBezTo>
                    <a:pt x="1975" y="772"/>
                    <a:pt x="1975" y="772"/>
                    <a:pt x="1975" y="772"/>
                  </a:cubicBezTo>
                  <a:cubicBezTo>
                    <a:pt x="1975" y="769"/>
                    <a:pt x="1975" y="766"/>
                    <a:pt x="1976" y="763"/>
                  </a:cubicBezTo>
                  <a:cubicBezTo>
                    <a:pt x="1976" y="763"/>
                    <a:pt x="1976" y="763"/>
                    <a:pt x="1976" y="763"/>
                  </a:cubicBezTo>
                  <a:cubicBezTo>
                    <a:pt x="1924" y="763"/>
                    <a:pt x="1924" y="763"/>
                    <a:pt x="1924" y="763"/>
                  </a:cubicBezTo>
                  <a:cubicBezTo>
                    <a:pt x="1923" y="784"/>
                    <a:pt x="1923" y="805"/>
                    <a:pt x="1922" y="826"/>
                  </a:cubicBezTo>
                  <a:cubicBezTo>
                    <a:pt x="1922" y="826"/>
                    <a:pt x="1922" y="826"/>
                    <a:pt x="1922" y="826"/>
                  </a:cubicBezTo>
                  <a:cubicBezTo>
                    <a:pt x="1970" y="826"/>
                    <a:pt x="1970" y="826"/>
                    <a:pt x="1970" y="826"/>
                  </a:cubicBezTo>
                  <a:close/>
                  <a:moveTo>
                    <a:pt x="17" y="829"/>
                  </a:moveTo>
                  <a:cubicBezTo>
                    <a:pt x="16" y="829"/>
                    <a:pt x="16" y="828"/>
                    <a:pt x="16" y="827"/>
                  </a:cubicBezTo>
                  <a:cubicBezTo>
                    <a:pt x="16" y="827"/>
                    <a:pt x="16" y="827"/>
                    <a:pt x="16" y="827"/>
                  </a:cubicBezTo>
                  <a:cubicBezTo>
                    <a:pt x="14" y="813"/>
                    <a:pt x="13" y="799"/>
                    <a:pt x="11" y="784"/>
                  </a:cubicBezTo>
                  <a:cubicBezTo>
                    <a:pt x="11" y="784"/>
                    <a:pt x="11" y="784"/>
                    <a:pt x="11" y="784"/>
                  </a:cubicBezTo>
                  <a:cubicBezTo>
                    <a:pt x="10" y="777"/>
                    <a:pt x="10" y="769"/>
                    <a:pt x="9" y="762"/>
                  </a:cubicBezTo>
                  <a:cubicBezTo>
                    <a:pt x="9" y="762"/>
                    <a:pt x="9" y="762"/>
                    <a:pt x="9" y="762"/>
                  </a:cubicBezTo>
                  <a:cubicBezTo>
                    <a:pt x="9" y="762"/>
                    <a:pt x="9" y="761"/>
                    <a:pt x="9" y="761"/>
                  </a:cubicBezTo>
                  <a:cubicBezTo>
                    <a:pt x="9" y="761"/>
                    <a:pt x="9" y="761"/>
                    <a:pt x="9" y="761"/>
                  </a:cubicBezTo>
                  <a:cubicBezTo>
                    <a:pt x="10" y="761"/>
                    <a:pt x="10" y="760"/>
                    <a:pt x="10" y="760"/>
                  </a:cubicBezTo>
                  <a:cubicBezTo>
                    <a:pt x="10" y="760"/>
                    <a:pt x="10" y="760"/>
                    <a:pt x="10" y="760"/>
                  </a:cubicBezTo>
                  <a:cubicBezTo>
                    <a:pt x="63" y="760"/>
                    <a:pt x="63" y="760"/>
                    <a:pt x="63" y="760"/>
                  </a:cubicBezTo>
                  <a:cubicBezTo>
                    <a:pt x="63" y="762"/>
                    <a:pt x="63" y="762"/>
                    <a:pt x="63" y="762"/>
                  </a:cubicBezTo>
                  <a:cubicBezTo>
                    <a:pt x="63" y="760"/>
                    <a:pt x="63" y="760"/>
                    <a:pt x="63" y="760"/>
                  </a:cubicBezTo>
                  <a:cubicBezTo>
                    <a:pt x="63" y="760"/>
                    <a:pt x="63" y="761"/>
                    <a:pt x="64" y="761"/>
                  </a:cubicBezTo>
                  <a:cubicBezTo>
                    <a:pt x="64" y="761"/>
                    <a:pt x="64" y="761"/>
                    <a:pt x="64" y="761"/>
                  </a:cubicBezTo>
                  <a:cubicBezTo>
                    <a:pt x="64" y="761"/>
                    <a:pt x="64" y="761"/>
                    <a:pt x="64" y="762"/>
                  </a:cubicBezTo>
                  <a:cubicBezTo>
                    <a:pt x="64" y="762"/>
                    <a:pt x="64" y="762"/>
                    <a:pt x="64" y="762"/>
                  </a:cubicBezTo>
                  <a:cubicBezTo>
                    <a:pt x="64" y="773"/>
                    <a:pt x="64" y="784"/>
                    <a:pt x="64" y="796"/>
                  </a:cubicBezTo>
                  <a:cubicBezTo>
                    <a:pt x="64" y="796"/>
                    <a:pt x="64" y="796"/>
                    <a:pt x="64" y="796"/>
                  </a:cubicBezTo>
                  <a:cubicBezTo>
                    <a:pt x="64" y="806"/>
                    <a:pt x="64" y="817"/>
                    <a:pt x="64" y="827"/>
                  </a:cubicBezTo>
                  <a:cubicBezTo>
                    <a:pt x="64" y="827"/>
                    <a:pt x="64" y="827"/>
                    <a:pt x="64" y="827"/>
                  </a:cubicBezTo>
                  <a:cubicBezTo>
                    <a:pt x="64" y="828"/>
                    <a:pt x="64" y="828"/>
                    <a:pt x="64" y="828"/>
                  </a:cubicBezTo>
                  <a:cubicBezTo>
                    <a:pt x="64" y="828"/>
                    <a:pt x="64" y="828"/>
                    <a:pt x="64" y="828"/>
                  </a:cubicBezTo>
                  <a:cubicBezTo>
                    <a:pt x="63" y="829"/>
                    <a:pt x="63" y="829"/>
                    <a:pt x="63" y="829"/>
                  </a:cubicBezTo>
                  <a:cubicBezTo>
                    <a:pt x="63" y="829"/>
                    <a:pt x="63" y="829"/>
                    <a:pt x="63" y="829"/>
                  </a:cubicBezTo>
                  <a:cubicBezTo>
                    <a:pt x="17" y="829"/>
                    <a:pt x="17" y="829"/>
                    <a:pt x="17" y="829"/>
                  </a:cubicBezTo>
                  <a:close/>
                  <a:moveTo>
                    <a:pt x="61" y="826"/>
                  </a:moveTo>
                  <a:cubicBezTo>
                    <a:pt x="61" y="816"/>
                    <a:pt x="61" y="806"/>
                    <a:pt x="61" y="796"/>
                  </a:cubicBezTo>
                  <a:cubicBezTo>
                    <a:pt x="61" y="796"/>
                    <a:pt x="61" y="796"/>
                    <a:pt x="61" y="796"/>
                  </a:cubicBezTo>
                  <a:cubicBezTo>
                    <a:pt x="61" y="785"/>
                    <a:pt x="61" y="774"/>
                    <a:pt x="61" y="763"/>
                  </a:cubicBezTo>
                  <a:cubicBezTo>
                    <a:pt x="61" y="763"/>
                    <a:pt x="61" y="763"/>
                    <a:pt x="61" y="763"/>
                  </a:cubicBezTo>
                  <a:cubicBezTo>
                    <a:pt x="12" y="763"/>
                    <a:pt x="12" y="763"/>
                    <a:pt x="12" y="763"/>
                  </a:cubicBezTo>
                  <a:cubicBezTo>
                    <a:pt x="13" y="770"/>
                    <a:pt x="13" y="777"/>
                    <a:pt x="14" y="784"/>
                  </a:cubicBezTo>
                  <a:cubicBezTo>
                    <a:pt x="14" y="784"/>
                    <a:pt x="14" y="784"/>
                    <a:pt x="14" y="784"/>
                  </a:cubicBezTo>
                  <a:cubicBezTo>
                    <a:pt x="16" y="798"/>
                    <a:pt x="17" y="812"/>
                    <a:pt x="18" y="826"/>
                  </a:cubicBezTo>
                  <a:cubicBezTo>
                    <a:pt x="18" y="826"/>
                    <a:pt x="18" y="826"/>
                    <a:pt x="18" y="826"/>
                  </a:cubicBezTo>
                  <a:cubicBezTo>
                    <a:pt x="61" y="826"/>
                    <a:pt x="61" y="826"/>
                    <a:pt x="61" y="826"/>
                  </a:cubicBezTo>
                  <a:close/>
                  <a:moveTo>
                    <a:pt x="1932" y="626"/>
                  </a:moveTo>
                  <a:cubicBezTo>
                    <a:pt x="1932" y="626"/>
                    <a:pt x="1931" y="625"/>
                    <a:pt x="1931" y="625"/>
                  </a:cubicBezTo>
                  <a:cubicBezTo>
                    <a:pt x="1931" y="625"/>
                    <a:pt x="1931" y="625"/>
                    <a:pt x="1931" y="625"/>
                  </a:cubicBezTo>
                  <a:cubicBezTo>
                    <a:pt x="1931" y="625"/>
                    <a:pt x="1931" y="624"/>
                    <a:pt x="1931" y="624"/>
                  </a:cubicBezTo>
                  <a:cubicBezTo>
                    <a:pt x="1931" y="624"/>
                    <a:pt x="1931" y="624"/>
                    <a:pt x="1931" y="624"/>
                  </a:cubicBezTo>
                  <a:cubicBezTo>
                    <a:pt x="1932" y="605"/>
                    <a:pt x="1934" y="585"/>
                    <a:pt x="1937" y="566"/>
                  </a:cubicBezTo>
                  <a:cubicBezTo>
                    <a:pt x="1937" y="566"/>
                    <a:pt x="1937" y="566"/>
                    <a:pt x="1937" y="566"/>
                  </a:cubicBezTo>
                  <a:cubicBezTo>
                    <a:pt x="1937" y="563"/>
                    <a:pt x="1937" y="561"/>
                    <a:pt x="1937" y="558"/>
                  </a:cubicBezTo>
                  <a:cubicBezTo>
                    <a:pt x="1937" y="558"/>
                    <a:pt x="1937" y="558"/>
                    <a:pt x="1937" y="558"/>
                  </a:cubicBezTo>
                  <a:cubicBezTo>
                    <a:pt x="1937" y="558"/>
                    <a:pt x="1938" y="557"/>
                    <a:pt x="1939" y="557"/>
                  </a:cubicBezTo>
                  <a:cubicBezTo>
                    <a:pt x="1939" y="557"/>
                    <a:pt x="1939" y="557"/>
                    <a:pt x="1939" y="557"/>
                  </a:cubicBezTo>
                  <a:cubicBezTo>
                    <a:pt x="1980" y="557"/>
                    <a:pt x="1980" y="557"/>
                    <a:pt x="1980" y="557"/>
                  </a:cubicBezTo>
                  <a:cubicBezTo>
                    <a:pt x="1981" y="557"/>
                    <a:pt x="1982" y="558"/>
                    <a:pt x="1982" y="559"/>
                  </a:cubicBezTo>
                  <a:cubicBezTo>
                    <a:pt x="1982" y="559"/>
                    <a:pt x="1982" y="559"/>
                    <a:pt x="1982" y="559"/>
                  </a:cubicBezTo>
                  <a:cubicBezTo>
                    <a:pt x="1983" y="580"/>
                    <a:pt x="1983" y="602"/>
                    <a:pt x="1984" y="624"/>
                  </a:cubicBezTo>
                  <a:cubicBezTo>
                    <a:pt x="1984" y="624"/>
                    <a:pt x="1984" y="624"/>
                    <a:pt x="1984" y="624"/>
                  </a:cubicBezTo>
                  <a:cubicBezTo>
                    <a:pt x="1984" y="624"/>
                    <a:pt x="1983" y="625"/>
                    <a:pt x="1983" y="625"/>
                  </a:cubicBezTo>
                  <a:cubicBezTo>
                    <a:pt x="1983" y="625"/>
                    <a:pt x="1983" y="625"/>
                    <a:pt x="1983" y="625"/>
                  </a:cubicBezTo>
                  <a:cubicBezTo>
                    <a:pt x="1983" y="625"/>
                    <a:pt x="1982" y="626"/>
                    <a:pt x="1982" y="626"/>
                  </a:cubicBezTo>
                  <a:cubicBezTo>
                    <a:pt x="1982" y="626"/>
                    <a:pt x="1982" y="626"/>
                    <a:pt x="1982" y="626"/>
                  </a:cubicBezTo>
                  <a:cubicBezTo>
                    <a:pt x="1932" y="626"/>
                    <a:pt x="1932" y="626"/>
                    <a:pt x="1932" y="626"/>
                  </a:cubicBezTo>
                  <a:close/>
                  <a:moveTo>
                    <a:pt x="1981" y="623"/>
                  </a:moveTo>
                  <a:cubicBezTo>
                    <a:pt x="1980" y="602"/>
                    <a:pt x="1980" y="581"/>
                    <a:pt x="1979" y="560"/>
                  </a:cubicBezTo>
                  <a:cubicBezTo>
                    <a:pt x="1979" y="560"/>
                    <a:pt x="1979" y="560"/>
                    <a:pt x="1979" y="560"/>
                  </a:cubicBezTo>
                  <a:cubicBezTo>
                    <a:pt x="1940" y="560"/>
                    <a:pt x="1940" y="560"/>
                    <a:pt x="1940" y="560"/>
                  </a:cubicBezTo>
                  <a:cubicBezTo>
                    <a:pt x="1940" y="562"/>
                    <a:pt x="1940" y="564"/>
                    <a:pt x="1939" y="566"/>
                  </a:cubicBezTo>
                  <a:cubicBezTo>
                    <a:pt x="1939" y="566"/>
                    <a:pt x="1939" y="566"/>
                    <a:pt x="1939" y="566"/>
                  </a:cubicBezTo>
                  <a:cubicBezTo>
                    <a:pt x="1937" y="585"/>
                    <a:pt x="1935" y="604"/>
                    <a:pt x="1934" y="623"/>
                  </a:cubicBezTo>
                  <a:cubicBezTo>
                    <a:pt x="1934" y="623"/>
                    <a:pt x="1934" y="623"/>
                    <a:pt x="1934" y="623"/>
                  </a:cubicBezTo>
                  <a:cubicBezTo>
                    <a:pt x="1981" y="623"/>
                    <a:pt x="1981" y="623"/>
                    <a:pt x="1981" y="623"/>
                  </a:cubicBezTo>
                  <a:close/>
                  <a:moveTo>
                    <a:pt x="2" y="626"/>
                  </a:moveTo>
                  <a:cubicBezTo>
                    <a:pt x="2" y="626"/>
                    <a:pt x="1" y="625"/>
                    <a:pt x="1" y="624"/>
                  </a:cubicBezTo>
                  <a:cubicBezTo>
                    <a:pt x="1" y="624"/>
                    <a:pt x="1" y="624"/>
                    <a:pt x="1" y="624"/>
                  </a:cubicBezTo>
                  <a:cubicBezTo>
                    <a:pt x="0" y="603"/>
                    <a:pt x="0" y="582"/>
                    <a:pt x="0" y="560"/>
                  </a:cubicBezTo>
                  <a:cubicBezTo>
                    <a:pt x="0" y="560"/>
                    <a:pt x="0" y="560"/>
                    <a:pt x="0" y="560"/>
                  </a:cubicBezTo>
                  <a:cubicBezTo>
                    <a:pt x="0" y="560"/>
                    <a:pt x="0" y="559"/>
                    <a:pt x="0" y="559"/>
                  </a:cubicBezTo>
                  <a:cubicBezTo>
                    <a:pt x="0" y="559"/>
                    <a:pt x="0" y="559"/>
                    <a:pt x="0" y="559"/>
                  </a:cubicBezTo>
                  <a:cubicBezTo>
                    <a:pt x="0" y="558"/>
                    <a:pt x="1" y="557"/>
                    <a:pt x="2" y="557"/>
                  </a:cubicBezTo>
                  <a:cubicBezTo>
                    <a:pt x="2" y="557"/>
                    <a:pt x="2" y="557"/>
                    <a:pt x="2" y="557"/>
                  </a:cubicBezTo>
                  <a:cubicBezTo>
                    <a:pt x="67" y="557"/>
                    <a:pt x="67" y="557"/>
                    <a:pt x="67" y="557"/>
                  </a:cubicBezTo>
                  <a:cubicBezTo>
                    <a:pt x="67" y="559"/>
                    <a:pt x="67" y="559"/>
                    <a:pt x="67" y="559"/>
                  </a:cubicBezTo>
                  <a:cubicBezTo>
                    <a:pt x="65" y="559"/>
                    <a:pt x="65" y="559"/>
                    <a:pt x="65" y="559"/>
                  </a:cubicBezTo>
                  <a:cubicBezTo>
                    <a:pt x="67" y="559"/>
                    <a:pt x="67" y="559"/>
                    <a:pt x="67" y="559"/>
                  </a:cubicBezTo>
                  <a:cubicBezTo>
                    <a:pt x="67" y="557"/>
                    <a:pt x="67" y="557"/>
                    <a:pt x="67" y="557"/>
                  </a:cubicBezTo>
                  <a:cubicBezTo>
                    <a:pt x="68" y="557"/>
                    <a:pt x="68" y="558"/>
                    <a:pt x="68" y="559"/>
                  </a:cubicBezTo>
                  <a:cubicBezTo>
                    <a:pt x="68" y="559"/>
                    <a:pt x="68" y="559"/>
                    <a:pt x="68" y="559"/>
                  </a:cubicBezTo>
                  <a:cubicBezTo>
                    <a:pt x="69" y="567"/>
                    <a:pt x="69" y="576"/>
                    <a:pt x="69" y="584"/>
                  </a:cubicBezTo>
                  <a:cubicBezTo>
                    <a:pt x="69" y="584"/>
                    <a:pt x="69" y="584"/>
                    <a:pt x="69" y="584"/>
                  </a:cubicBezTo>
                  <a:cubicBezTo>
                    <a:pt x="69" y="584"/>
                    <a:pt x="69" y="585"/>
                    <a:pt x="69" y="585"/>
                  </a:cubicBezTo>
                  <a:cubicBezTo>
                    <a:pt x="69" y="585"/>
                    <a:pt x="69" y="585"/>
                    <a:pt x="69" y="585"/>
                  </a:cubicBezTo>
                  <a:cubicBezTo>
                    <a:pt x="69" y="598"/>
                    <a:pt x="69" y="611"/>
                    <a:pt x="68" y="624"/>
                  </a:cubicBezTo>
                  <a:cubicBezTo>
                    <a:pt x="68" y="624"/>
                    <a:pt x="68" y="624"/>
                    <a:pt x="68" y="624"/>
                  </a:cubicBezTo>
                  <a:cubicBezTo>
                    <a:pt x="68" y="625"/>
                    <a:pt x="68" y="626"/>
                    <a:pt x="67" y="626"/>
                  </a:cubicBezTo>
                  <a:cubicBezTo>
                    <a:pt x="67" y="626"/>
                    <a:pt x="67" y="626"/>
                    <a:pt x="67" y="626"/>
                  </a:cubicBezTo>
                  <a:cubicBezTo>
                    <a:pt x="2" y="626"/>
                    <a:pt x="2" y="626"/>
                    <a:pt x="2" y="626"/>
                  </a:cubicBezTo>
                  <a:close/>
                  <a:moveTo>
                    <a:pt x="65" y="623"/>
                  </a:moveTo>
                  <a:cubicBezTo>
                    <a:pt x="66" y="610"/>
                    <a:pt x="66" y="598"/>
                    <a:pt x="66" y="585"/>
                  </a:cubicBezTo>
                  <a:cubicBezTo>
                    <a:pt x="66" y="585"/>
                    <a:pt x="66" y="585"/>
                    <a:pt x="66" y="585"/>
                  </a:cubicBezTo>
                  <a:cubicBezTo>
                    <a:pt x="66" y="585"/>
                    <a:pt x="66" y="584"/>
                    <a:pt x="66" y="584"/>
                  </a:cubicBezTo>
                  <a:cubicBezTo>
                    <a:pt x="66" y="584"/>
                    <a:pt x="66" y="584"/>
                    <a:pt x="66" y="584"/>
                  </a:cubicBezTo>
                  <a:cubicBezTo>
                    <a:pt x="66" y="576"/>
                    <a:pt x="66" y="568"/>
                    <a:pt x="65" y="560"/>
                  </a:cubicBezTo>
                  <a:cubicBezTo>
                    <a:pt x="65" y="560"/>
                    <a:pt x="65" y="560"/>
                    <a:pt x="65" y="560"/>
                  </a:cubicBezTo>
                  <a:cubicBezTo>
                    <a:pt x="3" y="560"/>
                    <a:pt x="3" y="560"/>
                    <a:pt x="3" y="560"/>
                  </a:cubicBezTo>
                  <a:cubicBezTo>
                    <a:pt x="3" y="560"/>
                    <a:pt x="3" y="560"/>
                    <a:pt x="3" y="560"/>
                  </a:cubicBezTo>
                  <a:cubicBezTo>
                    <a:pt x="3" y="560"/>
                    <a:pt x="3" y="560"/>
                    <a:pt x="3" y="560"/>
                  </a:cubicBezTo>
                  <a:cubicBezTo>
                    <a:pt x="3" y="581"/>
                    <a:pt x="3" y="602"/>
                    <a:pt x="4" y="623"/>
                  </a:cubicBezTo>
                  <a:cubicBezTo>
                    <a:pt x="4" y="623"/>
                    <a:pt x="4" y="623"/>
                    <a:pt x="4" y="623"/>
                  </a:cubicBezTo>
                  <a:cubicBezTo>
                    <a:pt x="65" y="623"/>
                    <a:pt x="65" y="623"/>
                    <a:pt x="65" y="623"/>
                  </a:cubicBezTo>
                  <a:close/>
                  <a:moveTo>
                    <a:pt x="1933" y="422"/>
                  </a:moveTo>
                  <a:cubicBezTo>
                    <a:pt x="1932" y="422"/>
                    <a:pt x="1932" y="422"/>
                    <a:pt x="1931" y="421"/>
                  </a:cubicBezTo>
                  <a:cubicBezTo>
                    <a:pt x="1931" y="421"/>
                    <a:pt x="1931" y="421"/>
                    <a:pt x="1931" y="421"/>
                  </a:cubicBezTo>
                  <a:cubicBezTo>
                    <a:pt x="1929" y="399"/>
                    <a:pt x="1927" y="378"/>
                    <a:pt x="1926" y="355"/>
                  </a:cubicBezTo>
                  <a:cubicBezTo>
                    <a:pt x="1926" y="355"/>
                    <a:pt x="1926" y="355"/>
                    <a:pt x="1926" y="355"/>
                  </a:cubicBezTo>
                  <a:cubicBezTo>
                    <a:pt x="1926" y="355"/>
                    <a:pt x="1926" y="355"/>
                    <a:pt x="1926" y="354"/>
                  </a:cubicBezTo>
                  <a:cubicBezTo>
                    <a:pt x="1926" y="354"/>
                    <a:pt x="1926" y="354"/>
                    <a:pt x="1926" y="354"/>
                  </a:cubicBezTo>
                  <a:cubicBezTo>
                    <a:pt x="1927" y="354"/>
                    <a:pt x="1927" y="354"/>
                    <a:pt x="1928" y="354"/>
                  </a:cubicBezTo>
                  <a:cubicBezTo>
                    <a:pt x="1928" y="354"/>
                    <a:pt x="1928" y="354"/>
                    <a:pt x="1928" y="354"/>
                  </a:cubicBezTo>
                  <a:cubicBezTo>
                    <a:pt x="1989" y="354"/>
                    <a:pt x="1989" y="354"/>
                    <a:pt x="1989" y="354"/>
                  </a:cubicBezTo>
                  <a:cubicBezTo>
                    <a:pt x="1989" y="354"/>
                    <a:pt x="1990" y="354"/>
                    <a:pt x="1990" y="354"/>
                  </a:cubicBezTo>
                  <a:cubicBezTo>
                    <a:pt x="1990" y="354"/>
                    <a:pt x="1990" y="354"/>
                    <a:pt x="1990" y="354"/>
                  </a:cubicBezTo>
                  <a:cubicBezTo>
                    <a:pt x="1990" y="355"/>
                    <a:pt x="1991" y="355"/>
                    <a:pt x="1991" y="355"/>
                  </a:cubicBezTo>
                  <a:cubicBezTo>
                    <a:pt x="1991" y="355"/>
                    <a:pt x="1991" y="355"/>
                    <a:pt x="1991" y="355"/>
                  </a:cubicBezTo>
                  <a:cubicBezTo>
                    <a:pt x="1988" y="377"/>
                    <a:pt x="1986" y="399"/>
                    <a:pt x="1984" y="421"/>
                  </a:cubicBezTo>
                  <a:cubicBezTo>
                    <a:pt x="1984" y="421"/>
                    <a:pt x="1984" y="421"/>
                    <a:pt x="1984" y="421"/>
                  </a:cubicBezTo>
                  <a:cubicBezTo>
                    <a:pt x="1984" y="422"/>
                    <a:pt x="1983" y="422"/>
                    <a:pt x="1982" y="422"/>
                  </a:cubicBezTo>
                  <a:cubicBezTo>
                    <a:pt x="1982" y="422"/>
                    <a:pt x="1982" y="422"/>
                    <a:pt x="1982" y="422"/>
                  </a:cubicBezTo>
                  <a:cubicBezTo>
                    <a:pt x="1933" y="422"/>
                    <a:pt x="1933" y="422"/>
                    <a:pt x="1933" y="422"/>
                  </a:cubicBezTo>
                  <a:close/>
                  <a:moveTo>
                    <a:pt x="1982" y="421"/>
                  </a:moveTo>
                  <a:cubicBezTo>
                    <a:pt x="1982" y="419"/>
                    <a:pt x="1982" y="419"/>
                    <a:pt x="1982" y="419"/>
                  </a:cubicBezTo>
                  <a:cubicBezTo>
                    <a:pt x="1982" y="421"/>
                    <a:pt x="1982" y="421"/>
                    <a:pt x="1982" y="421"/>
                  </a:cubicBezTo>
                  <a:close/>
                  <a:moveTo>
                    <a:pt x="1981" y="419"/>
                  </a:moveTo>
                  <a:cubicBezTo>
                    <a:pt x="1983" y="398"/>
                    <a:pt x="1985" y="378"/>
                    <a:pt x="1987" y="357"/>
                  </a:cubicBezTo>
                  <a:cubicBezTo>
                    <a:pt x="1987" y="357"/>
                    <a:pt x="1987" y="357"/>
                    <a:pt x="1987" y="357"/>
                  </a:cubicBezTo>
                  <a:cubicBezTo>
                    <a:pt x="1929" y="357"/>
                    <a:pt x="1929" y="357"/>
                    <a:pt x="1929" y="357"/>
                  </a:cubicBezTo>
                  <a:cubicBezTo>
                    <a:pt x="1930" y="378"/>
                    <a:pt x="1932" y="399"/>
                    <a:pt x="1934" y="419"/>
                  </a:cubicBezTo>
                  <a:cubicBezTo>
                    <a:pt x="1934" y="419"/>
                    <a:pt x="1934" y="419"/>
                    <a:pt x="1934" y="419"/>
                  </a:cubicBezTo>
                  <a:cubicBezTo>
                    <a:pt x="1981" y="419"/>
                    <a:pt x="1981" y="419"/>
                    <a:pt x="1981" y="419"/>
                  </a:cubicBezTo>
                  <a:close/>
                  <a:moveTo>
                    <a:pt x="5" y="422"/>
                  </a:moveTo>
                  <a:cubicBezTo>
                    <a:pt x="4" y="422"/>
                    <a:pt x="4" y="422"/>
                    <a:pt x="4" y="422"/>
                  </a:cubicBezTo>
                  <a:cubicBezTo>
                    <a:pt x="4" y="422"/>
                    <a:pt x="4" y="422"/>
                    <a:pt x="4" y="422"/>
                  </a:cubicBezTo>
                  <a:cubicBezTo>
                    <a:pt x="3" y="422"/>
                    <a:pt x="3" y="421"/>
                    <a:pt x="3" y="421"/>
                  </a:cubicBezTo>
                  <a:cubicBezTo>
                    <a:pt x="3" y="421"/>
                    <a:pt x="3" y="421"/>
                    <a:pt x="3" y="421"/>
                  </a:cubicBezTo>
                  <a:cubicBezTo>
                    <a:pt x="4" y="398"/>
                    <a:pt x="7" y="376"/>
                    <a:pt x="9" y="355"/>
                  </a:cubicBezTo>
                  <a:cubicBezTo>
                    <a:pt x="9" y="355"/>
                    <a:pt x="9" y="355"/>
                    <a:pt x="9" y="355"/>
                  </a:cubicBezTo>
                  <a:cubicBezTo>
                    <a:pt x="9" y="354"/>
                    <a:pt x="10" y="354"/>
                    <a:pt x="11" y="354"/>
                  </a:cubicBezTo>
                  <a:cubicBezTo>
                    <a:pt x="11" y="354"/>
                    <a:pt x="11" y="354"/>
                    <a:pt x="11" y="354"/>
                  </a:cubicBezTo>
                  <a:cubicBezTo>
                    <a:pt x="54" y="354"/>
                    <a:pt x="54" y="354"/>
                    <a:pt x="54" y="354"/>
                  </a:cubicBezTo>
                  <a:cubicBezTo>
                    <a:pt x="55" y="354"/>
                    <a:pt x="56" y="354"/>
                    <a:pt x="56" y="355"/>
                  </a:cubicBezTo>
                  <a:cubicBezTo>
                    <a:pt x="56" y="355"/>
                    <a:pt x="56" y="355"/>
                    <a:pt x="56" y="355"/>
                  </a:cubicBezTo>
                  <a:cubicBezTo>
                    <a:pt x="57" y="377"/>
                    <a:pt x="58" y="399"/>
                    <a:pt x="59" y="421"/>
                  </a:cubicBezTo>
                  <a:cubicBezTo>
                    <a:pt x="59" y="421"/>
                    <a:pt x="59" y="421"/>
                    <a:pt x="59" y="421"/>
                  </a:cubicBezTo>
                  <a:cubicBezTo>
                    <a:pt x="59" y="421"/>
                    <a:pt x="59" y="421"/>
                    <a:pt x="59" y="422"/>
                  </a:cubicBezTo>
                  <a:cubicBezTo>
                    <a:pt x="59" y="422"/>
                    <a:pt x="59" y="422"/>
                    <a:pt x="59" y="422"/>
                  </a:cubicBezTo>
                  <a:cubicBezTo>
                    <a:pt x="59" y="422"/>
                    <a:pt x="58" y="422"/>
                    <a:pt x="58" y="422"/>
                  </a:cubicBezTo>
                  <a:cubicBezTo>
                    <a:pt x="58" y="422"/>
                    <a:pt x="58" y="422"/>
                    <a:pt x="58" y="422"/>
                  </a:cubicBezTo>
                  <a:cubicBezTo>
                    <a:pt x="5" y="422"/>
                    <a:pt x="5" y="422"/>
                    <a:pt x="5" y="422"/>
                  </a:cubicBezTo>
                  <a:close/>
                  <a:moveTo>
                    <a:pt x="56" y="419"/>
                  </a:moveTo>
                  <a:cubicBezTo>
                    <a:pt x="55" y="399"/>
                    <a:pt x="54" y="378"/>
                    <a:pt x="53" y="357"/>
                  </a:cubicBezTo>
                  <a:cubicBezTo>
                    <a:pt x="53" y="357"/>
                    <a:pt x="53" y="357"/>
                    <a:pt x="53" y="357"/>
                  </a:cubicBezTo>
                  <a:cubicBezTo>
                    <a:pt x="12" y="357"/>
                    <a:pt x="12" y="357"/>
                    <a:pt x="12" y="357"/>
                  </a:cubicBezTo>
                  <a:cubicBezTo>
                    <a:pt x="10" y="377"/>
                    <a:pt x="7" y="398"/>
                    <a:pt x="6" y="419"/>
                  </a:cubicBezTo>
                  <a:cubicBezTo>
                    <a:pt x="6" y="419"/>
                    <a:pt x="6" y="419"/>
                    <a:pt x="6" y="419"/>
                  </a:cubicBezTo>
                  <a:cubicBezTo>
                    <a:pt x="56" y="419"/>
                    <a:pt x="56" y="419"/>
                    <a:pt x="56" y="419"/>
                  </a:cubicBezTo>
                  <a:close/>
                  <a:moveTo>
                    <a:pt x="11" y="357"/>
                  </a:moveTo>
                  <a:cubicBezTo>
                    <a:pt x="11" y="355"/>
                    <a:pt x="11" y="355"/>
                    <a:pt x="11" y="355"/>
                  </a:cubicBezTo>
                  <a:cubicBezTo>
                    <a:pt x="11" y="357"/>
                    <a:pt x="11" y="357"/>
                    <a:pt x="11" y="357"/>
                  </a:cubicBezTo>
                  <a:close/>
                  <a:moveTo>
                    <a:pt x="20" y="219"/>
                  </a:moveTo>
                  <a:cubicBezTo>
                    <a:pt x="19" y="219"/>
                    <a:pt x="18" y="218"/>
                    <a:pt x="18" y="218"/>
                  </a:cubicBezTo>
                  <a:cubicBezTo>
                    <a:pt x="18" y="218"/>
                    <a:pt x="18" y="218"/>
                    <a:pt x="18" y="218"/>
                  </a:cubicBezTo>
                  <a:cubicBezTo>
                    <a:pt x="18" y="210"/>
                    <a:pt x="17" y="202"/>
                    <a:pt x="16" y="194"/>
                  </a:cubicBezTo>
                  <a:cubicBezTo>
                    <a:pt x="16" y="194"/>
                    <a:pt x="16" y="194"/>
                    <a:pt x="16" y="194"/>
                  </a:cubicBezTo>
                  <a:cubicBezTo>
                    <a:pt x="13" y="179"/>
                    <a:pt x="12" y="165"/>
                    <a:pt x="12" y="152"/>
                  </a:cubicBezTo>
                  <a:cubicBezTo>
                    <a:pt x="12" y="152"/>
                    <a:pt x="12" y="152"/>
                    <a:pt x="12" y="152"/>
                  </a:cubicBezTo>
                  <a:cubicBezTo>
                    <a:pt x="12" y="152"/>
                    <a:pt x="12" y="151"/>
                    <a:pt x="13" y="151"/>
                  </a:cubicBezTo>
                  <a:cubicBezTo>
                    <a:pt x="13" y="151"/>
                    <a:pt x="13" y="151"/>
                    <a:pt x="13" y="151"/>
                  </a:cubicBezTo>
                  <a:cubicBezTo>
                    <a:pt x="13" y="151"/>
                    <a:pt x="13" y="150"/>
                    <a:pt x="14" y="150"/>
                  </a:cubicBezTo>
                  <a:cubicBezTo>
                    <a:pt x="14" y="150"/>
                    <a:pt x="14" y="150"/>
                    <a:pt x="14" y="150"/>
                  </a:cubicBezTo>
                  <a:cubicBezTo>
                    <a:pt x="76" y="150"/>
                    <a:pt x="76" y="150"/>
                    <a:pt x="76" y="150"/>
                  </a:cubicBezTo>
                  <a:cubicBezTo>
                    <a:pt x="77" y="150"/>
                    <a:pt x="77" y="151"/>
                    <a:pt x="77" y="151"/>
                  </a:cubicBezTo>
                  <a:cubicBezTo>
                    <a:pt x="77" y="151"/>
                    <a:pt x="77" y="151"/>
                    <a:pt x="77" y="151"/>
                  </a:cubicBezTo>
                  <a:cubicBezTo>
                    <a:pt x="78" y="152"/>
                    <a:pt x="78" y="152"/>
                    <a:pt x="78" y="153"/>
                  </a:cubicBezTo>
                  <a:cubicBezTo>
                    <a:pt x="78" y="153"/>
                    <a:pt x="78" y="153"/>
                    <a:pt x="78" y="153"/>
                  </a:cubicBezTo>
                  <a:cubicBezTo>
                    <a:pt x="70" y="172"/>
                    <a:pt x="65" y="194"/>
                    <a:pt x="61" y="218"/>
                  </a:cubicBezTo>
                  <a:cubicBezTo>
                    <a:pt x="61" y="218"/>
                    <a:pt x="61" y="218"/>
                    <a:pt x="61" y="218"/>
                  </a:cubicBezTo>
                  <a:cubicBezTo>
                    <a:pt x="61" y="218"/>
                    <a:pt x="60" y="219"/>
                    <a:pt x="60" y="219"/>
                  </a:cubicBezTo>
                  <a:cubicBezTo>
                    <a:pt x="60" y="219"/>
                    <a:pt x="60" y="219"/>
                    <a:pt x="60" y="219"/>
                  </a:cubicBezTo>
                  <a:cubicBezTo>
                    <a:pt x="20" y="219"/>
                    <a:pt x="20" y="219"/>
                    <a:pt x="20" y="219"/>
                  </a:cubicBezTo>
                  <a:close/>
                  <a:moveTo>
                    <a:pt x="58" y="216"/>
                  </a:moveTo>
                  <a:cubicBezTo>
                    <a:pt x="62" y="194"/>
                    <a:pt x="67" y="172"/>
                    <a:pt x="74" y="153"/>
                  </a:cubicBezTo>
                  <a:cubicBezTo>
                    <a:pt x="74" y="153"/>
                    <a:pt x="74" y="153"/>
                    <a:pt x="74" y="153"/>
                  </a:cubicBezTo>
                  <a:cubicBezTo>
                    <a:pt x="15" y="153"/>
                    <a:pt x="15" y="153"/>
                    <a:pt x="15" y="153"/>
                  </a:cubicBezTo>
                  <a:cubicBezTo>
                    <a:pt x="15" y="166"/>
                    <a:pt x="17" y="179"/>
                    <a:pt x="19" y="194"/>
                  </a:cubicBezTo>
                  <a:cubicBezTo>
                    <a:pt x="19" y="194"/>
                    <a:pt x="19" y="194"/>
                    <a:pt x="19" y="194"/>
                  </a:cubicBezTo>
                  <a:cubicBezTo>
                    <a:pt x="20" y="201"/>
                    <a:pt x="21" y="209"/>
                    <a:pt x="21" y="216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58" y="216"/>
                    <a:pt x="58" y="216"/>
                    <a:pt x="58" y="216"/>
                  </a:cubicBezTo>
                  <a:close/>
                  <a:moveTo>
                    <a:pt x="14" y="153"/>
                  </a:moveTo>
                  <a:cubicBezTo>
                    <a:pt x="14" y="152"/>
                    <a:pt x="14" y="152"/>
                    <a:pt x="14" y="152"/>
                  </a:cubicBezTo>
                  <a:cubicBezTo>
                    <a:pt x="14" y="153"/>
                    <a:pt x="14" y="153"/>
                    <a:pt x="14" y="153"/>
                  </a:cubicBezTo>
                  <a:close/>
                  <a:moveTo>
                    <a:pt x="1933" y="219"/>
                  </a:moveTo>
                  <a:cubicBezTo>
                    <a:pt x="1933" y="219"/>
                    <a:pt x="1932" y="219"/>
                    <a:pt x="1932" y="219"/>
                  </a:cubicBezTo>
                  <a:cubicBezTo>
                    <a:pt x="1932" y="219"/>
                    <a:pt x="1932" y="219"/>
                    <a:pt x="1932" y="219"/>
                  </a:cubicBezTo>
                  <a:cubicBezTo>
                    <a:pt x="1932" y="218"/>
                    <a:pt x="1932" y="218"/>
                    <a:pt x="1932" y="217"/>
                  </a:cubicBezTo>
                  <a:cubicBezTo>
                    <a:pt x="1932" y="217"/>
                    <a:pt x="1932" y="217"/>
                    <a:pt x="1932" y="217"/>
                  </a:cubicBezTo>
                  <a:cubicBezTo>
                    <a:pt x="1932" y="211"/>
                    <a:pt x="1932" y="205"/>
                    <a:pt x="1932" y="199"/>
                  </a:cubicBezTo>
                  <a:cubicBezTo>
                    <a:pt x="1932" y="199"/>
                    <a:pt x="1932" y="199"/>
                    <a:pt x="1932" y="199"/>
                  </a:cubicBezTo>
                  <a:cubicBezTo>
                    <a:pt x="1932" y="181"/>
                    <a:pt x="1931" y="165"/>
                    <a:pt x="1929" y="152"/>
                  </a:cubicBezTo>
                  <a:cubicBezTo>
                    <a:pt x="1929" y="152"/>
                    <a:pt x="1929" y="152"/>
                    <a:pt x="1929" y="152"/>
                  </a:cubicBezTo>
                  <a:cubicBezTo>
                    <a:pt x="1929" y="152"/>
                    <a:pt x="1929" y="151"/>
                    <a:pt x="1929" y="151"/>
                  </a:cubicBezTo>
                  <a:cubicBezTo>
                    <a:pt x="1929" y="151"/>
                    <a:pt x="1929" y="151"/>
                    <a:pt x="1929" y="151"/>
                  </a:cubicBezTo>
                  <a:cubicBezTo>
                    <a:pt x="1929" y="151"/>
                    <a:pt x="1930" y="150"/>
                    <a:pt x="1930" y="150"/>
                  </a:cubicBezTo>
                  <a:cubicBezTo>
                    <a:pt x="1930" y="150"/>
                    <a:pt x="1930" y="150"/>
                    <a:pt x="1930" y="150"/>
                  </a:cubicBezTo>
                  <a:cubicBezTo>
                    <a:pt x="1990" y="150"/>
                    <a:pt x="1990" y="150"/>
                    <a:pt x="1990" y="150"/>
                  </a:cubicBezTo>
                  <a:cubicBezTo>
                    <a:pt x="1991" y="150"/>
                    <a:pt x="1991" y="151"/>
                    <a:pt x="1991" y="152"/>
                  </a:cubicBezTo>
                  <a:cubicBezTo>
                    <a:pt x="1991" y="152"/>
                    <a:pt x="1991" y="152"/>
                    <a:pt x="1991" y="152"/>
                  </a:cubicBezTo>
                  <a:cubicBezTo>
                    <a:pt x="1995" y="174"/>
                    <a:pt x="1996" y="196"/>
                    <a:pt x="1997" y="217"/>
                  </a:cubicBezTo>
                  <a:cubicBezTo>
                    <a:pt x="1997" y="217"/>
                    <a:pt x="1997" y="217"/>
                    <a:pt x="1997" y="217"/>
                  </a:cubicBezTo>
                  <a:cubicBezTo>
                    <a:pt x="1997" y="218"/>
                    <a:pt x="1997" y="218"/>
                    <a:pt x="1996" y="219"/>
                  </a:cubicBezTo>
                  <a:cubicBezTo>
                    <a:pt x="1996" y="219"/>
                    <a:pt x="1996" y="219"/>
                    <a:pt x="1996" y="219"/>
                  </a:cubicBezTo>
                  <a:cubicBezTo>
                    <a:pt x="1996" y="219"/>
                    <a:pt x="1996" y="219"/>
                    <a:pt x="1995" y="219"/>
                  </a:cubicBezTo>
                  <a:cubicBezTo>
                    <a:pt x="1995" y="219"/>
                    <a:pt x="1995" y="219"/>
                    <a:pt x="1995" y="219"/>
                  </a:cubicBezTo>
                  <a:cubicBezTo>
                    <a:pt x="1933" y="219"/>
                    <a:pt x="1933" y="219"/>
                    <a:pt x="1933" y="219"/>
                  </a:cubicBezTo>
                  <a:close/>
                  <a:moveTo>
                    <a:pt x="1994" y="216"/>
                  </a:moveTo>
                  <a:cubicBezTo>
                    <a:pt x="1993" y="196"/>
                    <a:pt x="1992" y="174"/>
                    <a:pt x="1988" y="153"/>
                  </a:cubicBezTo>
                  <a:cubicBezTo>
                    <a:pt x="1988" y="153"/>
                    <a:pt x="1988" y="153"/>
                    <a:pt x="1988" y="153"/>
                  </a:cubicBezTo>
                  <a:cubicBezTo>
                    <a:pt x="1932" y="153"/>
                    <a:pt x="1932" y="153"/>
                    <a:pt x="1932" y="153"/>
                  </a:cubicBezTo>
                  <a:cubicBezTo>
                    <a:pt x="1934" y="166"/>
                    <a:pt x="1935" y="182"/>
                    <a:pt x="1935" y="199"/>
                  </a:cubicBezTo>
                  <a:cubicBezTo>
                    <a:pt x="1935" y="199"/>
                    <a:pt x="1935" y="199"/>
                    <a:pt x="1935" y="199"/>
                  </a:cubicBezTo>
                  <a:cubicBezTo>
                    <a:pt x="1935" y="204"/>
                    <a:pt x="1935" y="210"/>
                    <a:pt x="1935" y="216"/>
                  </a:cubicBezTo>
                  <a:cubicBezTo>
                    <a:pt x="1935" y="216"/>
                    <a:pt x="1935" y="216"/>
                    <a:pt x="1935" y="216"/>
                  </a:cubicBezTo>
                  <a:cubicBezTo>
                    <a:pt x="1994" y="216"/>
                    <a:pt x="1994" y="216"/>
                    <a:pt x="1994" y="216"/>
                  </a:cubicBezTo>
                  <a:close/>
                  <a:moveTo>
                    <a:pt x="565" y="80"/>
                  </a:moveTo>
                  <a:cubicBezTo>
                    <a:pt x="564" y="80"/>
                    <a:pt x="563" y="79"/>
                    <a:pt x="563" y="78"/>
                  </a:cubicBezTo>
                  <a:cubicBezTo>
                    <a:pt x="563" y="78"/>
                    <a:pt x="563" y="78"/>
                    <a:pt x="563" y="78"/>
                  </a:cubicBezTo>
                  <a:cubicBezTo>
                    <a:pt x="563" y="3"/>
                    <a:pt x="563" y="3"/>
                    <a:pt x="563" y="3"/>
                  </a:cubicBezTo>
                  <a:cubicBezTo>
                    <a:pt x="563" y="2"/>
                    <a:pt x="564" y="2"/>
                    <a:pt x="565" y="2"/>
                  </a:cubicBezTo>
                  <a:cubicBezTo>
                    <a:pt x="565" y="2"/>
                    <a:pt x="565" y="2"/>
                    <a:pt x="565" y="2"/>
                  </a:cubicBezTo>
                  <a:cubicBezTo>
                    <a:pt x="587" y="1"/>
                    <a:pt x="608" y="0"/>
                    <a:pt x="630" y="0"/>
                  </a:cubicBezTo>
                  <a:cubicBezTo>
                    <a:pt x="630" y="0"/>
                    <a:pt x="630" y="0"/>
                    <a:pt x="630" y="0"/>
                  </a:cubicBezTo>
                  <a:cubicBezTo>
                    <a:pt x="631" y="0"/>
                    <a:pt x="631" y="0"/>
                    <a:pt x="632" y="1"/>
                  </a:cubicBezTo>
                  <a:cubicBezTo>
                    <a:pt x="632" y="1"/>
                    <a:pt x="632" y="1"/>
                    <a:pt x="632" y="1"/>
                  </a:cubicBezTo>
                  <a:cubicBezTo>
                    <a:pt x="632" y="1"/>
                    <a:pt x="632" y="1"/>
                    <a:pt x="632" y="2"/>
                  </a:cubicBezTo>
                  <a:cubicBezTo>
                    <a:pt x="632" y="2"/>
                    <a:pt x="632" y="2"/>
                    <a:pt x="632" y="2"/>
                  </a:cubicBezTo>
                  <a:cubicBezTo>
                    <a:pt x="632" y="77"/>
                    <a:pt x="632" y="77"/>
                    <a:pt x="632" y="77"/>
                  </a:cubicBezTo>
                  <a:cubicBezTo>
                    <a:pt x="632" y="78"/>
                    <a:pt x="631" y="78"/>
                    <a:pt x="631" y="78"/>
                  </a:cubicBezTo>
                  <a:cubicBezTo>
                    <a:pt x="631" y="78"/>
                    <a:pt x="631" y="78"/>
                    <a:pt x="631" y="78"/>
                  </a:cubicBezTo>
                  <a:cubicBezTo>
                    <a:pt x="624" y="79"/>
                    <a:pt x="617" y="79"/>
                    <a:pt x="610" y="79"/>
                  </a:cubicBezTo>
                  <a:cubicBezTo>
                    <a:pt x="610" y="79"/>
                    <a:pt x="610" y="79"/>
                    <a:pt x="610" y="79"/>
                  </a:cubicBezTo>
                  <a:cubicBezTo>
                    <a:pt x="610" y="78"/>
                    <a:pt x="610" y="78"/>
                    <a:pt x="610" y="78"/>
                  </a:cubicBezTo>
                  <a:cubicBezTo>
                    <a:pt x="610" y="79"/>
                    <a:pt x="610" y="79"/>
                    <a:pt x="610" y="79"/>
                  </a:cubicBezTo>
                  <a:cubicBezTo>
                    <a:pt x="601" y="80"/>
                    <a:pt x="592" y="80"/>
                    <a:pt x="582" y="80"/>
                  </a:cubicBezTo>
                  <a:cubicBezTo>
                    <a:pt x="582" y="80"/>
                    <a:pt x="582" y="80"/>
                    <a:pt x="582" y="80"/>
                  </a:cubicBezTo>
                  <a:cubicBezTo>
                    <a:pt x="576" y="80"/>
                    <a:pt x="571" y="80"/>
                    <a:pt x="565" y="80"/>
                  </a:cubicBezTo>
                  <a:close/>
                  <a:moveTo>
                    <a:pt x="582" y="77"/>
                  </a:moveTo>
                  <a:cubicBezTo>
                    <a:pt x="591" y="77"/>
                    <a:pt x="601" y="77"/>
                    <a:pt x="610" y="76"/>
                  </a:cubicBezTo>
                  <a:cubicBezTo>
                    <a:pt x="610" y="76"/>
                    <a:pt x="610" y="76"/>
                    <a:pt x="610" y="76"/>
                  </a:cubicBezTo>
                  <a:cubicBezTo>
                    <a:pt x="616" y="76"/>
                    <a:pt x="623" y="76"/>
                    <a:pt x="629" y="75"/>
                  </a:cubicBezTo>
                  <a:cubicBezTo>
                    <a:pt x="629" y="75"/>
                    <a:pt x="629" y="75"/>
                    <a:pt x="629" y="75"/>
                  </a:cubicBezTo>
                  <a:cubicBezTo>
                    <a:pt x="629" y="3"/>
                    <a:pt x="629" y="3"/>
                    <a:pt x="629" y="3"/>
                  </a:cubicBezTo>
                  <a:cubicBezTo>
                    <a:pt x="608" y="3"/>
                    <a:pt x="587" y="4"/>
                    <a:pt x="566" y="4"/>
                  </a:cubicBezTo>
                  <a:cubicBezTo>
                    <a:pt x="566" y="4"/>
                    <a:pt x="566" y="4"/>
                    <a:pt x="566" y="4"/>
                  </a:cubicBezTo>
                  <a:cubicBezTo>
                    <a:pt x="566" y="77"/>
                    <a:pt x="566" y="77"/>
                    <a:pt x="566" y="77"/>
                  </a:cubicBezTo>
                  <a:cubicBezTo>
                    <a:pt x="572" y="77"/>
                    <a:pt x="577" y="77"/>
                    <a:pt x="582" y="77"/>
                  </a:cubicBezTo>
                  <a:close/>
                  <a:moveTo>
                    <a:pt x="158" y="77"/>
                  </a:moveTo>
                  <a:cubicBezTo>
                    <a:pt x="157" y="77"/>
                    <a:pt x="157" y="76"/>
                    <a:pt x="157" y="76"/>
                  </a:cubicBezTo>
                  <a:cubicBezTo>
                    <a:pt x="157" y="76"/>
                    <a:pt x="157" y="76"/>
                    <a:pt x="157" y="76"/>
                  </a:cubicBezTo>
                  <a:cubicBezTo>
                    <a:pt x="157" y="13"/>
                    <a:pt x="157" y="13"/>
                    <a:pt x="157" y="13"/>
                  </a:cubicBezTo>
                  <a:cubicBezTo>
                    <a:pt x="157" y="12"/>
                    <a:pt x="158" y="11"/>
                    <a:pt x="158" y="11"/>
                  </a:cubicBezTo>
                  <a:cubicBezTo>
                    <a:pt x="158" y="11"/>
                    <a:pt x="158" y="11"/>
                    <a:pt x="158" y="11"/>
                  </a:cubicBezTo>
                  <a:cubicBezTo>
                    <a:pt x="161" y="11"/>
                    <a:pt x="163" y="11"/>
                    <a:pt x="166" y="11"/>
                  </a:cubicBezTo>
                  <a:cubicBezTo>
                    <a:pt x="166" y="11"/>
                    <a:pt x="166" y="11"/>
                    <a:pt x="166" y="11"/>
                  </a:cubicBezTo>
                  <a:cubicBezTo>
                    <a:pt x="183" y="11"/>
                    <a:pt x="203" y="12"/>
                    <a:pt x="224" y="12"/>
                  </a:cubicBezTo>
                  <a:cubicBezTo>
                    <a:pt x="224" y="12"/>
                    <a:pt x="224" y="12"/>
                    <a:pt x="224" y="12"/>
                  </a:cubicBezTo>
                  <a:cubicBezTo>
                    <a:pt x="224" y="14"/>
                    <a:pt x="224" y="14"/>
                    <a:pt x="224" y="14"/>
                  </a:cubicBezTo>
                  <a:cubicBezTo>
                    <a:pt x="224" y="12"/>
                    <a:pt x="224" y="12"/>
                    <a:pt x="224" y="12"/>
                  </a:cubicBezTo>
                  <a:cubicBezTo>
                    <a:pt x="225" y="12"/>
                    <a:pt x="225" y="13"/>
                    <a:pt x="225" y="14"/>
                  </a:cubicBezTo>
                  <a:cubicBezTo>
                    <a:pt x="225" y="14"/>
                    <a:pt x="225" y="14"/>
                    <a:pt x="225" y="14"/>
                  </a:cubicBezTo>
                  <a:cubicBezTo>
                    <a:pt x="225" y="63"/>
                    <a:pt x="225" y="63"/>
                    <a:pt x="225" y="63"/>
                  </a:cubicBezTo>
                  <a:cubicBezTo>
                    <a:pt x="225" y="64"/>
                    <a:pt x="225" y="64"/>
                    <a:pt x="224" y="64"/>
                  </a:cubicBezTo>
                  <a:cubicBezTo>
                    <a:pt x="224" y="64"/>
                    <a:pt x="224" y="64"/>
                    <a:pt x="224" y="64"/>
                  </a:cubicBezTo>
                  <a:cubicBezTo>
                    <a:pt x="201" y="66"/>
                    <a:pt x="179" y="70"/>
                    <a:pt x="159" y="77"/>
                  </a:cubicBezTo>
                  <a:cubicBezTo>
                    <a:pt x="159" y="77"/>
                    <a:pt x="159" y="77"/>
                    <a:pt x="159" y="77"/>
                  </a:cubicBezTo>
                  <a:cubicBezTo>
                    <a:pt x="159" y="77"/>
                    <a:pt x="159" y="77"/>
                    <a:pt x="158" y="77"/>
                  </a:cubicBezTo>
                  <a:cubicBezTo>
                    <a:pt x="158" y="77"/>
                    <a:pt x="158" y="77"/>
                    <a:pt x="158" y="77"/>
                  </a:cubicBezTo>
                  <a:cubicBezTo>
                    <a:pt x="158" y="77"/>
                    <a:pt x="158" y="77"/>
                    <a:pt x="158" y="77"/>
                  </a:cubicBezTo>
                  <a:close/>
                  <a:moveTo>
                    <a:pt x="160" y="74"/>
                  </a:moveTo>
                  <a:cubicBezTo>
                    <a:pt x="179" y="67"/>
                    <a:pt x="201" y="64"/>
                    <a:pt x="222" y="61"/>
                  </a:cubicBezTo>
                  <a:cubicBezTo>
                    <a:pt x="222" y="61"/>
                    <a:pt x="222" y="61"/>
                    <a:pt x="222" y="61"/>
                  </a:cubicBezTo>
                  <a:cubicBezTo>
                    <a:pt x="222" y="15"/>
                    <a:pt x="222" y="15"/>
                    <a:pt x="222" y="15"/>
                  </a:cubicBezTo>
                  <a:cubicBezTo>
                    <a:pt x="202" y="15"/>
                    <a:pt x="183" y="14"/>
                    <a:pt x="166" y="14"/>
                  </a:cubicBezTo>
                  <a:cubicBezTo>
                    <a:pt x="166" y="14"/>
                    <a:pt x="166" y="14"/>
                    <a:pt x="166" y="14"/>
                  </a:cubicBezTo>
                  <a:cubicBezTo>
                    <a:pt x="164" y="14"/>
                    <a:pt x="162" y="14"/>
                    <a:pt x="160" y="14"/>
                  </a:cubicBezTo>
                  <a:cubicBezTo>
                    <a:pt x="160" y="14"/>
                    <a:pt x="160" y="14"/>
                    <a:pt x="160" y="14"/>
                  </a:cubicBezTo>
                  <a:cubicBezTo>
                    <a:pt x="160" y="74"/>
                    <a:pt x="160" y="74"/>
                    <a:pt x="160" y="74"/>
                  </a:cubicBezTo>
                  <a:close/>
                  <a:moveTo>
                    <a:pt x="1850" y="77"/>
                  </a:moveTo>
                  <a:cubicBezTo>
                    <a:pt x="1829" y="71"/>
                    <a:pt x="1807" y="69"/>
                    <a:pt x="1785" y="68"/>
                  </a:cubicBezTo>
                  <a:cubicBezTo>
                    <a:pt x="1785" y="68"/>
                    <a:pt x="1785" y="68"/>
                    <a:pt x="1785" y="68"/>
                  </a:cubicBezTo>
                  <a:cubicBezTo>
                    <a:pt x="1784" y="68"/>
                    <a:pt x="1783" y="67"/>
                    <a:pt x="1783" y="66"/>
                  </a:cubicBezTo>
                  <a:cubicBezTo>
                    <a:pt x="1783" y="66"/>
                    <a:pt x="1783" y="66"/>
                    <a:pt x="1783" y="66"/>
                  </a:cubicBezTo>
                  <a:cubicBezTo>
                    <a:pt x="1783" y="14"/>
                    <a:pt x="1783" y="14"/>
                    <a:pt x="1783" y="14"/>
                  </a:cubicBezTo>
                  <a:cubicBezTo>
                    <a:pt x="1783" y="13"/>
                    <a:pt x="1784" y="13"/>
                    <a:pt x="1785" y="13"/>
                  </a:cubicBezTo>
                  <a:cubicBezTo>
                    <a:pt x="1785" y="13"/>
                    <a:pt x="1785" y="13"/>
                    <a:pt x="1785" y="13"/>
                  </a:cubicBezTo>
                  <a:cubicBezTo>
                    <a:pt x="1790" y="12"/>
                    <a:pt x="1796" y="12"/>
                    <a:pt x="1802" y="12"/>
                  </a:cubicBezTo>
                  <a:cubicBezTo>
                    <a:pt x="1802" y="12"/>
                    <a:pt x="1802" y="12"/>
                    <a:pt x="1802" y="12"/>
                  </a:cubicBezTo>
                  <a:cubicBezTo>
                    <a:pt x="1818" y="12"/>
                    <a:pt x="1834" y="13"/>
                    <a:pt x="1850" y="15"/>
                  </a:cubicBezTo>
                  <a:cubicBezTo>
                    <a:pt x="1850" y="15"/>
                    <a:pt x="1850" y="15"/>
                    <a:pt x="1850" y="15"/>
                  </a:cubicBezTo>
                  <a:cubicBezTo>
                    <a:pt x="1850" y="16"/>
                    <a:pt x="1850" y="16"/>
                    <a:pt x="1850" y="16"/>
                  </a:cubicBezTo>
                  <a:cubicBezTo>
                    <a:pt x="1850" y="15"/>
                    <a:pt x="1850" y="15"/>
                    <a:pt x="1850" y="15"/>
                  </a:cubicBezTo>
                  <a:cubicBezTo>
                    <a:pt x="1851" y="15"/>
                    <a:pt x="1852" y="15"/>
                    <a:pt x="1852" y="16"/>
                  </a:cubicBezTo>
                  <a:cubicBezTo>
                    <a:pt x="1852" y="16"/>
                    <a:pt x="1852" y="16"/>
                    <a:pt x="1852" y="16"/>
                  </a:cubicBezTo>
                  <a:cubicBezTo>
                    <a:pt x="1852" y="76"/>
                    <a:pt x="1852" y="76"/>
                    <a:pt x="1852" y="76"/>
                  </a:cubicBezTo>
                  <a:cubicBezTo>
                    <a:pt x="1852" y="76"/>
                    <a:pt x="1851" y="76"/>
                    <a:pt x="1851" y="77"/>
                  </a:cubicBezTo>
                  <a:cubicBezTo>
                    <a:pt x="1851" y="77"/>
                    <a:pt x="1851" y="77"/>
                    <a:pt x="1851" y="77"/>
                  </a:cubicBezTo>
                  <a:cubicBezTo>
                    <a:pt x="1851" y="77"/>
                    <a:pt x="1850" y="77"/>
                    <a:pt x="1850" y="77"/>
                  </a:cubicBezTo>
                  <a:cubicBezTo>
                    <a:pt x="1850" y="77"/>
                    <a:pt x="1850" y="77"/>
                    <a:pt x="1850" y="77"/>
                  </a:cubicBezTo>
                  <a:cubicBezTo>
                    <a:pt x="1850" y="77"/>
                    <a:pt x="1850" y="77"/>
                    <a:pt x="1850" y="77"/>
                  </a:cubicBezTo>
                  <a:close/>
                  <a:moveTo>
                    <a:pt x="1849" y="74"/>
                  </a:moveTo>
                  <a:cubicBezTo>
                    <a:pt x="1849" y="18"/>
                    <a:pt x="1849" y="18"/>
                    <a:pt x="1849" y="18"/>
                  </a:cubicBezTo>
                  <a:cubicBezTo>
                    <a:pt x="1833" y="16"/>
                    <a:pt x="1817" y="15"/>
                    <a:pt x="1802" y="15"/>
                  </a:cubicBezTo>
                  <a:cubicBezTo>
                    <a:pt x="1802" y="15"/>
                    <a:pt x="1802" y="15"/>
                    <a:pt x="1802" y="15"/>
                  </a:cubicBezTo>
                  <a:cubicBezTo>
                    <a:pt x="1797" y="15"/>
                    <a:pt x="1791" y="15"/>
                    <a:pt x="1786" y="16"/>
                  </a:cubicBezTo>
                  <a:cubicBezTo>
                    <a:pt x="1786" y="16"/>
                    <a:pt x="1786" y="16"/>
                    <a:pt x="1786" y="16"/>
                  </a:cubicBezTo>
                  <a:cubicBezTo>
                    <a:pt x="1786" y="65"/>
                    <a:pt x="1786" y="65"/>
                    <a:pt x="1786" y="65"/>
                  </a:cubicBezTo>
                  <a:cubicBezTo>
                    <a:pt x="1808" y="66"/>
                    <a:pt x="1829" y="68"/>
                    <a:pt x="1849" y="74"/>
                  </a:cubicBezTo>
                  <a:close/>
                  <a:moveTo>
                    <a:pt x="1444" y="74"/>
                  </a:moveTo>
                  <a:cubicBezTo>
                    <a:pt x="1423" y="73"/>
                    <a:pt x="1402" y="72"/>
                    <a:pt x="1378" y="70"/>
                  </a:cubicBezTo>
                  <a:cubicBezTo>
                    <a:pt x="1378" y="70"/>
                    <a:pt x="1378" y="70"/>
                    <a:pt x="1378" y="70"/>
                  </a:cubicBezTo>
                  <a:cubicBezTo>
                    <a:pt x="1377" y="70"/>
                    <a:pt x="1377" y="69"/>
                    <a:pt x="1377" y="69"/>
                  </a:cubicBezTo>
                  <a:cubicBezTo>
                    <a:pt x="1377" y="69"/>
                    <a:pt x="1377" y="69"/>
                    <a:pt x="1377" y="69"/>
                  </a:cubicBezTo>
                  <a:cubicBezTo>
                    <a:pt x="1377" y="23"/>
                    <a:pt x="1377" y="23"/>
                    <a:pt x="1377" y="23"/>
                  </a:cubicBezTo>
                  <a:cubicBezTo>
                    <a:pt x="1377" y="23"/>
                    <a:pt x="1377" y="22"/>
                    <a:pt x="1377" y="22"/>
                  </a:cubicBezTo>
                  <a:cubicBezTo>
                    <a:pt x="1377" y="22"/>
                    <a:pt x="1377" y="22"/>
                    <a:pt x="1377" y="22"/>
                  </a:cubicBezTo>
                  <a:cubicBezTo>
                    <a:pt x="1377" y="22"/>
                    <a:pt x="1378" y="22"/>
                    <a:pt x="1378" y="22"/>
                  </a:cubicBezTo>
                  <a:cubicBezTo>
                    <a:pt x="1378" y="22"/>
                    <a:pt x="1378" y="22"/>
                    <a:pt x="1378" y="22"/>
                  </a:cubicBezTo>
                  <a:cubicBezTo>
                    <a:pt x="1400" y="22"/>
                    <a:pt x="1422" y="23"/>
                    <a:pt x="1444" y="23"/>
                  </a:cubicBezTo>
                  <a:cubicBezTo>
                    <a:pt x="1444" y="23"/>
                    <a:pt x="1444" y="23"/>
                    <a:pt x="1444" y="23"/>
                  </a:cubicBezTo>
                  <a:cubicBezTo>
                    <a:pt x="1444" y="24"/>
                    <a:pt x="1444" y="24"/>
                    <a:pt x="1444" y="24"/>
                  </a:cubicBezTo>
                  <a:cubicBezTo>
                    <a:pt x="1444" y="23"/>
                    <a:pt x="1444" y="23"/>
                    <a:pt x="1444" y="23"/>
                  </a:cubicBezTo>
                  <a:cubicBezTo>
                    <a:pt x="1444" y="23"/>
                    <a:pt x="1445" y="24"/>
                    <a:pt x="1445" y="24"/>
                  </a:cubicBezTo>
                  <a:cubicBezTo>
                    <a:pt x="1445" y="24"/>
                    <a:pt x="1445" y="24"/>
                    <a:pt x="1445" y="24"/>
                  </a:cubicBezTo>
                  <a:cubicBezTo>
                    <a:pt x="1445" y="72"/>
                    <a:pt x="1445" y="72"/>
                    <a:pt x="1445" y="72"/>
                  </a:cubicBezTo>
                  <a:cubicBezTo>
                    <a:pt x="1445" y="73"/>
                    <a:pt x="1445" y="73"/>
                    <a:pt x="1445" y="73"/>
                  </a:cubicBezTo>
                  <a:cubicBezTo>
                    <a:pt x="1445" y="73"/>
                    <a:pt x="1445" y="73"/>
                    <a:pt x="1445" y="73"/>
                  </a:cubicBezTo>
                  <a:cubicBezTo>
                    <a:pt x="1444" y="74"/>
                    <a:pt x="1444" y="74"/>
                    <a:pt x="1444" y="74"/>
                  </a:cubicBezTo>
                  <a:cubicBezTo>
                    <a:pt x="1444" y="74"/>
                    <a:pt x="1444" y="74"/>
                    <a:pt x="1444" y="74"/>
                  </a:cubicBezTo>
                  <a:cubicBezTo>
                    <a:pt x="1444" y="74"/>
                    <a:pt x="1444" y="74"/>
                    <a:pt x="1444" y="74"/>
                  </a:cubicBezTo>
                  <a:close/>
                  <a:moveTo>
                    <a:pt x="1442" y="71"/>
                  </a:moveTo>
                  <a:cubicBezTo>
                    <a:pt x="1442" y="26"/>
                    <a:pt x="1442" y="26"/>
                    <a:pt x="1442" y="26"/>
                  </a:cubicBezTo>
                  <a:cubicBezTo>
                    <a:pt x="1421" y="26"/>
                    <a:pt x="1400" y="25"/>
                    <a:pt x="1380" y="25"/>
                  </a:cubicBezTo>
                  <a:cubicBezTo>
                    <a:pt x="1380" y="25"/>
                    <a:pt x="1380" y="25"/>
                    <a:pt x="1380" y="25"/>
                  </a:cubicBezTo>
                  <a:cubicBezTo>
                    <a:pt x="1380" y="67"/>
                    <a:pt x="1380" y="67"/>
                    <a:pt x="1380" y="67"/>
                  </a:cubicBezTo>
                  <a:cubicBezTo>
                    <a:pt x="1402" y="69"/>
                    <a:pt x="1423" y="70"/>
                    <a:pt x="1442" y="71"/>
                  </a:cubicBezTo>
                  <a:close/>
                  <a:moveTo>
                    <a:pt x="427" y="71"/>
                  </a:moveTo>
                  <a:cubicBezTo>
                    <a:pt x="405" y="69"/>
                    <a:pt x="383" y="67"/>
                    <a:pt x="362" y="65"/>
                  </a:cubicBezTo>
                  <a:cubicBezTo>
                    <a:pt x="362" y="65"/>
                    <a:pt x="362" y="65"/>
                    <a:pt x="362" y="65"/>
                  </a:cubicBezTo>
                  <a:cubicBezTo>
                    <a:pt x="361" y="65"/>
                    <a:pt x="360" y="65"/>
                    <a:pt x="360" y="64"/>
                  </a:cubicBezTo>
                  <a:cubicBezTo>
                    <a:pt x="360" y="64"/>
                    <a:pt x="360" y="64"/>
                    <a:pt x="360" y="64"/>
                  </a:cubicBezTo>
                  <a:cubicBezTo>
                    <a:pt x="360" y="16"/>
                    <a:pt x="360" y="16"/>
                    <a:pt x="360" y="16"/>
                  </a:cubicBezTo>
                  <a:cubicBezTo>
                    <a:pt x="360" y="15"/>
                    <a:pt x="361" y="14"/>
                    <a:pt x="362" y="14"/>
                  </a:cubicBezTo>
                  <a:cubicBezTo>
                    <a:pt x="362" y="14"/>
                    <a:pt x="362" y="14"/>
                    <a:pt x="362" y="14"/>
                  </a:cubicBezTo>
                  <a:cubicBezTo>
                    <a:pt x="363" y="14"/>
                    <a:pt x="365" y="14"/>
                    <a:pt x="366" y="14"/>
                  </a:cubicBezTo>
                  <a:cubicBezTo>
                    <a:pt x="366" y="14"/>
                    <a:pt x="366" y="14"/>
                    <a:pt x="366" y="14"/>
                  </a:cubicBezTo>
                  <a:cubicBezTo>
                    <a:pt x="388" y="12"/>
                    <a:pt x="408" y="10"/>
                    <a:pt x="427" y="9"/>
                  </a:cubicBezTo>
                  <a:cubicBezTo>
                    <a:pt x="427" y="9"/>
                    <a:pt x="427" y="9"/>
                    <a:pt x="427" y="9"/>
                  </a:cubicBezTo>
                  <a:cubicBezTo>
                    <a:pt x="427" y="9"/>
                    <a:pt x="428" y="9"/>
                    <a:pt x="428" y="9"/>
                  </a:cubicBezTo>
                  <a:cubicBezTo>
                    <a:pt x="428" y="9"/>
                    <a:pt x="428" y="9"/>
                    <a:pt x="428" y="9"/>
                  </a:cubicBezTo>
                  <a:cubicBezTo>
                    <a:pt x="429" y="9"/>
                    <a:pt x="429" y="10"/>
                    <a:pt x="429" y="10"/>
                  </a:cubicBezTo>
                  <a:cubicBezTo>
                    <a:pt x="429" y="10"/>
                    <a:pt x="429" y="10"/>
                    <a:pt x="429" y="10"/>
                  </a:cubicBezTo>
                  <a:cubicBezTo>
                    <a:pt x="429" y="69"/>
                    <a:pt x="429" y="69"/>
                    <a:pt x="429" y="69"/>
                  </a:cubicBezTo>
                  <a:cubicBezTo>
                    <a:pt x="429" y="70"/>
                    <a:pt x="429" y="70"/>
                    <a:pt x="428" y="70"/>
                  </a:cubicBezTo>
                  <a:cubicBezTo>
                    <a:pt x="428" y="70"/>
                    <a:pt x="428" y="70"/>
                    <a:pt x="428" y="70"/>
                  </a:cubicBezTo>
                  <a:cubicBezTo>
                    <a:pt x="428" y="71"/>
                    <a:pt x="428" y="71"/>
                    <a:pt x="427" y="71"/>
                  </a:cubicBezTo>
                  <a:cubicBezTo>
                    <a:pt x="427" y="71"/>
                    <a:pt x="427" y="71"/>
                    <a:pt x="427" y="71"/>
                  </a:cubicBezTo>
                  <a:cubicBezTo>
                    <a:pt x="427" y="71"/>
                    <a:pt x="427" y="71"/>
                    <a:pt x="427" y="71"/>
                  </a:cubicBezTo>
                  <a:close/>
                  <a:moveTo>
                    <a:pt x="426" y="68"/>
                  </a:moveTo>
                  <a:cubicBezTo>
                    <a:pt x="426" y="12"/>
                    <a:pt x="426" y="12"/>
                    <a:pt x="426" y="12"/>
                  </a:cubicBezTo>
                  <a:cubicBezTo>
                    <a:pt x="407" y="13"/>
                    <a:pt x="387" y="15"/>
                    <a:pt x="367" y="17"/>
                  </a:cubicBezTo>
                  <a:cubicBezTo>
                    <a:pt x="367" y="17"/>
                    <a:pt x="367" y="17"/>
                    <a:pt x="367" y="17"/>
                  </a:cubicBezTo>
                  <a:cubicBezTo>
                    <a:pt x="366" y="17"/>
                    <a:pt x="364" y="17"/>
                    <a:pt x="363" y="17"/>
                  </a:cubicBezTo>
                  <a:cubicBezTo>
                    <a:pt x="363" y="17"/>
                    <a:pt x="363" y="17"/>
                    <a:pt x="363" y="17"/>
                  </a:cubicBezTo>
                  <a:cubicBezTo>
                    <a:pt x="363" y="63"/>
                    <a:pt x="363" y="63"/>
                    <a:pt x="363" y="63"/>
                  </a:cubicBezTo>
                  <a:cubicBezTo>
                    <a:pt x="384" y="64"/>
                    <a:pt x="405" y="66"/>
                    <a:pt x="426" y="68"/>
                  </a:cubicBezTo>
                  <a:close/>
                  <a:moveTo>
                    <a:pt x="767" y="70"/>
                  </a:moveTo>
                  <a:cubicBezTo>
                    <a:pt x="767" y="69"/>
                    <a:pt x="767" y="69"/>
                    <a:pt x="767" y="69"/>
                  </a:cubicBezTo>
                  <a:cubicBezTo>
                    <a:pt x="767" y="69"/>
                    <a:pt x="767" y="69"/>
                    <a:pt x="767" y="69"/>
                  </a:cubicBezTo>
                  <a:cubicBezTo>
                    <a:pt x="767" y="2"/>
                    <a:pt x="767" y="2"/>
                    <a:pt x="767" y="2"/>
                  </a:cubicBezTo>
                  <a:cubicBezTo>
                    <a:pt x="767" y="2"/>
                    <a:pt x="767" y="1"/>
                    <a:pt x="767" y="1"/>
                  </a:cubicBezTo>
                  <a:cubicBezTo>
                    <a:pt x="767" y="1"/>
                    <a:pt x="767" y="1"/>
                    <a:pt x="767" y="1"/>
                  </a:cubicBezTo>
                  <a:cubicBezTo>
                    <a:pt x="768" y="1"/>
                    <a:pt x="768" y="0"/>
                    <a:pt x="768" y="0"/>
                  </a:cubicBezTo>
                  <a:cubicBezTo>
                    <a:pt x="768" y="0"/>
                    <a:pt x="768" y="0"/>
                    <a:pt x="768" y="0"/>
                  </a:cubicBezTo>
                  <a:cubicBezTo>
                    <a:pt x="790" y="1"/>
                    <a:pt x="812" y="1"/>
                    <a:pt x="834" y="2"/>
                  </a:cubicBezTo>
                  <a:cubicBezTo>
                    <a:pt x="834" y="2"/>
                    <a:pt x="834" y="2"/>
                    <a:pt x="834" y="2"/>
                  </a:cubicBezTo>
                  <a:cubicBezTo>
                    <a:pt x="834" y="3"/>
                    <a:pt x="834" y="3"/>
                    <a:pt x="834" y="3"/>
                  </a:cubicBezTo>
                  <a:cubicBezTo>
                    <a:pt x="834" y="2"/>
                    <a:pt x="834" y="2"/>
                    <a:pt x="834" y="2"/>
                  </a:cubicBezTo>
                  <a:cubicBezTo>
                    <a:pt x="835" y="2"/>
                    <a:pt x="835" y="2"/>
                    <a:pt x="835" y="3"/>
                  </a:cubicBezTo>
                  <a:cubicBezTo>
                    <a:pt x="835" y="3"/>
                    <a:pt x="835" y="3"/>
                    <a:pt x="835" y="3"/>
                  </a:cubicBezTo>
                  <a:cubicBezTo>
                    <a:pt x="835" y="64"/>
                    <a:pt x="835" y="64"/>
                    <a:pt x="835" y="64"/>
                  </a:cubicBezTo>
                  <a:cubicBezTo>
                    <a:pt x="835" y="65"/>
                    <a:pt x="835" y="66"/>
                    <a:pt x="834" y="66"/>
                  </a:cubicBezTo>
                  <a:cubicBezTo>
                    <a:pt x="834" y="66"/>
                    <a:pt x="834" y="66"/>
                    <a:pt x="834" y="66"/>
                  </a:cubicBezTo>
                  <a:cubicBezTo>
                    <a:pt x="812" y="67"/>
                    <a:pt x="790" y="69"/>
                    <a:pt x="768" y="70"/>
                  </a:cubicBezTo>
                  <a:cubicBezTo>
                    <a:pt x="768" y="70"/>
                    <a:pt x="768" y="70"/>
                    <a:pt x="768" y="70"/>
                  </a:cubicBezTo>
                  <a:cubicBezTo>
                    <a:pt x="768" y="70"/>
                    <a:pt x="768" y="70"/>
                    <a:pt x="768" y="70"/>
                  </a:cubicBezTo>
                  <a:cubicBezTo>
                    <a:pt x="768" y="70"/>
                    <a:pt x="768" y="70"/>
                    <a:pt x="768" y="70"/>
                  </a:cubicBezTo>
                  <a:cubicBezTo>
                    <a:pt x="768" y="70"/>
                    <a:pt x="768" y="70"/>
                    <a:pt x="767" y="70"/>
                  </a:cubicBezTo>
                  <a:close/>
                  <a:moveTo>
                    <a:pt x="770" y="67"/>
                  </a:moveTo>
                  <a:cubicBezTo>
                    <a:pt x="791" y="66"/>
                    <a:pt x="811" y="64"/>
                    <a:pt x="832" y="63"/>
                  </a:cubicBezTo>
                  <a:cubicBezTo>
                    <a:pt x="832" y="63"/>
                    <a:pt x="832" y="63"/>
                    <a:pt x="832" y="63"/>
                  </a:cubicBezTo>
                  <a:cubicBezTo>
                    <a:pt x="832" y="5"/>
                    <a:pt x="832" y="5"/>
                    <a:pt x="832" y="5"/>
                  </a:cubicBezTo>
                  <a:cubicBezTo>
                    <a:pt x="812" y="4"/>
                    <a:pt x="791" y="4"/>
                    <a:pt x="770" y="3"/>
                  </a:cubicBezTo>
                  <a:cubicBezTo>
                    <a:pt x="770" y="3"/>
                    <a:pt x="770" y="3"/>
                    <a:pt x="770" y="3"/>
                  </a:cubicBezTo>
                  <a:cubicBezTo>
                    <a:pt x="770" y="67"/>
                    <a:pt x="770" y="67"/>
                    <a:pt x="770" y="67"/>
                  </a:cubicBezTo>
                  <a:close/>
                  <a:moveTo>
                    <a:pt x="1580" y="68"/>
                  </a:moveTo>
                  <a:cubicBezTo>
                    <a:pt x="1580" y="68"/>
                    <a:pt x="1580" y="68"/>
                    <a:pt x="1580" y="67"/>
                  </a:cubicBezTo>
                  <a:cubicBezTo>
                    <a:pt x="1580" y="67"/>
                    <a:pt x="1580" y="67"/>
                    <a:pt x="1580" y="67"/>
                  </a:cubicBezTo>
                  <a:cubicBezTo>
                    <a:pt x="1580" y="24"/>
                    <a:pt x="1580" y="24"/>
                    <a:pt x="1580" y="24"/>
                  </a:cubicBezTo>
                  <a:cubicBezTo>
                    <a:pt x="1580" y="23"/>
                    <a:pt x="1581" y="22"/>
                    <a:pt x="1581" y="22"/>
                  </a:cubicBezTo>
                  <a:cubicBezTo>
                    <a:pt x="1581" y="22"/>
                    <a:pt x="1581" y="22"/>
                    <a:pt x="1581" y="22"/>
                  </a:cubicBezTo>
                  <a:cubicBezTo>
                    <a:pt x="1603" y="22"/>
                    <a:pt x="1625" y="21"/>
                    <a:pt x="1647" y="20"/>
                  </a:cubicBezTo>
                  <a:cubicBezTo>
                    <a:pt x="1647" y="20"/>
                    <a:pt x="1647" y="20"/>
                    <a:pt x="1647" y="20"/>
                  </a:cubicBezTo>
                  <a:cubicBezTo>
                    <a:pt x="1647" y="20"/>
                    <a:pt x="1648" y="20"/>
                    <a:pt x="1648" y="21"/>
                  </a:cubicBezTo>
                  <a:cubicBezTo>
                    <a:pt x="1648" y="21"/>
                    <a:pt x="1648" y="21"/>
                    <a:pt x="1648" y="21"/>
                  </a:cubicBezTo>
                  <a:cubicBezTo>
                    <a:pt x="1648" y="21"/>
                    <a:pt x="1648" y="21"/>
                    <a:pt x="1648" y="22"/>
                  </a:cubicBezTo>
                  <a:cubicBezTo>
                    <a:pt x="1648" y="22"/>
                    <a:pt x="1648" y="22"/>
                    <a:pt x="1648" y="22"/>
                  </a:cubicBezTo>
                  <a:cubicBezTo>
                    <a:pt x="1648" y="65"/>
                    <a:pt x="1648" y="65"/>
                    <a:pt x="1648" y="65"/>
                  </a:cubicBezTo>
                  <a:cubicBezTo>
                    <a:pt x="1648" y="66"/>
                    <a:pt x="1648" y="66"/>
                    <a:pt x="1647" y="66"/>
                  </a:cubicBezTo>
                  <a:cubicBezTo>
                    <a:pt x="1647" y="66"/>
                    <a:pt x="1647" y="66"/>
                    <a:pt x="1647" y="66"/>
                  </a:cubicBezTo>
                  <a:cubicBezTo>
                    <a:pt x="1624" y="66"/>
                    <a:pt x="1603" y="67"/>
                    <a:pt x="1581" y="69"/>
                  </a:cubicBezTo>
                  <a:cubicBezTo>
                    <a:pt x="1581" y="69"/>
                    <a:pt x="1581" y="69"/>
                    <a:pt x="1581" y="69"/>
                  </a:cubicBezTo>
                  <a:cubicBezTo>
                    <a:pt x="1581" y="69"/>
                    <a:pt x="1581" y="69"/>
                    <a:pt x="1581" y="69"/>
                  </a:cubicBezTo>
                  <a:cubicBezTo>
                    <a:pt x="1581" y="69"/>
                    <a:pt x="1581" y="69"/>
                    <a:pt x="1581" y="69"/>
                  </a:cubicBezTo>
                  <a:cubicBezTo>
                    <a:pt x="1581" y="69"/>
                    <a:pt x="1581" y="69"/>
                    <a:pt x="1580" y="68"/>
                  </a:cubicBezTo>
                  <a:close/>
                  <a:moveTo>
                    <a:pt x="1583" y="66"/>
                  </a:moveTo>
                  <a:cubicBezTo>
                    <a:pt x="1603" y="64"/>
                    <a:pt x="1624" y="63"/>
                    <a:pt x="1645" y="63"/>
                  </a:cubicBezTo>
                  <a:cubicBezTo>
                    <a:pt x="1645" y="63"/>
                    <a:pt x="1645" y="63"/>
                    <a:pt x="1645" y="63"/>
                  </a:cubicBezTo>
                  <a:cubicBezTo>
                    <a:pt x="1645" y="23"/>
                    <a:pt x="1645" y="23"/>
                    <a:pt x="1645" y="23"/>
                  </a:cubicBezTo>
                  <a:cubicBezTo>
                    <a:pt x="1625" y="24"/>
                    <a:pt x="1604" y="25"/>
                    <a:pt x="1583" y="25"/>
                  </a:cubicBezTo>
                  <a:cubicBezTo>
                    <a:pt x="1583" y="25"/>
                    <a:pt x="1583" y="25"/>
                    <a:pt x="1583" y="25"/>
                  </a:cubicBezTo>
                  <a:cubicBezTo>
                    <a:pt x="1583" y="66"/>
                    <a:pt x="1583" y="66"/>
                    <a:pt x="1583" y="66"/>
                  </a:cubicBezTo>
                  <a:close/>
                  <a:moveTo>
                    <a:pt x="971" y="58"/>
                  </a:moveTo>
                  <a:cubicBezTo>
                    <a:pt x="970" y="57"/>
                    <a:pt x="970" y="57"/>
                    <a:pt x="970" y="56"/>
                  </a:cubicBezTo>
                  <a:cubicBezTo>
                    <a:pt x="970" y="56"/>
                    <a:pt x="970" y="56"/>
                    <a:pt x="970" y="56"/>
                  </a:cubicBezTo>
                  <a:cubicBezTo>
                    <a:pt x="970" y="7"/>
                    <a:pt x="970" y="7"/>
                    <a:pt x="970" y="7"/>
                  </a:cubicBezTo>
                  <a:cubicBezTo>
                    <a:pt x="970" y="7"/>
                    <a:pt x="970" y="6"/>
                    <a:pt x="971" y="6"/>
                  </a:cubicBezTo>
                  <a:cubicBezTo>
                    <a:pt x="971" y="6"/>
                    <a:pt x="971" y="6"/>
                    <a:pt x="971" y="6"/>
                  </a:cubicBezTo>
                  <a:cubicBezTo>
                    <a:pt x="971" y="6"/>
                    <a:pt x="971" y="6"/>
                    <a:pt x="972" y="6"/>
                  </a:cubicBezTo>
                  <a:cubicBezTo>
                    <a:pt x="972" y="6"/>
                    <a:pt x="972" y="6"/>
                    <a:pt x="972" y="6"/>
                  </a:cubicBezTo>
                  <a:cubicBezTo>
                    <a:pt x="994" y="7"/>
                    <a:pt x="1015" y="8"/>
                    <a:pt x="1037" y="8"/>
                  </a:cubicBezTo>
                  <a:cubicBezTo>
                    <a:pt x="1037" y="8"/>
                    <a:pt x="1037" y="8"/>
                    <a:pt x="1037" y="8"/>
                  </a:cubicBezTo>
                  <a:cubicBezTo>
                    <a:pt x="1037" y="10"/>
                    <a:pt x="1037" y="10"/>
                    <a:pt x="1037" y="10"/>
                  </a:cubicBezTo>
                  <a:cubicBezTo>
                    <a:pt x="1037" y="8"/>
                    <a:pt x="1037" y="8"/>
                    <a:pt x="1037" y="8"/>
                  </a:cubicBezTo>
                  <a:cubicBezTo>
                    <a:pt x="1038" y="8"/>
                    <a:pt x="1039" y="9"/>
                    <a:pt x="1039" y="10"/>
                  </a:cubicBezTo>
                  <a:cubicBezTo>
                    <a:pt x="1039" y="10"/>
                    <a:pt x="1039" y="10"/>
                    <a:pt x="1039" y="10"/>
                  </a:cubicBezTo>
                  <a:cubicBezTo>
                    <a:pt x="1039" y="54"/>
                    <a:pt x="1039" y="54"/>
                    <a:pt x="1039" y="54"/>
                  </a:cubicBezTo>
                  <a:cubicBezTo>
                    <a:pt x="1039" y="55"/>
                    <a:pt x="1038" y="56"/>
                    <a:pt x="1037" y="56"/>
                  </a:cubicBezTo>
                  <a:cubicBezTo>
                    <a:pt x="1037" y="56"/>
                    <a:pt x="1037" y="56"/>
                    <a:pt x="1037" y="56"/>
                  </a:cubicBezTo>
                  <a:cubicBezTo>
                    <a:pt x="1015" y="56"/>
                    <a:pt x="993" y="57"/>
                    <a:pt x="972" y="58"/>
                  </a:cubicBezTo>
                  <a:cubicBezTo>
                    <a:pt x="972" y="58"/>
                    <a:pt x="972" y="58"/>
                    <a:pt x="972" y="58"/>
                  </a:cubicBezTo>
                  <a:cubicBezTo>
                    <a:pt x="972" y="58"/>
                    <a:pt x="972" y="58"/>
                    <a:pt x="972" y="58"/>
                  </a:cubicBezTo>
                  <a:cubicBezTo>
                    <a:pt x="972" y="58"/>
                    <a:pt x="972" y="58"/>
                    <a:pt x="972" y="58"/>
                  </a:cubicBezTo>
                  <a:cubicBezTo>
                    <a:pt x="971" y="58"/>
                    <a:pt x="971" y="58"/>
                    <a:pt x="971" y="58"/>
                  </a:cubicBezTo>
                  <a:close/>
                  <a:moveTo>
                    <a:pt x="973" y="55"/>
                  </a:moveTo>
                  <a:cubicBezTo>
                    <a:pt x="994" y="54"/>
                    <a:pt x="1015" y="53"/>
                    <a:pt x="1036" y="53"/>
                  </a:cubicBezTo>
                  <a:cubicBezTo>
                    <a:pt x="1036" y="53"/>
                    <a:pt x="1036" y="53"/>
                    <a:pt x="1036" y="53"/>
                  </a:cubicBezTo>
                  <a:cubicBezTo>
                    <a:pt x="1036" y="11"/>
                    <a:pt x="1036" y="11"/>
                    <a:pt x="1036" y="11"/>
                  </a:cubicBezTo>
                  <a:cubicBezTo>
                    <a:pt x="1015" y="11"/>
                    <a:pt x="994" y="10"/>
                    <a:pt x="973" y="9"/>
                  </a:cubicBezTo>
                  <a:cubicBezTo>
                    <a:pt x="973" y="9"/>
                    <a:pt x="973" y="9"/>
                    <a:pt x="973" y="9"/>
                  </a:cubicBezTo>
                  <a:cubicBezTo>
                    <a:pt x="973" y="55"/>
                    <a:pt x="973" y="55"/>
                    <a:pt x="973" y="55"/>
                  </a:cubicBezTo>
                  <a:close/>
                  <a:moveTo>
                    <a:pt x="1240" y="58"/>
                  </a:moveTo>
                  <a:cubicBezTo>
                    <a:pt x="1218" y="57"/>
                    <a:pt x="1197" y="56"/>
                    <a:pt x="1175" y="55"/>
                  </a:cubicBezTo>
                  <a:cubicBezTo>
                    <a:pt x="1175" y="55"/>
                    <a:pt x="1175" y="55"/>
                    <a:pt x="1175" y="55"/>
                  </a:cubicBezTo>
                  <a:cubicBezTo>
                    <a:pt x="1174" y="55"/>
                    <a:pt x="1173" y="54"/>
                    <a:pt x="1173" y="54"/>
                  </a:cubicBezTo>
                  <a:cubicBezTo>
                    <a:pt x="1173" y="54"/>
                    <a:pt x="1173" y="54"/>
                    <a:pt x="1173" y="54"/>
                  </a:cubicBezTo>
                  <a:cubicBezTo>
                    <a:pt x="1173" y="16"/>
                    <a:pt x="1173" y="16"/>
                    <a:pt x="1173" y="16"/>
                  </a:cubicBezTo>
                  <a:cubicBezTo>
                    <a:pt x="1173" y="16"/>
                    <a:pt x="1174" y="15"/>
                    <a:pt x="1174" y="15"/>
                  </a:cubicBezTo>
                  <a:cubicBezTo>
                    <a:pt x="1174" y="15"/>
                    <a:pt x="1174" y="15"/>
                    <a:pt x="1174" y="15"/>
                  </a:cubicBezTo>
                  <a:cubicBezTo>
                    <a:pt x="1174" y="15"/>
                    <a:pt x="1174" y="14"/>
                    <a:pt x="1175" y="15"/>
                  </a:cubicBezTo>
                  <a:cubicBezTo>
                    <a:pt x="1175" y="15"/>
                    <a:pt x="1175" y="15"/>
                    <a:pt x="1175" y="15"/>
                  </a:cubicBezTo>
                  <a:cubicBezTo>
                    <a:pt x="1197" y="15"/>
                    <a:pt x="1219" y="16"/>
                    <a:pt x="1240" y="17"/>
                  </a:cubicBezTo>
                  <a:cubicBezTo>
                    <a:pt x="1240" y="17"/>
                    <a:pt x="1240" y="17"/>
                    <a:pt x="1240" y="17"/>
                  </a:cubicBezTo>
                  <a:cubicBezTo>
                    <a:pt x="1240" y="19"/>
                    <a:pt x="1240" y="19"/>
                    <a:pt x="1240" y="19"/>
                  </a:cubicBezTo>
                  <a:cubicBezTo>
                    <a:pt x="1240" y="17"/>
                    <a:pt x="1240" y="17"/>
                    <a:pt x="1240" y="17"/>
                  </a:cubicBezTo>
                  <a:cubicBezTo>
                    <a:pt x="1241" y="17"/>
                    <a:pt x="1242" y="18"/>
                    <a:pt x="1242" y="19"/>
                  </a:cubicBezTo>
                  <a:cubicBezTo>
                    <a:pt x="1242" y="19"/>
                    <a:pt x="1242" y="19"/>
                    <a:pt x="1242" y="19"/>
                  </a:cubicBezTo>
                  <a:cubicBezTo>
                    <a:pt x="1242" y="56"/>
                    <a:pt x="1242" y="56"/>
                    <a:pt x="1242" y="56"/>
                  </a:cubicBezTo>
                  <a:cubicBezTo>
                    <a:pt x="1242" y="57"/>
                    <a:pt x="1242" y="57"/>
                    <a:pt x="1241" y="57"/>
                  </a:cubicBezTo>
                  <a:cubicBezTo>
                    <a:pt x="1241" y="57"/>
                    <a:pt x="1241" y="57"/>
                    <a:pt x="1241" y="57"/>
                  </a:cubicBezTo>
                  <a:cubicBezTo>
                    <a:pt x="1241" y="58"/>
                    <a:pt x="1241" y="58"/>
                    <a:pt x="1240" y="58"/>
                  </a:cubicBezTo>
                  <a:cubicBezTo>
                    <a:pt x="1240" y="58"/>
                    <a:pt x="1240" y="58"/>
                    <a:pt x="1240" y="58"/>
                  </a:cubicBezTo>
                  <a:cubicBezTo>
                    <a:pt x="1240" y="58"/>
                    <a:pt x="1240" y="58"/>
                    <a:pt x="1240" y="58"/>
                  </a:cubicBezTo>
                  <a:close/>
                  <a:moveTo>
                    <a:pt x="1239" y="55"/>
                  </a:moveTo>
                  <a:cubicBezTo>
                    <a:pt x="1239" y="20"/>
                    <a:pt x="1239" y="20"/>
                    <a:pt x="1239" y="20"/>
                  </a:cubicBezTo>
                  <a:cubicBezTo>
                    <a:pt x="1218" y="19"/>
                    <a:pt x="1197" y="18"/>
                    <a:pt x="1176" y="18"/>
                  </a:cubicBezTo>
                  <a:cubicBezTo>
                    <a:pt x="1176" y="18"/>
                    <a:pt x="1176" y="18"/>
                    <a:pt x="1176" y="18"/>
                  </a:cubicBezTo>
                  <a:cubicBezTo>
                    <a:pt x="1176" y="52"/>
                    <a:pt x="1176" y="52"/>
                    <a:pt x="1176" y="52"/>
                  </a:cubicBezTo>
                  <a:cubicBezTo>
                    <a:pt x="1197" y="53"/>
                    <a:pt x="1218" y="54"/>
                    <a:pt x="1239" y="55"/>
                  </a:cubicBezTo>
                  <a:close/>
                </a:path>
              </a:pathLst>
            </a:custGeom>
            <a:solidFill>
              <a:srgbClr val="753C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45BA373D-FC85-4C9C-9DAF-46BC749B42E1}"/>
              </a:ext>
            </a:extLst>
          </p:cNvPr>
          <p:cNvSpPr txBox="1"/>
          <p:nvPr/>
        </p:nvSpPr>
        <p:spPr>
          <a:xfrm>
            <a:off x="1017795" y="1526495"/>
            <a:ext cx="10227762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“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Bởi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tôi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ăn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uống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điều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chừng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mực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nên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tôi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chóng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lớn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lắm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Chẳng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bao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lâu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tôi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trở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thành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chàng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dế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thanh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niên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cường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tráng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Đôi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càng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tôi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mẫm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bóng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cái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vuốt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chân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ở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khoeo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cứ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cứng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dần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nhọn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hoắt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Thỉnh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thoảng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muốn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thử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sự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lợi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hại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chiếc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vuốt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tôi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co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cẳng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lên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đạp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phanh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phách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vào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ngọn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cỏ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ngọn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cỏ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gãy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rạp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y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nhát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dao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vừa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lia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qua</a:t>
            </a:r>
            <a:r>
              <a:rPr lang="en-US" sz="24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Ðôi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cánh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tôi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trước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kia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ngắn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hủn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hoẳn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bây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giờ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thành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cái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áo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dài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kín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xuống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tận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chấm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đuôi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Mỗi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khi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tôi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vũ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lên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nghe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tiếng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phành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phạch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giòn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giã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Lúc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tôi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bách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bộ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thì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tôi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rung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rinh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màu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nâu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bóng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mỡ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soi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gương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rất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ưa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nhìn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Hai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cái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răng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đen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nhánh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lúc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cũng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nhai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ngoàm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ngoạp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hai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lưỡi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liềm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máy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việc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Sợi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râu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tôi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dài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uốn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cong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vẻ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rất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đỗi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hùng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dũng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Tôi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lấy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hãnh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diện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con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vì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cặp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râu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ấy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lắm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Cứ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chốc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chốc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tôi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trịnh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trọng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khoan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thai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đưa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hai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chân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lên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vuốt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râu</a:t>
            </a:r>
            <a:r>
              <a:rPr lang="en-US" sz="2400" i="1" dirty="0">
                <a:solidFill>
                  <a:srgbClr val="26262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...”</a:t>
            </a:r>
            <a:endParaRPr lang="en-US" sz="2400" i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7F8EE71-8CB9-4B44-8296-756F394E3C6A}"/>
              </a:ext>
            </a:extLst>
          </p:cNvPr>
          <p:cNvSpPr txBox="1"/>
          <p:nvPr/>
        </p:nvSpPr>
        <p:spPr>
          <a:xfrm>
            <a:off x="2685043" y="699241"/>
            <a:ext cx="63912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ĐỌC THẬT KĨ ĐOẠN VĂN SAU</a:t>
            </a:r>
          </a:p>
        </p:txBody>
      </p:sp>
    </p:spTree>
    <p:extLst>
      <p:ext uri="{BB962C8B-B14F-4D97-AF65-F5344CB8AC3E}">
        <p14:creationId xmlns:p14="http://schemas.microsoft.com/office/powerpoint/2010/main" val="325171002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图片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01425" y="6194461"/>
            <a:ext cx="555265" cy="298998"/>
          </a:xfrm>
          <a:prstGeom prst="rect">
            <a:avLst/>
          </a:prstGeom>
        </p:spPr>
      </p:pic>
      <p:pic>
        <p:nvPicPr>
          <p:cNvPr id="25" name="图片 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10718" y="5884851"/>
            <a:ext cx="518061" cy="690767"/>
          </a:xfrm>
          <a:prstGeom prst="rect">
            <a:avLst/>
          </a:prstGeom>
        </p:spPr>
      </p:pic>
      <p:pic>
        <p:nvPicPr>
          <p:cNvPr id="26" name="图片 2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11125" y="5711805"/>
            <a:ext cx="647842" cy="863813"/>
          </a:xfrm>
          <a:prstGeom prst="rect">
            <a:avLst/>
          </a:prstGeom>
        </p:spPr>
      </p:pic>
      <p:pic>
        <p:nvPicPr>
          <p:cNvPr id="27" name="图片 2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214759" y="5770388"/>
            <a:ext cx="570823" cy="746481"/>
          </a:xfrm>
          <a:prstGeom prst="rect">
            <a:avLst/>
          </a:prstGeom>
        </p:spPr>
      </p:pic>
      <p:pic>
        <p:nvPicPr>
          <p:cNvPr id="30" name="图片 2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94507" y="6195533"/>
            <a:ext cx="555265" cy="298998"/>
          </a:xfrm>
          <a:prstGeom prst="rect">
            <a:avLst/>
          </a:prstGeom>
        </p:spPr>
      </p:pic>
      <p:pic>
        <p:nvPicPr>
          <p:cNvPr id="31" name="图片 3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21744" y="6197872"/>
            <a:ext cx="404831" cy="217994"/>
          </a:xfrm>
          <a:prstGeom prst="rect">
            <a:avLst/>
          </a:prstGeom>
        </p:spPr>
      </p:pic>
      <p:pic>
        <p:nvPicPr>
          <p:cNvPr id="49" name="图片 4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87938" y="1332680"/>
            <a:ext cx="701136" cy="193815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597715" y="369711"/>
            <a:ext cx="647842" cy="508125"/>
          </a:xfrm>
          <a:prstGeom prst="rect">
            <a:avLst/>
          </a:prstGeom>
        </p:spPr>
      </p:pic>
      <p:pic>
        <p:nvPicPr>
          <p:cNvPr id="50" name="图片 4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915195" y="260498"/>
            <a:ext cx="647842" cy="508125"/>
          </a:xfrm>
          <a:prstGeom prst="rect">
            <a:avLst/>
          </a:prstGeom>
        </p:spPr>
      </p:pic>
      <p:grpSp>
        <p:nvGrpSpPr>
          <p:cNvPr id="3" name="Group 4"/>
          <p:cNvGrpSpPr>
            <a:grpSpLocks noChangeAspect="1"/>
          </p:cNvGrpSpPr>
          <p:nvPr/>
        </p:nvGrpSpPr>
        <p:grpSpPr bwMode="auto">
          <a:xfrm>
            <a:off x="-58057" y="-38100"/>
            <a:ext cx="12308114" cy="6934200"/>
            <a:chOff x="1650" y="-11"/>
            <a:chExt cx="4420" cy="4368"/>
          </a:xfrm>
        </p:grpSpPr>
        <p:sp>
          <p:nvSpPr>
            <p:cNvPr id="5" name="Freeform 5"/>
            <p:cNvSpPr>
              <a:spLocks noEditPoints="1"/>
            </p:cNvSpPr>
            <p:nvPr/>
          </p:nvSpPr>
          <p:spPr bwMode="auto">
            <a:xfrm>
              <a:off x="1650" y="-11"/>
              <a:ext cx="4420" cy="4368"/>
            </a:xfrm>
            <a:custGeom>
              <a:avLst/>
              <a:gdLst>
                <a:gd name="T0" fmla="*/ 1991 w 2032"/>
                <a:gd name="T1" fmla="*/ 1430 h 2008"/>
                <a:gd name="T2" fmla="*/ 1996 w 2032"/>
                <a:gd name="T3" fmla="*/ 1102 h 2008"/>
                <a:gd name="T4" fmla="*/ 1984 w 2032"/>
                <a:gd name="T5" fmla="*/ 776 h 2008"/>
                <a:gd name="T6" fmla="*/ 1987 w 2032"/>
                <a:gd name="T7" fmla="*/ 491 h 2008"/>
                <a:gd name="T8" fmla="*/ 2004 w 2032"/>
                <a:gd name="T9" fmla="*/ 256 h 2008"/>
                <a:gd name="T10" fmla="*/ 1961 w 2032"/>
                <a:gd name="T11" fmla="*/ 63 h 2008"/>
                <a:gd name="T12" fmla="*/ 1696 w 2032"/>
                <a:gd name="T13" fmla="*/ 24 h 2008"/>
                <a:gd name="T14" fmla="*/ 757 w 2032"/>
                <a:gd name="T15" fmla="*/ 6 h 2008"/>
                <a:gd name="T16" fmla="*/ 375 w 2032"/>
                <a:gd name="T17" fmla="*/ 19 h 2008"/>
                <a:gd name="T18" fmla="*/ 120 w 2032"/>
                <a:gd name="T19" fmla="*/ 19 h 2008"/>
                <a:gd name="T20" fmla="*/ 25 w 2032"/>
                <a:gd name="T21" fmla="*/ 198 h 2008"/>
                <a:gd name="T22" fmla="*/ 12 w 2032"/>
                <a:gd name="T23" fmla="*/ 431 h 2008"/>
                <a:gd name="T24" fmla="*/ 21 w 2032"/>
                <a:gd name="T25" fmla="*/ 788 h 2008"/>
                <a:gd name="T26" fmla="*/ 22 w 2032"/>
                <a:gd name="T27" fmla="*/ 1449 h 2008"/>
                <a:gd name="T28" fmla="*/ 34 w 2032"/>
                <a:gd name="T29" fmla="*/ 1720 h 2008"/>
                <a:gd name="T30" fmla="*/ 39 w 2032"/>
                <a:gd name="T31" fmla="*/ 1901 h 2008"/>
                <a:gd name="T32" fmla="*/ 292 w 2032"/>
                <a:gd name="T33" fmla="*/ 1976 h 2008"/>
                <a:gd name="T34" fmla="*/ 646 w 2032"/>
                <a:gd name="T35" fmla="*/ 1976 h 2008"/>
                <a:gd name="T36" fmla="*/ 1423 w 2032"/>
                <a:gd name="T37" fmla="*/ 1963 h 2008"/>
                <a:gd name="T38" fmla="*/ 1819 w 2032"/>
                <a:gd name="T39" fmla="*/ 1976 h 2008"/>
                <a:gd name="T40" fmla="*/ 1977 w 2032"/>
                <a:gd name="T41" fmla="*/ 1896 h 2008"/>
                <a:gd name="T42" fmla="*/ 1991 w 2032"/>
                <a:gd name="T43" fmla="*/ 1430 h 2008"/>
                <a:gd name="T44" fmla="*/ 1956 w 2032"/>
                <a:gd name="T45" fmla="*/ 1535 h 2008"/>
                <a:gd name="T46" fmla="*/ 1943 w 2032"/>
                <a:gd name="T47" fmla="*/ 1756 h 2008"/>
                <a:gd name="T48" fmla="*/ 1854 w 2032"/>
                <a:gd name="T49" fmla="*/ 1925 h 2008"/>
                <a:gd name="T50" fmla="*/ 1612 w 2032"/>
                <a:gd name="T51" fmla="*/ 1925 h 2008"/>
                <a:gd name="T52" fmla="*/ 1249 w 2032"/>
                <a:gd name="T53" fmla="*/ 1938 h 2008"/>
                <a:gd name="T54" fmla="*/ 363 w 2032"/>
                <a:gd name="T55" fmla="*/ 1926 h 2008"/>
                <a:gd name="T56" fmla="*/ 108 w 2032"/>
                <a:gd name="T57" fmla="*/ 1884 h 2008"/>
                <a:gd name="T58" fmla="*/ 67 w 2032"/>
                <a:gd name="T59" fmla="*/ 1701 h 2008"/>
                <a:gd name="T60" fmla="*/ 83 w 2032"/>
                <a:gd name="T61" fmla="*/ 1478 h 2008"/>
                <a:gd name="T62" fmla="*/ 86 w 2032"/>
                <a:gd name="T63" fmla="*/ 1208 h 2008"/>
                <a:gd name="T64" fmla="*/ 74 w 2032"/>
                <a:gd name="T65" fmla="*/ 899 h 2008"/>
                <a:gd name="T66" fmla="*/ 75 w 2032"/>
                <a:gd name="T67" fmla="*/ 588 h 2008"/>
                <a:gd name="T68" fmla="*/ 88 w 2032"/>
                <a:gd name="T69" fmla="*/ 146 h 2008"/>
                <a:gd name="T70" fmla="*/ 243 w 2032"/>
                <a:gd name="T71" fmla="*/ 66 h 2008"/>
                <a:gd name="T72" fmla="*/ 618 w 2032"/>
                <a:gd name="T73" fmla="*/ 82 h 2008"/>
                <a:gd name="T74" fmla="*/ 1355 w 2032"/>
                <a:gd name="T75" fmla="*/ 70 h 2008"/>
                <a:gd name="T76" fmla="*/ 1691 w 2032"/>
                <a:gd name="T77" fmla="*/ 70 h 2008"/>
                <a:gd name="T78" fmla="*/ 1934 w 2032"/>
                <a:gd name="T79" fmla="*/ 141 h 2008"/>
                <a:gd name="T80" fmla="*/ 1935 w 2032"/>
                <a:gd name="T81" fmla="*/ 313 h 2008"/>
                <a:gd name="T82" fmla="*/ 1946 w 2032"/>
                <a:gd name="T83" fmla="*/ 570 h 2008"/>
                <a:gd name="T84" fmla="*/ 1948 w 2032"/>
                <a:gd name="T85" fmla="*/ 1196 h 2008"/>
                <a:gd name="T86" fmla="*/ 1956 w 2032"/>
                <a:gd name="T87" fmla="*/ 1535 h 20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032" h="2008">
                  <a:moveTo>
                    <a:pt x="1991" y="1430"/>
                  </a:moveTo>
                  <a:cubicBezTo>
                    <a:pt x="1991" y="1319"/>
                    <a:pt x="2007" y="1212"/>
                    <a:pt x="1996" y="1102"/>
                  </a:cubicBezTo>
                  <a:cubicBezTo>
                    <a:pt x="1985" y="990"/>
                    <a:pt x="1970" y="888"/>
                    <a:pt x="1984" y="776"/>
                  </a:cubicBezTo>
                  <a:cubicBezTo>
                    <a:pt x="1996" y="683"/>
                    <a:pt x="1987" y="585"/>
                    <a:pt x="1987" y="491"/>
                  </a:cubicBezTo>
                  <a:cubicBezTo>
                    <a:pt x="1987" y="411"/>
                    <a:pt x="2004" y="335"/>
                    <a:pt x="2004" y="256"/>
                  </a:cubicBezTo>
                  <a:cubicBezTo>
                    <a:pt x="2004" y="194"/>
                    <a:pt x="2000" y="105"/>
                    <a:pt x="1961" y="63"/>
                  </a:cubicBezTo>
                  <a:cubicBezTo>
                    <a:pt x="1902" y="0"/>
                    <a:pt x="1771" y="20"/>
                    <a:pt x="1696" y="24"/>
                  </a:cubicBezTo>
                  <a:cubicBezTo>
                    <a:pt x="1387" y="41"/>
                    <a:pt x="1085" y="8"/>
                    <a:pt x="757" y="6"/>
                  </a:cubicBezTo>
                  <a:cubicBezTo>
                    <a:pt x="616" y="5"/>
                    <a:pt x="516" y="6"/>
                    <a:pt x="375" y="19"/>
                  </a:cubicBezTo>
                  <a:cubicBezTo>
                    <a:pt x="336" y="23"/>
                    <a:pt x="157" y="12"/>
                    <a:pt x="120" y="19"/>
                  </a:cubicBezTo>
                  <a:cubicBezTo>
                    <a:pt x="120" y="19"/>
                    <a:pt x="0" y="33"/>
                    <a:pt x="25" y="198"/>
                  </a:cubicBezTo>
                  <a:cubicBezTo>
                    <a:pt x="37" y="279"/>
                    <a:pt x="15" y="349"/>
                    <a:pt x="12" y="431"/>
                  </a:cubicBezTo>
                  <a:cubicBezTo>
                    <a:pt x="8" y="551"/>
                    <a:pt x="8" y="669"/>
                    <a:pt x="21" y="788"/>
                  </a:cubicBezTo>
                  <a:cubicBezTo>
                    <a:pt x="44" y="1006"/>
                    <a:pt x="50" y="1197"/>
                    <a:pt x="22" y="1449"/>
                  </a:cubicBezTo>
                  <a:cubicBezTo>
                    <a:pt x="12" y="1544"/>
                    <a:pt x="38" y="1624"/>
                    <a:pt x="34" y="1720"/>
                  </a:cubicBezTo>
                  <a:cubicBezTo>
                    <a:pt x="32" y="1760"/>
                    <a:pt x="18" y="1864"/>
                    <a:pt x="39" y="1901"/>
                  </a:cubicBezTo>
                  <a:cubicBezTo>
                    <a:pt x="85" y="1980"/>
                    <a:pt x="216" y="1973"/>
                    <a:pt x="292" y="1976"/>
                  </a:cubicBezTo>
                  <a:cubicBezTo>
                    <a:pt x="410" y="1981"/>
                    <a:pt x="488" y="1958"/>
                    <a:pt x="646" y="1976"/>
                  </a:cubicBezTo>
                  <a:cubicBezTo>
                    <a:pt x="911" y="2008"/>
                    <a:pt x="1156" y="1976"/>
                    <a:pt x="1423" y="1963"/>
                  </a:cubicBezTo>
                  <a:cubicBezTo>
                    <a:pt x="1540" y="1958"/>
                    <a:pt x="1701" y="1984"/>
                    <a:pt x="1819" y="1976"/>
                  </a:cubicBezTo>
                  <a:cubicBezTo>
                    <a:pt x="1888" y="1971"/>
                    <a:pt x="1949" y="1958"/>
                    <a:pt x="1977" y="1896"/>
                  </a:cubicBezTo>
                  <a:cubicBezTo>
                    <a:pt x="2032" y="1776"/>
                    <a:pt x="1991" y="1561"/>
                    <a:pt x="1991" y="1430"/>
                  </a:cubicBezTo>
                  <a:close/>
                  <a:moveTo>
                    <a:pt x="1956" y="1535"/>
                  </a:moveTo>
                  <a:cubicBezTo>
                    <a:pt x="1953" y="1613"/>
                    <a:pt x="1932" y="1679"/>
                    <a:pt x="1943" y="1756"/>
                  </a:cubicBezTo>
                  <a:cubicBezTo>
                    <a:pt x="1967" y="1912"/>
                    <a:pt x="1854" y="1925"/>
                    <a:pt x="1854" y="1925"/>
                  </a:cubicBezTo>
                  <a:cubicBezTo>
                    <a:pt x="1818" y="1932"/>
                    <a:pt x="1648" y="1922"/>
                    <a:pt x="1612" y="1925"/>
                  </a:cubicBezTo>
                  <a:cubicBezTo>
                    <a:pt x="1478" y="1938"/>
                    <a:pt x="1383" y="1939"/>
                    <a:pt x="1249" y="1938"/>
                  </a:cubicBezTo>
                  <a:cubicBezTo>
                    <a:pt x="939" y="1936"/>
                    <a:pt x="684" y="1907"/>
                    <a:pt x="363" y="1926"/>
                  </a:cubicBezTo>
                  <a:cubicBezTo>
                    <a:pt x="291" y="1930"/>
                    <a:pt x="163" y="1943"/>
                    <a:pt x="108" y="1884"/>
                  </a:cubicBezTo>
                  <a:cubicBezTo>
                    <a:pt x="71" y="1844"/>
                    <a:pt x="67" y="1760"/>
                    <a:pt x="67" y="1701"/>
                  </a:cubicBezTo>
                  <a:cubicBezTo>
                    <a:pt x="67" y="1626"/>
                    <a:pt x="83" y="1554"/>
                    <a:pt x="83" y="1478"/>
                  </a:cubicBezTo>
                  <a:cubicBezTo>
                    <a:pt x="83" y="1389"/>
                    <a:pt x="75" y="1296"/>
                    <a:pt x="86" y="1208"/>
                  </a:cubicBezTo>
                  <a:cubicBezTo>
                    <a:pt x="100" y="1102"/>
                    <a:pt x="85" y="1004"/>
                    <a:pt x="74" y="899"/>
                  </a:cubicBezTo>
                  <a:cubicBezTo>
                    <a:pt x="64" y="794"/>
                    <a:pt x="75" y="692"/>
                    <a:pt x="75" y="588"/>
                  </a:cubicBezTo>
                  <a:cubicBezTo>
                    <a:pt x="75" y="464"/>
                    <a:pt x="37" y="260"/>
                    <a:pt x="88" y="146"/>
                  </a:cubicBezTo>
                  <a:cubicBezTo>
                    <a:pt x="115" y="87"/>
                    <a:pt x="177" y="71"/>
                    <a:pt x="243" y="66"/>
                  </a:cubicBezTo>
                  <a:cubicBezTo>
                    <a:pt x="354" y="58"/>
                    <a:pt x="507" y="87"/>
                    <a:pt x="618" y="82"/>
                  </a:cubicBezTo>
                  <a:cubicBezTo>
                    <a:pt x="871" y="70"/>
                    <a:pt x="1104" y="40"/>
                    <a:pt x="1355" y="70"/>
                  </a:cubicBezTo>
                  <a:cubicBezTo>
                    <a:pt x="1504" y="87"/>
                    <a:pt x="1579" y="65"/>
                    <a:pt x="1691" y="70"/>
                  </a:cubicBezTo>
                  <a:cubicBezTo>
                    <a:pt x="1762" y="73"/>
                    <a:pt x="1901" y="53"/>
                    <a:pt x="1934" y="141"/>
                  </a:cubicBezTo>
                  <a:cubicBezTo>
                    <a:pt x="1948" y="179"/>
                    <a:pt x="1937" y="275"/>
                    <a:pt x="1935" y="313"/>
                  </a:cubicBezTo>
                  <a:cubicBezTo>
                    <a:pt x="1931" y="403"/>
                    <a:pt x="1956" y="480"/>
                    <a:pt x="1946" y="570"/>
                  </a:cubicBezTo>
                  <a:cubicBezTo>
                    <a:pt x="1920" y="808"/>
                    <a:pt x="1925" y="990"/>
                    <a:pt x="1948" y="1196"/>
                  </a:cubicBezTo>
                  <a:cubicBezTo>
                    <a:pt x="1960" y="1309"/>
                    <a:pt x="1960" y="1421"/>
                    <a:pt x="1956" y="1535"/>
                  </a:cubicBezTo>
                  <a:close/>
                </a:path>
              </a:pathLst>
            </a:custGeom>
            <a:solidFill>
              <a:srgbClr val="BFE3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6" name="Freeform 6"/>
            <p:cNvSpPr>
              <a:spLocks noEditPoints="1"/>
            </p:cNvSpPr>
            <p:nvPr/>
          </p:nvSpPr>
          <p:spPr bwMode="auto">
            <a:xfrm>
              <a:off x="1667" y="-2"/>
              <a:ext cx="4348" cy="4322"/>
            </a:xfrm>
            <a:custGeom>
              <a:avLst/>
              <a:gdLst>
                <a:gd name="T0" fmla="*/ 283 w 1999"/>
                <a:gd name="T1" fmla="*/ 1974 h 1987"/>
                <a:gd name="T2" fmla="*/ 24 w 1999"/>
                <a:gd name="T3" fmla="*/ 1716 h 1987"/>
                <a:gd name="T4" fmla="*/ 13 w 1999"/>
                <a:gd name="T5" fmla="*/ 1445 h 1987"/>
                <a:gd name="T6" fmla="*/ 0 w 1999"/>
                <a:gd name="T7" fmla="*/ 560 h 1987"/>
                <a:gd name="T8" fmla="*/ 16 w 1999"/>
                <a:gd name="T9" fmla="*/ 194 h 1987"/>
                <a:gd name="T10" fmla="*/ 111 w 1999"/>
                <a:gd name="T11" fmla="*/ 14 h 1987"/>
                <a:gd name="T12" fmla="*/ 366 w 1999"/>
                <a:gd name="T13" fmla="*/ 14 h 1987"/>
                <a:gd name="T14" fmla="*/ 1498 w 1999"/>
                <a:gd name="T15" fmla="*/ 23 h 1987"/>
                <a:gd name="T16" fmla="*/ 1954 w 1999"/>
                <a:gd name="T17" fmla="*/ 58 h 1987"/>
                <a:gd name="T18" fmla="*/ 1981 w 1999"/>
                <a:gd name="T19" fmla="*/ 487 h 1987"/>
                <a:gd name="T20" fmla="*/ 1972 w 1999"/>
                <a:gd name="T21" fmla="*/ 867 h 1987"/>
                <a:gd name="T22" fmla="*/ 1985 w 1999"/>
                <a:gd name="T23" fmla="*/ 1425 h 1987"/>
                <a:gd name="T24" fmla="*/ 1999 w 1999"/>
                <a:gd name="T25" fmla="*/ 1713 h 1987"/>
                <a:gd name="T26" fmla="*/ 1759 w 1999"/>
                <a:gd name="T27" fmla="*/ 1975 h 1987"/>
                <a:gd name="T28" fmla="*/ 881 w 1999"/>
                <a:gd name="T29" fmla="*/ 1987 h 1987"/>
                <a:gd name="T30" fmla="*/ 1415 w 1999"/>
                <a:gd name="T31" fmla="*/ 1958 h 1987"/>
                <a:gd name="T32" fmla="*/ 1811 w 1999"/>
                <a:gd name="T33" fmla="*/ 1971 h 1987"/>
                <a:gd name="T34" fmla="*/ 1982 w 1999"/>
                <a:gd name="T35" fmla="*/ 1426 h 1987"/>
                <a:gd name="T36" fmla="*/ 1987 w 1999"/>
                <a:gd name="T37" fmla="*/ 1098 h 1987"/>
                <a:gd name="T38" fmla="*/ 1981 w 1999"/>
                <a:gd name="T39" fmla="*/ 659 h 1987"/>
                <a:gd name="T40" fmla="*/ 1994 w 1999"/>
                <a:gd name="T41" fmla="*/ 252 h 1987"/>
                <a:gd name="T42" fmla="*/ 1688 w 1999"/>
                <a:gd name="T43" fmla="*/ 21 h 1987"/>
                <a:gd name="T44" fmla="*/ 684 w 1999"/>
                <a:gd name="T45" fmla="*/ 3 h 1987"/>
                <a:gd name="T46" fmla="*/ 166 w 1999"/>
                <a:gd name="T47" fmla="*/ 14 h 1987"/>
                <a:gd name="T48" fmla="*/ 64 w 1999"/>
                <a:gd name="T49" fmla="*/ 38 h 1987"/>
                <a:gd name="T50" fmla="*/ 22 w 1999"/>
                <a:gd name="T51" fmla="*/ 244 h 1987"/>
                <a:gd name="T52" fmla="*/ 14 w 1999"/>
                <a:gd name="T53" fmla="*/ 784 h 1987"/>
                <a:gd name="T54" fmla="*/ 13 w 1999"/>
                <a:gd name="T55" fmla="*/ 1492 h 1987"/>
                <a:gd name="T56" fmla="*/ 21 w 1999"/>
                <a:gd name="T57" fmla="*/ 1824 h 1987"/>
                <a:gd name="T58" fmla="*/ 318 w 1999"/>
                <a:gd name="T59" fmla="*/ 1972 h 1987"/>
                <a:gd name="T60" fmla="*/ 583 w 1999"/>
                <a:gd name="T61" fmla="*/ 1917 h 1987"/>
                <a:gd name="T62" fmla="*/ 99 w 1999"/>
                <a:gd name="T63" fmla="*/ 1881 h 1987"/>
                <a:gd name="T64" fmla="*/ 74 w 1999"/>
                <a:gd name="T65" fmla="*/ 1474 h 1987"/>
                <a:gd name="T66" fmla="*/ 82 w 1999"/>
                <a:gd name="T67" fmla="*/ 1114 h 1987"/>
                <a:gd name="T68" fmla="*/ 66 w 1999"/>
                <a:gd name="T69" fmla="*/ 585 h 1987"/>
                <a:gd name="T70" fmla="*/ 79 w 1999"/>
                <a:gd name="T71" fmla="*/ 141 h 1987"/>
                <a:gd name="T72" fmla="*/ 582 w 1999"/>
                <a:gd name="T73" fmla="*/ 77 h 1987"/>
                <a:gd name="T74" fmla="*/ 1347 w 1999"/>
                <a:gd name="T75" fmla="*/ 64 h 1987"/>
                <a:gd name="T76" fmla="*/ 1683 w 1999"/>
                <a:gd name="T77" fmla="*/ 64 h 1987"/>
                <a:gd name="T78" fmla="*/ 1928 w 1999"/>
                <a:gd name="T79" fmla="*/ 136 h 1987"/>
                <a:gd name="T80" fmla="*/ 1928 w 1999"/>
                <a:gd name="T81" fmla="*/ 332 h 1987"/>
                <a:gd name="T82" fmla="*/ 1922 w 1999"/>
                <a:gd name="T83" fmla="*/ 868 h 1987"/>
                <a:gd name="T84" fmla="*/ 1949 w 1999"/>
                <a:gd name="T85" fmla="*/ 1531 h 1987"/>
                <a:gd name="T86" fmla="*/ 1940 w 1999"/>
                <a:gd name="T87" fmla="*/ 1793 h 1987"/>
                <a:gd name="T88" fmla="*/ 1795 w 1999"/>
                <a:gd name="T89" fmla="*/ 1925 h 1987"/>
                <a:gd name="T90" fmla="*/ 1303 w 1999"/>
                <a:gd name="T91" fmla="*/ 1936 h 1987"/>
                <a:gd name="T92" fmla="*/ 1604 w 1999"/>
                <a:gd name="T93" fmla="*/ 1920 h 1987"/>
                <a:gd name="T94" fmla="*/ 1846 w 1999"/>
                <a:gd name="T95" fmla="*/ 1920 h 1987"/>
                <a:gd name="T96" fmla="*/ 1937 w 1999"/>
                <a:gd name="T97" fmla="*/ 1793 h 1987"/>
                <a:gd name="T98" fmla="*/ 1946 w 1999"/>
                <a:gd name="T99" fmla="*/ 1531 h 1987"/>
                <a:gd name="T100" fmla="*/ 1919 w 1999"/>
                <a:gd name="T101" fmla="*/ 868 h 1987"/>
                <a:gd name="T102" fmla="*/ 1925 w 1999"/>
                <a:gd name="T103" fmla="*/ 332 h 1987"/>
                <a:gd name="T104" fmla="*/ 1925 w 1999"/>
                <a:gd name="T105" fmla="*/ 137 h 1987"/>
                <a:gd name="T106" fmla="*/ 1683 w 1999"/>
                <a:gd name="T107" fmla="*/ 67 h 1987"/>
                <a:gd name="T108" fmla="*/ 1347 w 1999"/>
                <a:gd name="T109" fmla="*/ 67 h 1987"/>
                <a:gd name="T110" fmla="*/ 582 w 1999"/>
                <a:gd name="T111" fmla="*/ 80 h 1987"/>
                <a:gd name="T112" fmla="*/ 82 w 1999"/>
                <a:gd name="T113" fmla="*/ 143 h 1987"/>
                <a:gd name="T114" fmla="*/ 69 w 1999"/>
                <a:gd name="T115" fmla="*/ 585 h 1987"/>
                <a:gd name="T116" fmla="*/ 85 w 1999"/>
                <a:gd name="T117" fmla="*/ 1114 h 1987"/>
                <a:gd name="T118" fmla="*/ 77 w 1999"/>
                <a:gd name="T119" fmla="*/ 1474 h 1987"/>
                <a:gd name="T120" fmla="*/ 101 w 1999"/>
                <a:gd name="T121" fmla="*/ 1879 h 1987"/>
                <a:gd name="T122" fmla="*/ 583 w 1999"/>
                <a:gd name="T123" fmla="*/ 1914 h 19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999" h="1987">
                  <a:moveTo>
                    <a:pt x="638" y="1974"/>
                  </a:moveTo>
                  <a:cubicBezTo>
                    <a:pt x="592" y="1969"/>
                    <a:pt x="553" y="1967"/>
                    <a:pt x="517" y="1967"/>
                  </a:cubicBezTo>
                  <a:cubicBezTo>
                    <a:pt x="517" y="1967"/>
                    <a:pt x="517" y="1967"/>
                    <a:pt x="517" y="1967"/>
                  </a:cubicBezTo>
                  <a:cubicBezTo>
                    <a:pt x="443" y="1967"/>
                    <a:pt x="386" y="1975"/>
                    <a:pt x="318" y="1975"/>
                  </a:cubicBezTo>
                  <a:cubicBezTo>
                    <a:pt x="318" y="1975"/>
                    <a:pt x="318" y="1975"/>
                    <a:pt x="318" y="1975"/>
                  </a:cubicBezTo>
                  <a:cubicBezTo>
                    <a:pt x="307" y="1975"/>
                    <a:pt x="295" y="1974"/>
                    <a:pt x="283" y="1974"/>
                  </a:cubicBezTo>
                  <a:cubicBezTo>
                    <a:pt x="283" y="1974"/>
                    <a:pt x="283" y="1974"/>
                    <a:pt x="283" y="1974"/>
                  </a:cubicBezTo>
                  <a:cubicBezTo>
                    <a:pt x="208" y="1971"/>
                    <a:pt x="77" y="1978"/>
                    <a:pt x="30" y="1898"/>
                  </a:cubicBezTo>
                  <a:cubicBezTo>
                    <a:pt x="30" y="1898"/>
                    <a:pt x="30" y="1898"/>
                    <a:pt x="30" y="1898"/>
                  </a:cubicBezTo>
                  <a:cubicBezTo>
                    <a:pt x="20" y="1882"/>
                    <a:pt x="18" y="1854"/>
                    <a:pt x="18" y="1824"/>
                  </a:cubicBezTo>
                  <a:cubicBezTo>
                    <a:pt x="18" y="1824"/>
                    <a:pt x="18" y="1824"/>
                    <a:pt x="18" y="1824"/>
                  </a:cubicBezTo>
                  <a:cubicBezTo>
                    <a:pt x="18" y="1783"/>
                    <a:pt x="23" y="1739"/>
                    <a:pt x="24" y="1716"/>
                  </a:cubicBezTo>
                  <a:cubicBezTo>
                    <a:pt x="24" y="1716"/>
                    <a:pt x="24" y="1716"/>
                    <a:pt x="24" y="1716"/>
                  </a:cubicBezTo>
                  <a:cubicBezTo>
                    <a:pt x="24" y="1708"/>
                    <a:pt x="25" y="1700"/>
                    <a:pt x="25" y="1692"/>
                  </a:cubicBezTo>
                  <a:cubicBezTo>
                    <a:pt x="25" y="1692"/>
                    <a:pt x="25" y="1692"/>
                    <a:pt x="25" y="1692"/>
                  </a:cubicBezTo>
                  <a:cubicBezTo>
                    <a:pt x="25" y="1623"/>
                    <a:pt x="10" y="1560"/>
                    <a:pt x="10" y="1492"/>
                  </a:cubicBezTo>
                  <a:cubicBezTo>
                    <a:pt x="10" y="1492"/>
                    <a:pt x="10" y="1492"/>
                    <a:pt x="10" y="1492"/>
                  </a:cubicBezTo>
                  <a:cubicBezTo>
                    <a:pt x="10" y="1476"/>
                    <a:pt x="11" y="1461"/>
                    <a:pt x="13" y="1445"/>
                  </a:cubicBezTo>
                  <a:cubicBezTo>
                    <a:pt x="13" y="1445"/>
                    <a:pt x="13" y="1445"/>
                    <a:pt x="13" y="1445"/>
                  </a:cubicBezTo>
                  <a:cubicBezTo>
                    <a:pt x="26" y="1328"/>
                    <a:pt x="31" y="1225"/>
                    <a:pt x="31" y="1126"/>
                  </a:cubicBezTo>
                  <a:cubicBezTo>
                    <a:pt x="31" y="1126"/>
                    <a:pt x="31" y="1126"/>
                    <a:pt x="31" y="1126"/>
                  </a:cubicBezTo>
                  <a:cubicBezTo>
                    <a:pt x="31" y="1011"/>
                    <a:pt x="24" y="901"/>
                    <a:pt x="11" y="784"/>
                  </a:cubicBezTo>
                  <a:cubicBezTo>
                    <a:pt x="11" y="784"/>
                    <a:pt x="11" y="784"/>
                    <a:pt x="11" y="784"/>
                  </a:cubicBezTo>
                  <a:cubicBezTo>
                    <a:pt x="3" y="709"/>
                    <a:pt x="0" y="635"/>
                    <a:pt x="0" y="560"/>
                  </a:cubicBezTo>
                  <a:cubicBezTo>
                    <a:pt x="0" y="560"/>
                    <a:pt x="0" y="560"/>
                    <a:pt x="0" y="560"/>
                  </a:cubicBezTo>
                  <a:cubicBezTo>
                    <a:pt x="0" y="516"/>
                    <a:pt x="1" y="472"/>
                    <a:pt x="3" y="427"/>
                  </a:cubicBezTo>
                  <a:cubicBezTo>
                    <a:pt x="3" y="427"/>
                    <a:pt x="3" y="427"/>
                    <a:pt x="3" y="427"/>
                  </a:cubicBezTo>
                  <a:cubicBezTo>
                    <a:pt x="5" y="362"/>
                    <a:pt x="19" y="305"/>
                    <a:pt x="19" y="244"/>
                  </a:cubicBezTo>
                  <a:cubicBezTo>
                    <a:pt x="19" y="244"/>
                    <a:pt x="19" y="244"/>
                    <a:pt x="19" y="244"/>
                  </a:cubicBezTo>
                  <a:cubicBezTo>
                    <a:pt x="19" y="228"/>
                    <a:pt x="18" y="211"/>
                    <a:pt x="16" y="194"/>
                  </a:cubicBezTo>
                  <a:cubicBezTo>
                    <a:pt x="16" y="194"/>
                    <a:pt x="16" y="194"/>
                    <a:pt x="16" y="194"/>
                  </a:cubicBezTo>
                  <a:cubicBezTo>
                    <a:pt x="13" y="179"/>
                    <a:pt x="12" y="164"/>
                    <a:pt x="12" y="151"/>
                  </a:cubicBezTo>
                  <a:cubicBezTo>
                    <a:pt x="12" y="151"/>
                    <a:pt x="12" y="151"/>
                    <a:pt x="12" y="151"/>
                  </a:cubicBezTo>
                  <a:cubicBezTo>
                    <a:pt x="12" y="88"/>
                    <a:pt x="37" y="54"/>
                    <a:pt x="62" y="35"/>
                  </a:cubicBezTo>
                  <a:cubicBezTo>
                    <a:pt x="62" y="35"/>
                    <a:pt x="62" y="35"/>
                    <a:pt x="62" y="35"/>
                  </a:cubicBezTo>
                  <a:cubicBezTo>
                    <a:pt x="87" y="17"/>
                    <a:pt x="111" y="14"/>
                    <a:pt x="111" y="14"/>
                  </a:cubicBezTo>
                  <a:cubicBezTo>
                    <a:pt x="111" y="14"/>
                    <a:pt x="111" y="14"/>
                    <a:pt x="111" y="14"/>
                  </a:cubicBezTo>
                  <a:cubicBezTo>
                    <a:pt x="121" y="12"/>
                    <a:pt x="141" y="11"/>
                    <a:pt x="166" y="11"/>
                  </a:cubicBezTo>
                  <a:cubicBezTo>
                    <a:pt x="166" y="11"/>
                    <a:pt x="166" y="11"/>
                    <a:pt x="166" y="11"/>
                  </a:cubicBezTo>
                  <a:cubicBezTo>
                    <a:pt x="220" y="11"/>
                    <a:pt x="298" y="15"/>
                    <a:pt x="342" y="15"/>
                  </a:cubicBezTo>
                  <a:cubicBezTo>
                    <a:pt x="342" y="15"/>
                    <a:pt x="342" y="15"/>
                    <a:pt x="342" y="15"/>
                  </a:cubicBezTo>
                  <a:cubicBezTo>
                    <a:pt x="352" y="15"/>
                    <a:pt x="361" y="14"/>
                    <a:pt x="366" y="14"/>
                  </a:cubicBezTo>
                  <a:cubicBezTo>
                    <a:pt x="366" y="14"/>
                    <a:pt x="366" y="14"/>
                    <a:pt x="366" y="14"/>
                  </a:cubicBezTo>
                  <a:cubicBezTo>
                    <a:pt x="485" y="3"/>
                    <a:pt x="574" y="0"/>
                    <a:pt x="684" y="0"/>
                  </a:cubicBezTo>
                  <a:cubicBezTo>
                    <a:pt x="684" y="0"/>
                    <a:pt x="684" y="0"/>
                    <a:pt x="684" y="0"/>
                  </a:cubicBezTo>
                  <a:cubicBezTo>
                    <a:pt x="705" y="0"/>
                    <a:pt x="726" y="0"/>
                    <a:pt x="749" y="0"/>
                  </a:cubicBezTo>
                  <a:cubicBezTo>
                    <a:pt x="749" y="0"/>
                    <a:pt x="749" y="0"/>
                    <a:pt x="749" y="0"/>
                  </a:cubicBezTo>
                  <a:cubicBezTo>
                    <a:pt x="1010" y="2"/>
                    <a:pt x="1254" y="23"/>
                    <a:pt x="1498" y="23"/>
                  </a:cubicBezTo>
                  <a:cubicBezTo>
                    <a:pt x="1498" y="23"/>
                    <a:pt x="1498" y="23"/>
                    <a:pt x="1498" y="23"/>
                  </a:cubicBezTo>
                  <a:cubicBezTo>
                    <a:pt x="1561" y="23"/>
                    <a:pt x="1624" y="22"/>
                    <a:pt x="1687" y="18"/>
                  </a:cubicBezTo>
                  <a:cubicBezTo>
                    <a:pt x="1687" y="18"/>
                    <a:pt x="1687" y="18"/>
                    <a:pt x="1687" y="18"/>
                  </a:cubicBezTo>
                  <a:cubicBezTo>
                    <a:pt x="1719" y="17"/>
                    <a:pt x="1760" y="12"/>
                    <a:pt x="1802" y="12"/>
                  </a:cubicBezTo>
                  <a:cubicBezTo>
                    <a:pt x="1802" y="12"/>
                    <a:pt x="1802" y="12"/>
                    <a:pt x="1802" y="12"/>
                  </a:cubicBezTo>
                  <a:cubicBezTo>
                    <a:pt x="1860" y="12"/>
                    <a:pt x="1919" y="21"/>
                    <a:pt x="1954" y="58"/>
                  </a:cubicBezTo>
                  <a:cubicBezTo>
                    <a:pt x="1954" y="58"/>
                    <a:pt x="1954" y="58"/>
                    <a:pt x="1954" y="58"/>
                  </a:cubicBezTo>
                  <a:cubicBezTo>
                    <a:pt x="1994" y="101"/>
                    <a:pt x="1997" y="190"/>
                    <a:pt x="1997" y="252"/>
                  </a:cubicBezTo>
                  <a:cubicBezTo>
                    <a:pt x="1997" y="252"/>
                    <a:pt x="1997" y="252"/>
                    <a:pt x="1997" y="252"/>
                  </a:cubicBezTo>
                  <a:cubicBezTo>
                    <a:pt x="1997" y="252"/>
                    <a:pt x="1997" y="252"/>
                    <a:pt x="1997" y="253"/>
                  </a:cubicBezTo>
                  <a:cubicBezTo>
                    <a:pt x="1997" y="253"/>
                    <a:pt x="1997" y="253"/>
                    <a:pt x="1997" y="253"/>
                  </a:cubicBezTo>
                  <a:cubicBezTo>
                    <a:pt x="1997" y="332"/>
                    <a:pt x="1981" y="408"/>
                    <a:pt x="1981" y="487"/>
                  </a:cubicBezTo>
                  <a:cubicBezTo>
                    <a:pt x="1981" y="487"/>
                    <a:pt x="1981" y="487"/>
                    <a:pt x="1981" y="487"/>
                  </a:cubicBezTo>
                  <a:cubicBezTo>
                    <a:pt x="1981" y="543"/>
                    <a:pt x="1984" y="601"/>
                    <a:pt x="1984" y="659"/>
                  </a:cubicBezTo>
                  <a:cubicBezTo>
                    <a:pt x="1984" y="659"/>
                    <a:pt x="1984" y="659"/>
                    <a:pt x="1984" y="659"/>
                  </a:cubicBezTo>
                  <a:cubicBezTo>
                    <a:pt x="1984" y="697"/>
                    <a:pt x="1982" y="735"/>
                    <a:pt x="1978" y="772"/>
                  </a:cubicBezTo>
                  <a:cubicBezTo>
                    <a:pt x="1978" y="772"/>
                    <a:pt x="1978" y="772"/>
                    <a:pt x="1978" y="772"/>
                  </a:cubicBezTo>
                  <a:cubicBezTo>
                    <a:pt x="1974" y="804"/>
                    <a:pt x="1972" y="836"/>
                    <a:pt x="1972" y="867"/>
                  </a:cubicBezTo>
                  <a:cubicBezTo>
                    <a:pt x="1972" y="867"/>
                    <a:pt x="1972" y="867"/>
                    <a:pt x="1972" y="867"/>
                  </a:cubicBezTo>
                  <a:cubicBezTo>
                    <a:pt x="1972" y="944"/>
                    <a:pt x="1982" y="1018"/>
                    <a:pt x="1990" y="1098"/>
                  </a:cubicBezTo>
                  <a:cubicBezTo>
                    <a:pt x="1990" y="1098"/>
                    <a:pt x="1990" y="1098"/>
                    <a:pt x="1990" y="1098"/>
                  </a:cubicBezTo>
                  <a:cubicBezTo>
                    <a:pt x="1993" y="1126"/>
                    <a:pt x="1994" y="1153"/>
                    <a:pt x="1994" y="1181"/>
                  </a:cubicBezTo>
                  <a:cubicBezTo>
                    <a:pt x="1994" y="1181"/>
                    <a:pt x="1994" y="1181"/>
                    <a:pt x="1994" y="1181"/>
                  </a:cubicBezTo>
                  <a:cubicBezTo>
                    <a:pt x="1994" y="1262"/>
                    <a:pt x="1985" y="1343"/>
                    <a:pt x="1985" y="1425"/>
                  </a:cubicBezTo>
                  <a:cubicBezTo>
                    <a:pt x="1985" y="1425"/>
                    <a:pt x="1985" y="1425"/>
                    <a:pt x="1985" y="1425"/>
                  </a:cubicBezTo>
                  <a:cubicBezTo>
                    <a:pt x="1985" y="1425"/>
                    <a:pt x="1985" y="1426"/>
                    <a:pt x="1985" y="1426"/>
                  </a:cubicBezTo>
                  <a:cubicBezTo>
                    <a:pt x="1985" y="1426"/>
                    <a:pt x="1985" y="1426"/>
                    <a:pt x="1985" y="1426"/>
                  </a:cubicBezTo>
                  <a:cubicBezTo>
                    <a:pt x="1983" y="1426"/>
                    <a:pt x="1983" y="1426"/>
                    <a:pt x="1983" y="1426"/>
                  </a:cubicBezTo>
                  <a:cubicBezTo>
                    <a:pt x="1985" y="1426"/>
                    <a:pt x="1985" y="1426"/>
                    <a:pt x="1985" y="1426"/>
                  </a:cubicBezTo>
                  <a:cubicBezTo>
                    <a:pt x="1985" y="1504"/>
                    <a:pt x="1999" y="1612"/>
                    <a:pt x="1999" y="1713"/>
                  </a:cubicBezTo>
                  <a:cubicBezTo>
                    <a:pt x="1999" y="1713"/>
                    <a:pt x="1999" y="1713"/>
                    <a:pt x="1999" y="1713"/>
                  </a:cubicBezTo>
                  <a:cubicBezTo>
                    <a:pt x="1999" y="1780"/>
                    <a:pt x="1993" y="1844"/>
                    <a:pt x="1971" y="1892"/>
                  </a:cubicBezTo>
                  <a:cubicBezTo>
                    <a:pt x="1971" y="1892"/>
                    <a:pt x="1971" y="1892"/>
                    <a:pt x="1971" y="1892"/>
                  </a:cubicBezTo>
                  <a:cubicBezTo>
                    <a:pt x="1942" y="1956"/>
                    <a:pt x="1880" y="1969"/>
                    <a:pt x="1811" y="1974"/>
                  </a:cubicBezTo>
                  <a:cubicBezTo>
                    <a:pt x="1811" y="1974"/>
                    <a:pt x="1811" y="1974"/>
                    <a:pt x="1811" y="1974"/>
                  </a:cubicBezTo>
                  <a:cubicBezTo>
                    <a:pt x="1794" y="1975"/>
                    <a:pt x="1777" y="1975"/>
                    <a:pt x="1759" y="1975"/>
                  </a:cubicBezTo>
                  <a:cubicBezTo>
                    <a:pt x="1759" y="1975"/>
                    <a:pt x="1759" y="1975"/>
                    <a:pt x="1759" y="1975"/>
                  </a:cubicBezTo>
                  <a:cubicBezTo>
                    <a:pt x="1662" y="1975"/>
                    <a:pt x="1545" y="1960"/>
                    <a:pt x="1450" y="1960"/>
                  </a:cubicBezTo>
                  <a:cubicBezTo>
                    <a:pt x="1450" y="1960"/>
                    <a:pt x="1450" y="1960"/>
                    <a:pt x="1450" y="1960"/>
                  </a:cubicBezTo>
                  <a:cubicBezTo>
                    <a:pt x="1438" y="1960"/>
                    <a:pt x="1426" y="1960"/>
                    <a:pt x="1415" y="1961"/>
                  </a:cubicBezTo>
                  <a:cubicBezTo>
                    <a:pt x="1415" y="1961"/>
                    <a:pt x="1415" y="1961"/>
                    <a:pt x="1415" y="1961"/>
                  </a:cubicBezTo>
                  <a:cubicBezTo>
                    <a:pt x="1231" y="1970"/>
                    <a:pt x="1058" y="1987"/>
                    <a:pt x="881" y="1987"/>
                  </a:cubicBezTo>
                  <a:cubicBezTo>
                    <a:pt x="881" y="1987"/>
                    <a:pt x="881" y="1987"/>
                    <a:pt x="881" y="1987"/>
                  </a:cubicBezTo>
                  <a:cubicBezTo>
                    <a:pt x="801" y="1987"/>
                    <a:pt x="720" y="1984"/>
                    <a:pt x="638" y="1974"/>
                  </a:cubicBezTo>
                  <a:close/>
                  <a:moveTo>
                    <a:pt x="638" y="1971"/>
                  </a:moveTo>
                  <a:cubicBezTo>
                    <a:pt x="720" y="1981"/>
                    <a:pt x="801" y="1984"/>
                    <a:pt x="881" y="1984"/>
                  </a:cubicBezTo>
                  <a:cubicBezTo>
                    <a:pt x="881" y="1984"/>
                    <a:pt x="881" y="1984"/>
                    <a:pt x="881" y="1984"/>
                  </a:cubicBezTo>
                  <a:cubicBezTo>
                    <a:pt x="1058" y="1984"/>
                    <a:pt x="1231" y="1967"/>
                    <a:pt x="1415" y="1958"/>
                  </a:cubicBezTo>
                  <a:cubicBezTo>
                    <a:pt x="1415" y="1958"/>
                    <a:pt x="1415" y="1958"/>
                    <a:pt x="1415" y="1958"/>
                  </a:cubicBezTo>
                  <a:cubicBezTo>
                    <a:pt x="1426" y="1957"/>
                    <a:pt x="1438" y="1957"/>
                    <a:pt x="1450" y="1957"/>
                  </a:cubicBezTo>
                  <a:cubicBezTo>
                    <a:pt x="1450" y="1957"/>
                    <a:pt x="1450" y="1957"/>
                    <a:pt x="1450" y="1957"/>
                  </a:cubicBezTo>
                  <a:cubicBezTo>
                    <a:pt x="1546" y="1957"/>
                    <a:pt x="1662" y="1972"/>
                    <a:pt x="1759" y="1972"/>
                  </a:cubicBezTo>
                  <a:cubicBezTo>
                    <a:pt x="1759" y="1972"/>
                    <a:pt x="1759" y="1972"/>
                    <a:pt x="1759" y="1972"/>
                  </a:cubicBezTo>
                  <a:cubicBezTo>
                    <a:pt x="1777" y="1972"/>
                    <a:pt x="1794" y="1972"/>
                    <a:pt x="1811" y="1971"/>
                  </a:cubicBezTo>
                  <a:cubicBezTo>
                    <a:pt x="1811" y="1971"/>
                    <a:pt x="1811" y="1971"/>
                    <a:pt x="1811" y="1971"/>
                  </a:cubicBezTo>
                  <a:cubicBezTo>
                    <a:pt x="1880" y="1965"/>
                    <a:pt x="1940" y="1953"/>
                    <a:pt x="1968" y="1891"/>
                  </a:cubicBezTo>
                  <a:cubicBezTo>
                    <a:pt x="1968" y="1891"/>
                    <a:pt x="1968" y="1891"/>
                    <a:pt x="1968" y="1891"/>
                  </a:cubicBezTo>
                  <a:cubicBezTo>
                    <a:pt x="1990" y="1843"/>
                    <a:pt x="1996" y="1780"/>
                    <a:pt x="1996" y="1713"/>
                  </a:cubicBezTo>
                  <a:cubicBezTo>
                    <a:pt x="1996" y="1713"/>
                    <a:pt x="1996" y="1713"/>
                    <a:pt x="1996" y="1713"/>
                  </a:cubicBezTo>
                  <a:cubicBezTo>
                    <a:pt x="1996" y="1613"/>
                    <a:pt x="1982" y="1504"/>
                    <a:pt x="1982" y="1426"/>
                  </a:cubicBezTo>
                  <a:cubicBezTo>
                    <a:pt x="1982" y="1426"/>
                    <a:pt x="1982" y="1426"/>
                    <a:pt x="1982" y="1426"/>
                  </a:cubicBezTo>
                  <a:cubicBezTo>
                    <a:pt x="1982" y="1426"/>
                    <a:pt x="1982" y="1425"/>
                    <a:pt x="1982" y="1425"/>
                  </a:cubicBezTo>
                  <a:cubicBezTo>
                    <a:pt x="1982" y="1425"/>
                    <a:pt x="1982" y="1425"/>
                    <a:pt x="1982" y="1425"/>
                  </a:cubicBezTo>
                  <a:cubicBezTo>
                    <a:pt x="1982" y="1342"/>
                    <a:pt x="1991" y="1262"/>
                    <a:pt x="1991" y="1181"/>
                  </a:cubicBezTo>
                  <a:cubicBezTo>
                    <a:pt x="1991" y="1181"/>
                    <a:pt x="1991" y="1181"/>
                    <a:pt x="1991" y="1181"/>
                  </a:cubicBezTo>
                  <a:cubicBezTo>
                    <a:pt x="1991" y="1153"/>
                    <a:pt x="1990" y="1126"/>
                    <a:pt x="1987" y="1098"/>
                  </a:cubicBezTo>
                  <a:cubicBezTo>
                    <a:pt x="1987" y="1098"/>
                    <a:pt x="1987" y="1098"/>
                    <a:pt x="1987" y="1098"/>
                  </a:cubicBezTo>
                  <a:cubicBezTo>
                    <a:pt x="1979" y="1019"/>
                    <a:pt x="1969" y="944"/>
                    <a:pt x="1969" y="867"/>
                  </a:cubicBezTo>
                  <a:cubicBezTo>
                    <a:pt x="1969" y="867"/>
                    <a:pt x="1969" y="867"/>
                    <a:pt x="1969" y="867"/>
                  </a:cubicBezTo>
                  <a:cubicBezTo>
                    <a:pt x="1969" y="836"/>
                    <a:pt x="1971" y="804"/>
                    <a:pt x="1975" y="772"/>
                  </a:cubicBezTo>
                  <a:cubicBezTo>
                    <a:pt x="1975" y="772"/>
                    <a:pt x="1975" y="772"/>
                    <a:pt x="1975" y="772"/>
                  </a:cubicBezTo>
                  <a:cubicBezTo>
                    <a:pt x="1979" y="735"/>
                    <a:pt x="1981" y="697"/>
                    <a:pt x="1981" y="659"/>
                  </a:cubicBezTo>
                  <a:cubicBezTo>
                    <a:pt x="1981" y="659"/>
                    <a:pt x="1981" y="659"/>
                    <a:pt x="1981" y="659"/>
                  </a:cubicBezTo>
                  <a:cubicBezTo>
                    <a:pt x="1981" y="601"/>
                    <a:pt x="1978" y="543"/>
                    <a:pt x="1978" y="487"/>
                  </a:cubicBezTo>
                  <a:cubicBezTo>
                    <a:pt x="1978" y="487"/>
                    <a:pt x="1978" y="487"/>
                    <a:pt x="1978" y="487"/>
                  </a:cubicBezTo>
                  <a:cubicBezTo>
                    <a:pt x="1978" y="407"/>
                    <a:pt x="1994" y="331"/>
                    <a:pt x="1994" y="253"/>
                  </a:cubicBezTo>
                  <a:cubicBezTo>
                    <a:pt x="1994" y="253"/>
                    <a:pt x="1994" y="253"/>
                    <a:pt x="1994" y="253"/>
                  </a:cubicBezTo>
                  <a:cubicBezTo>
                    <a:pt x="1994" y="252"/>
                    <a:pt x="1994" y="252"/>
                    <a:pt x="1994" y="252"/>
                  </a:cubicBezTo>
                  <a:cubicBezTo>
                    <a:pt x="1994" y="252"/>
                    <a:pt x="1994" y="252"/>
                    <a:pt x="1994" y="252"/>
                  </a:cubicBezTo>
                  <a:cubicBezTo>
                    <a:pt x="1994" y="190"/>
                    <a:pt x="1991" y="101"/>
                    <a:pt x="1952" y="60"/>
                  </a:cubicBezTo>
                  <a:cubicBezTo>
                    <a:pt x="1952" y="60"/>
                    <a:pt x="1952" y="60"/>
                    <a:pt x="1952" y="60"/>
                  </a:cubicBezTo>
                  <a:cubicBezTo>
                    <a:pt x="1918" y="24"/>
                    <a:pt x="1860" y="15"/>
                    <a:pt x="1802" y="15"/>
                  </a:cubicBezTo>
                  <a:cubicBezTo>
                    <a:pt x="1802" y="15"/>
                    <a:pt x="1802" y="15"/>
                    <a:pt x="1802" y="15"/>
                  </a:cubicBezTo>
                  <a:cubicBezTo>
                    <a:pt x="1760" y="15"/>
                    <a:pt x="1719" y="20"/>
                    <a:pt x="1688" y="21"/>
                  </a:cubicBezTo>
                  <a:cubicBezTo>
                    <a:pt x="1688" y="21"/>
                    <a:pt x="1688" y="21"/>
                    <a:pt x="1688" y="21"/>
                  </a:cubicBezTo>
                  <a:cubicBezTo>
                    <a:pt x="1624" y="25"/>
                    <a:pt x="1561" y="26"/>
                    <a:pt x="1498" y="26"/>
                  </a:cubicBezTo>
                  <a:cubicBezTo>
                    <a:pt x="1498" y="26"/>
                    <a:pt x="1498" y="26"/>
                    <a:pt x="1498" y="26"/>
                  </a:cubicBezTo>
                  <a:cubicBezTo>
                    <a:pt x="1254" y="26"/>
                    <a:pt x="1010" y="5"/>
                    <a:pt x="749" y="3"/>
                  </a:cubicBezTo>
                  <a:cubicBezTo>
                    <a:pt x="749" y="3"/>
                    <a:pt x="749" y="3"/>
                    <a:pt x="749" y="3"/>
                  </a:cubicBezTo>
                  <a:cubicBezTo>
                    <a:pt x="726" y="3"/>
                    <a:pt x="705" y="3"/>
                    <a:pt x="684" y="3"/>
                  </a:cubicBezTo>
                  <a:cubicBezTo>
                    <a:pt x="684" y="3"/>
                    <a:pt x="684" y="3"/>
                    <a:pt x="684" y="3"/>
                  </a:cubicBezTo>
                  <a:cubicBezTo>
                    <a:pt x="575" y="3"/>
                    <a:pt x="486" y="6"/>
                    <a:pt x="367" y="17"/>
                  </a:cubicBezTo>
                  <a:cubicBezTo>
                    <a:pt x="367" y="17"/>
                    <a:pt x="367" y="17"/>
                    <a:pt x="367" y="17"/>
                  </a:cubicBezTo>
                  <a:cubicBezTo>
                    <a:pt x="361" y="17"/>
                    <a:pt x="352" y="18"/>
                    <a:pt x="342" y="18"/>
                  </a:cubicBezTo>
                  <a:cubicBezTo>
                    <a:pt x="342" y="18"/>
                    <a:pt x="342" y="18"/>
                    <a:pt x="342" y="18"/>
                  </a:cubicBezTo>
                  <a:cubicBezTo>
                    <a:pt x="298" y="18"/>
                    <a:pt x="220" y="14"/>
                    <a:pt x="166" y="14"/>
                  </a:cubicBezTo>
                  <a:cubicBezTo>
                    <a:pt x="166" y="14"/>
                    <a:pt x="166" y="14"/>
                    <a:pt x="166" y="14"/>
                  </a:cubicBezTo>
                  <a:cubicBezTo>
                    <a:pt x="141" y="14"/>
                    <a:pt x="121" y="15"/>
                    <a:pt x="112" y="17"/>
                  </a:cubicBezTo>
                  <a:cubicBezTo>
                    <a:pt x="112" y="17"/>
                    <a:pt x="112" y="17"/>
                    <a:pt x="112" y="17"/>
                  </a:cubicBezTo>
                  <a:cubicBezTo>
                    <a:pt x="112" y="17"/>
                    <a:pt x="106" y="17"/>
                    <a:pt x="97" y="20"/>
                  </a:cubicBezTo>
                  <a:cubicBezTo>
                    <a:pt x="97" y="20"/>
                    <a:pt x="97" y="20"/>
                    <a:pt x="97" y="20"/>
                  </a:cubicBezTo>
                  <a:cubicBezTo>
                    <a:pt x="88" y="23"/>
                    <a:pt x="76" y="29"/>
                    <a:pt x="64" y="38"/>
                  </a:cubicBezTo>
                  <a:cubicBezTo>
                    <a:pt x="64" y="38"/>
                    <a:pt x="64" y="38"/>
                    <a:pt x="64" y="38"/>
                  </a:cubicBezTo>
                  <a:cubicBezTo>
                    <a:pt x="39" y="56"/>
                    <a:pt x="15" y="89"/>
                    <a:pt x="15" y="151"/>
                  </a:cubicBezTo>
                  <a:cubicBezTo>
                    <a:pt x="15" y="151"/>
                    <a:pt x="15" y="151"/>
                    <a:pt x="15" y="151"/>
                  </a:cubicBezTo>
                  <a:cubicBezTo>
                    <a:pt x="15" y="164"/>
                    <a:pt x="16" y="178"/>
                    <a:pt x="19" y="194"/>
                  </a:cubicBezTo>
                  <a:cubicBezTo>
                    <a:pt x="19" y="194"/>
                    <a:pt x="19" y="194"/>
                    <a:pt x="19" y="194"/>
                  </a:cubicBezTo>
                  <a:cubicBezTo>
                    <a:pt x="21" y="211"/>
                    <a:pt x="22" y="228"/>
                    <a:pt x="22" y="244"/>
                  </a:cubicBezTo>
                  <a:cubicBezTo>
                    <a:pt x="22" y="244"/>
                    <a:pt x="22" y="244"/>
                    <a:pt x="22" y="244"/>
                  </a:cubicBezTo>
                  <a:cubicBezTo>
                    <a:pt x="22" y="306"/>
                    <a:pt x="8" y="362"/>
                    <a:pt x="6" y="427"/>
                  </a:cubicBezTo>
                  <a:cubicBezTo>
                    <a:pt x="6" y="427"/>
                    <a:pt x="6" y="427"/>
                    <a:pt x="6" y="427"/>
                  </a:cubicBezTo>
                  <a:cubicBezTo>
                    <a:pt x="4" y="472"/>
                    <a:pt x="3" y="516"/>
                    <a:pt x="3" y="560"/>
                  </a:cubicBezTo>
                  <a:cubicBezTo>
                    <a:pt x="3" y="560"/>
                    <a:pt x="3" y="560"/>
                    <a:pt x="3" y="560"/>
                  </a:cubicBezTo>
                  <a:cubicBezTo>
                    <a:pt x="3" y="635"/>
                    <a:pt x="6" y="709"/>
                    <a:pt x="14" y="784"/>
                  </a:cubicBezTo>
                  <a:cubicBezTo>
                    <a:pt x="14" y="784"/>
                    <a:pt x="14" y="784"/>
                    <a:pt x="14" y="784"/>
                  </a:cubicBezTo>
                  <a:cubicBezTo>
                    <a:pt x="27" y="901"/>
                    <a:pt x="34" y="1011"/>
                    <a:pt x="34" y="1126"/>
                  </a:cubicBezTo>
                  <a:cubicBezTo>
                    <a:pt x="34" y="1126"/>
                    <a:pt x="34" y="1126"/>
                    <a:pt x="34" y="1126"/>
                  </a:cubicBezTo>
                  <a:cubicBezTo>
                    <a:pt x="34" y="1225"/>
                    <a:pt x="29" y="1329"/>
                    <a:pt x="16" y="1445"/>
                  </a:cubicBezTo>
                  <a:cubicBezTo>
                    <a:pt x="16" y="1445"/>
                    <a:pt x="16" y="1445"/>
                    <a:pt x="16" y="1445"/>
                  </a:cubicBezTo>
                  <a:cubicBezTo>
                    <a:pt x="14" y="1461"/>
                    <a:pt x="13" y="1477"/>
                    <a:pt x="13" y="1492"/>
                  </a:cubicBezTo>
                  <a:cubicBezTo>
                    <a:pt x="13" y="1492"/>
                    <a:pt x="13" y="1492"/>
                    <a:pt x="13" y="1492"/>
                  </a:cubicBezTo>
                  <a:cubicBezTo>
                    <a:pt x="13" y="1560"/>
                    <a:pt x="28" y="1622"/>
                    <a:pt x="28" y="1692"/>
                  </a:cubicBezTo>
                  <a:cubicBezTo>
                    <a:pt x="28" y="1692"/>
                    <a:pt x="28" y="1692"/>
                    <a:pt x="28" y="1692"/>
                  </a:cubicBezTo>
                  <a:cubicBezTo>
                    <a:pt x="28" y="1700"/>
                    <a:pt x="27" y="1708"/>
                    <a:pt x="27" y="1716"/>
                  </a:cubicBezTo>
                  <a:cubicBezTo>
                    <a:pt x="27" y="1716"/>
                    <a:pt x="27" y="1716"/>
                    <a:pt x="27" y="1716"/>
                  </a:cubicBezTo>
                  <a:cubicBezTo>
                    <a:pt x="26" y="1739"/>
                    <a:pt x="21" y="1784"/>
                    <a:pt x="21" y="1824"/>
                  </a:cubicBezTo>
                  <a:cubicBezTo>
                    <a:pt x="21" y="1824"/>
                    <a:pt x="21" y="1824"/>
                    <a:pt x="21" y="1824"/>
                  </a:cubicBezTo>
                  <a:cubicBezTo>
                    <a:pt x="21" y="1854"/>
                    <a:pt x="24" y="1881"/>
                    <a:pt x="32" y="1896"/>
                  </a:cubicBezTo>
                  <a:cubicBezTo>
                    <a:pt x="32" y="1896"/>
                    <a:pt x="32" y="1896"/>
                    <a:pt x="32" y="1896"/>
                  </a:cubicBezTo>
                  <a:cubicBezTo>
                    <a:pt x="78" y="1974"/>
                    <a:pt x="208" y="1968"/>
                    <a:pt x="284" y="1971"/>
                  </a:cubicBezTo>
                  <a:cubicBezTo>
                    <a:pt x="284" y="1971"/>
                    <a:pt x="284" y="1971"/>
                    <a:pt x="284" y="1971"/>
                  </a:cubicBezTo>
                  <a:cubicBezTo>
                    <a:pt x="295" y="1971"/>
                    <a:pt x="307" y="1972"/>
                    <a:pt x="318" y="1972"/>
                  </a:cubicBezTo>
                  <a:cubicBezTo>
                    <a:pt x="318" y="1972"/>
                    <a:pt x="318" y="1972"/>
                    <a:pt x="318" y="1972"/>
                  </a:cubicBezTo>
                  <a:cubicBezTo>
                    <a:pt x="386" y="1972"/>
                    <a:pt x="443" y="1964"/>
                    <a:pt x="517" y="1964"/>
                  </a:cubicBezTo>
                  <a:cubicBezTo>
                    <a:pt x="517" y="1964"/>
                    <a:pt x="517" y="1964"/>
                    <a:pt x="517" y="1964"/>
                  </a:cubicBezTo>
                  <a:cubicBezTo>
                    <a:pt x="553" y="1964"/>
                    <a:pt x="592" y="1966"/>
                    <a:pt x="638" y="1971"/>
                  </a:cubicBezTo>
                  <a:close/>
                  <a:moveTo>
                    <a:pt x="1241" y="1936"/>
                  </a:moveTo>
                  <a:cubicBezTo>
                    <a:pt x="1007" y="1934"/>
                    <a:pt x="805" y="1917"/>
                    <a:pt x="583" y="1917"/>
                  </a:cubicBezTo>
                  <a:cubicBezTo>
                    <a:pt x="583" y="1917"/>
                    <a:pt x="583" y="1917"/>
                    <a:pt x="583" y="1917"/>
                  </a:cubicBezTo>
                  <a:cubicBezTo>
                    <a:pt x="509" y="1917"/>
                    <a:pt x="434" y="1919"/>
                    <a:pt x="355" y="1924"/>
                  </a:cubicBezTo>
                  <a:cubicBezTo>
                    <a:pt x="355" y="1924"/>
                    <a:pt x="355" y="1924"/>
                    <a:pt x="355" y="1924"/>
                  </a:cubicBezTo>
                  <a:cubicBezTo>
                    <a:pt x="329" y="1925"/>
                    <a:pt x="296" y="1928"/>
                    <a:pt x="262" y="1928"/>
                  </a:cubicBezTo>
                  <a:cubicBezTo>
                    <a:pt x="262" y="1928"/>
                    <a:pt x="262" y="1928"/>
                    <a:pt x="262" y="1928"/>
                  </a:cubicBezTo>
                  <a:cubicBezTo>
                    <a:pt x="201" y="1928"/>
                    <a:pt x="135" y="1920"/>
                    <a:pt x="99" y="1881"/>
                  </a:cubicBezTo>
                  <a:cubicBezTo>
                    <a:pt x="99" y="1881"/>
                    <a:pt x="99" y="1881"/>
                    <a:pt x="99" y="1881"/>
                  </a:cubicBezTo>
                  <a:cubicBezTo>
                    <a:pt x="61" y="1840"/>
                    <a:pt x="58" y="1756"/>
                    <a:pt x="58" y="1697"/>
                  </a:cubicBezTo>
                  <a:cubicBezTo>
                    <a:pt x="58" y="1697"/>
                    <a:pt x="58" y="1697"/>
                    <a:pt x="58" y="1697"/>
                  </a:cubicBezTo>
                  <a:cubicBezTo>
                    <a:pt x="58" y="1697"/>
                    <a:pt x="58" y="1696"/>
                    <a:pt x="58" y="1696"/>
                  </a:cubicBezTo>
                  <a:cubicBezTo>
                    <a:pt x="58" y="1696"/>
                    <a:pt x="58" y="1696"/>
                    <a:pt x="58" y="1696"/>
                  </a:cubicBezTo>
                  <a:cubicBezTo>
                    <a:pt x="58" y="1621"/>
                    <a:pt x="74" y="1549"/>
                    <a:pt x="74" y="1474"/>
                  </a:cubicBezTo>
                  <a:cubicBezTo>
                    <a:pt x="74" y="1474"/>
                    <a:pt x="74" y="1474"/>
                    <a:pt x="74" y="1474"/>
                  </a:cubicBezTo>
                  <a:cubicBezTo>
                    <a:pt x="74" y="1421"/>
                    <a:pt x="71" y="1366"/>
                    <a:pt x="71" y="1311"/>
                  </a:cubicBezTo>
                  <a:cubicBezTo>
                    <a:pt x="71" y="1311"/>
                    <a:pt x="71" y="1311"/>
                    <a:pt x="71" y="1311"/>
                  </a:cubicBezTo>
                  <a:cubicBezTo>
                    <a:pt x="71" y="1275"/>
                    <a:pt x="72" y="1239"/>
                    <a:pt x="76" y="1204"/>
                  </a:cubicBezTo>
                  <a:cubicBezTo>
                    <a:pt x="76" y="1204"/>
                    <a:pt x="76" y="1204"/>
                    <a:pt x="76" y="1204"/>
                  </a:cubicBezTo>
                  <a:cubicBezTo>
                    <a:pt x="80" y="1173"/>
                    <a:pt x="82" y="1143"/>
                    <a:pt x="82" y="1114"/>
                  </a:cubicBezTo>
                  <a:cubicBezTo>
                    <a:pt x="82" y="1114"/>
                    <a:pt x="82" y="1114"/>
                    <a:pt x="82" y="1114"/>
                  </a:cubicBezTo>
                  <a:cubicBezTo>
                    <a:pt x="82" y="1041"/>
                    <a:pt x="72" y="970"/>
                    <a:pt x="65" y="895"/>
                  </a:cubicBezTo>
                  <a:cubicBezTo>
                    <a:pt x="65" y="895"/>
                    <a:pt x="65" y="895"/>
                    <a:pt x="65" y="895"/>
                  </a:cubicBezTo>
                  <a:cubicBezTo>
                    <a:pt x="62" y="862"/>
                    <a:pt x="61" y="829"/>
                    <a:pt x="61" y="797"/>
                  </a:cubicBezTo>
                  <a:cubicBezTo>
                    <a:pt x="61" y="797"/>
                    <a:pt x="61" y="797"/>
                    <a:pt x="61" y="797"/>
                  </a:cubicBezTo>
                  <a:cubicBezTo>
                    <a:pt x="61" y="726"/>
                    <a:pt x="66" y="656"/>
                    <a:pt x="66" y="585"/>
                  </a:cubicBezTo>
                  <a:cubicBezTo>
                    <a:pt x="66" y="585"/>
                    <a:pt x="66" y="585"/>
                    <a:pt x="66" y="585"/>
                  </a:cubicBezTo>
                  <a:cubicBezTo>
                    <a:pt x="66" y="585"/>
                    <a:pt x="66" y="584"/>
                    <a:pt x="66" y="584"/>
                  </a:cubicBezTo>
                  <a:cubicBezTo>
                    <a:pt x="66" y="584"/>
                    <a:pt x="66" y="584"/>
                    <a:pt x="66" y="584"/>
                  </a:cubicBezTo>
                  <a:cubicBezTo>
                    <a:pt x="66" y="510"/>
                    <a:pt x="52" y="407"/>
                    <a:pt x="52" y="312"/>
                  </a:cubicBezTo>
                  <a:cubicBezTo>
                    <a:pt x="52" y="312"/>
                    <a:pt x="52" y="312"/>
                    <a:pt x="52" y="312"/>
                  </a:cubicBezTo>
                  <a:cubicBezTo>
                    <a:pt x="52" y="248"/>
                    <a:pt x="58" y="188"/>
                    <a:pt x="79" y="141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106" y="81"/>
                    <a:pt x="169" y="65"/>
                    <a:pt x="235" y="60"/>
                  </a:cubicBezTo>
                  <a:cubicBezTo>
                    <a:pt x="235" y="60"/>
                    <a:pt x="235" y="60"/>
                    <a:pt x="235" y="60"/>
                  </a:cubicBezTo>
                  <a:cubicBezTo>
                    <a:pt x="248" y="59"/>
                    <a:pt x="262" y="59"/>
                    <a:pt x="277" y="59"/>
                  </a:cubicBezTo>
                  <a:cubicBezTo>
                    <a:pt x="277" y="59"/>
                    <a:pt x="277" y="59"/>
                    <a:pt x="277" y="59"/>
                  </a:cubicBezTo>
                  <a:cubicBezTo>
                    <a:pt x="373" y="59"/>
                    <a:pt x="488" y="77"/>
                    <a:pt x="582" y="77"/>
                  </a:cubicBezTo>
                  <a:cubicBezTo>
                    <a:pt x="582" y="77"/>
                    <a:pt x="582" y="77"/>
                    <a:pt x="582" y="77"/>
                  </a:cubicBezTo>
                  <a:cubicBezTo>
                    <a:pt x="591" y="77"/>
                    <a:pt x="601" y="77"/>
                    <a:pt x="610" y="76"/>
                  </a:cubicBezTo>
                  <a:cubicBezTo>
                    <a:pt x="610" y="76"/>
                    <a:pt x="610" y="76"/>
                    <a:pt x="610" y="76"/>
                  </a:cubicBezTo>
                  <a:cubicBezTo>
                    <a:pt x="784" y="68"/>
                    <a:pt x="949" y="51"/>
                    <a:pt x="1117" y="51"/>
                  </a:cubicBezTo>
                  <a:cubicBezTo>
                    <a:pt x="1117" y="51"/>
                    <a:pt x="1117" y="51"/>
                    <a:pt x="1117" y="51"/>
                  </a:cubicBezTo>
                  <a:cubicBezTo>
                    <a:pt x="1192" y="51"/>
                    <a:pt x="1269" y="55"/>
                    <a:pt x="1347" y="64"/>
                  </a:cubicBezTo>
                  <a:cubicBezTo>
                    <a:pt x="1347" y="64"/>
                    <a:pt x="1347" y="64"/>
                    <a:pt x="1347" y="64"/>
                  </a:cubicBezTo>
                  <a:cubicBezTo>
                    <a:pt x="1391" y="69"/>
                    <a:pt x="1428" y="71"/>
                    <a:pt x="1461" y="71"/>
                  </a:cubicBezTo>
                  <a:cubicBezTo>
                    <a:pt x="1461" y="71"/>
                    <a:pt x="1461" y="71"/>
                    <a:pt x="1461" y="71"/>
                  </a:cubicBezTo>
                  <a:cubicBezTo>
                    <a:pt x="1531" y="71"/>
                    <a:pt x="1586" y="63"/>
                    <a:pt x="1650" y="63"/>
                  </a:cubicBezTo>
                  <a:cubicBezTo>
                    <a:pt x="1650" y="63"/>
                    <a:pt x="1650" y="63"/>
                    <a:pt x="1650" y="63"/>
                  </a:cubicBezTo>
                  <a:cubicBezTo>
                    <a:pt x="1661" y="63"/>
                    <a:pt x="1672" y="64"/>
                    <a:pt x="1683" y="64"/>
                  </a:cubicBezTo>
                  <a:cubicBezTo>
                    <a:pt x="1683" y="64"/>
                    <a:pt x="1683" y="64"/>
                    <a:pt x="1683" y="64"/>
                  </a:cubicBezTo>
                  <a:cubicBezTo>
                    <a:pt x="1689" y="64"/>
                    <a:pt x="1696" y="64"/>
                    <a:pt x="1704" y="64"/>
                  </a:cubicBezTo>
                  <a:cubicBezTo>
                    <a:pt x="1704" y="64"/>
                    <a:pt x="1704" y="64"/>
                    <a:pt x="1704" y="64"/>
                  </a:cubicBezTo>
                  <a:cubicBezTo>
                    <a:pt x="1718" y="64"/>
                    <a:pt x="1733" y="64"/>
                    <a:pt x="1749" y="64"/>
                  </a:cubicBezTo>
                  <a:cubicBezTo>
                    <a:pt x="1749" y="64"/>
                    <a:pt x="1749" y="64"/>
                    <a:pt x="1749" y="64"/>
                  </a:cubicBezTo>
                  <a:cubicBezTo>
                    <a:pt x="1819" y="64"/>
                    <a:pt x="1903" y="70"/>
                    <a:pt x="1928" y="136"/>
                  </a:cubicBezTo>
                  <a:cubicBezTo>
                    <a:pt x="1928" y="136"/>
                    <a:pt x="1928" y="136"/>
                    <a:pt x="1928" y="136"/>
                  </a:cubicBezTo>
                  <a:cubicBezTo>
                    <a:pt x="1933" y="151"/>
                    <a:pt x="1935" y="174"/>
                    <a:pt x="1935" y="199"/>
                  </a:cubicBezTo>
                  <a:cubicBezTo>
                    <a:pt x="1935" y="199"/>
                    <a:pt x="1935" y="199"/>
                    <a:pt x="1935" y="199"/>
                  </a:cubicBezTo>
                  <a:cubicBezTo>
                    <a:pt x="1935" y="239"/>
                    <a:pt x="1930" y="285"/>
                    <a:pt x="1929" y="309"/>
                  </a:cubicBezTo>
                  <a:cubicBezTo>
                    <a:pt x="1929" y="309"/>
                    <a:pt x="1929" y="309"/>
                    <a:pt x="1929" y="309"/>
                  </a:cubicBezTo>
                  <a:cubicBezTo>
                    <a:pt x="1929" y="317"/>
                    <a:pt x="1928" y="324"/>
                    <a:pt x="1928" y="332"/>
                  </a:cubicBezTo>
                  <a:cubicBezTo>
                    <a:pt x="1928" y="332"/>
                    <a:pt x="1928" y="332"/>
                    <a:pt x="1928" y="332"/>
                  </a:cubicBezTo>
                  <a:cubicBezTo>
                    <a:pt x="1928" y="397"/>
                    <a:pt x="1942" y="457"/>
                    <a:pt x="1942" y="521"/>
                  </a:cubicBezTo>
                  <a:cubicBezTo>
                    <a:pt x="1942" y="521"/>
                    <a:pt x="1942" y="521"/>
                    <a:pt x="1942" y="521"/>
                  </a:cubicBezTo>
                  <a:cubicBezTo>
                    <a:pt x="1942" y="536"/>
                    <a:pt x="1941" y="551"/>
                    <a:pt x="1939" y="566"/>
                  </a:cubicBezTo>
                  <a:cubicBezTo>
                    <a:pt x="1939" y="566"/>
                    <a:pt x="1939" y="566"/>
                    <a:pt x="1939" y="566"/>
                  </a:cubicBezTo>
                  <a:cubicBezTo>
                    <a:pt x="1927" y="676"/>
                    <a:pt x="1922" y="774"/>
                    <a:pt x="1922" y="868"/>
                  </a:cubicBezTo>
                  <a:cubicBezTo>
                    <a:pt x="1922" y="868"/>
                    <a:pt x="1922" y="868"/>
                    <a:pt x="1922" y="868"/>
                  </a:cubicBezTo>
                  <a:cubicBezTo>
                    <a:pt x="1922" y="977"/>
                    <a:pt x="1929" y="1081"/>
                    <a:pt x="1941" y="1192"/>
                  </a:cubicBezTo>
                  <a:cubicBezTo>
                    <a:pt x="1941" y="1192"/>
                    <a:pt x="1941" y="1192"/>
                    <a:pt x="1941" y="1192"/>
                  </a:cubicBezTo>
                  <a:cubicBezTo>
                    <a:pt x="1949" y="1263"/>
                    <a:pt x="1952" y="1334"/>
                    <a:pt x="1952" y="1404"/>
                  </a:cubicBezTo>
                  <a:cubicBezTo>
                    <a:pt x="1952" y="1404"/>
                    <a:pt x="1952" y="1404"/>
                    <a:pt x="1952" y="1404"/>
                  </a:cubicBezTo>
                  <a:cubicBezTo>
                    <a:pt x="1952" y="1446"/>
                    <a:pt x="1951" y="1489"/>
                    <a:pt x="1949" y="1531"/>
                  </a:cubicBezTo>
                  <a:cubicBezTo>
                    <a:pt x="1949" y="1531"/>
                    <a:pt x="1949" y="1531"/>
                    <a:pt x="1949" y="1531"/>
                  </a:cubicBezTo>
                  <a:cubicBezTo>
                    <a:pt x="1947" y="1593"/>
                    <a:pt x="1933" y="1646"/>
                    <a:pt x="1933" y="1704"/>
                  </a:cubicBezTo>
                  <a:cubicBezTo>
                    <a:pt x="1933" y="1704"/>
                    <a:pt x="1933" y="1704"/>
                    <a:pt x="1933" y="1704"/>
                  </a:cubicBezTo>
                  <a:cubicBezTo>
                    <a:pt x="1933" y="1719"/>
                    <a:pt x="1934" y="1735"/>
                    <a:pt x="1937" y="1752"/>
                  </a:cubicBezTo>
                  <a:cubicBezTo>
                    <a:pt x="1937" y="1752"/>
                    <a:pt x="1937" y="1752"/>
                    <a:pt x="1937" y="1752"/>
                  </a:cubicBezTo>
                  <a:cubicBezTo>
                    <a:pt x="1939" y="1766"/>
                    <a:pt x="1940" y="1780"/>
                    <a:pt x="1940" y="1793"/>
                  </a:cubicBezTo>
                  <a:cubicBezTo>
                    <a:pt x="1940" y="1793"/>
                    <a:pt x="1940" y="1793"/>
                    <a:pt x="1940" y="1793"/>
                  </a:cubicBezTo>
                  <a:cubicBezTo>
                    <a:pt x="1940" y="1852"/>
                    <a:pt x="1917" y="1885"/>
                    <a:pt x="1893" y="1902"/>
                  </a:cubicBezTo>
                  <a:cubicBezTo>
                    <a:pt x="1893" y="1902"/>
                    <a:pt x="1893" y="1902"/>
                    <a:pt x="1893" y="1902"/>
                  </a:cubicBezTo>
                  <a:cubicBezTo>
                    <a:pt x="1870" y="1920"/>
                    <a:pt x="1846" y="1923"/>
                    <a:pt x="1846" y="1923"/>
                  </a:cubicBezTo>
                  <a:cubicBezTo>
                    <a:pt x="1846" y="1923"/>
                    <a:pt x="1846" y="1923"/>
                    <a:pt x="1846" y="1923"/>
                  </a:cubicBezTo>
                  <a:cubicBezTo>
                    <a:pt x="1837" y="1925"/>
                    <a:pt x="1818" y="1925"/>
                    <a:pt x="1795" y="1925"/>
                  </a:cubicBezTo>
                  <a:cubicBezTo>
                    <a:pt x="1795" y="1925"/>
                    <a:pt x="1795" y="1925"/>
                    <a:pt x="1795" y="1925"/>
                  </a:cubicBezTo>
                  <a:cubicBezTo>
                    <a:pt x="1743" y="1925"/>
                    <a:pt x="1669" y="1922"/>
                    <a:pt x="1628" y="1922"/>
                  </a:cubicBezTo>
                  <a:cubicBezTo>
                    <a:pt x="1628" y="1922"/>
                    <a:pt x="1628" y="1922"/>
                    <a:pt x="1628" y="1922"/>
                  </a:cubicBezTo>
                  <a:cubicBezTo>
                    <a:pt x="1618" y="1922"/>
                    <a:pt x="1609" y="1922"/>
                    <a:pt x="1604" y="1923"/>
                  </a:cubicBezTo>
                  <a:cubicBezTo>
                    <a:pt x="1604" y="1923"/>
                    <a:pt x="1604" y="1923"/>
                    <a:pt x="1604" y="1923"/>
                  </a:cubicBezTo>
                  <a:cubicBezTo>
                    <a:pt x="1491" y="1933"/>
                    <a:pt x="1407" y="1936"/>
                    <a:pt x="1303" y="1936"/>
                  </a:cubicBezTo>
                  <a:cubicBezTo>
                    <a:pt x="1303" y="1936"/>
                    <a:pt x="1303" y="1936"/>
                    <a:pt x="1303" y="1936"/>
                  </a:cubicBezTo>
                  <a:cubicBezTo>
                    <a:pt x="1284" y="1936"/>
                    <a:pt x="1263" y="1936"/>
                    <a:pt x="1241" y="1936"/>
                  </a:cubicBezTo>
                  <a:close/>
                  <a:moveTo>
                    <a:pt x="1241" y="1933"/>
                  </a:moveTo>
                  <a:cubicBezTo>
                    <a:pt x="1263" y="1933"/>
                    <a:pt x="1284" y="1933"/>
                    <a:pt x="1303" y="1933"/>
                  </a:cubicBezTo>
                  <a:cubicBezTo>
                    <a:pt x="1303" y="1933"/>
                    <a:pt x="1303" y="1933"/>
                    <a:pt x="1303" y="1933"/>
                  </a:cubicBezTo>
                  <a:cubicBezTo>
                    <a:pt x="1407" y="1933"/>
                    <a:pt x="1491" y="1930"/>
                    <a:pt x="1604" y="1920"/>
                  </a:cubicBezTo>
                  <a:cubicBezTo>
                    <a:pt x="1604" y="1920"/>
                    <a:pt x="1604" y="1920"/>
                    <a:pt x="1604" y="1920"/>
                  </a:cubicBezTo>
                  <a:cubicBezTo>
                    <a:pt x="1609" y="1919"/>
                    <a:pt x="1618" y="1919"/>
                    <a:pt x="1628" y="1919"/>
                  </a:cubicBezTo>
                  <a:cubicBezTo>
                    <a:pt x="1628" y="1919"/>
                    <a:pt x="1628" y="1919"/>
                    <a:pt x="1628" y="1919"/>
                  </a:cubicBezTo>
                  <a:cubicBezTo>
                    <a:pt x="1669" y="1919"/>
                    <a:pt x="1743" y="1922"/>
                    <a:pt x="1795" y="1922"/>
                  </a:cubicBezTo>
                  <a:cubicBezTo>
                    <a:pt x="1795" y="1922"/>
                    <a:pt x="1795" y="1922"/>
                    <a:pt x="1795" y="1922"/>
                  </a:cubicBezTo>
                  <a:cubicBezTo>
                    <a:pt x="1818" y="1922"/>
                    <a:pt x="1837" y="1922"/>
                    <a:pt x="1846" y="1920"/>
                  </a:cubicBezTo>
                  <a:cubicBezTo>
                    <a:pt x="1846" y="1920"/>
                    <a:pt x="1846" y="1920"/>
                    <a:pt x="1846" y="1920"/>
                  </a:cubicBezTo>
                  <a:cubicBezTo>
                    <a:pt x="1846" y="1920"/>
                    <a:pt x="1851" y="1919"/>
                    <a:pt x="1860" y="1916"/>
                  </a:cubicBezTo>
                  <a:cubicBezTo>
                    <a:pt x="1860" y="1916"/>
                    <a:pt x="1860" y="1916"/>
                    <a:pt x="1860" y="1916"/>
                  </a:cubicBezTo>
                  <a:cubicBezTo>
                    <a:pt x="1869" y="1914"/>
                    <a:pt x="1880" y="1909"/>
                    <a:pt x="1891" y="1900"/>
                  </a:cubicBezTo>
                  <a:cubicBezTo>
                    <a:pt x="1891" y="1900"/>
                    <a:pt x="1891" y="1900"/>
                    <a:pt x="1891" y="1900"/>
                  </a:cubicBezTo>
                  <a:cubicBezTo>
                    <a:pt x="1914" y="1883"/>
                    <a:pt x="1937" y="1851"/>
                    <a:pt x="1937" y="1793"/>
                  </a:cubicBezTo>
                  <a:cubicBezTo>
                    <a:pt x="1937" y="1793"/>
                    <a:pt x="1937" y="1793"/>
                    <a:pt x="1937" y="1793"/>
                  </a:cubicBezTo>
                  <a:cubicBezTo>
                    <a:pt x="1937" y="1780"/>
                    <a:pt x="1936" y="1767"/>
                    <a:pt x="1934" y="1752"/>
                  </a:cubicBezTo>
                  <a:cubicBezTo>
                    <a:pt x="1934" y="1752"/>
                    <a:pt x="1934" y="1752"/>
                    <a:pt x="1934" y="1752"/>
                  </a:cubicBezTo>
                  <a:cubicBezTo>
                    <a:pt x="1931" y="1736"/>
                    <a:pt x="1930" y="1720"/>
                    <a:pt x="1930" y="1704"/>
                  </a:cubicBezTo>
                  <a:cubicBezTo>
                    <a:pt x="1930" y="1704"/>
                    <a:pt x="1930" y="1704"/>
                    <a:pt x="1930" y="1704"/>
                  </a:cubicBezTo>
                  <a:cubicBezTo>
                    <a:pt x="1930" y="1646"/>
                    <a:pt x="1944" y="1592"/>
                    <a:pt x="1946" y="1531"/>
                  </a:cubicBezTo>
                  <a:cubicBezTo>
                    <a:pt x="1946" y="1531"/>
                    <a:pt x="1946" y="1531"/>
                    <a:pt x="1946" y="1531"/>
                  </a:cubicBezTo>
                  <a:cubicBezTo>
                    <a:pt x="1948" y="1489"/>
                    <a:pt x="1949" y="1446"/>
                    <a:pt x="1949" y="1404"/>
                  </a:cubicBezTo>
                  <a:cubicBezTo>
                    <a:pt x="1949" y="1404"/>
                    <a:pt x="1949" y="1404"/>
                    <a:pt x="1949" y="1404"/>
                  </a:cubicBezTo>
                  <a:cubicBezTo>
                    <a:pt x="1949" y="1334"/>
                    <a:pt x="1946" y="1263"/>
                    <a:pt x="1938" y="1193"/>
                  </a:cubicBezTo>
                  <a:cubicBezTo>
                    <a:pt x="1938" y="1193"/>
                    <a:pt x="1938" y="1193"/>
                    <a:pt x="1938" y="1193"/>
                  </a:cubicBezTo>
                  <a:cubicBezTo>
                    <a:pt x="1926" y="1081"/>
                    <a:pt x="1919" y="977"/>
                    <a:pt x="1919" y="868"/>
                  </a:cubicBezTo>
                  <a:cubicBezTo>
                    <a:pt x="1919" y="868"/>
                    <a:pt x="1919" y="868"/>
                    <a:pt x="1919" y="868"/>
                  </a:cubicBezTo>
                  <a:cubicBezTo>
                    <a:pt x="1919" y="774"/>
                    <a:pt x="1924" y="676"/>
                    <a:pt x="1937" y="566"/>
                  </a:cubicBezTo>
                  <a:cubicBezTo>
                    <a:pt x="1937" y="566"/>
                    <a:pt x="1937" y="566"/>
                    <a:pt x="1937" y="566"/>
                  </a:cubicBezTo>
                  <a:cubicBezTo>
                    <a:pt x="1938" y="550"/>
                    <a:pt x="1939" y="536"/>
                    <a:pt x="1939" y="521"/>
                  </a:cubicBezTo>
                  <a:cubicBezTo>
                    <a:pt x="1939" y="521"/>
                    <a:pt x="1939" y="521"/>
                    <a:pt x="1939" y="521"/>
                  </a:cubicBezTo>
                  <a:cubicBezTo>
                    <a:pt x="1939" y="457"/>
                    <a:pt x="1925" y="398"/>
                    <a:pt x="1925" y="332"/>
                  </a:cubicBezTo>
                  <a:cubicBezTo>
                    <a:pt x="1925" y="332"/>
                    <a:pt x="1925" y="332"/>
                    <a:pt x="1925" y="332"/>
                  </a:cubicBezTo>
                  <a:cubicBezTo>
                    <a:pt x="1925" y="324"/>
                    <a:pt x="1926" y="317"/>
                    <a:pt x="1926" y="309"/>
                  </a:cubicBezTo>
                  <a:cubicBezTo>
                    <a:pt x="1926" y="309"/>
                    <a:pt x="1926" y="309"/>
                    <a:pt x="1926" y="309"/>
                  </a:cubicBezTo>
                  <a:cubicBezTo>
                    <a:pt x="1927" y="285"/>
                    <a:pt x="1932" y="239"/>
                    <a:pt x="1932" y="199"/>
                  </a:cubicBezTo>
                  <a:cubicBezTo>
                    <a:pt x="1932" y="199"/>
                    <a:pt x="1932" y="199"/>
                    <a:pt x="1932" y="199"/>
                  </a:cubicBezTo>
                  <a:cubicBezTo>
                    <a:pt x="1932" y="174"/>
                    <a:pt x="1930" y="151"/>
                    <a:pt x="1925" y="137"/>
                  </a:cubicBezTo>
                  <a:cubicBezTo>
                    <a:pt x="1925" y="137"/>
                    <a:pt x="1925" y="137"/>
                    <a:pt x="1925" y="137"/>
                  </a:cubicBezTo>
                  <a:cubicBezTo>
                    <a:pt x="1901" y="73"/>
                    <a:pt x="1819" y="67"/>
                    <a:pt x="1749" y="67"/>
                  </a:cubicBezTo>
                  <a:cubicBezTo>
                    <a:pt x="1749" y="67"/>
                    <a:pt x="1749" y="67"/>
                    <a:pt x="1749" y="67"/>
                  </a:cubicBezTo>
                  <a:cubicBezTo>
                    <a:pt x="1733" y="67"/>
                    <a:pt x="1718" y="67"/>
                    <a:pt x="1704" y="67"/>
                  </a:cubicBezTo>
                  <a:cubicBezTo>
                    <a:pt x="1704" y="67"/>
                    <a:pt x="1704" y="67"/>
                    <a:pt x="1704" y="67"/>
                  </a:cubicBezTo>
                  <a:cubicBezTo>
                    <a:pt x="1696" y="67"/>
                    <a:pt x="1689" y="67"/>
                    <a:pt x="1683" y="67"/>
                  </a:cubicBezTo>
                  <a:cubicBezTo>
                    <a:pt x="1683" y="67"/>
                    <a:pt x="1683" y="67"/>
                    <a:pt x="1683" y="67"/>
                  </a:cubicBezTo>
                  <a:cubicBezTo>
                    <a:pt x="1672" y="67"/>
                    <a:pt x="1661" y="66"/>
                    <a:pt x="1650" y="66"/>
                  </a:cubicBezTo>
                  <a:cubicBezTo>
                    <a:pt x="1650" y="66"/>
                    <a:pt x="1650" y="66"/>
                    <a:pt x="1650" y="66"/>
                  </a:cubicBezTo>
                  <a:cubicBezTo>
                    <a:pt x="1586" y="66"/>
                    <a:pt x="1531" y="74"/>
                    <a:pt x="1461" y="74"/>
                  </a:cubicBezTo>
                  <a:cubicBezTo>
                    <a:pt x="1461" y="74"/>
                    <a:pt x="1461" y="74"/>
                    <a:pt x="1461" y="74"/>
                  </a:cubicBezTo>
                  <a:cubicBezTo>
                    <a:pt x="1428" y="74"/>
                    <a:pt x="1390" y="72"/>
                    <a:pt x="1347" y="67"/>
                  </a:cubicBezTo>
                  <a:cubicBezTo>
                    <a:pt x="1347" y="67"/>
                    <a:pt x="1347" y="67"/>
                    <a:pt x="1347" y="67"/>
                  </a:cubicBezTo>
                  <a:cubicBezTo>
                    <a:pt x="1269" y="58"/>
                    <a:pt x="1192" y="54"/>
                    <a:pt x="1117" y="54"/>
                  </a:cubicBezTo>
                  <a:cubicBezTo>
                    <a:pt x="1117" y="54"/>
                    <a:pt x="1117" y="54"/>
                    <a:pt x="1117" y="54"/>
                  </a:cubicBezTo>
                  <a:cubicBezTo>
                    <a:pt x="949" y="54"/>
                    <a:pt x="784" y="71"/>
                    <a:pt x="610" y="79"/>
                  </a:cubicBezTo>
                  <a:cubicBezTo>
                    <a:pt x="610" y="79"/>
                    <a:pt x="610" y="79"/>
                    <a:pt x="610" y="79"/>
                  </a:cubicBezTo>
                  <a:cubicBezTo>
                    <a:pt x="601" y="80"/>
                    <a:pt x="591" y="80"/>
                    <a:pt x="582" y="80"/>
                  </a:cubicBezTo>
                  <a:cubicBezTo>
                    <a:pt x="582" y="80"/>
                    <a:pt x="582" y="80"/>
                    <a:pt x="582" y="80"/>
                  </a:cubicBezTo>
                  <a:cubicBezTo>
                    <a:pt x="488" y="80"/>
                    <a:pt x="372" y="62"/>
                    <a:pt x="277" y="62"/>
                  </a:cubicBezTo>
                  <a:cubicBezTo>
                    <a:pt x="277" y="62"/>
                    <a:pt x="277" y="62"/>
                    <a:pt x="277" y="62"/>
                  </a:cubicBezTo>
                  <a:cubicBezTo>
                    <a:pt x="263" y="62"/>
                    <a:pt x="248" y="62"/>
                    <a:pt x="235" y="63"/>
                  </a:cubicBezTo>
                  <a:cubicBezTo>
                    <a:pt x="235" y="63"/>
                    <a:pt x="235" y="63"/>
                    <a:pt x="235" y="63"/>
                  </a:cubicBezTo>
                  <a:cubicBezTo>
                    <a:pt x="169" y="68"/>
                    <a:pt x="108" y="84"/>
                    <a:pt x="82" y="143"/>
                  </a:cubicBezTo>
                  <a:cubicBezTo>
                    <a:pt x="82" y="143"/>
                    <a:pt x="82" y="143"/>
                    <a:pt x="82" y="143"/>
                  </a:cubicBezTo>
                  <a:cubicBezTo>
                    <a:pt x="61" y="188"/>
                    <a:pt x="55" y="248"/>
                    <a:pt x="55" y="312"/>
                  </a:cubicBezTo>
                  <a:cubicBezTo>
                    <a:pt x="55" y="312"/>
                    <a:pt x="55" y="312"/>
                    <a:pt x="55" y="312"/>
                  </a:cubicBezTo>
                  <a:cubicBezTo>
                    <a:pt x="55" y="407"/>
                    <a:pt x="69" y="509"/>
                    <a:pt x="69" y="584"/>
                  </a:cubicBezTo>
                  <a:cubicBezTo>
                    <a:pt x="69" y="584"/>
                    <a:pt x="69" y="584"/>
                    <a:pt x="69" y="584"/>
                  </a:cubicBezTo>
                  <a:cubicBezTo>
                    <a:pt x="69" y="584"/>
                    <a:pt x="69" y="585"/>
                    <a:pt x="69" y="585"/>
                  </a:cubicBezTo>
                  <a:cubicBezTo>
                    <a:pt x="69" y="585"/>
                    <a:pt x="69" y="585"/>
                    <a:pt x="69" y="585"/>
                  </a:cubicBezTo>
                  <a:cubicBezTo>
                    <a:pt x="69" y="657"/>
                    <a:pt x="64" y="726"/>
                    <a:pt x="64" y="797"/>
                  </a:cubicBezTo>
                  <a:cubicBezTo>
                    <a:pt x="64" y="797"/>
                    <a:pt x="64" y="797"/>
                    <a:pt x="64" y="797"/>
                  </a:cubicBezTo>
                  <a:cubicBezTo>
                    <a:pt x="64" y="829"/>
                    <a:pt x="65" y="862"/>
                    <a:pt x="68" y="895"/>
                  </a:cubicBezTo>
                  <a:cubicBezTo>
                    <a:pt x="68" y="895"/>
                    <a:pt x="68" y="895"/>
                    <a:pt x="68" y="895"/>
                  </a:cubicBezTo>
                  <a:cubicBezTo>
                    <a:pt x="75" y="970"/>
                    <a:pt x="85" y="1041"/>
                    <a:pt x="85" y="1114"/>
                  </a:cubicBezTo>
                  <a:cubicBezTo>
                    <a:pt x="85" y="1114"/>
                    <a:pt x="85" y="1114"/>
                    <a:pt x="85" y="1114"/>
                  </a:cubicBezTo>
                  <a:cubicBezTo>
                    <a:pt x="85" y="1143"/>
                    <a:pt x="83" y="1173"/>
                    <a:pt x="79" y="1204"/>
                  </a:cubicBezTo>
                  <a:cubicBezTo>
                    <a:pt x="79" y="1204"/>
                    <a:pt x="79" y="1204"/>
                    <a:pt x="79" y="1204"/>
                  </a:cubicBezTo>
                  <a:cubicBezTo>
                    <a:pt x="75" y="1239"/>
                    <a:pt x="74" y="1275"/>
                    <a:pt x="74" y="1311"/>
                  </a:cubicBezTo>
                  <a:cubicBezTo>
                    <a:pt x="74" y="1311"/>
                    <a:pt x="74" y="1311"/>
                    <a:pt x="74" y="1311"/>
                  </a:cubicBezTo>
                  <a:cubicBezTo>
                    <a:pt x="74" y="1366"/>
                    <a:pt x="77" y="1421"/>
                    <a:pt x="77" y="1474"/>
                  </a:cubicBezTo>
                  <a:cubicBezTo>
                    <a:pt x="77" y="1474"/>
                    <a:pt x="77" y="1474"/>
                    <a:pt x="77" y="1474"/>
                  </a:cubicBezTo>
                  <a:cubicBezTo>
                    <a:pt x="77" y="1549"/>
                    <a:pt x="61" y="1621"/>
                    <a:pt x="61" y="1696"/>
                  </a:cubicBezTo>
                  <a:cubicBezTo>
                    <a:pt x="61" y="1696"/>
                    <a:pt x="61" y="1696"/>
                    <a:pt x="61" y="1696"/>
                  </a:cubicBezTo>
                  <a:cubicBezTo>
                    <a:pt x="61" y="1696"/>
                    <a:pt x="61" y="1697"/>
                    <a:pt x="61" y="1697"/>
                  </a:cubicBezTo>
                  <a:cubicBezTo>
                    <a:pt x="61" y="1697"/>
                    <a:pt x="61" y="1697"/>
                    <a:pt x="61" y="1697"/>
                  </a:cubicBezTo>
                  <a:cubicBezTo>
                    <a:pt x="61" y="1756"/>
                    <a:pt x="64" y="1840"/>
                    <a:pt x="101" y="1879"/>
                  </a:cubicBezTo>
                  <a:cubicBezTo>
                    <a:pt x="101" y="1879"/>
                    <a:pt x="101" y="1879"/>
                    <a:pt x="101" y="1879"/>
                  </a:cubicBezTo>
                  <a:cubicBezTo>
                    <a:pt x="136" y="1916"/>
                    <a:pt x="201" y="1925"/>
                    <a:pt x="262" y="1925"/>
                  </a:cubicBezTo>
                  <a:cubicBezTo>
                    <a:pt x="262" y="1925"/>
                    <a:pt x="262" y="1925"/>
                    <a:pt x="262" y="1925"/>
                  </a:cubicBezTo>
                  <a:cubicBezTo>
                    <a:pt x="296" y="1925"/>
                    <a:pt x="329" y="1922"/>
                    <a:pt x="354" y="1921"/>
                  </a:cubicBezTo>
                  <a:cubicBezTo>
                    <a:pt x="354" y="1921"/>
                    <a:pt x="354" y="1921"/>
                    <a:pt x="354" y="1921"/>
                  </a:cubicBezTo>
                  <a:cubicBezTo>
                    <a:pt x="434" y="1916"/>
                    <a:pt x="509" y="1914"/>
                    <a:pt x="583" y="1914"/>
                  </a:cubicBezTo>
                  <a:cubicBezTo>
                    <a:pt x="583" y="1914"/>
                    <a:pt x="583" y="1914"/>
                    <a:pt x="583" y="1914"/>
                  </a:cubicBezTo>
                  <a:cubicBezTo>
                    <a:pt x="805" y="1914"/>
                    <a:pt x="1008" y="1931"/>
                    <a:pt x="1241" y="1933"/>
                  </a:cubicBezTo>
                  <a:close/>
                </a:path>
              </a:pathLst>
            </a:custGeom>
            <a:solidFill>
              <a:srgbClr val="753C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7" name="Freeform 7"/>
            <p:cNvSpPr>
              <a:spLocks noEditPoints="1"/>
            </p:cNvSpPr>
            <p:nvPr/>
          </p:nvSpPr>
          <p:spPr bwMode="auto">
            <a:xfrm>
              <a:off x="1671" y="2"/>
              <a:ext cx="4338" cy="4314"/>
            </a:xfrm>
            <a:custGeom>
              <a:avLst/>
              <a:gdLst>
                <a:gd name="T0" fmla="*/ 1848 w 1994"/>
                <a:gd name="T1" fmla="*/ 74 h 1983"/>
                <a:gd name="T2" fmla="*/ 1376 w 1994"/>
                <a:gd name="T3" fmla="*/ 67 h 1983"/>
                <a:gd name="T4" fmla="*/ 1173 w 1994"/>
                <a:gd name="T5" fmla="*/ 14 h 1983"/>
                <a:gd name="T6" fmla="*/ 65 w 1994"/>
                <a:gd name="T7" fmla="*/ 557 h 1983"/>
                <a:gd name="T8" fmla="*/ 65 w 1994"/>
                <a:gd name="T9" fmla="*/ 582 h 1983"/>
                <a:gd name="T10" fmla="*/ 29 w 1994"/>
                <a:gd name="T11" fmla="*/ 1232 h 1983"/>
                <a:gd name="T12" fmla="*/ 832 w 1994"/>
                <a:gd name="T13" fmla="*/ 1 h 1983"/>
                <a:gd name="T14" fmla="*/ 832 w 1994"/>
                <a:gd name="T15" fmla="*/ 1 h 1983"/>
                <a:gd name="T16" fmla="*/ 1035 w 1994"/>
                <a:gd name="T17" fmla="*/ 52 h 1983"/>
                <a:gd name="T18" fmla="*/ 11 w 1994"/>
                <a:gd name="T19" fmla="*/ 782 h 1983"/>
                <a:gd name="T20" fmla="*/ 1994 w 1994"/>
                <a:gd name="T21" fmla="*/ 1638 h 1983"/>
                <a:gd name="T22" fmla="*/ 1994 w 1994"/>
                <a:gd name="T23" fmla="*/ 1638 h 1983"/>
                <a:gd name="T24" fmla="*/ 1931 w 1994"/>
                <a:gd name="T25" fmla="*/ 419 h 1983"/>
                <a:gd name="T26" fmla="*/ 1981 w 1994"/>
                <a:gd name="T27" fmla="*/ 1424 h 1983"/>
                <a:gd name="T28" fmla="*/ 1931 w 1994"/>
                <a:gd name="T29" fmla="*/ 215 h 1983"/>
                <a:gd name="T30" fmla="*/ 1931 w 1994"/>
                <a:gd name="T31" fmla="*/ 215 h 1983"/>
                <a:gd name="T32" fmla="*/ 1937 w 1994"/>
                <a:gd name="T33" fmla="*/ 557 h 1983"/>
                <a:gd name="T34" fmla="*/ 1989 w 1994"/>
                <a:gd name="T35" fmla="*/ 1232 h 1983"/>
                <a:gd name="T36" fmla="*/ 1942 w 1994"/>
                <a:gd name="T37" fmla="*/ 1232 h 1983"/>
                <a:gd name="T38" fmla="*/ 1921 w 1994"/>
                <a:gd name="T39" fmla="*/ 760 h 1983"/>
                <a:gd name="T40" fmla="*/ 628 w 1994"/>
                <a:gd name="T41" fmla="*/ 75 h 1983"/>
                <a:gd name="T42" fmla="*/ 608 w 1994"/>
                <a:gd name="T43" fmla="*/ 76 h 1983"/>
                <a:gd name="T44" fmla="*/ 360 w 1994"/>
                <a:gd name="T45" fmla="*/ 62 h 1983"/>
                <a:gd name="T46" fmla="*/ 1973 w 1994"/>
                <a:gd name="T47" fmla="*/ 963 h 1983"/>
                <a:gd name="T48" fmla="*/ 1645 w 1994"/>
                <a:gd name="T49" fmla="*/ 20 h 1983"/>
                <a:gd name="T50" fmla="*/ 1645 w 1994"/>
                <a:gd name="T51" fmla="*/ 20 h 1983"/>
                <a:gd name="T52" fmla="*/ 1645 w 1994"/>
                <a:gd name="T53" fmla="*/ 1967 h 1983"/>
                <a:gd name="T54" fmla="*/ 832 w 1994"/>
                <a:gd name="T55" fmla="*/ 1983 h 1983"/>
                <a:gd name="T56" fmla="*/ 970 w 1994"/>
                <a:gd name="T57" fmla="*/ 1982 h 1983"/>
                <a:gd name="T58" fmla="*/ 970 w 1994"/>
                <a:gd name="T59" fmla="*/ 1982 h 1983"/>
                <a:gd name="T60" fmla="*/ 360 w 1994"/>
                <a:gd name="T61" fmla="*/ 1920 h 1983"/>
                <a:gd name="T62" fmla="*/ 222 w 1994"/>
                <a:gd name="T63" fmla="*/ 1923 h 1983"/>
                <a:gd name="T64" fmla="*/ 1783 w 1994"/>
                <a:gd name="T65" fmla="*/ 1971 h 1983"/>
                <a:gd name="T66" fmla="*/ 1844 w 1994"/>
                <a:gd name="T67" fmla="*/ 1919 h 1983"/>
                <a:gd name="T68" fmla="*/ 156 w 1994"/>
                <a:gd name="T69" fmla="*/ 74 h 1983"/>
                <a:gd name="T70" fmla="*/ 1413 w 1994"/>
                <a:gd name="T71" fmla="*/ 1957 h 1983"/>
                <a:gd name="T72" fmla="*/ 1376 w 1994"/>
                <a:gd name="T73" fmla="*/ 1959 h 1983"/>
                <a:gd name="T74" fmla="*/ 1173 w 1994"/>
                <a:gd name="T75" fmla="*/ 1931 h 1983"/>
                <a:gd name="T76" fmla="*/ 1993 w 1994"/>
                <a:gd name="T77" fmla="*/ 1776 h 1983"/>
                <a:gd name="T78" fmla="*/ 29 w 1994"/>
                <a:gd name="T79" fmla="*/ 1029 h 1983"/>
                <a:gd name="T80" fmla="*/ 12 w 1994"/>
                <a:gd name="T81" fmla="*/ 150 h 1983"/>
                <a:gd name="T82" fmla="*/ 74 w 1994"/>
                <a:gd name="T83" fmla="*/ 150 h 1983"/>
                <a:gd name="T84" fmla="*/ 73 w 1994"/>
                <a:gd name="T85" fmla="*/ 1435 h 1983"/>
                <a:gd name="T86" fmla="*/ 3 w 1994"/>
                <a:gd name="T87" fmla="*/ 419 h 1983"/>
                <a:gd name="T88" fmla="*/ 563 w 1994"/>
                <a:gd name="T89" fmla="*/ 1914 h 1983"/>
                <a:gd name="T90" fmla="*/ 563 w 1994"/>
                <a:gd name="T91" fmla="*/ 1914 h 1983"/>
                <a:gd name="T92" fmla="*/ 66 w 1994"/>
                <a:gd name="T93" fmla="*/ 1573 h 1983"/>
                <a:gd name="T94" fmla="*/ 76 w 1994"/>
                <a:gd name="T95" fmla="*/ 1842 h 1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994" h="1983">
                  <a:moveTo>
                    <a:pt x="1848" y="14"/>
                  </a:moveTo>
                  <a:cubicBezTo>
                    <a:pt x="1827" y="12"/>
                    <a:pt x="1805" y="11"/>
                    <a:pt x="1783" y="12"/>
                  </a:cubicBezTo>
                  <a:cubicBezTo>
                    <a:pt x="1783" y="64"/>
                    <a:pt x="1783" y="64"/>
                    <a:pt x="1783" y="64"/>
                  </a:cubicBezTo>
                  <a:cubicBezTo>
                    <a:pt x="1805" y="65"/>
                    <a:pt x="1828" y="68"/>
                    <a:pt x="1848" y="74"/>
                  </a:cubicBezTo>
                  <a:lnTo>
                    <a:pt x="1848" y="14"/>
                  </a:lnTo>
                  <a:close/>
                  <a:moveTo>
                    <a:pt x="1442" y="22"/>
                  </a:moveTo>
                  <a:cubicBezTo>
                    <a:pt x="1420" y="22"/>
                    <a:pt x="1398" y="22"/>
                    <a:pt x="1376" y="21"/>
                  </a:cubicBezTo>
                  <a:cubicBezTo>
                    <a:pt x="1376" y="67"/>
                    <a:pt x="1376" y="67"/>
                    <a:pt x="1376" y="67"/>
                  </a:cubicBezTo>
                  <a:cubicBezTo>
                    <a:pt x="1400" y="69"/>
                    <a:pt x="1421" y="70"/>
                    <a:pt x="1442" y="70"/>
                  </a:cubicBezTo>
                  <a:lnTo>
                    <a:pt x="1442" y="22"/>
                  </a:lnTo>
                  <a:close/>
                  <a:moveTo>
                    <a:pt x="1238" y="17"/>
                  </a:moveTo>
                  <a:cubicBezTo>
                    <a:pt x="1217" y="16"/>
                    <a:pt x="1195" y="15"/>
                    <a:pt x="1173" y="14"/>
                  </a:cubicBezTo>
                  <a:cubicBezTo>
                    <a:pt x="1173" y="52"/>
                    <a:pt x="1173" y="52"/>
                    <a:pt x="1173" y="52"/>
                  </a:cubicBezTo>
                  <a:cubicBezTo>
                    <a:pt x="1195" y="52"/>
                    <a:pt x="1216" y="53"/>
                    <a:pt x="1238" y="54"/>
                  </a:cubicBezTo>
                  <a:lnTo>
                    <a:pt x="1238" y="17"/>
                  </a:lnTo>
                  <a:close/>
                  <a:moveTo>
                    <a:pt x="65" y="557"/>
                  </a:moveTo>
                  <a:cubicBezTo>
                    <a:pt x="0" y="557"/>
                    <a:pt x="0" y="557"/>
                    <a:pt x="0" y="557"/>
                  </a:cubicBezTo>
                  <a:cubicBezTo>
                    <a:pt x="0" y="578"/>
                    <a:pt x="0" y="600"/>
                    <a:pt x="0" y="622"/>
                  </a:cubicBezTo>
                  <a:cubicBezTo>
                    <a:pt x="65" y="622"/>
                    <a:pt x="65" y="622"/>
                    <a:pt x="65" y="622"/>
                  </a:cubicBezTo>
                  <a:cubicBezTo>
                    <a:pt x="65" y="609"/>
                    <a:pt x="65" y="595"/>
                    <a:pt x="65" y="582"/>
                  </a:cubicBezTo>
                  <a:cubicBezTo>
                    <a:pt x="65" y="574"/>
                    <a:pt x="65" y="565"/>
                    <a:pt x="65" y="557"/>
                  </a:cubicBezTo>
                  <a:close/>
                  <a:moveTo>
                    <a:pt x="79" y="1166"/>
                  </a:moveTo>
                  <a:cubicBezTo>
                    <a:pt x="31" y="1166"/>
                    <a:pt x="31" y="1166"/>
                    <a:pt x="31" y="1166"/>
                  </a:cubicBezTo>
                  <a:cubicBezTo>
                    <a:pt x="30" y="1188"/>
                    <a:pt x="30" y="1210"/>
                    <a:pt x="29" y="1232"/>
                  </a:cubicBezTo>
                  <a:cubicBezTo>
                    <a:pt x="73" y="1232"/>
                    <a:pt x="73" y="1232"/>
                    <a:pt x="73" y="1232"/>
                  </a:cubicBezTo>
                  <a:cubicBezTo>
                    <a:pt x="74" y="1222"/>
                    <a:pt x="75" y="1212"/>
                    <a:pt x="76" y="1202"/>
                  </a:cubicBezTo>
                  <a:cubicBezTo>
                    <a:pt x="77" y="1190"/>
                    <a:pt x="79" y="1178"/>
                    <a:pt x="79" y="1166"/>
                  </a:cubicBezTo>
                  <a:close/>
                  <a:moveTo>
                    <a:pt x="832" y="1"/>
                  </a:moveTo>
                  <a:cubicBezTo>
                    <a:pt x="810" y="1"/>
                    <a:pt x="788" y="0"/>
                    <a:pt x="766" y="0"/>
                  </a:cubicBezTo>
                  <a:cubicBezTo>
                    <a:pt x="766" y="67"/>
                    <a:pt x="766" y="67"/>
                    <a:pt x="766" y="67"/>
                  </a:cubicBezTo>
                  <a:cubicBezTo>
                    <a:pt x="788" y="65"/>
                    <a:pt x="810" y="64"/>
                    <a:pt x="832" y="62"/>
                  </a:cubicBezTo>
                  <a:lnTo>
                    <a:pt x="832" y="1"/>
                  </a:lnTo>
                  <a:close/>
                  <a:moveTo>
                    <a:pt x="1035" y="8"/>
                  </a:moveTo>
                  <a:cubicBezTo>
                    <a:pt x="1013" y="7"/>
                    <a:pt x="991" y="6"/>
                    <a:pt x="970" y="5"/>
                  </a:cubicBezTo>
                  <a:cubicBezTo>
                    <a:pt x="970" y="55"/>
                    <a:pt x="970" y="55"/>
                    <a:pt x="970" y="55"/>
                  </a:cubicBezTo>
                  <a:cubicBezTo>
                    <a:pt x="991" y="54"/>
                    <a:pt x="1013" y="53"/>
                    <a:pt x="1035" y="52"/>
                  </a:cubicBezTo>
                  <a:lnTo>
                    <a:pt x="1035" y="8"/>
                  </a:lnTo>
                  <a:close/>
                  <a:moveTo>
                    <a:pt x="61" y="760"/>
                  </a:moveTo>
                  <a:cubicBezTo>
                    <a:pt x="8" y="760"/>
                    <a:pt x="8" y="760"/>
                    <a:pt x="8" y="760"/>
                  </a:cubicBezTo>
                  <a:cubicBezTo>
                    <a:pt x="9" y="767"/>
                    <a:pt x="10" y="775"/>
                    <a:pt x="11" y="782"/>
                  </a:cubicBezTo>
                  <a:cubicBezTo>
                    <a:pt x="12" y="797"/>
                    <a:pt x="14" y="811"/>
                    <a:pt x="15" y="825"/>
                  </a:cubicBezTo>
                  <a:cubicBezTo>
                    <a:pt x="61" y="825"/>
                    <a:pt x="61" y="825"/>
                    <a:pt x="61" y="825"/>
                  </a:cubicBezTo>
                  <a:cubicBezTo>
                    <a:pt x="60" y="803"/>
                    <a:pt x="60" y="782"/>
                    <a:pt x="61" y="760"/>
                  </a:cubicBezTo>
                  <a:close/>
                  <a:moveTo>
                    <a:pt x="1994" y="1638"/>
                  </a:moveTo>
                  <a:cubicBezTo>
                    <a:pt x="1993" y="1616"/>
                    <a:pt x="1991" y="1595"/>
                    <a:pt x="1990" y="1573"/>
                  </a:cubicBezTo>
                  <a:cubicBezTo>
                    <a:pt x="1942" y="1573"/>
                    <a:pt x="1942" y="1573"/>
                    <a:pt x="1942" y="1573"/>
                  </a:cubicBezTo>
                  <a:cubicBezTo>
                    <a:pt x="1940" y="1595"/>
                    <a:pt x="1937" y="1617"/>
                    <a:pt x="1934" y="1638"/>
                  </a:cubicBezTo>
                  <a:lnTo>
                    <a:pt x="1994" y="1638"/>
                  </a:lnTo>
                  <a:close/>
                  <a:moveTo>
                    <a:pt x="1980" y="419"/>
                  </a:moveTo>
                  <a:cubicBezTo>
                    <a:pt x="1982" y="397"/>
                    <a:pt x="1985" y="375"/>
                    <a:pt x="1987" y="353"/>
                  </a:cubicBezTo>
                  <a:cubicBezTo>
                    <a:pt x="1926" y="353"/>
                    <a:pt x="1926" y="353"/>
                    <a:pt x="1926" y="353"/>
                  </a:cubicBezTo>
                  <a:cubicBezTo>
                    <a:pt x="1927" y="376"/>
                    <a:pt x="1929" y="397"/>
                    <a:pt x="1931" y="419"/>
                  </a:cubicBezTo>
                  <a:lnTo>
                    <a:pt x="1980" y="419"/>
                  </a:lnTo>
                  <a:close/>
                  <a:moveTo>
                    <a:pt x="1948" y="1435"/>
                  </a:moveTo>
                  <a:cubicBezTo>
                    <a:pt x="1981" y="1435"/>
                    <a:pt x="1981" y="1435"/>
                    <a:pt x="1981" y="1435"/>
                  </a:cubicBezTo>
                  <a:cubicBezTo>
                    <a:pt x="1981" y="1431"/>
                    <a:pt x="1981" y="1428"/>
                    <a:pt x="1981" y="1424"/>
                  </a:cubicBezTo>
                  <a:cubicBezTo>
                    <a:pt x="1981" y="1406"/>
                    <a:pt x="1982" y="1388"/>
                    <a:pt x="1982" y="1370"/>
                  </a:cubicBezTo>
                  <a:cubicBezTo>
                    <a:pt x="1948" y="1370"/>
                    <a:pt x="1948" y="1370"/>
                    <a:pt x="1948" y="1370"/>
                  </a:cubicBezTo>
                  <a:cubicBezTo>
                    <a:pt x="1948" y="1391"/>
                    <a:pt x="1948" y="1413"/>
                    <a:pt x="1948" y="1435"/>
                  </a:cubicBezTo>
                  <a:close/>
                  <a:moveTo>
                    <a:pt x="1931" y="215"/>
                  </a:moveTo>
                  <a:cubicBezTo>
                    <a:pt x="1993" y="215"/>
                    <a:pt x="1993" y="215"/>
                    <a:pt x="1993" y="215"/>
                  </a:cubicBezTo>
                  <a:cubicBezTo>
                    <a:pt x="1993" y="194"/>
                    <a:pt x="1991" y="172"/>
                    <a:pt x="1988" y="150"/>
                  </a:cubicBezTo>
                  <a:cubicBezTo>
                    <a:pt x="1928" y="150"/>
                    <a:pt x="1928" y="150"/>
                    <a:pt x="1928" y="150"/>
                  </a:cubicBezTo>
                  <a:cubicBezTo>
                    <a:pt x="1931" y="168"/>
                    <a:pt x="1932" y="191"/>
                    <a:pt x="1931" y="215"/>
                  </a:cubicBezTo>
                  <a:close/>
                  <a:moveTo>
                    <a:pt x="1930" y="622"/>
                  </a:moveTo>
                  <a:cubicBezTo>
                    <a:pt x="1980" y="622"/>
                    <a:pt x="1980" y="622"/>
                    <a:pt x="1980" y="622"/>
                  </a:cubicBezTo>
                  <a:cubicBezTo>
                    <a:pt x="1980" y="600"/>
                    <a:pt x="1979" y="578"/>
                    <a:pt x="1978" y="557"/>
                  </a:cubicBezTo>
                  <a:cubicBezTo>
                    <a:pt x="1937" y="557"/>
                    <a:pt x="1937" y="557"/>
                    <a:pt x="1937" y="557"/>
                  </a:cubicBezTo>
                  <a:cubicBezTo>
                    <a:pt x="1936" y="559"/>
                    <a:pt x="1936" y="561"/>
                    <a:pt x="1936" y="564"/>
                  </a:cubicBezTo>
                  <a:cubicBezTo>
                    <a:pt x="1934" y="584"/>
                    <a:pt x="1932" y="603"/>
                    <a:pt x="1930" y="622"/>
                  </a:cubicBezTo>
                  <a:close/>
                  <a:moveTo>
                    <a:pt x="1942" y="1232"/>
                  </a:moveTo>
                  <a:cubicBezTo>
                    <a:pt x="1989" y="1232"/>
                    <a:pt x="1989" y="1232"/>
                    <a:pt x="1989" y="1232"/>
                  </a:cubicBezTo>
                  <a:cubicBezTo>
                    <a:pt x="1990" y="1210"/>
                    <a:pt x="1990" y="1188"/>
                    <a:pt x="1990" y="1166"/>
                  </a:cubicBezTo>
                  <a:cubicBezTo>
                    <a:pt x="1935" y="1166"/>
                    <a:pt x="1935" y="1166"/>
                    <a:pt x="1935" y="1166"/>
                  </a:cubicBezTo>
                  <a:cubicBezTo>
                    <a:pt x="1936" y="1174"/>
                    <a:pt x="1937" y="1182"/>
                    <a:pt x="1938" y="1190"/>
                  </a:cubicBezTo>
                  <a:cubicBezTo>
                    <a:pt x="1939" y="1204"/>
                    <a:pt x="1941" y="1218"/>
                    <a:pt x="1942" y="1232"/>
                  </a:cubicBezTo>
                  <a:close/>
                  <a:moveTo>
                    <a:pt x="1969" y="825"/>
                  </a:moveTo>
                  <a:cubicBezTo>
                    <a:pt x="1970" y="807"/>
                    <a:pt x="1972" y="789"/>
                    <a:pt x="1974" y="770"/>
                  </a:cubicBezTo>
                  <a:cubicBezTo>
                    <a:pt x="1975" y="767"/>
                    <a:pt x="1975" y="763"/>
                    <a:pt x="1975" y="760"/>
                  </a:cubicBezTo>
                  <a:cubicBezTo>
                    <a:pt x="1921" y="760"/>
                    <a:pt x="1921" y="760"/>
                    <a:pt x="1921" y="760"/>
                  </a:cubicBezTo>
                  <a:cubicBezTo>
                    <a:pt x="1920" y="782"/>
                    <a:pt x="1919" y="804"/>
                    <a:pt x="1919" y="825"/>
                  </a:cubicBezTo>
                  <a:lnTo>
                    <a:pt x="1969" y="825"/>
                  </a:lnTo>
                  <a:close/>
                  <a:moveTo>
                    <a:pt x="608" y="76"/>
                  </a:moveTo>
                  <a:cubicBezTo>
                    <a:pt x="615" y="76"/>
                    <a:pt x="622" y="75"/>
                    <a:pt x="628" y="75"/>
                  </a:cubicBezTo>
                  <a:cubicBezTo>
                    <a:pt x="628" y="0"/>
                    <a:pt x="628" y="0"/>
                    <a:pt x="628" y="0"/>
                  </a:cubicBezTo>
                  <a:cubicBezTo>
                    <a:pt x="606" y="0"/>
                    <a:pt x="585" y="0"/>
                    <a:pt x="563" y="1"/>
                  </a:cubicBezTo>
                  <a:cubicBezTo>
                    <a:pt x="563" y="76"/>
                    <a:pt x="563" y="76"/>
                    <a:pt x="563" y="76"/>
                  </a:cubicBezTo>
                  <a:cubicBezTo>
                    <a:pt x="579" y="77"/>
                    <a:pt x="594" y="77"/>
                    <a:pt x="608" y="76"/>
                  </a:cubicBezTo>
                  <a:close/>
                  <a:moveTo>
                    <a:pt x="425" y="8"/>
                  </a:moveTo>
                  <a:cubicBezTo>
                    <a:pt x="406" y="10"/>
                    <a:pt x="386" y="11"/>
                    <a:pt x="365" y="13"/>
                  </a:cubicBezTo>
                  <a:cubicBezTo>
                    <a:pt x="363" y="13"/>
                    <a:pt x="362" y="14"/>
                    <a:pt x="360" y="14"/>
                  </a:cubicBezTo>
                  <a:cubicBezTo>
                    <a:pt x="360" y="62"/>
                    <a:pt x="360" y="62"/>
                    <a:pt x="360" y="62"/>
                  </a:cubicBezTo>
                  <a:cubicBezTo>
                    <a:pt x="381" y="64"/>
                    <a:pt x="403" y="65"/>
                    <a:pt x="425" y="67"/>
                  </a:cubicBezTo>
                  <a:lnTo>
                    <a:pt x="425" y="8"/>
                  </a:lnTo>
                  <a:close/>
                  <a:moveTo>
                    <a:pt x="1979" y="1029"/>
                  </a:moveTo>
                  <a:cubicBezTo>
                    <a:pt x="1977" y="1007"/>
                    <a:pt x="1975" y="985"/>
                    <a:pt x="1973" y="963"/>
                  </a:cubicBezTo>
                  <a:cubicBezTo>
                    <a:pt x="1920" y="963"/>
                    <a:pt x="1920" y="963"/>
                    <a:pt x="1920" y="963"/>
                  </a:cubicBezTo>
                  <a:cubicBezTo>
                    <a:pt x="1921" y="985"/>
                    <a:pt x="1922" y="1007"/>
                    <a:pt x="1924" y="1029"/>
                  </a:cubicBezTo>
                  <a:lnTo>
                    <a:pt x="1979" y="1029"/>
                  </a:lnTo>
                  <a:close/>
                  <a:moveTo>
                    <a:pt x="1645" y="20"/>
                  </a:moveTo>
                  <a:cubicBezTo>
                    <a:pt x="1623" y="21"/>
                    <a:pt x="1601" y="21"/>
                    <a:pt x="1579" y="22"/>
                  </a:cubicBezTo>
                  <a:cubicBezTo>
                    <a:pt x="1579" y="65"/>
                    <a:pt x="1579" y="65"/>
                    <a:pt x="1579" y="65"/>
                  </a:cubicBezTo>
                  <a:cubicBezTo>
                    <a:pt x="1601" y="64"/>
                    <a:pt x="1622" y="63"/>
                    <a:pt x="1645" y="63"/>
                  </a:cubicBezTo>
                  <a:lnTo>
                    <a:pt x="1645" y="20"/>
                  </a:lnTo>
                  <a:close/>
                  <a:moveTo>
                    <a:pt x="1602" y="1919"/>
                  </a:moveTo>
                  <a:cubicBezTo>
                    <a:pt x="1594" y="1920"/>
                    <a:pt x="1587" y="1921"/>
                    <a:pt x="1579" y="1921"/>
                  </a:cubicBezTo>
                  <a:cubicBezTo>
                    <a:pt x="1579" y="1963"/>
                    <a:pt x="1579" y="1963"/>
                    <a:pt x="1579" y="1963"/>
                  </a:cubicBezTo>
                  <a:cubicBezTo>
                    <a:pt x="1601" y="1964"/>
                    <a:pt x="1623" y="1966"/>
                    <a:pt x="1645" y="1967"/>
                  </a:cubicBezTo>
                  <a:cubicBezTo>
                    <a:pt x="1645" y="1919"/>
                    <a:pt x="1645" y="1919"/>
                    <a:pt x="1645" y="1919"/>
                  </a:cubicBezTo>
                  <a:cubicBezTo>
                    <a:pt x="1626" y="1918"/>
                    <a:pt x="1610" y="1918"/>
                    <a:pt x="1602" y="1919"/>
                  </a:cubicBezTo>
                  <a:close/>
                  <a:moveTo>
                    <a:pt x="766" y="1981"/>
                  </a:moveTo>
                  <a:cubicBezTo>
                    <a:pt x="788" y="1982"/>
                    <a:pt x="810" y="1983"/>
                    <a:pt x="832" y="1983"/>
                  </a:cubicBezTo>
                  <a:cubicBezTo>
                    <a:pt x="832" y="1919"/>
                    <a:pt x="832" y="1919"/>
                    <a:pt x="832" y="1919"/>
                  </a:cubicBezTo>
                  <a:cubicBezTo>
                    <a:pt x="810" y="1919"/>
                    <a:pt x="788" y="1918"/>
                    <a:pt x="766" y="1917"/>
                  </a:cubicBezTo>
                  <a:lnTo>
                    <a:pt x="766" y="1981"/>
                  </a:lnTo>
                  <a:close/>
                  <a:moveTo>
                    <a:pt x="970" y="1982"/>
                  </a:moveTo>
                  <a:cubicBezTo>
                    <a:pt x="991" y="1982"/>
                    <a:pt x="1013" y="1981"/>
                    <a:pt x="1035" y="1980"/>
                  </a:cubicBezTo>
                  <a:cubicBezTo>
                    <a:pt x="1035" y="1927"/>
                    <a:pt x="1035" y="1927"/>
                    <a:pt x="1035" y="1927"/>
                  </a:cubicBezTo>
                  <a:cubicBezTo>
                    <a:pt x="1013" y="1927"/>
                    <a:pt x="991" y="1926"/>
                    <a:pt x="970" y="1925"/>
                  </a:cubicBezTo>
                  <a:lnTo>
                    <a:pt x="970" y="1982"/>
                  </a:lnTo>
                  <a:close/>
                  <a:moveTo>
                    <a:pt x="360" y="1970"/>
                  </a:moveTo>
                  <a:cubicBezTo>
                    <a:pt x="382" y="1969"/>
                    <a:pt x="403" y="1968"/>
                    <a:pt x="425" y="1966"/>
                  </a:cubicBezTo>
                  <a:cubicBezTo>
                    <a:pt x="425" y="1917"/>
                    <a:pt x="425" y="1917"/>
                    <a:pt x="425" y="1917"/>
                  </a:cubicBezTo>
                  <a:cubicBezTo>
                    <a:pt x="404" y="1918"/>
                    <a:pt x="382" y="1919"/>
                    <a:pt x="360" y="1920"/>
                  </a:cubicBezTo>
                  <a:lnTo>
                    <a:pt x="360" y="1970"/>
                  </a:lnTo>
                  <a:close/>
                  <a:moveTo>
                    <a:pt x="156" y="1963"/>
                  </a:moveTo>
                  <a:cubicBezTo>
                    <a:pt x="178" y="1966"/>
                    <a:pt x="201" y="1968"/>
                    <a:pt x="222" y="1969"/>
                  </a:cubicBezTo>
                  <a:cubicBezTo>
                    <a:pt x="222" y="1923"/>
                    <a:pt x="222" y="1923"/>
                    <a:pt x="222" y="1923"/>
                  </a:cubicBezTo>
                  <a:cubicBezTo>
                    <a:pt x="199" y="1921"/>
                    <a:pt x="177" y="1918"/>
                    <a:pt x="156" y="1912"/>
                  </a:cubicBezTo>
                  <a:lnTo>
                    <a:pt x="156" y="1963"/>
                  </a:lnTo>
                  <a:close/>
                  <a:moveTo>
                    <a:pt x="1783" y="1922"/>
                  </a:moveTo>
                  <a:cubicBezTo>
                    <a:pt x="1783" y="1971"/>
                    <a:pt x="1783" y="1971"/>
                    <a:pt x="1783" y="1971"/>
                  </a:cubicBezTo>
                  <a:cubicBezTo>
                    <a:pt x="1792" y="1971"/>
                    <a:pt x="1800" y="1971"/>
                    <a:pt x="1809" y="1970"/>
                  </a:cubicBezTo>
                  <a:cubicBezTo>
                    <a:pt x="1822" y="1969"/>
                    <a:pt x="1835" y="1968"/>
                    <a:pt x="1848" y="1966"/>
                  </a:cubicBezTo>
                  <a:cubicBezTo>
                    <a:pt x="1848" y="1919"/>
                    <a:pt x="1848" y="1919"/>
                    <a:pt x="1848" y="1919"/>
                  </a:cubicBezTo>
                  <a:cubicBezTo>
                    <a:pt x="1846" y="1919"/>
                    <a:pt x="1844" y="1919"/>
                    <a:pt x="1844" y="1919"/>
                  </a:cubicBezTo>
                  <a:cubicBezTo>
                    <a:pt x="1833" y="1921"/>
                    <a:pt x="1810" y="1922"/>
                    <a:pt x="1783" y="1922"/>
                  </a:cubicBezTo>
                  <a:close/>
                  <a:moveTo>
                    <a:pt x="222" y="12"/>
                  </a:moveTo>
                  <a:cubicBezTo>
                    <a:pt x="198" y="11"/>
                    <a:pt x="176" y="11"/>
                    <a:pt x="156" y="11"/>
                  </a:cubicBezTo>
                  <a:cubicBezTo>
                    <a:pt x="156" y="74"/>
                    <a:pt x="156" y="74"/>
                    <a:pt x="156" y="74"/>
                  </a:cubicBezTo>
                  <a:cubicBezTo>
                    <a:pt x="177" y="67"/>
                    <a:pt x="199" y="63"/>
                    <a:pt x="222" y="61"/>
                  </a:cubicBezTo>
                  <a:lnTo>
                    <a:pt x="222" y="12"/>
                  </a:lnTo>
                  <a:close/>
                  <a:moveTo>
                    <a:pt x="1376" y="1959"/>
                  </a:moveTo>
                  <a:cubicBezTo>
                    <a:pt x="1388" y="1959"/>
                    <a:pt x="1400" y="1958"/>
                    <a:pt x="1413" y="1957"/>
                  </a:cubicBezTo>
                  <a:cubicBezTo>
                    <a:pt x="1422" y="1957"/>
                    <a:pt x="1432" y="1957"/>
                    <a:pt x="1442" y="1957"/>
                  </a:cubicBezTo>
                  <a:cubicBezTo>
                    <a:pt x="1442" y="1930"/>
                    <a:pt x="1442" y="1930"/>
                    <a:pt x="1442" y="1930"/>
                  </a:cubicBezTo>
                  <a:cubicBezTo>
                    <a:pt x="1420" y="1931"/>
                    <a:pt x="1398" y="1931"/>
                    <a:pt x="1376" y="1932"/>
                  </a:cubicBezTo>
                  <a:lnTo>
                    <a:pt x="1376" y="1959"/>
                  </a:lnTo>
                  <a:close/>
                  <a:moveTo>
                    <a:pt x="1173" y="1972"/>
                  </a:moveTo>
                  <a:cubicBezTo>
                    <a:pt x="1195" y="1971"/>
                    <a:pt x="1216" y="1969"/>
                    <a:pt x="1238" y="1968"/>
                  </a:cubicBezTo>
                  <a:cubicBezTo>
                    <a:pt x="1238" y="1932"/>
                    <a:pt x="1238" y="1932"/>
                    <a:pt x="1238" y="1932"/>
                  </a:cubicBezTo>
                  <a:cubicBezTo>
                    <a:pt x="1216" y="1932"/>
                    <a:pt x="1194" y="1932"/>
                    <a:pt x="1173" y="1931"/>
                  </a:cubicBezTo>
                  <a:lnTo>
                    <a:pt x="1173" y="1972"/>
                  </a:lnTo>
                  <a:close/>
                  <a:moveTo>
                    <a:pt x="1930" y="1842"/>
                  </a:moveTo>
                  <a:cubicBezTo>
                    <a:pt x="1983" y="1842"/>
                    <a:pt x="1983" y="1842"/>
                    <a:pt x="1983" y="1842"/>
                  </a:cubicBezTo>
                  <a:cubicBezTo>
                    <a:pt x="1988" y="1821"/>
                    <a:pt x="1991" y="1799"/>
                    <a:pt x="1993" y="1776"/>
                  </a:cubicBezTo>
                  <a:cubicBezTo>
                    <a:pt x="1936" y="1776"/>
                    <a:pt x="1936" y="1776"/>
                    <a:pt x="1936" y="1776"/>
                  </a:cubicBezTo>
                  <a:cubicBezTo>
                    <a:pt x="1938" y="1803"/>
                    <a:pt x="1935" y="1824"/>
                    <a:pt x="1930" y="1842"/>
                  </a:cubicBezTo>
                  <a:close/>
                  <a:moveTo>
                    <a:pt x="26" y="963"/>
                  </a:moveTo>
                  <a:cubicBezTo>
                    <a:pt x="27" y="985"/>
                    <a:pt x="28" y="1007"/>
                    <a:pt x="29" y="1029"/>
                  </a:cubicBezTo>
                  <a:cubicBezTo>
                    <a:pt x="78" y="1029"/>
                    <a:pt x="78" y="1029"/>
                    <a:pt x="78" y="1029"/>
                  </a:cubicBezTo>
                  <a:cubicBezTo>
                    <a:pt x="76" y="1007"/>
                    <a:pt x="74" y="985"/>
                    <a:pt x="72" y="963"/>
                  </a:cubicBezTo>
                  <a:lnTo>
                    <a:pt x="26" y="963"/>
                  </a:lnTo>
                  <a:close/>
                  <a:moveTo>
                    <a:pt x="12" y="150"/>
                  </a:moveTo>
                  <a:cubicBezTo>
                    <a:pt x="12" y="163"/>
                    <a:pt x="13" y="177"/>
                    <a:pt x="15" y="192"/>
                  </a:cubicBezTo>
                  <a:cubicBezTo>
                    <a:pt x="16" y="200"/>
                    <a:pt x="17" y="208"/>
                    <a:pt x="18" y="215"/>
                  </a:cubicBezTo>
                  <a:cubicBezTo>
                    <a:pt x="58" y="215"/>
                    <a:pt x="58" y="215"/>
                    <a:pt x="58" y="215"/>
                  </a:cubicBezTo>
                  <a:cubicBezTo>
                    <a:pt x="61" y="192"/>
                    <a:pt x="66" y="170"/>
                    <a:pt x="74" y="150"/>
                  </a:cubicBezTo>
                  <a:lnTo>
                    <a:pt x="12" y="150"/>
                  </a:lnTo>
                  <a:close/>
                  <a:moveTo>
                    <a:pt x="20" y="1370"/>
                  </a:moveTo>
                  <a:cubicBezTo>
                    <a:pt x="18" y="1391"/>
                    <a:pt x="16" y="1413"/>
                    <a:pt x="13" y="1435"/>
                  </a:cubicBezTo>
                  <a:cubicBezTo>
                    <a:pt x="73" y="1435"/>
                    <a:pt x="73" y="1435"/>
                    <a:pt x="73" y="1435"/>
                  </a:cubicBezTo>
                  <a:cubicBezTo>
                    <a:pt x="72" y="1413"/>
                    <a:pt x="72" y="1392"/>
                    <a:pt x="71" y="1370"/>
                  </a:cubicBezTo>
                  <a:lnTo>
                    <a:pt x="20" y="1370"/>
                  </a:lnTo>
                  <a:close/>
                  <a:moveTo>
                    <a:pt x="9" y="353"/>
                  </a:moveTo>
                  <a:cubicBezTo>
                    <a:pt x="6" y="375"/>
                    <a:pt x="4" y="396"/>
                    <a:pt x="3" y="419"/>
                  </a:cubicBezTo>
                  <a:cubicBezTo>
                    <a:pt x="56" y="419"/>
                    <a:pt x="56" y="419"/>
                    <a:pt x="56" y="419"/>
                  </a:cubicBezTo>
                  <a:cubicBezTo>
                    <a:pt x="54" y="397"/>
                    <a:pt x="53" y="375"/>
                    <a:pt x="52" y="353"/>
                  </a:cubicBezTo>
                  <a:lnTo>
                    <a:pt x="9" y="353"/>
                  </a:lnTo>
                  <a:close/>
                  <a:moveTo>
                    <a:pt x="563" y="1914"/>
                  </a:moveTo>
                  <a:cubicBezTo>
                    <a:pt x="563" y="1964"/>
                    <a:pt x="563" y="1964"/>
                    <a:pt x="563" y="1964"/>
                  </a:cubicBezTo>
                  <a:cubicBezTo>
                    <a:pt x="583" y="1965"/>
                    <a:pt x="605" y="1967"/>
                    <a:pt x="628" y="1970"/>
                  </a:cubicBezTo>
                  <a:cubicBezTo>
                    <a:pt x="628" y="1914"/>
                    <a:pt x="628" y="1914"/>
                    <a:pt x="628" y="1914"/>
                  </a:cubicBezTo>
                  <a:cubicBezTo>
                    <a:pt x="607" y="1914"/>
                    <a:pt x="585" y="1914"/>
                    <a:pt x="563" y="1914"/>
                  </a:cubicBezTo>
                  <a:close/>
                  <a:moveTo>
                    <a:pt x="15" y="1573"/>
                  </a:moveTo>
                  <a:cubicBezTo>
                    <a:pt x="18" y="1595"/>
                    <a:pt x="20" y="1616"/>
                    <a:pt x="22" y="1638"/>
                  </a:cubicBezTo>
                  <a:cubicBezTo>
                    <a:pt x="60" y="1638"/>
                    <a:pt x="60" y="1638"/>
                    <a:pt x="60" y="1638"/>
                  </a:cubicBezTo>
                  <a:cubicBezTo>
                    <a:pt x="62" y="1617"/>
                    <a:pt x="64" y="1595"/>
                    <a:pt x="66" y="1573"/>
                  </a:cubicBezTo>
                  <a:lnTo>
                    <a:pt x="15" y="1573"/>
                  </a:lnTo>
                  <a:close/>
                  <a:moveTo>
                    <a:pt x="19" y="1776"/>
                  </a:moveTo>
                  <a:cubicBezTo>
                    <a:pt x="18" y="1798"/>
                    <a:pt x="17" y="1821"/>
                    <a:pt x="18" y="1842"/>
                  </a:cubicBezTo>
                  <a:cubicBezTo>
                    <a:pt x="76" y="1842"/>
                    <a:pt x="76" y="1842"/>
                    <a:pt x="76" y="1842"/>
                  </a:cubicBezTo>
                  <a:cubicBezTo>
                    <a:pt x="69" y="1822"/>
                    <a:pt x="64" y="1799"/>
                    <a:pt x="61" y="1776"/>
                  </a:cubicBezTo>
                  <a:lnTo>
                    <a:pt x="19" y="1776"/>
                  </a:lnTo>
                  <a:close/>
                </a:path>
              </a:pathLst>
            </a:custGeom>
            <a:solidFill>
              <a:srgbClr val="6BC9D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8" name="Freeform 8"/>
            <p:cNvSpPr>
              <a:spLocks noEditPoints="1"/>
            </p:cNvSpPr>
            <p:nvPr/>
          </p:nvSpPr>
          <p:spPr bwMode="auto">
            <a:xfrm>
              <a:off x="1667" y="-2"/>
              <a:ext cx="4344" cy="4322"/>
            </a:xfrm>
            <a:custGeom>
              <a:avLst/>
              <a:gdLst>
                <a:gd name="T0" fmla="*/ 834 w 1997"/>
                <a:gd name="T1" fmla="*/ 1987 h 1987"/>
                <a:gd name="T2" fmla="*/ 1037 w 1997"/>
                <a:gd name="T3" fmla="*/ 1928 h 1987"/>
                <a:gd name="T4" fmla="*/ 973 w 1997"/>
                <a:gd name="T5" fmla="*/ 1928 h 1987"/>
                <a:gd name="T6" fmla="*/ 1175 w 1997"/>
                <a:gd name="T7" fmla="*/ 1975 h 1987"/>
                <a:gd name="T8" fmla="*/ 1784 w 1997"/>
                <a:gd name="T9" fmla="*/ 1923 h 1987"/>
                <a:gd name="T10" fmla="*/ 1785 w 1997"/>
                <a:gd name="T11" fmla="*/ 1975 h 1987"/>
                <a:gd name="T12" fmla="*/ 1785 w 1997"/>
                <a:gd name="T13" fmla="*/ 1925 h 1987"/>
                <a:gd name="T14" fmla="*/ 362 w 1997"/>
                <a:gd name="T15" fmla="*/ 1974 h 1987"/>
                <a:gd name="T16" fmla="*/ 563 w 1997"/>
                <a:gd name="T17" fmla="*/ 1966 h 1987"/>
                <a:gd name="T18" fmla="*/ 583 w 1997"/>
                <a:gd name="T19" fmla="*/ 1917 h 1987"/>
                <a:gd name="T20" fmla="*/ 159 w 1997"/>
                <a:gd name="T21" fmla="*/ 1912 h 1987"/>
                <a:gd name="T22" fmla="*/ 1581 w 1997"/>
                <a:gd name="T23" fmla="*/ 1966 h 1987"/>
                <a:gd name="T24" fmla="*/ 1648 w 1997"/>
                <a:gd name="T25" fmla="*/ 1970 h 1987"/>
                <a:gd name="T26" fmla="*/ 1377 w 1997"/>
                <a:gd name="T27" fmla="*/ 1961 h 1987"/>
                <a:gd name="T28" fmla="*/ 1378 w 1997"/>
                <a:gd name="T29" fmla="*/ 1963 h 1987"/>
                <a:gd name="T30" fmla="*/ 1937 w 1997"/>
                <a:gd name="T31" fmla="*/ 1793 h 1987"/>
                <a:gd name="T32" fmla="*/ 1984 w 1997"/>
                <a:gd name="T33" fmla="*/ 1842 h 1987"/>
                <a:gd name="T34" fmla="*/ 63 w 1997"/>
                <a:gd name="T35" fmla="*/ 1777 h 1987"/>
                <a:gd name="T36" fmla="*/ 76 w 1997"/>
                <a:gd name="T37" fmla="*/ 1842 h 1987"/>
                <a:gd name="T38" fmla="*/ 1996 w 1997"/>
                <a:gd name="T39" fmla="*/ 1640 h 1987"/>
                <a:gd name="T40" fmla="*/ 22 w 1997"/>
                <a:gd name="T41" fmla="*/ 1641 h 1987"/>
                <a:gd name="T42" fmla="*/ 67 w 1997"/>
                <a:gd name="T43" fmla="*/ 1576 h 1987"/>
                <a:gd name="T44" fmla="*/ 1949 w 1997"/>
                <a:gd name="T45" fmla="*/ 1371 h 1987"/>
                <a:gd name="T46" fmla="*/ 1983 w 1997"/>
                <a:gd name="T47" fmla="*/ 1439 h 1987"/>
                <a:gd name="T48" fmla="*/ 14 w 1997"/>
                <a:gd name="T49" fmla="*/ 1437 h 1987"/>
                <a:gd name="T50" fmla="*/ 72 w 1997"/>
                <a:gd name="T51" fmla="*/ 1373 h 1987"/>
                <a:gd name="T52" fmla="*/ 1936 w 1997"/>
                <a:gd name="T53" fmla="*/ 1169 h 1987"/>
                <a:gd name="T54" fmla="*/ 1990 w 1997"/>
                <a:gd name="T55" fmla="*/ 1170 h 1987"/>
                <a:gd name="T56" fmla="*/ 81 w 1997"/>
                <a:gd name="T57" fmla="*/ 1168 h 1987"/>
                <a:gd name="T58" fmla="*/ 34 w 1997"/>
                <a:gd name="T59" fmla="*/ 1170 h 1987"/>
                <a:gd name="T60" fmla="*/ 1981 w 1997"/>
                <a:gd name="T61" fmla="*/ 1031 h 1987"/>
                <a:gd name="T62" fmla="*/ 30 w 1997"/>
                <a:gd name="T63" fmla="*/ 1031 h 1987"/>
                <a:gd name="T64" fmla="*/ 72 w 1997"/>
                <a:gd name="T65" fmla="*/ 967 h 1987"/>
                <a:gd name="T66" fmla="*/ 1977 w 1997"/>
                <a:gd name="T67" fmla="*/ 760 h 1987"/>
                <a:gd name="T68" fmla="*/ 1976 w 1997"/>
                <a:gd name="T69" fmla="*/ 763 h 1987"/>
                <a:gd name="T70" fmla="*/ 63 w 1997"/>
                <a:gd name="T71" fmla="*/ 762 h 1987"/>
                <a:gd name="T72" fmla="*/ 61 w 1997"/>
                <a:gd name="T73" fmla="*/ 763 h 1987"/>
                <a:gd name="T74" fmla="*/ 1939 w 1997"/>
                <a:gd name="T75" fmla="*/ 557 h 1987"/>
                <a:gd name="T76" fmla="*/ 1934 w 1997"/>
                <a:gd name="T77" fmla="*/ 623 h 1987"/>
                <a:gd name="T78" fmla="*/ 69 w 1997"/>
                <a:gd name="T79" fmla="*/ 584 h 1987"/>
                <a:gd name="T80" fmla="*/ 3 w 1997"/>
                <a:gd name="T81" fmla="*/ 560 h 1987"/>
                <a:gd name="T82" fmla="*/ 1984 w 1997"/>
                <a:gd name="T83" fmla="*/ 421 h 1987"/>
                <a:gd name="T84" fmla="*/ 3 w 1997"/>
                <a:gd name="T85" fmla="*/ 421 h 1987"/>
                <a:gd name="T86" fmla="*/ 53 w 1997"/>
                <a:gd name="T87" fmla="*/ 357 h 1987"/>
                <a:gd name="T88" fmla="*/ 14 w 1997"/>
                <a:gd name="T89" fmla="*/ 150 h 1987"/>
                <a:gd name="T90" fmla="*/ 21 w 1997"/>
                <a:gd name="T91" fmla="*/ 216 h 1987"/>
                <a:gd name="T92" fmla="*/ 1990 w 1997"/>
                <a:gd name="T93" fmla="*/ 150 h 1987"/>
                <a:gd name="T94" fmla="*/ 1994 w 1997"/>
                <a:gd name="T95" fmla="*/ 216 h 1987"/>
                <a:gd name="T96" fmla="*/ 610 w 1997"/>
                <a:gd name="T97" fmla="*/ 78 h 1987"/>
                <a:gd name="T98" fmla="*/ 157 w 1997"/>
                <a:gd name="T99" fmla="*/ 13 h 1987"/>
                <a:gd name="T100" fmla="*/ 158 w 1997"/>
                <a:gd name="T101" fmla="*/ 77 h 1987"/>
                <a:gd name="T102" fmla="*/ 1802 w 1997"/>
                <a:gd name="T103" fmla="*/ 12 h 1987"/>
                <a:gd name="T104" fmla="*/ 1786 w 1997"/>
                <a:gd name="T105" fmla="*/ 16 h 1987"/>
                <a:gd name="T106" fmla="*/ 1445 w 1997"/>
                <a:gd name="T107" fmla="*/ 24 h 1987"/>
                <a:gd name="T108" fmla="*/ 360 w 1997"/>
                <a:gd name="T109" fmla="*/ 64 h 1987"/>
                <a:gd name="T110" fmla="*/ 426 w 1997"/>
                <a:gd name="T111" fmla="*/ 68 h 1987"/>
                <a:gd name="T112" fmla="*/ 834 w 1997"/>
                <a:gd name="T113" fmla="*/ 3 h 1987"/>
                <a:gd name="T114" fmla="*/ 770 w 1997"/>
                <a:gd name="T115" fmla="*/ 67 h 1987"/>
                <a:gd name="T116" fmla="*/ 1581 w 1997"/>
                <a:gd name="T117" fmla="*/ 69 h 1987"/>
                <a:gd name="T118" fmla="*/ 1037 w 1997"/>
                <a:gd name="T119" fmla="*/ 8 h 1987"/>
                <a:gd name="T120" fmla="*/ 973 w 1997"/>
                <a:gd name="T121" fmla="*/ 9 h 1987"/>
                <a:gd name="T122" fmla="*/ 1242 w 1997"/>
                <a:gd name="T123" fmla="*/ 19 h 19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997" h="1987">
                  <a:moveTo>
                    <a:pt x="834" y="1987"/>
                  </a:moveTo>
                  <a:cubicBezTo>
                    <a:pt x="812" y="1986"/>
                    <a:pt x="790" y="1986"/>
                    <a:pt x="768" y="1985"/>
                  </a:cubicBezTo>
                  <a:cubicBezTo>
                    <a:pt x="768" y="1985"/>
                    <a:pt x="768" y="1985"/>
                    <a:pt x="768" y="1985"/>
                  </a:cubicBezTo>
                  <a:cubicBezTo>
                    <a:pt x="767" y="1985"/>
                    <a:pt x="767" y="1984"/>
                    <a:pt x="767" y="1983"/>
                  </a:cubicBezTo>
                  <a:cubicBezTo>
                    <a:pt x="767" y="1983"/>
                    <a:pt x="767" y="1983"/>
                    <a:pt x="767" y="1983"/>
                  </a:cubicBezTo>
                  <a:cubicBezTo>
                    <a:pt x="767" y="1919"/>
                    <a:pt x="767" y="1919"/>
                    <a:pt x="767" y="1919"/>
                  </a:cubicBezTo>
                  <a:cubicBezTo>
                    <a:pt x="767" y="1919"/>
                    <a:pt x="767" y="1918"/>
                    <a:pt x="767" y="1918"/>
                  </a:cubicBezTo>
                  <a:cubicBezTo>
                    <a:pt x="767" y="1918"/>
                    <a:pt x="767" y="1918"/>
                    <a:pt x="767" y="1918"/>
                  </a:cubicBezTo>
                  <a:cubicBezTo>
                    <a:pt x="768" y="1918"/>
                    <a:pt x="768" y="1918"/>
                    <a:pt x="768" y="1918"/>
                  </a:cubicBezTo>
                  <a:cubicBezTo>
                    <a:pt x="768" y="1918"/>
                    <a:pt x="768" y="1918"/>
                    <a:pt x="768" y="1918"/>
                  </a:cubicBezTo>
                  <a:cubicBezTo>
                    <a:pt x="790" y="1918"/>
                    <a:pt x="812" y="1919"/>
                    <a:pt x="834" y="1920"/>
                  </a:cubicBezTo>
                  <a:cubicBezTo>
                    <a:pt x="834" y="1920"/>
                    <a:pt x="834" y="1920"/>
                    <a:pt x="834" y="1920"/>
                  </a:cubicBezTo>
                  <a:cubicBezTo>
                    <a:pt x="835" y="1920"/>
                    <a:pt x="835" y="1921"/>
                    <a:pt x="835" y="1921"/>
                  </a:cubicBezTo>
                  <a:cubicBezTo>
                    <a:pt x="835" y="1921"/>
                    <a:pt x="835" y="1921"/>
                    <a:pt x="835" y="1921"/>
                  </a:cubicBezTo>
                  <a:cubicBezTo>
                    <a:pt x="835" y="1985"/>
                    <a:pt x="835" y="1985"/>
                    <a:pt x="835" y="1985"/>
                  </a:cubicBezTo>
                  <a:cubicBezTo>
                    <a:pt x="835" y="1986"/>
                    <a:pt x="835" y="1986"/>
                    <a:pt x="835" y="1986"/>
                  </a:cubicBezTo>
                  <a:cubicBezTo>
                    <a:pt x="835" y="1986"/>
                    <a:pt x="835" y="1986"/>
                    <a:pt x="835" y="1986"/>
                  </a:cubicBezTo>
                  <a:cubicBezTo>
                    <a:pt x="835" y="1987"/>
                    <a:pt x="834" y="1987"/>
                    <a:pt x="834" y="1987"/>
                  </a:cubicBezTo>
                  <a:cubicBezTo>
                    <a:pt x="834" y="1987"/>
                    <a:pt x="834" y="1987"/>
                    <a:pt x="834" y="1987"/>
                  </a:cubicBezTo>
                  <a:cubicBezTo>
                    <a:pt x="834" y="1987"/>
                    <a:pt x="834" y="1987"/>
                    <a:pt x="834" y="1987"/>
                  </a:cubicBezTo>
                  <a:close/>
                  <a:moveTo>
                    <a:pt x="832" y="1984"/>
                  </a:moveTo>
                  <a:cubicBezTo>
                    <a:pt x="832" y="1923"/>
                    <a:pt x="832" y="1923"/>
                    <a:pt x="832" y="1923"/>
                  </a:cubicBezTo>
                  <a:cubicBezTo>
                    <a:pt x="811" y="1922"/>
                    <a:pt x="791" y="1921"/>
                    <a:pt x="770" y="1921"/>
                  </a:cubicBezTo>
                  <a:cubicBezTo>
                    <a:pt x="770" y="1921"/>
                    <a:pt x="770" y="1921"/>
                    <a:pt x="770" y="1921"/>
                  </a:cubicBezTo>
                  <a:cubicBezTo>
                    <a:pt x="770" y="1982"/>
                    <a:pt x="770" y="1982"/>
                    <a:pt x="770" y="1982"/>
                  </a:cubicBezTo>
                  <a:cubicBezTo>
                    <a:pt x="791" y="1983"/>
                    <a:pt x="812" y="1983"/>
                    <a:pt x="832" y="1984"/>
                  </a:cubicBezTo>
                  <a:close/>
                  <a:moveTo>
                    <a:pt x="971" y="1985"/>
                  </a:moveTo>
                  <a:cubicBezTo>
                    <a:pt x="970" y="1985"/>
                    <a:pt x="970" y="1985"/>
                    <a:pt x="970" y="1984"/>
                  </a:cubicBezTo>
                  <a:cubicBezTo>
                    <a:pt x="970" y="1984"/>
                    <a:pt x="970" y="1984"/>
                    <a:pt x="970" y="1984"/>
                  </a:cubicBezTo>
                  <a:cubicBezTo>
                    <a:pt x="970" y="1927"/>
                    <a:pt x="970" y="1927"/>
                    <a:pt x="970" y="1927"/>
                  </a:cubicBezTo>
                  <a:cubicBezTo>
                    <a:pt x="970" y="1926"/>
                    <a:pt x="970" y="1926"/>
                    <a:pt x="971" y="1926"/>
                  </a:cubicBezTo>
                  <a:cubicBezTo>
                    <a:pt x="971" y="1926"/>
                    <a:pt x="971" y="1926"/>
                    <a:pt x="971" y="1926"/>
                  </a:cubicBezTo>
                  <a:cubicBezTo>
                    <a:pt x="971" y="1925"/>
                    <a:pt x="971" y="1925"/>
                    <a:pt x="972" y="1925"/>
                  </a:cubicBezTo>
                  <a:cubicBezTo>
                    <a:pt x="972" y="1925"/>
                    <a:pt x="972" y="1925"/>
                    <a:pt x="972" y="1925"/>
                  </a:cubicBezTo>
                  <a:cubicBezTo>
                    <a:pt x="993" y="1926"/>
                    <a:pt x="1015" y="1927"/>
                    <a:pt x="1037" y="1928"/>
                  </a:cubicBezTo>
                  <a:cubicBezTo>
                    <a:pt x="1037" y="1928"/>
                    <a:pt x="1037" y="1928"/>
                    <a:pt x="1037" y="1928"/>
                  </a:cubicBezTo>
                  <a:cubicBezTo>
                    <a:pt x="1038" y="1928"/>
                    <a:pt x="1039" y="1929"/>
                    <a:pt x="1039" y="1929"/>
                  </a:cubicBezTo>
                  <a:cubicBezTo>
                    <a:pt x="1039" y="1929"/>
                    <a:pt x="1039" y="1929"/>
                    <a:pt x="1039" y="1929"/>
                  </a:cubicBezTo>
                  <a:cubicBezTo>
                    <a:pt x="1039" y="1982"/>
                    <a:pt x="1039" y="1982"/>
                    <a:pt x="1039" y="1982"/>
                  </a:cubicBezTo>
                  <a:cubicBezTo>
                    <a:pt x="1039" y="1983"/>
                    <a:pt x="1038" y="1983"/>
                    <a:pt x="1037" y="1983"/>
                  </a:cubicBezTo>
                  <a:cubicBezTo>
                    <a:pt x="1037" y="1983"/>
                    <a:pt x="1037" y="1983"/>
                    <a:pt x="1037" y="1983"/>
                  </a:cubicBezTo>
                  <a:cubicBezTo>
                    <a:pt x="1015" y="1984"/>
                    <a:pt x="993" y="1985"/>
                    <a:pt x="972" y="1986"/>
                  </a:cubicBezTo>
                  <a:cubicBezTo>
                    <a:pt x="972" y="1986"/>
                    <a:pt x="972" y="1986"/>
                    <a:pt x="972" y="1986"/>
                  </a:cubicBezTo>
                  <a:cubicBezTo>
                    <a:pt x="972" y="1984"/>
                    <a:pt x="972" y="1984"/>
                    <a:pt x="972" y="1984"/>
                  </a:cubicBezTo>
                  <a:cubicBezTo>
                    <a:pt x="972" y="1986"/>
                    <a:pt x="972" y="1986"/>
                    <a:pt x="972" y="1986"/>
                  </a:cubicBezTo>
                  <a:cubicBezTo>
                    <a:pt x="972" y="1986"/>
                    <a:pt x="972" y="1986"/>
                    <a:pt x="972" y="1986"/>
                  </a:cubicBezTo>
                  <a:cubicBezTo>
                    <a:pt x="972" y="1986"/>
                    <a:pt x="972" y="1986"/>
                    <a:pt x="972" y="1986"/>
                  </a:cubicBezTo>
                  <a:cubicBezTo>
                    <a:pt x="971" y="1986"/>
                    <a:pt x="971" y="1986"/>
                    <a:pt x="971" y="1985"/>
                  </a:cubicBezTo>
                  <a:close/>
                  <a:moveTo>
                    <a:pt x="973" y="1983"/>
                  </a:moveTo>
                  <a:cubicBezTo>
                    <a:pt x="994" y="1982"/>
                    <a:pt x="1015" y="1981"/>
                    <a:pt x="1036" y="1980"/>
                  </a:cubicBezTo>
                  <a:cubicBezTo>
                    <a:pt x="1036" y="1980"/>
                    <a:pt x="1036" y="1980"/>
                    <a:pt x="1036" y="1980"/>
                  </a:cubicBezTo>
                  <a:cubicBezTo>
                    <a:pt x="1036" y="1931"/>
                    <a:pt x="1036" y="1931"/>
                    <a:pt x="1036" y="1931"/>
                  </a:cubicBezTo>
                  <a:cubicBezTo>
                    <a:pt x="1015" y="1930"/>
                    <a:pt x="994" y="1929"/>
                    <a:pt x="973" y="1928"/>
                  </a:cubicBezTo>
                  <a:cubicBezTo>
                    <a:pt x="973" y="1928"/>
                    <a:pt x="973" y="1928"/>
                    <a:pt x="973" y="1928"/>
                  </a:cubicBezTo>
                  <a:cubicBezTo>
                    <a:pt x="973" y="1983"/>
                    <a:pt x="973" y="1983"/>
                    <a:pt x="973" y="1983"/>
                  </a:cubicBezTo>
                  <a:close/>
                  <a:moveTo>
                    <a:pt x="1174" y="1975"/>
                  </a:moveTo>
                  <a:cubicBezTo>
                    <a:pt x="1174" y="1975"/>
                    <a:pt x="1173" y="1974"/>
                    <a:pt x="1173" y="1974"/>
                  </a:cubicBezTo>
                  <a:cubicBezTo>
                    <a:pt x="1173" y="1974"/>
                    <a:pt x="1173" y="1974"/>
                    <a:pt x="1173" y="1974"/>
                  </a:cubicBezTo>
                  <a:cubicBezTo>
                    <a:pt x="1173" y="1933"/>
                    <a:pt x="1173" y="1933"/>
                    <a:pt x="1173" y="1933"/>
                  </a:cubicBezTo>
                  <a:cubicBezTo>
                    <a:pt x="1173" y="1933"/>
                    <a:pt x="1173" y="1932"/>
                    <a:pt x="1174" y="1932"/>
                  </a:cubicBezTo>
                  <a:cubicBezTo>
                    <a:pt x="1174" y="1932"/>
                    <a:pt x="1174" y="1932"/>
                    <a:pt x="1174" y="1932"/>
                  </a:cubicBezTo>
                  <a:cubicBezTo>
                    <a:pt x="1174" y="1932"/>
                    <a:pt x="1174" y="1932"/>
                    <a:pt x="1175" y="1932"/>
                  </a:cubicBezTo>
                  <a:cubicBezTo>
                    <a:pt x="1175" y="1932"/>
                    <a:pt x="1175" y="1932"/>
                    <a:pt x="1175" y="1932"/>
                  </a:cubicBezTo>
                  <a:cubicBezTo>
                    <a:pt x="1196" y="1932"/>
                    <a:pt x="1218" y="1932"/>
                    <a:pt x="1240" y="1933"/>
                  </a:cubicBezTo>
                  <a:cubicBezTo>
                    <a:pt x="1240" y="1933"/>
                    <a:pt x="1240" y="1933"/>
                    <a:pt x="1240" y="1933"/>
                  </a:cubicBezTo>
                  <a:cubicBezTo>
                    <a:pt x="1241" y="1933"/>
                    <a:pt x="1242" y="1933"/>
                    <a:pt x="1242" y="1934"/>
                  </a:cubicBezTo>
                  <a:cubicBezTo>
                    <a:pt x="1242" y="1934"/>
                    <a:pt x="1242" y="1934"/>
                    <a:pt x="1242" y="1934"/>
                  </a:cubicBezTo>
                  <a:cubicBezTo>
                    <a:pt x="1242" y="1970"/>
                    <a:pt x="1242" y="1970"/>
                    <a:pt x="1242" y="1970"/>
                  </a:cubicBezTo>
                  <a:cubicBezTo>
                    <a:pt x="1242" y="1970"/>
                    <a:pt x="1241" y="1971"/>
                    <a:pt x="1240" y="1971"/>
                  </a:cubicBezTo>
                  <a:cubicBezTo>
                    <a:pt x="1240" y="1971"/>
                    <a:pt x="1240" y="1971"/>
                    <a:pt x="1240" y="1971"/>
                  </a:cubicBezTo>
                  <a:cubicBezTo>
                    <a:pt x="1219" y="1973"/>
                    <a:pt x="1197" y="1974"/>
                    <a:pt x="1175" y="1975"/>
                  </a:cubicBezTo>
                  <a:cubicBezTo>
                    <a:pt x="1175" y="1975"/>
                    <a:pt x="1175" y="1975"/>
                    <a:pt x="1175" y="1975"/>
                  </a:cubicBezTo>
                  <a:cubicBezTo>
                    <a:pt x="1175" y="1974"/>
                    <a:pt x="1175" y="1974"/>
                    <a:pt x="1175" y="1974"/>
                  </a:cubicBezTo>
                  <a:cubicBezTo>
                    <a:pt x="1175" y="1975"/>
                    <a:pt x="1175" y="1975"/>
                    <a:pt x="1175" y="1975"/>
                  </a:cubicBezTo>
                  <a:cubicBezTo>
                    <a:pt x="1175" y="1975"/>
                    <a:pt x="1175" y="1975"/>
                    <a:pt x="1175" y="1975"/>
                  </a:cubicBezTo>
                  <a:cubicBezTo>
                    <a:pt x="1175" y="1975"/>
                    <a:pt x="1175" y="1975"/>
                    <a:pt x="1175" y="1975"/>
                  </a:cubicBezTo>
                  <a:cubicBezTo>
                    <a:pt x="1174" y="1975"/>
                    <a:pt x="1174" y="1975"/>
                    <a:pt x="1174" y="1975"/>
                  </a:cubicBezTo>
                  <a:close/>
                  <a:moveTo>
                    <a:pt x="1176" y="1972"/>
                  </a:moveTo>
                  <a:cubicBezTo>
                    <a:pt x="1197" y="1971"/>
                    <a:pt x="1218" y="1970"/>
                    <a:pt x="1239" y="1968"/>
                  </a:cubicBezTo>
                  <a:cubicBezTo>
                    <a:pt x="1239" y="1968"/>
                    <a:pt x="1239" y="1968"/>
                    <a:pt x="1239" y="1968"/>
                  </a:cubicBezTo>
                  <a:cubicBezTo>
                    <a:pt x="1239" y="1936"/>
                    <a:pt x="1239" y="1936"/>
                    <a:pt x="1239" y="1936"/>
                  </a:cubicBezTo>
                  <a:cubicBezTo>
                    <a:pt x="1218" y="1935"/>
                    <a:pt x="1197" y="1935"/>
                    <a:pt x="1176" y="1935"/>
                  </a:cubicBezTo>
                  <a:cubicBezTo>
                    <a:pt x="1176" y="1935"/>
                    <a:pt x="1176" y="1935"/>
                    <a:pt x="1176" y="1935"/>
                  </a:cubicBezTo>
                  <a:cubicBezTo>
                    <a:pt x="1176" y="1972"/>
                    <a:pt x="1176" y="1972"/>
                    <a:pt x="1176" y="1972"/>
                  </a:cubicBezTo>
                  <a:close/>
                  <a:moveTo>
                    <a:pt x="1784" y="1974"/>
                  </a:moveTo>
                  <a:cubicBezTo>
                    <a:pt x="1783" y="1974"/>
                    <a:pt x="1783" y="1974"/>
                    <a:pt x="1783" y="1973"/>
                  </a:cubicBezTo>
                  <a:cubicBezTo>
                    <a:pt x="1783" y="1973"/>
                    <a:pt x="1783" y="1973"/>
                    <a:pt x="1783" y="1973"/>
                  </a:cubicBezTo>
                  <a:cubicBezTo>
                    <a:pt x="1783" y="1924"/>
                    <a:pt x="1783" y="1924"/>
                    <a:pt x="1783" y="1924"/>
                  </a:cubicBezTo>
                  <a:cubicBezTo>
                    <a:pt x="1783" y="1923"/>
                    <a:pt x="1783" y="1923"/>
                    <a:pt x="1784" y="1923"/>
                  </a:cubicBezTo>
                  <a:cubicBezTo>
                    <a:pt x="1784" y="1923"/>
                    <a:pt x="1784" y="1923"/>
                    <a:pt x="1784" y="1923"/>
                  </a:cubicBezTo>
                  <a:cubicBezTo>
                    <a:pt x="1784" y="1922"/>
                    <a:pt x="1784" y="1922"/>
                    <a:pt x="1785" y="1922"/>
                  </a:cubicBezTo>
                  <a:cubicBezTo>
                    <a:pt x="1785" y="1922"/>
                    <a:pt x="1785" y="1922"/>
                    <a:pt x="1785" y="1922"/>
                  </a:cubicBezTo>
                  <a:cubicBezTo>
                    <a:pt x="1788" y="1922"/>
                    <a:pt x="1791" y="1922"/>
                    <a:pt x="1795" y="1922"/>
                  </a:cubicBezTo>
                  <a:cubicBezTo>
                    <a:pt x="1795" y="1922"/>
                    <a:pt x="1795" y="1922"/>
                    <a:pt x="1795" y="1922"/>
                  </a:cubicBezTo>
                  <a:cubicBezTo>
                    <a:pt x="1818" y="1922"/>
                    <a:pt x="1837" y="1922"/>
                    <a:pt x="1846" y="1920"/>
                  </a:cubicBezTo>
                  <a:cubicBezTo>
                    <a:pt x="1846" y="1920"/>
                    <a:pt x="1846" y="1920"/>
                    <a:pt x="1846" y="1920"/>
                  </a:cubicBezTo>
                  <a:cubicBezTo>
                    <a:pt x="1846" y="1920"/>
                    <a:pt x="1847" y="1920"/>
                    <a:pt x="1850" y="1919"/>
                  </a:cubicBezTo>
                  <a:cubicBezTo>
                    <a:pt x="1850" y="1919"/>
                    <a:pt x="1850" y="1919"/>
                    <a:pt x="1850" y="1919"/>
                  </a:cubicBezTo>
                  <a:cubicBezTo>
                    <a:pt x="1850" y="1919"/>
                    <a:pt x="1851" y="1919"/>
                    <a:pt x="1851" y="1919"/>
                  </a:cubicBezTo>
                  <a:cubicBezTo>
                    <a:pt x="1851" y="1919"/>
                    <a:pt x="1851" y="1919"/>
                    <a:pt x="1851" y="1919"/>
                  </a:cubicBezTo>
                  <a:cubicBezTo>
                    <a:pt x="1851" y="1920"/>
                    <a:pt x="1852" y="1920"/>
                    <a:pt x="1852" y="1921"/>
                  </a:cubicBezTo>
                  <a:cubicBezTo>
                    <a:pt x="1852" y="1921"/>
                    <a:pt x="1852" y="1921"/>
                    <a:pt x="1852" y="1921"/>
                  </a:cubicBezTo>
                  <a:cubicBezTo>
                    <a:pt x="1852" y="1968"/>
                    <a:pt x="1852" y="1968"/>
                    <a:pt x="1852" y="1968"/>
                  </a:cubicBezTo>
                  <a:cubicBezTo>
                    <a:pt x="1852" y="1969"/>
                    <a:pt x="1851" y="1969"/>
                    <a:pt x="1850" y="1969"/>
                  </a:cubicBezTo>
                  <a:cubicBezTo>
                    <a:pt x="1850" y="1969"/>
                    <a:pt x="1850" y="1969"/>
                    <a:pt x="1850" y="1969"/>
                  </a:cubicBezTo>
                  <a:cubicBezTo>
                    <a:pt x="1838" y="1971"/>
                    <a:pt x="1824" y="1973"/>
                    <a:pt x="1811" y="1974"/>
                  </a:cubicBezTo>
                  <a:cubicBezTo>
                    <a:pt x="1811" y="1974"/>
                    <a:pt x="1811" y="1974"/>
                    <a:pt x="1811" y="1974"/>
                  </a:cubicBezTo>
                  <a:cubicBezTo>
                    <a:pt x="1802" y="1974"/>
                    <a:pt x="1794" y="1975"/>
                    <a:pt x="1785" y="1975"/>
                  </a:cubicBezTo>
                  <a:cubicBezTo>
                    <a:pt x="1785" y="1975"/>
                    <a:pt x="1785" y="1975"/>
                    <a:pt x="1785" y="1975"/>
                  </a:cubicBezTo>
                  <a:cubicBezTo>
                    <a:pt x="1785" y="1975"/>
                    <a:pt x="1785" y="1975"/>
                    <a:pt x="1785" y="1975"/>
                  </a:cubicBezTo>
                  <a:cubicBezTo>
                    <a:pt x="1785" y="1975"/>
                    <a:pt x="1785" y="1975"/>
                    <a:pt x="1785" y="1975"/>
                  </a:cubicBezTo>
                  <a:cubicBezTo>
                    <a:pt x="1784" y="1975"/>
                    <a:pt x="1784" y="1975"/>
                    <a:pt x="1784" y="1974"/>
                  </a:cubicBezTo>
                  <a:close/>
                  <a:moveTo>
                    <a:pt x="1786" y="1972"/>
                  </a:moveTo>
                  <a:cubicBezTo>
                    <a:pt x="1795" y="1971"/>
                    <a:pt x="1803" y="1971"/>
                    <a:pt x="1811" y="1971"/>
                  </a:cubicBezTo>
                  <a:cubicBezTo>
                    <a:pt x="1811" y="1971"/>
                    <a:pt x="1811" y="1971"/>
                    <a:pt x="1811" y="1971"/>
                  </a:cubicBezTo>
                  <a:cubicBezTo>
                    <a:pt x="1824" y="1970"/>
                    <a:pt x="1836" y="1968"/>
                    <a:pt x="1849" y="1967"/>
                  </a:cubicBezTo>
                  <a:cubicBezTo>
                    <a:pt x="1849" y="1967"/>
                    <a:pt x="1849" y="1967"/>
                    <a:pt x="1849" y="1967"/>
                  </a:cubicBezTo>
                  <a:cubicBezTo>
                    <a:pt x="1849" y="1922"/>
                    <a:pt x="1849" y="1922"/>
                    <a:pt x="1849" y="1922"/>
                  </a:cubicBezTo>
                  <a:cubicBezTo>
                    <a:pt x="1847" y="1923"/>
                    <a:pt x="1846" y="1923"/>
                    <a:pt x="1846" y="1923"/>
                  </a:cubicBezTo>
                  <a:cubicBezTo>
                    <a:pt x="1846" y="1923"/>
                    <a:pt x="1846" y="1923"/>
                    <a:pt x="1846" y="1923"/>
                  </a:cubicBezTo>
                  <a:cubicBezTo>
                    <a:pt x="1837" y="1925"/>
                    <a:pt x="1818" y="1925"/>
                    <a:pt x="1795" y="1925"/>
                  </a:cubicBezTo>
                  <a:cubicBezTo>
                    <a:pt x="1795" y="1925"/>
                    <a:pt x="1795" y="1925"/>
                    <a:pt x="1795" y="1925"/>
                  </a:cubicBezTo>
                  <a:cubicBezTo>
                    <a:pt x="1792" y="1925"/>
                    <a:pt x="1789" y="1925"/>
                    <a:pt x="1786" y="1925"/>
                  </a:cubicBezTo>
                  <a:cubicBezTo>
                    <a:pt x="1786" y="1925"/>
                    <a:pt x="1786" y="1925"/>
                    <a:pt x="1786" y="1925"/>
                  </a:cubicBezTo>
                  <a:cubicBezTo>
                    <a:pt x="1786" y="1972"/>
                    <a:pt x="1786" y="1972"/>
                    <a:pt x="1786" y="1972"/>
                  </a:cubicBezTo>
                  <a:close/>
                  <a:moveTo>
                    <a:pt x="1785" y="1925"/>
                  </a:moveTo>
                  <a:cubicBezTo>
                    <a:pt x="1785" y="1924"/>
                    <a:pt x="1785" y="1924"/>
                    <a:pt x="1785" y="1924"/>
                  </a:cubicBezTo>
                  <a:cubicBezTo>
                    <a:pt x="1785" y="1925"/>
                    <a:pt x="1785" y="1925"/>
                    <a:pt x="1785" y="1925"/>
                  </a:cubicBezTo>
                  <a:close/>
                  <a:moveTo>
                    <a:pt x="361" y="1973"/>
                  </a:moveTo>
                  <a:cubicBezTo>
                    <a:pt x="360" y="1973"/>
                    <a:pt x="360" y="1973"/>
                    <a:pt x="360" y="1972"/>
                  </a:cubicBezTo>
                  <a:cubicBezTo>
                    <a:pt x="360" y="1972"/>
                    <a:pt x="360" y="1972"/>
                    <a:pt x="360" y="1972"/>
                  </a:cubicBezTo>
                  <a:cubicBezTo>
                    <a:pt x="360" y="1922"/>
                    <a:pt x="360" y="1922"/>
                    <a:pt x="360" y="1922"/>
                  </a:cubicBezTo>
                  <a:cubicBezTo>
                    <a:pt x="360" y="1921"/>
                    <a:pt x="361" y="1920"/>
                    <a:pt x="362" y="1920"/>
                  </a:cubicBezTo>
                  <a:cubicBezTo>
                    <a:pt x="362" y="1920"/>
                    <a:pt x="362" y="1920"/>
                    <a:pt x="362" y="1920"/>
                  </a:cubicBezTo>
                  <a:cubicBezTo>
                    <a:pt x="384" y="1919"/>
                    <a:pt x="406" y="1918"/>
                    <a:pt x="427" y="1917"/>
                  </a:cubicBezTo>
                  <a:cubicBezTo>
                    <a:pt x="427" y="1917"/>
                    <a:pt x="427" y="1917"/>
                    <a:pt x="427" y="1917"/>
                  </a:cubicBezTo>
                  <a:cubicBezTo>
                    <a:pt x="428" y="1917"/>
                    <a:pt x="428" y="1917"/>
                    <a:pt x="428" y="1918"/>
                  </a:cubicBezTo>
                  <a:cubicBezTo>
                    <a:pt x="428" y="1918"/>
                    <a:pt x="428" y="1918"/>
                    <a:pt x="428" y="1918"/>
                  </a:cubicBezTo>
                  <a:cubicBezTo>
                    <a:pt x="429" y="1918"/>
                    <a:pt x="429" y="1918"/>
                    <a:pt x="429" y="1919"/>
                  </a:cubicBezTo>
                  <a:cubicBezTo>
                    <a:pt x="429" y="1919"/>
                    <a:pt x="429" y="1919"/>
                    <a:pt x="429" y="1919"/>
                  </a:cubicBezTo>
                  <a:cubicBezTo>
                    <a:pt x="429" y="1968"/>
                    <a:pt x="429" y="1968"/>
                    <a:pt x="429" y="1968"/>
                  </a:cubicBezTo>
                  <a:cubicBezTo>
                    <a:pt x="429" y="1969"/>
                    <a:pt x="428" y="1970"/>
                    <a:pt x="427" y="1970"/>
                  </a:cubicBezTo>
                  <a:cubicBezTo>
                    <a:pt x="427" y="1970"/>
                    <a:pt x="427" y="1970"/>
                    <a:pt x="427" y="1970"/>
                  </a:cubicBezTo>
                  <a:cubicBezTo>
                    <a:pt x="405" y="1971"/>
                    <a:pt x="384" y="1973"/>
                    <a:pt x="362" y="1974"/>
                  </a:cubicBezTo>
                  <a:cubicBezTo>
                    <a:pt x="362" y="1974"/>
                    <a:pt x="362" y="1974"/>
                    <a:pt x="362" y="1974"/>
                  </a:cubicBezTo>
                  <a:cubicBezTo>
                    <a:pt x="362" y="1972"/>
                    <a:pt x="362" y="1972"/>
                    <a:pt x="362" y="1972"/>
                  </a:cubicBezTo>
                  <a:cubicBezTo>
                    <a:pt x="362" y="1974"/>
                    <a:pt x="362" y="1974"/>
                    <a:pt x="362" y="1974"/>
                  </a:cubicBezTo>
                  <a:cubicBezTo>
                    <a:pt x="362" y="1974"/>
                    <a:pt x="362" y="1974"/>
                    <a:pt x="362" y="1974"/>
                  </a:cubicBezTo>
                  <a:cubicBezTo>
                    <a:pt x="362" y="1974"/>
                    <a:pt x="362" y="1974"/>
                    <a:pt x="362" y="1974"/>
                  </a:cubicBezTo>
                  <a:cubicBezTo>
                    <a:pt x="361" y="1974"/>
                    <a:pt x="361" y="1974"/>
                    <a:pt x="361" y="1973"/>
                  </a:cubicBezTo>
                  <a:close/>
                  <a:moveTo>
                    <a:pt x="363" y="1971"/>
                  </a:moveTo>
                  <a:cubicBezTo>
                    <a:pt x="384" y="1970"/>
                    <a:pt x="405" y="1968"/>
                    <a:pt x="426" y="1967"/>
                  </a:cubicBezTo>
                  <a:cubicBezTo>
                    <a:pt x="426" y="1967"/>
                    <a:pt x="426" y="1967"/>
                    <a:pt x="426" y="1967"/>
                  </a:cubicBezTo>
                  <a:cubicBezTo>
                    <a:pt x="426" y="1920"/>
                    <a:pt x="426" y="1920"/>
                    <a:pt x="426" y="1920"/>
                  </a:cubicBezTo>
                  <a:cubicBezTo>
                    <a:pt x="405" y="1921"/>
                    <a:pt x="384" y="1922"/>
                    <a:pt x="363" y="1923"/>
                  </a:cubicBezTo>
                  <a:cubicBezTo>
                    <a:pt x="363" y="1923"/>
                    <a:pt x="363" y="1923"/>
                    <a:pt x="363" y="1923"/>
                  </a:cubicBezTo>
                  <a:cubicBezTo>
                    <a:pt x="363" y="1971"/>
                    <a:pt x="363" y="1971"/>
                    <a:pt x="363" y="1971"/>
                  </a:cubicBezTo>
                  <a:close/>
                  <a:moveTo>
                    <a:pt x="630" y="1973"/>
                  </a:moveTo>
                  <a:cubicBezTo>
                    <a:pt x="607" y="1971"/>
                    <a:pt x="585" y="1969"/>
                    <a:pt x="565" y="1968"/>
                  </a:cubicBezTo>
                  <a:cubicBezTo>
                    <a:pt x="565" y="1968"/>
                    <a:pt x="565" y="1968"/>
                    <a:pt x="565" y="1968"/>
                  </a:cubicBezTo>
                  <a:cubicBezTo>
                    <a:pt x="564" y="1968"/>
                    <a:pt x="563" y="1967"/>
                    <a:pt x="563" y="1966"/>
                  </a:cubicBezTo>
                  <a:cubicBezTo>
                    <a:pt x="563" y="1966"/>
                    <a:pt x="563" y="1966"/>
                    <a:pt x="563" y="1966"/>
                  </a:cubicBezTo>
                  <a:cubicBezTo>
                    <a:pt x="563" y="1916"/>
                    <a:pt x="563" y="1916"/>
                    <a:pt x="563" y="1916"/>
                  </a:cubicBezTo>
                  <a:cubicBezTo>
                    <a:pt x="563" y="1915"/>
                    <a:pt x="564" y="1914"/>
                    <a:pt x="565" y="1914"/>
                  </a:cubicBezTo>
                  <a:cubicBezTo>
                    <a:pt x="565" y="1914"/>
                    <a:pt x="565" y="1914"/>
                    <a:pt x="565" y="1914"/>
                  </a:cubicBezTo>
                  <a:cubicBezTo>
                    <a:pt x="571" y="1914"/>
                    <a:pt x="577" y="1914"/>
                    <a:pt x="583" y="1914"/>
                  </a:cubicBezTo>
                  <a:cubicBezTo>
                    <a:pt x="583" y="1914"/>
                    <a:pt x="583" y="1914"/>
                    <a:pt x="583" y="1914"/>
                  </a:cubicBezTo>
                  <a:cubicBezTo>
                    <a:pt x="599" y="1914"/>
                    <a:pt x="615" y="1914"/>
                    <a:pt x="630" y="1915"/>
                  </a:cubicBezTo>
                  <a:cubicBezTo>
                    <a:pt x="630" y="1915"/>
                    <a:pt x="630" y="1915"/>
                    <a:pt x="630" y="1915"/>
                  </a:cubicBezTo>
                  <a:cubicBezTo>
                    <a:pt x="631" y="1915"/>
                    <a:pt x="632" y="1915"/>
                    <a:pt x="632" y="1916"/>
                  </a:cubicBezTo>
                  <a:cubicBezTo>
                    <a:pt x="632" y="1916"/>
                    <a:pt x="632" y="1916"/>
                    <a:pt x="632" y="1916"/>
                  </a:cubicBezTo>
                  <a:cubicBezTo>
                    <a:pt x="632" y="1972"/>
                    <a:pt x="632" y="1972"/>
                    <a:pt x="632" y="1972"/>
                  </a:cubicBezTo>
                  <a:cubicBezTo>
                    <a:pt x="632" y="1972"/>
                    <a:pt x="632" y="1972"/>
                    <a:pt x="631" y="1973"/>
                  </a:cubicBezTo>
                  <a:cubicBezTo>
                    <a:pt x="631" y="1973"/>
                    <a:pt x="631" y="1973"/>
                    <a:pt x="631" y="1973"/>
                  </a:cubicBezTo>
                  <a:cubicBezTo>
                    <a:pt x="631" y="1973"/>
                    <a:pt x="631" y="1973"/>
                    <a:pt x="630" y="1973"/>
                  </a:cubicBezTo>
                  <a:cubicBezTo>
                    <a:pt x="630" y="1973"/>
                    <a:pt x="630" y="1973"/>
                    <a:pt x="630" y="1973"/>
                  </a:cubicBezTo>
                  <a:cubicBezTo>
                    <a:pt x="630" y="1973"/>
                    <a:pt x="630" y="1973"/>
                    <a:pt x="630" y="1973"/>
                  </a:cubicBezTo>
                  <a:close/>
                  <a:moveTo>
                    <a:pt x="629" y="1970"/>
                  </a:moveTo>
                  <a:cubicBezTo>
                    <a:pt x="629" y="1918"/>
                    <a:pt x="629" y="1918"/>
                    <a:pt x="629" y="1918"/>
                  </a:cubicBezTo>
                  <a:cubicBezTo>
                    <a:pt x="614" y="1917"/>
                    <a:pt x="598" y="1917"/>
                    <a:pt x="583" y="1917"/>
                  </a:cubicBezTo>
                  <a:cubicBezTo>
                    <a:pt x="583" y="1917"/>
                    <a:pt x="583" y="1917"/>
                    <a:pt x="583" y="1917"/>
                  </a:cubicBezTo>
                  <a:cubicBezTo>
                    <a:pt x="578" y="1917"/>
                    <a:pt x="572" y="1917"/>
                    <a:pt x="566" y="1917"/>
                  </a:cubicBezTo>
                  <a:cubicBezTo>
                    <a:pt x="566" y="1917"/>
                    <a:pt x="566" y="1917"/>
                    <a:pt x="566" y="1917"/>
                  </a:cubicBezTo>
                  <a:cubicBezTo>
                    <a:pt x="566" y="1965"/>
                    <a:pt x="566" y="1965"/>
                    <a:pt x="566" y="1965"/>
                  </a:cubicBezTo>
                  <a:cubicBezTo>
                    <a:pt x="586" y="1966"/>
                    <a:pt x="607" y="1968"/>
                    <a:pt x="629" y="1970"/>
                  </a:cubicBezTo>
                  <a:close/>
                  <a:moveTo>
                    <a:pt x="565" y="1917"/>
                  </a:moveTo>
                  <a:cubicBezTo>
                    <a:pt x="565" y="1916"/>
                    <a:pt x="565" y="1916"/>
                    <a:pt x="565" y="1916"/>
                  </a:cubicBezTo>
                  <a:cubicBezTo>
                    <a:pt x="565" y="1917"/>
                    <a:pt x="565" y="1917"/>
                    <a:pt x="565" y="1917"/>
                  </a:cubicBezTo>
                  <a:close/>
                  <a:moveTo>
                    <a:pt x="224" y="1972"/>
                  </a:moveTo>
                  <a:cubicBezTo>
                    <a:pt x="203" y="1971"/>
                    <a:pt x="180" y="1970"/>
                    <a:pt x="158" y="1967"/>
                  </a:cubicBezTo>
                  <a:cubicBezTo>
                    <a:pt x="158" y="1967"/>
                    <a:pt x="158" y="1967"/>
                    <a:pt x="158" y="1967"/>
                  </a:cubicBezTo>
                  <a:cubicBezTo>
                    <a:pt x="157" y="1966"/>
                    <a:pt x="157" y="1966"/>
                    <a:pt x="157" y="1965"/>
                  </a:cubicBezTo>
                  <a:cubicBezTo>
                    <a:pt x="157" y="1965"/>
                    <a:pt x="157" y="1965"/>
                    <a:pt x="157" y="1965"/>
                  </a:cubicBezTo>
                  <a:cubicBezTo>
                    <a:pt x="157" y="1914"/>
                    <a:pt x="157" y="1914"/>
                    <a:pt x="157" y="1914"/>
                  </a:cubicBezTo>
                  <a:cubicBezTo>
                    <a:pt x="157" y="1913"/>
                    <a:pt x="157" y="1913"/>
                    <a:pt x="158" y="1913"/>
                  </a:cubicBezTo>
                  <a:cubicBezTo>
                    <a:pt x="158" y="1913"/>
                    <a:pt x="158" y="1913"/>
                    <a:pt x="158" y="1913"/>
                  </a:cubicBezTo>
                  <a:cubicBezTo>
                    <a:pt x="158" y="1912"/>
                    <a:pt x="158" y="1912"/>
                    <a:pt x="159" y="1912"/>
                  </a:cubicBezTo>
                  <a:cubicBezTo>
                    <a:pt x="159" y="1912"/>
                    <a:pt x="159" y="1912"/>
                    <a:pt x="159" y="1912"/>
                  </a:cubicBezTo>
                  <a:cubicBezTo>
                    <a:pt x="179" y="1919"/>
                    <a:pt x="201" y="1922"/>
                    <a:pt x="224" y="1924"/>
                  </a:cubicBezTo>
                  <a:cubicBezTo>
                    <a:pt x="224" y="1924"/>
                    <a:pt x="224" y="1924"/>
                    <a:pt x="224" y="1924"/>
                  </a:cubicBezTo>
                  <a:cubicBezTo>
                    <a:pt x="225" y="1924"/>
                    <a:pt x="225" y="1924"/>
                    <a:pt x="225" y="1925"/>
                  </a:cubicBezTo>
                  <a:cubicBezTo>
                    <a:pt x="225" y="1925"/>
                    <a:pt x="225" y="1925"/>
                    <a:pt x="225" y="1925"/>
                  </a:cubicBezTo>
                  <a:cubicBezTo>
                    <a:pt x="225" y="1971"/>
                    <a:pt x="225" y="1971"/>
                    <a:pt x="225" y="1971"/>
                  </a:cubicBezTo>
                  <a:cubicBezTo>
                    <a:pt x="225" y="1971"/>
                    <a:pt x="225" y="1971"/>
                    <a:pt x="225" y="1972"/>
                  </a:cubicBezTo>
                  <a:cubicBezTo>
                    <a:pt x="225" y="1972"/>
                    <a:pt x="225" y="1972"/>
                    <a:pt x="225" y="1972"/>
                  </a:cubicBezTo>
                  <a:cubicBezTo>
                    <a:pt x="225" y="1972"/>
                    <a:pt x="224" y="1972"/>
                    <a:pt x="224" y="1972"/>
                  </a:cubicBezTo>
                  <a:cubicBezTo>
                    <a:pt x="224" y="1972"/>
                    <a:pt x="224" y="1972"/>
                    <a:pt x="224" y="1972"/>
                  </a:cubicBezTo>
                  <a:cubicBezTo>
                    <a:pt x="224" y="1972"/>
                    <a:pt x="224" y="1972"/>
                    <a:pt x="224" y="1972"/>
                  </a:cubicBezTo>
                  <a:close/>
                  <a:moveTo>
                    <a:pt x="222" y="1969"/>
                  </a:moveTo>
                  <a:cubicBezTo>
                    <a:pt x="222" y="1927"/>
                    <a:pt x="222" y="1927"/>
                    <a:pt x="222" y="1927"/>
                  </a:cubicBezTo>
                  <a:cubicBezTo>
                    <a:pt x="201" y="1925"/>
                    <a:pt x="179" y="1922"/>
                    <a:pt x="160" y="1916"/>
                  </a:cubicBezTo>
                  <a:cubicBezTo>
                    <a:pt x="160" y="1916"/>
                    <a:pt x="160" y="1916"/>
                    <a:pt x="160" y="1916"/>
                  </a:cubicBezTo>
                  <a:cubicBezTo>
                    <a:pt x="160" y="1964"/>
                    <a:pt x="160" y="1964"/>
                    <a:pt x="160" y="1964"/>
                  </a:cubicBezTo>
                  <a:cubicBezTo>
                    <a:pt x="181" y="1967"/>
                    <a:pt x="202" y="1968"/>
                    <a:pt x="222" y="1969"/>
                  </a:cubicBezTo>
                  <a:close/>
                  <a:moveTo>
                    <a:pt x="1647" y="1971"/>
                  </a:moveTo>
                  <a:cubicBezTo>
                    <a:pt x="1625" y="1969"/>
                    <a:pt x="1603" y="1968"/>
                    <a:pt x="1581" y="1966"/>
                  </a:cubicBezTo>
                  <a:cubicBezTo>
                    <a:pt x="1581" y="1966"/>
                    <a:pt x="1581" y="1966"/>
                    <a:pt x="1581" y="1966"/>
                  </a:cubicBezTo>
                  <a:cubicBezTo>
                    <a:pt x="1581" y="1966"/>
                    <a:pt x="1580" y="1965"/>
                    <a:pt x="1580" y="1965"/>
                  </a:cubicBezTo>
                  <a:cubicBezTo>
                    <a:pt x="1580" y="1965"/>
                    <a:pt x="1580" y="1965"/>
                    <a:pt x="1580" y="1965"/>
                  </a:cubicBezTo>
                  <a:cubicBezTo>
                    <a:pt x="1580" y="1923"/>
                    <a:pt x="1580" y="1923"/>
                    <a:pt x="1580" y="1923"/>
                  </a:cubicBezTo>
                  <a:cubicBezTo>
                    <a:pt x="1580" y="1922"/>
                    <a:pt x="1580" y="1922"/>
                    <a:pt x="1581" y="1922"/>
                  </a:cubicBezTo>
                  <a:cubicBezTo>
                    <a:pt x="1581" y="1922"/>
                    <a:pt x="1581" y="1922"/>
                    <a:pt x="1581" y="1922"/>
                  </a:cubicBezTo>
                  <a:cubicBezTo>
                    <a:pt x="1589" y="1921"/>
                    <a:pt x="1596" y="1920"/>
                    <a:pt x="1604" y="1920"/>
                  </a:cubicBezTo>
                  <a:cubicBezTo>
                    <a:pt x="1604" y="1920"/>
                    <a:pt x="1604" y="1920"/>
                    <a:pt x="1604" y="1920"/>
                  </a:cubicBezTo>
                  <a:cubicBezTo>
                    <a:pt x="1604" y="1920"/>
                    <a:pt x="1604" y="1920"/>
                    <a:pt x="1604" y="1920"/>
                  </a:cubicBezTo>
                  <a:cubicBezTo>
                    <a:pt x="1609" y="1919"/>
                    <a:pt x="1618" y="1919"/>
                    <a:pt x="1628" y="1919"/>
                  </a:cubicBezTo>
                  <a:cubicBezTo>
                    <a:pt x="1628" y="1919"/>
                    <a:pt x="1628" y="1919"/>
                    <a:pt x="1628" y="1919"/>
                  </a:cubicBezTo>
                  <a:cubicBezTo>
                    <a:pt x="1634" y="1919"/>
                    <a:pt x="1640" y="1919"/>
                    <a:pt x="1647" y="1919"/>
                  </a:cubicBezTo>
                  <a:cubicBezTo>
                    <a:pt x="1647" y="1919"/>
                    <a:pt x="1647" y="1919"/>
                    <a:pt x="1647" y="1919"/>
                  </a:cubicBezTo>
                  <a:cubicBezTo>
                    <a:pt x="1648" y="1919"/>
                    <a:pt x="1648" y="1920"/>
                    <a:pt x="1648" y="1921"/>
                  </a:cubicBezTo>
                  <a:cubicBezTo>
                    <a:pt x="1648" y="1921"/>
                    <a:pt x="1648" y="1921"/>
                    <a:pt x="1648" y="1921"/>
                  </a:cubicBezTo>
                  <a:cubicBezTo>
                    <a:pt x="1648" y="1969"/>
                    <a:pt x="1648" y="1969"/>
                    <a:pt x="1648" y="1969"/>
                  </a:cubicBezTo>
                  <a:cubicBezTo>
                    <a:pt x="1648" y="1970"/>
                    <a:pt x="1648" y="1970"/>
                    <a:pt x="1648" y="1970"/>
                  </a:cubicBezTo>
                  <a:cubicBezTo>
                    <a:pt x="1648" y="1970"/>
                    <a:pt x="1648" y="1970"/>
                    <a:pt x="1648" y="1970"/>
                  </a:cubicBezTo>
                  <a:cubicBezTo>
                    <a:pt x="1648" y="1970"/>
                    <a:pt x="1647" y="1971"/>
                    <a:pt x="1647" y="1971"/>
                  </a:cubicBezTo>
                  <a:cubicBezTo>
                    <a:pt x="1647" y="1971"/>
                    <a:pt x="1647" y="1971"/>
                    <a:pt x="1647" y="1971"/>
                  </a:cubicBezTo>
                  <a:cubicBezTo>
                    <a:pt x="1647" y="1971"/>
                    <a:pt x="1647" y="1971"/>
                    <a:pt x="1647" y="1971"/>
                  </a:cubicBezTo>
                  <a:close/>
                  <a:moveTo>
                    <a:pt x="1645" y="1968"/>
                  </a:moveTo>
                  <a:cubicBezTo>
                    <a:pt x="1645" y="1922"/>
                    <a:pt x="1645" y="1922"/>
                    <a:pt x="1645" y="1922"/>
                  </a:cubicBezTo>
                  <a:cubicBezTo>
                    <a:pt x="1639" y="1922"/>
                    <a:pt x="1633" y="1922"/>
                    <a:pt x="1628" y="1922"/>
                  </a:cubicBezTo>
                  <a:cubicBezTo>
                    <a:pt x="1628" y="1922"/>
                    <a:pt x="1628" y="1922"/>
                    <a:pt x="1628" y="1922"/>
                  </a:cubicBezTo>
                  <a:cubicBezTo>
                    <a:pt x="1618" y="1922"/>
                    <a:pt x="1609" y="1922"/>
                    <a:pt x="1604" y="1923"/>
                  </a:cubicBezTo>
                  <a:cubicBezTo>
                    <a:pt x="1604" y="1923"/>
                    <a:pt x="1604" y="1923"/>
                    <a:pt x="1604" y="1923"/>
                  </a:cubicBezTo>
                  <a:cubicBezTo>
                    <a:pt x="1604" y="1921"/>
                    <a:pt x="1604" y="1921"/>
                    <a:pt x="1604" y="1921"/>
                  </a:cubicBezTo>
                  <a:cubicBezTo>
                    <a:pt x="1604" y="1923"/>
                    <a:pt x="1604" y="1923"/>
                    <a:pt x="1604" y="1923"/>
                  </a:cubicBezTo>
                  <a:cubicBezTo>
                    <a:pt x="1597" y="1923"/>
                    <a:pt x="1590" y="1924"/>
                    <a:pt x="1583" y="1925"/>
                  </a:cubicBezTo>
                  <a:cubicBezTo>
                    <a:pt x="1583" y="1925"/>
                    <a:pt x="1583" y="1925"/>
                    <a:pt x="1583" y="1925"/>
                  </a:cubicBezTo>
                  <a:cubicBezTo>
                    <a:pt x="1583" y="1963"/>
                    <a:pt x="1583" y="1963"/>
                    <a:pt x="1583" y="1963"/>
                  </a:cubicBezTo>
                  <a:cubicBezTo>
                    <a:pt x="1604" y="1965"/>
                    <a:pt x="1625" y="1966"/>
                    <a:pt x="1645" y="1968"/>
                  </a:cubicBezTo>
                  <a:close/>
                  <a:moveTo>
                    <a:pt x="1377" y="1962"/>
                  </a:moveTo>
                  <a:cubicBezTo>
                    <a:pt x="1377" y="1962"/>
                    <a:pt x="1377" y="1962"/>
                    <a:pt x="1377" y="1961"/>
                  </a:cubicBezTo>
                  <a:cubicBezTo>
                    <a:pt x="1377" y="1961"/>
                    <a:pt x="1377" y="1961"/>
                    <a:pt x="1377" y="1961"/>
                  </a:cubicBezTo>
                  <a:cubicBezTo>
                    <a:pt x="1377" y="1934"/>
                    <a:pt x="1377" y="1934"/>
                    <a:pt x="1377" y="1934"/>
                  </a:cubicBezTo>
                  <a:cubicBezTo>
                    <a:pt x="1377" y="1933"/>
                    <a:pt x="1377" y="1932"/>
                    <a:pt x="1378" y="1932"/>
                  </a:cubicBezTo>
                  <a:cubicBezTo>
                    <a:pt x="1378" y="1932"/>
                    <a:pt x="1378" y="1932"/>
                    <a:pt x="1378" y="1932"/>
                  </a:cubicBezTo>
                  <a:cubicBezTo>
                    <a:pt x="1400" y="1932"/>
                    <a:pt x="1422" y="1931"/>
                    <a:pt x="1444" y="1930"/>
                  </a:cubicBezTo>
                  <a:cubicBezTo>
                    <a:pt x="1444" y="1930"/>
                    <a:pt x="1444" y="1930"/>
                    <a:pt x="1444" y="1930"/>
                  </a:cubicBezTo>
                  <a:cubicBezTo>
                    <a:pt x="1444" y="1930"/>
                    <a:pt x="1444" y="1931"/>
                    <a:pt x="1445" y="1931"/>
                  </a:cubicBezTo>
                  <a:cubicBezTo>
                    <a:pt x="1445" y="1931"/>
                    <a:pt x="1445" y="1931"/>
                    <a:pt x="1445" y="1931"/>
                  </a:cubicBezTo>
                  <a:cubicBezTo>
                    <a:pt x="1445" y="1931"/>
                    <a:pt x="1445" y="1932"/>
                    <a:pt x="1445" y="1932"/>
                  </a:cubicBezTo>
                  <a:cubicBezTo>
                    <a:pt x="1445" y="1932"/>
                    <a:pt x="1445" y="1932"/>
                    <a:pt x="1445" y="1932"/>
                  </a:cubicBezTo>
                  <a:cubicBezTo>
                    <a:pt x="1445" y="1959"/>
                    <a:pt x="1445" y="1959"/>
                    <a:pt x="1445" y="1959"/>
                  </a:cubicBezTo>
                  <a:cubicBezTo>
                    <a:pt x="1445" y="1959"/>
                    <a:pt x="1444" y="1960"/>
                    <a:pt x="1444" y="1960"/>
                  </a:cubicBezTo>
                  <a:cubicBezTo>
                    <a:pt x="1444" y="1960"/>
                    <a:pt x="1444" y="1960"/>
                    <a:pt x="1444" y="1960"/>
                  </a:cubicBezTo>
                  <a:cubicBezTo>
                    <a:pt x="1434" y="1960"/>
                    <a:pt x="1424" y="1960"/>
                    <a:pt x="1415" y="1961"/>
                  </a:cubicBezTo>
                  <a:cubicBezTo>
                    <a:pt x="1415" y="1961"/>
                    <a:pt x="1415" y="1961"/>
                    <a:pt x="1415" y="1961"/>
                  </a:cubicBezTo>
                  <a:cubicBezTo>
                    <a:pt x="1403" y="1961"/>
                    <a:pt x="1390" y="1962"/>
                    <a:pt x="1378" y="1963"/>
                  </a:cubicBezTo>
                  <a:cubicBezTo>
                    <a:pt x="1378" y="1963"/>
                    <a:pt x="1378" y="1963"/>
                    <a:pt x="1378" y="1963"/>
                  </a:cubicBezTo>
                  <a:cubicBezTo>
                    <a:pt x="1378" y="1961"/>
                    <a:pt x="1378" y="1961"/>
                    <a:pt x="1378" y="1961"/>
                  </a:cubicBezTo>
                  <a:cubicBezTo>
                    <a:pt x="1378" y="1963"/>
                    <a:pt x="1378" y="1963"/>
                    <a:pt x="1378" y="1963"/>
                  </a:cubicBezTo>
                  <a:cubicBezTo>
                    <a:pt x="1378" y="1963"/>
                    <a:pt x="1378" y="1963"/>
                    <a:pt x="1378" y="1963"/>
                  </a:cubicBezTo>
                  <a:cubicBezTo>
                    <a:pt x="1378" y="1963"/>
                    <a:pt x="1378" y="1963"/>
                    <a:pt x="1378" y="1963"/>
                  </a:cubicBezTo>
                  <a:cubicBezTo>
                    <a:pt x="1378" y="1963"/>
                    <a:pt x="1377" y="1963"/>
                    <a:pt x="1377" y="1962"/>
                  </a:cubicBezTo>
                  <a:close/>
                  <a:moveTo>
                    <a:pt x="1380" y="1960"/>
                  </a:moveTo>
                  <a:cubicBezTo>
                    <a:pt x="1391" y="1959"/>
                    <a:pt x="1403" y="1958"/>
                    <a:pt x="1415" y="1958"/>
                  </a:cubicBezTo>
                  <a:cubicBezTo>
                    <a:pt x="1415" y="1958"/>
                    <a:pt x="1415" y="1958"/>
                    <a:pt x="1415" y="1958"/>
                  </a:cubicBezTo>
                  <a:cubicBezTo>
                    <a:pt x="1424" y="1957"/>
                    <a:pt x="1433" y="1957"/>
                    <a:pt x="1442" y="1957"/>
                  </a:cubicBezTo>
                  <a:cubicBezTo>
                    <a:pt x="1442" y="1957"/>
                    <a:pt x="1442" y="1957"/>
                    <a:pt x="1442" y="1957"/>
                  </a:cubicBezTo>
                  <a:cubicBezTo>
                    <a:pt x="1442" y="1934"/>
                    <a:pt x="1442" y="1934"/>
                    <a:pt x="1442" y="1934"/>
                  </a:cubicBezTo>
                  <a:cubicBezTo>
                    <a:pt x="1421" y="1934"/>
                    <a:pt x="1401" y="1935"/>
                    <a:pt x="1380" y="1935"/>
                  </a:cubicBezTo>
                  <a:cubicBezTo>
                    <a:pt x="1380" y="1935"/>
                    <a:pt x="1380" y="1935"/>
                    <a:pt x="1380" y="1935"/>
                  </a:cubicBezTo>
                  <a:cubicBezTo>
                    <a:pt x="1380" y="1960"/>
                    <a:pt x="1380" y="1960"/>
                    <a:pt x="1380" y="1960"/>
                  </a:cubicBezTo>
                  <a:close/>
                  <a:moveTo>
                    <a:pt x="1932" y="1845"/>
                  </a:moveTo>
                  <a:cubicBezTo>
                    <a:pt x="1931" y="1845"/>
                    <a:pt x="1931" y="1845"/>
                    <a:pt x="1930" y="1845"/>
                  </a:cubicBezTo>
                  <a:cubicBezTo>
                    <a:pt x="1930" y="1845"/>
                    <a:pt x="1930" y="1845"/>
                    <a:pt x="1930" y="1845"/>
                  </a:cubicBezTo>
                  <a:cubicBezTo>
                    <a:pt x="1930" y="1844"/>
                    <a:pt x="1930" y="1844"/>
                    <a:pt x="1930" y="1843"/>
                  </a:cubicBezTo>
                  <a:cubicBezTo>
                    <a:pt x="1930" y="1843"/>
                    <a:pt x="1930" y="1843"/>
                    <a:pt x="1930" y="1843"/>
                  </a:cubicBezTo>
                  <a:cubicBezTo>
                    <a:pt x="1934" y="1829"/>
                    <a:pt x="1937" y="1812"/>
                    <a:pt x="1937" y="1793"/>
                  </a:cubicBezTo>
                  <a:cubicBezTo>
                    <a:pt x="1937" y="1793"/>
                    <a:pt x="1937" y="1793"/>
                    <a:pt x="1937" y="1793"/>
                  </a:cubicBezTo>
                  <a:cubicBezTo>
                    <a:pt x="1937" y="1788"/>
                    <a:pt x="1937" y="1783"/>
                    <a:pt x="1937" y="1778"/>
                  </a:cubicBezTo>
                  <a:cubicBezTo>
                    <a:pt x="1937" y="1778"/>
                    <a:pt x="1937" y="1778"/>
                    <a:pt x="1937" y="1778"/>
                  </a:cubicBezTo>
                  <a:cubicBezTo>
                    <a:pt x="1937" y="1778"/>
                    <a:pt x="1937" y="1778"/>
                    <a:pt x="1937" y="1777"/>
                  </a:cubicBezTo>
                  <a:cubicBezTo>
                    <a:pt x="1937" y="1777"/>
                    <a:pt x="1937" y="1777"/>
                    <a:pt x="1937" y="1777"/>
                  </a:cubicBezTo>
                  <a:cubicBezTo>
                    <a:pt x="1937" y="1777"/>
                    <a:pt x="1938" y="1777"/>
                    <a:pt x="1938" y="1777"/>
                  </a:cubicBezTo>
                  <a:cubicBezTo>
                    <a:pt x="1938" y="1777"/>
                    <a:pt x="1938" y="1777"/>
                    <a:pt x="1938" y="1777"/>
                  </a:cubicBezTo>
                  <a:cubicBezTo>
                    <a:pt x="1995" y="1777"/>
                    <a:pt x="1995" y="1777"/>
                    <a:pt x="1995" y="1777"/>
                  </a:cubicBezTo>
                  <a:cubicBezTo>
                    <a:pt x="1996" y="1777"/>
                    <a:pt x="1996" y="1777"/>
                    <a:pt x="1996" y="1777"/>
                  </a:cubicBezTo>
                  <a:cubicBezTo>
                    <a:pt x="1996" y="1777"/>
                    <a:pt x="1996" y="1777"/>
                    <a:pt x="1996" y="1777"/>
                  </a:cubicBezTo>
                  <a:cubicBezTo>
                    <a:pt x="1997" y="1778"/>
                    <a:pt x="1997" y="1778"/>
                    <a:pt x="1997" y="1778"/>
                  </a:cubicBezTo>
                  <a:cubicBezTo>
                    <a:pt x="1997" y="1778"/>
                    <a:pt x="1997" y="1778"/>
                    <a:pt x="1997" y="1778"/>
                  </a:cubicBezTo>
                  <a:cubicBezTo>
                    <a:pt x="1995" y="1801"/>
                    <a:pt x="1992" y="1824"/>
                    <a:pt x="1987" y="1844"/>
                  </a:cubicBezTo>
                  <a:cubicBezTo>
                    <a:pt x="1987" y="1844"/>
                    <a:pt x="1987" y="1844"/>
                    <a:pt x="1987" y="1844"/>
                  </a:cubicBezTo>
                  <a:cubicBezTo>
                    <a:pt x="1987" y="1845"/>
                    <a:pt x="1986" y="1845"/>
                    <a:pt x="1985" y="1845"/>
                  </a:cubicBezTo>
                  <a:cubicBezTo>
                    <a:pt x="1985" y="1845"/>
                    <a:pt x="1985" y="1845"/>
                    <a:pt x="1985" y="1845"/>
                  </a:cubicBezTo>
                  <a:cubicBezTo>
                    <a:pt x="1932" y="1845"/>
                    <a:pt x="1932" y="1845"/>
                    <a:pt x="1932" y="1845"/>
                  </a:cubicBezTo>
                  <a:close/>
                  <a:moveTo>
                    <a:pt x="1984" y="1842"/>
                  </a:moveTo>
                  <a:cubicBezTo>
                    <a:pt x="1989" y="1823"/>
                    <a:pt x="1992" y="1802"/>
                    <a:pt x="1994" y="1780"/>
                  </a:cubicBezTo>
                  <a:cubicBezTo>
                    <a:pt x="1994" y="1780"/>
                    <a:pt x="1994" y="1780"/>
                    <a:pt x="1994" y="1780"/>
                  </a:cubicBezTo>
                  <a:cubicBezTo>
                    <a:pt x="1940" y="1780"/>
                    <a:pt x="1940" y="1780"/>
                    <a:pt x="1940" y="1780"/>
                  </a:cubicBezTo>
                  <a:cubicBezTo>
                    <a:pt x="1940" y="1784"/>
                    <a:pt x="1940" y="1788"/>
                    <a:pt x="1940" y="1793"/>
                  </a:cubicBezTo>
                  <a:cubicBezTo>
                    <a:pt x="1940" y="1793"/>
                    <a:pt x="1940" y="1793"/>
                    <a:pt x="1940" y="1793"/>
                  </a:cubicBezTo>
                  <a:cubicBezTo>
                    <a:pt x="1940" y="1812"/>
                    <a:pt x="1938" y="1828"/>
                    <a:pt x="1934" y="1842"/>
                  </a:cubicBezTo>
                  <a:cubicBezTo>
                    <a:pt x="1934" y="1842"/>
                    <a:pt x="1934" y="1842"/>
                    <a:pt x="1934" y="1842"/>
                  </a:cubicBezTo>
                  <a:cubicBezTo>
                    <a:pt x="1984" y="1842"/>
                    <a:pt x="1984" y="1842"/>
                    <a:pt x="1984" y="1842"/>
                  </a:cubicBezTo>
                  <a:close/>
                  <a:moveTo>
                    <a:pt x="20" y="1845"/>
                  </a:moveTo>
                  <a:cubicBezTo>
                    <a:pt x="19" y="1845"/>
                    <a:pt x="18" y="1845"/>
                    <a:pt x="18" y="1844"/>
                  </a:cubicBezTo>
                  <a:cubicBezTo>
                    <a:pt x="18" y="1844"/>
                    <a:pt x="18" y="1844"/>
                    <a:pt x="18" y="1844"/>
                  </a:cubicBezTo>
                  <a:cubicBezTo>
                    <a:pt x="18" y="1837"/>
                    <a:pt x="18" y="1831"/>
                    <a:pt x="18" y="1824"/>
                  </a:cubicBezTo>
                  <a:cubicBezTo>
                    <a:pt x="18" y="1824"/>
                    <a:pt x="18" y="1824"/>
                    <a:pt x="18" y="1824"/>
                  </a:cubicBezTo>
                  <a:cubicBezTo>
                    <a:pt x="18" y="1809"/>
                    <a:pt x="19" y="1793"/>
                    <a:pt x="19" y="1778"/>
                  </a:cubicBezTo>
                  <a:cubicBezTo>
                    <a:pt x="19" y="1778"/>
                    <a:pt x="19" y="1778"/>
                    <a:pt x="19" y="1778"/>
                  </a:cubicBezTo>
                  <a:cubicBezTo>
                    <a:pt x="20" y="1777"/>
                    <a:pt x="20" y="1777"/>
                    <a:pt x="21" y="1777"/>
                  </a:cubicBezTo>
                  <a:cubicBezTo>
                    <a:pt x="21" y="1777"/>
                    <a:pt x="21" y="1777"/>
                    <a:pt x="21" y="1777"/>
                  </a:cubicBezTo>
                  <a:cubicBezTo>
                    <a:pt x="63" y="1777"/>
                    <a:pt x="63" y="1777"/>
                    <a:pt x="63" y="1777"/>
                  </a:cubicBezTo>
                  <a:cubicBezTo>
                    <a:pt x="64" y="1777"/>
                    <a:pt x="65" y="1777"/>
                    <a:pt x="65" y="1778"/>
                  </a:cubicBezTo>
                  <a:cubicBezTo>
                    <a:pt x="65" y="1778"/>
                    <a:pt x="65" y="1778"/>
                    <a:pt x="65" y="1778"/>
                  </a:cubicBezTo>
                  <a:cubicBezTo>
                    <a:pt x="67" y="1801"/>
                    <a:pt x="72" y="1824"/>
                    <a:pt x="80" y="1843"/>
                  </a:cubicBezTo>
                  <a:cubicBezTo>
                    <a:pt x="80" y="1843"/>
                    <a:pt x="80" y="1843"/>
                    <a:pt x="80" y="1843"/>
                  </a:cubicBezTo>
                  <a:cubicBezTo>
                    <a:pt x="80" y="1844"/>
                    <a:pt x="80" y="1844"/>
                    <a:pt x="80" y="1845"/>
                  </a:cubicBezTo>
                  <a:cubicBezTo>
                    <a:pt x="80" y="1845"/>
                    <a:pt x="80" y="1845"/>
                    <a:pt x="80" y="1845"/>
                  </a:cubicBezTo>
                  <a:cubicBezTo>
                    <a:pt x="79" y="1845"/>
                    <a:pt x="79" y="1845"/>
                    <a:pt x="78" y="1845"/>
                  </a:cubicBezTo>
                  <a:cubicBezTo>
                    <a:pt x="78" y="1845"/>
                    <a:pt x="78" y="1845"/>
                    <a:pt x="78" y="1845"/>
                  </a:cubicBezTo>
                  <a:cubicBezTo>
                    <a:pt x="20" y="1845"/>
                    <a:pt x="20" y="1845"/>
                    <a:pt x="20" y="1845"/>
                  </a:cubicBezTo>
                  <a:close/>
                  <a:moveTo>
                    <a:pt x="76" y="1842"/>
                  </a:moveTo>
                  <a:cubicBezTo>
                    <a:pt x="69" y="1823"/>
                    <a:pt x="65" y="1802"/>
                    <a:pt x="62" y="1780"/>
                  </a:cubicBezTo>
                  <a:cubicBezTo>
                    <a:pt x="62" y="1780"/>
                    <a:pt x="62" y="1780"/>
                    <a:pt x="62" y="1780"/>
                  </a:cubicBezTo>
                  <a:cubicBezTo>
                    <a:pt x="22" y="1780"/>
                    <a:pt x="22" y="1780"/>
                    <a:pt x="22" y="1780"/>
                  </a:cubicBezTo>
                  <a:cubicBezTo>
                    <a:pt x="21" y="1794"/>
                    <a:pt x="21" y="1809"/>
                    <a:pt x="21" y="1824"/>
                  </a:cubicBezTo>
                  <a:cubicBezTo>
                    <a:pt x="21" y="1824"/>
                    <a:pt x="21" y="1824"/>
                    <a:pt x="21" y="1824"/>
                  </a:cubicBezTo>
                  <a:cubicBezTo>
                    <a:pt x="21" y="1830"/>
                    <a:pt x="21" y="1836"/>
                    <a:pt x="21" y="1842"/>
                  </a:cubicBezTo>
                  <a:cubicBezTo>
                    <a:pt x="21" y="1842"/>
                    <a:pt x="21" y="1842"/>
                    <a:pt x="21" y="1842"/>
                  </a:cubicBezTo>
                  <a:cubicBezTo>
                    <a:pt x="76" y="1842"/>
                    <a:pt x="76" y="1842"/>
                    <a:pt x="76" y="1842"/>
                  </a:cubicBezTo>
                  <a:close/>
                  <a:moveTo>
                    <a:pt x="21" y="1780"/>
                  </a:moveTo>
                  <a:cubicBezTo>
                    <a:pt x="21" y="1778"/>
                    <a:pt x="21" y="1778"/>
                    <a:pt x="21" y="1778"/>
                  </a:cubicBezTo>
                  <a:cubicBezTo>
                    <a:pt x="21" y="1780"/>
                    <a:pt x="21" y="1780"/>
                    <a:pt x="21" y="1780"/>
                  </a:cubicBezTo>
                  <a:close/>
                  <a:moveTo>
                    <a:pt x="1936" y="1642"/>
                  </a:moveTo>
                  <a:cubicBezTo>
                    <a:pt x="1936" y="1642"/>
                    <a:pt x="1935" y="1642"/>
                    <a:pt x="1935" y="1641"/>
                  </a:cubicBezTo>
                  <a:cubicBezTo>
                    <a:pt x="1935" y="1641"/>
                    <a:pt x="1935" y="1641"/>
                    <a:pt x="1935" y="1641"/>
                  </a:cubicBezTo>
                  <a:cubicBezTo>
                    <a:pt x="1935" y="1641"/>
                    <a:pt x="1935" y="1641"/>
                    <a:pt x="1935" y="1640"/>
                  </a:cubicBezTo>
                  <a:cubicBezTo>
                    <a:pt x="1935" y="1640"/>
                    <a:pt x="1935" y="1640"/>
                    <a:pt x="1935" y="1640"/>
                  </a:cubicBezTo>
                  <a:cubicBezTo>
                    <a:pt x="1937" y="1619"/>
                    <a:pt x="1940" y="1597"/>
                    <a:pt x="1943" y="1575"/>
                  </a:cubicBezTo>
                  <a:cubicBezTo>
                    <a:pt x="1943" y="1575"/>
                    <a:pt x="1943" y="1575"/>
                    <a:pt x="1943" y="1575"/>
                  </a:cubicBezTo>
                  <a:cubicBezTo>
                    <a:pt x="1943" y="1574"/>
                    <a:pt x="1944" y="1573"/>
                    <a:pt x="1944" y="1573"/>
                  </a:cubicBezTo>
                  <a:cubicBezTo>
                    <a:pt x="1944" y="1573"/>
                    <a:pt x="1944" y="1573"/>
                    <a:pt x="1944" y="1573"/>
                  </a:cubicBezTo>
                  <a:cubicBezTo>
                    <a:pt x="1992" y="1573"/>
                    <a:pt x="1992" y="1573"/>
                    <a:pt x="1992" y="1573"/>
                  </a:cubicBezTo>
                  <a:cubicBezTo>
                    <a:pt x="1992" y="1573"/>
                    <a:pt x="1993" y="1574"/>
                    <a:pt x="1993" y="1575"/>
                  </a:cubicBezTo>
                  <a:cubicBezTo>
                    <a:pt x="1993" y="1575"/>
                    <a:pt x="1993" y="1575"/>
                    <a:pt x="1993" y="1575"/>
                  </a:cubicBezTo>
                  <a:cubicBezTo>
                    <a:pt x="1995" y="1596"/>
                    <a:pt x="1996" y="1618"/>
                    <a:pt x="1997" y="1640"/>
                  </a:cubicBezTo>
                  <a:cubicBezTo>
                    <a:pt x="1997" y="1640"/>
                    <a:pt x="1997" y="1640"/>
                    <a:pt x="1997" y="1640"/>
                  </a:cubicBezTo>
                  <a:cubicBezTo>
                    <a:pt x="1996" y="1640"/>
                    <a:pt x="1996" y="1640"/>
                    <a:pt x="1996" y="1640"/>
                  </a:cubicBezTo>
                  <a:cubicBezTo>
                    <a:pt x="1996" y="1639"/>
                    <a:pt x="1996" y="1639"/>
                    <a:pt x="1996" y="1639"/>
                  </a:cubicBezTo>
                  <a:cubicBezTo>
                    <a:pt x="1996" y="1640"/>
                    <a:pt x="1996" y="1640"/>
                    <a:pt x="1996" y="1640"/>
                  </a:cubicBezTo>
                  <a:cubicBezTo>
                    <a:pt x="1997" y="1640"/>
                    <a:pt x="1997" y="1640"/>
                    <a:pt x="1997" y="1640"/>
                  </a:cubicBezTo>
                  <a:cubicBezTo>
                    <a:pt x="1997" y="1641"/>
                    <a:pt x="1997" y="1641"/>
                    <a:pt x="1997" y="1641"/>
                  </a:cubicBezTo>
                  <a:cubicBezTo>
                    <a:pt x="1997" y="1641"/>
                    <a:pt x="1997" y="1641"/>
                    <a:pt x="1997" y="1641"/>
                  </a:cubicBezTo>
                  <a:cubicBezTo>
                    <a:pt x="1997" y="1642"/>
                    <a:pt x="1996" y="1642"/>
                    <a:pt x="1996" y="1642"/>
                  </a:cubicBezTo>
                  <a:cubicBezTo>
                    <a:pt x="1996" y="1642"/>
                    <a:pt x="1996" y="1642"/>
                    <a:pt x="1996" y="1642"/>
                  </a:cubicBezTo>
                  <a:cubicBezTo>
                    <a:pt x="1936" y="1642"/>
                    <a:pt x="1936" y="1642"/>
                    <a:pt x="1936" y="1642"/>
                  </a:cubicBezTo>
                  <a:close/>
                  <a:moveTo>
                    <a:pt x="1994" y="1639"/>
                  </a:moveTo>
                  <a:cubicBezTo>
                    <a:pt x="1993" y="1618"/>
                    <a:pt x="1992" y="1597"/>
                    <a:pt x="1990" y="1576"/>
                  </a:cubicBezTo>
                  <a:cubicBezTo>
                    <a:pt x="1990" y="1576"/>
                    <a:pt x="1990" y="1576"/>
                    <a:pt x="1990" y="1576"/>
                  </a:cubicBezTo>
                  <a:cubicBezTo>
                    <a:pt x="1946" y="1576"/>
                    <a:pt x="1946" y="1576"/>
                    <a:pt x="1946" y="1576"/>
                  </a:cubicBezTo>
                  <a:cubicBezTo>
                    <a:pt x="1943" y="1598"/>
                    <a:pt x="1940" y="1618"/>
                    <a:pt x="1938" y="1639"/>
                  </a:cubicBezTo>
                  <a:cubicBezTo>
                    <a:pt x="1938" y="1639"/>
                    <a:pt x="1938" y="1639"/>
                    <a:pt x="1938" y="1639"/>
                  </a:cubicBezTo>
                  <a:cubicBezTo>
                    <a:pt x="1994" y="1639"/>
                    <a:pt x="1994" y="1639"/>
                    <a:pt x="1994" y="1639"/>
                  </a:cubicBezTo>
                  <a:close/>
                  <a:moveTo>
                    <a:pt x="24" y="1642"/>
                  </a:moveTo>
                  <a:cubicBezTo>
                    <a:pt x="23" y="1642"/>
                    <a:pt x="22" y="1641"/>
                    <a:pt x="22" y="1641"/>
                  </a:cubicBezTo>
                  <a:cubicBezTo>
                    <a:pt x="22" y="1641"/>
                    <a:pt x="22" y="1641"/>
                    <a:pt x="22" y="1641"/>
                  </a:cubicBezTo>
                  <a:cubicBezTo>
                    <a:pt x="21" y="1619"/>
                    <a:pt x="18" y="1597"/>
                    <a:pt x="16" y="1575"/>
                  </a:cubicBezTo>
                  <a:cubicBezTo>
                    <a:pt x="16" y="1575"/>
                    <a:pt x="16" y="1575"/>
                    <a:pt x="16" y="1575"/>
                  </a:cubicBezTo>
                  <a:cubicBezTo>
                    <a:pt x="16" y="1575"/>
                    <a:pt x="16" y="1574"/>
                    <a:pt x="16" y="1574"/>
                  </a:cubicBezTo>
                  <a:cubicBezTo>
                    <a:pt x="16" y="1574"/>
                    <a:pt x="16" y="1574"/>
                    <a:pt x="16" y="1574"/>
                  </a:cubicBezTo>
                  <a:cubicBezTo>
                    <a:pt x="16" y="1574"/>
                    <a:pt x="17" y="1573"/>
                    <a:pt x="17" y="1573"/>
                  </a:cubicBezTo>
                  <a:cubicBezTo>
                    <a:pt x="17" y="1573"/>
                    <a:pt x="17" y="1573"/>
                    <a:pt x="17" y="1573"/>
                  </a:cubicBezTo>
                  <a:cubicBezTo>
                    <a:pt x="68" y="1573"/>
                    <a:pt x="68" y="1573"/>
                    <a:pt x="68" y="1573"/>
                  </a:cubicBezTo>
                  <a:cubicBezTo>
                    <a:pt x="69" y="1573"/>
                    <a:pt x="69" y="1574"/>
                    <a:pt x="69" y="1574"/>
                  </a:cubicBezTo>
                  <a:cubicBezTo>
                    <a:pt x="69" y="1574"/>
                    <a:pt x="69" y="1574"/>
                    <a:pt x="69" y="1574"/>
                  </a:cubicBezTo>
                  <a:cubicBezTo>
                    <a:pt x="70" y="1574"/>
                    <a:pt x="70" y="1575"/>
                    <a:pt x="70" y="1575"/>
                  </a:cubicBezTo>
                  <a:cubicBezTo>
                    <a:pt x="70" y="1575"/>
                    <a:pt x="70" y="1575"/>
                    <a:pt x="70" y="1575"/>
                  </a:cubicBezTo>
                  <a:cubicBezTo>
                    <a:pt x="67" y="1597"/>
                    <a:pt x="65" y="1619"/>
                    <a:pt x="63" y="1641"/>
                  </a:cubicBezTo>
                  <a:cubicBezTo>
                    <a:pt x="63" y="1641"/>
                    <a:pt x="63" y="1641"/>
                    <a:pt x="63" y="1641"/>
                  </a:cubicBezTo>
                  <a:cubicBezTo>
                    <a:pt x="63" y="1641"/>
                    <a:pt x="63" y="1642"/>
                    <a:pt x="62" y="1642"/>
                  </a:cubicBezTo>
                  <a:cubicBezTo>
                    <a:pt x="62" y="1642"/>
                    <a:pt x="62" y="1642"/>
                    <a:pt x="62" y="1642"/>
                  </a:cubicBezTo>
                  <a:cubicBezTo>
                    <a:pt x="24" y="1642"/>
                    <a:pt x="24" y="1642"/>
                    <a:pt x="24" y="1642"/>
                  </a:cubicBezTo>
                  <a:close/>
                  <a:moveTo>
                    <a:pt x="60" y="1639"/>
                  </a:moveTo>
                  <a:cubicBezTo>
                    <a:pt x="62" y="1618"/>
                    <a:pt x="64" y="1597"/>
                    <a:pt x="67" y="1576"/>
                  </a:cubicBezTo>
                  <a:cubicBezTo>
                    <a:pt x="67" y="1576"/>
                    <a:pt x="67" y="1576"/>
                    <a:pt x="67" y="1576"/>
                  </a:cubicBezTo>
                  <a:cubicBezTo>
                    <a:pt x="19" y="1576"/>
                    <a:pt x="19" y="1576"/>
                    <a:pt x="19" y="1576"/>
                  </a:cubicBezTo>
                  <a:cubicBezTo>
                    <a:pt x="21" y="1597"/>
                    <a:pt x="24" y="1618"/>
                    <a:pt x="25" y="1639"/>
                  </a:cubicBezTo>
                  <a:cubicBezTo>
                    <a:pt x="25" y="1639"/>
                    <a:pt x="25" y="1639"/>
                    <a:pt x="25" y="1639"/>
                  </a:cubicBezTo>
                  <a:cubicBezTo>
                    <a:pt x="60" y="1639"/>
                    <a:pt x="60" y="1639"/>
                    <a:pt x="60" y="1639"/>
                  </a:cubicBezTo>
                  <a:close/>
                  <a:moveTo>
                    <a:pt x="17" y="1576"/>
                  </a:moveTo>
                  <a:cubicBezTo>
                    <a:pt x="17" y="1575"/>
                    <a:pt x="17" y="1575"/>
                    <a:pt x="17" y="1575"/>
                  </a:cubicBezTo>
                  <a:cubicBezTo>
                    <a:pt x="17" y="1576"/>
                    <a:pt x="17" y="1576"/>
                    <a:pt x="17" y="1576"/>
                  </a:cubicBezTo>
                  <a:close/>
                  <a:moveTo>
                    <a:pt x="1950" y="1439"/>
                  </a:moveTo>
                  <a:cubicBezTo>
                    <a:pt x="1949" y="1439"/>
                    <a:pt x="1949" y="1439"/>
                    <a:pt x="1949" y="1438"/>
                  </a:cubicBezTo>
                  <a:cubicBezTo>
                    <a:pt x="1949" y="1438"/>
                    <a:pt x="1949" y="1438"/>
                    <a:pt x="1949" y="1438"/>
                  </a:cubicBezTo>
                  <a:cubicBezTo>
                    <a:pt x="1949" y="1438"/>
                    <a:pt x="1948" y="1438"/>
                    <a:pt x="1948" y="1437"/>
                  </a:cubicBezTo>
                  <a:cubicBezTo>
                    <a:pt x="1948" y="1437"/>
                    <a:pt x="1948" y="1437"/>
                    <a:pt x="1948" y="1437"/>
                  </a:cubicBezTo>
                  <a:cubicBezTo>
                    <a:pt x="1949" y="1426"/>
                    <a:pt x="1949" y="1416"/>
                    <a:pt x="1949" y="1405"/>
                  </a:cubicBezTo>
                  <a:cubicBezTo>
                    <a:pt x="1949" y="1405"/>
                    <a:pt x="1949" y="1405"/>
                    <a:pt x="1949" y="1405"/>
                  </a:cubicBezTo>
                  <a:cubicBezTo>
                    <a:pt x="1949" y="1394"/>
                    <a:pt x="1949" y="1383"/>
                    <a:pt x="1948" y="1372"/>
                  </a:cubicBezTo>
                  <a:cubicBezTo>
                    <a:pt x="1948" y="1372"/>
                    <a:pt x="1948" y="1372"/>
                    <a:pt x="1948" y="1372"/>
                  </a:cubicBezTo>
                  <a:cubicBezTo>
                    <a:pt x="1948" y="1371"/>
                    <a:pt x="1949" y="1371"/>
                    <a:pt x="1949" y="1371"/>
                  </a:cubicBezTo>
                  <a:cubicBezTo>
                    <a:pt x="1949" y="1371"/>
                    <a:pt x="1949" y="1371"/>
                    <a:pt x="1949" y="1371"/>
                  </a:cubicBezTo>
                  <a:cubicBezTo>
                    <a:pt x="1949" y="1370"/>
                    <a:pt x="1949" y="1370"/>
                    <a:pt x="1950" y="1370"/>
                  </a:cubicBezTo>
                  <a:cubicBezTo>
                    <a:pt x="1950" y="1370"/>
                    <a:pt x="1950" y="1370"/>
                    <a:pt x="1950" y="1370"/>
                  </a:cubicBezTo>
                  <a:cubicBezTo>
                    <a:pt x="1984" y="1370"/>
                    <a:pt x="1984" y="1370"/>
                    <a:pt x="1984" y="1370"/>
                  </a:cubicBezTo>
                  <a:cubicBezTo>
                    <a:pt x="1985" y="1370"/>
                    <a:pt x="1985" y="1370"/>
                    <a:pt x="1985" y="1371"/>
                  </a:cubicBezTo>
                  <a:cubicBezTo>
                    <a:pt x="1985" y="1371"/>
                    <a:pt x="1985" y="1371"/>
                    <a:pt x="1985" y="1371"/>
                  </a:cubicBezTo>
                  <a:cubicBezTo>
                    <a:pt x="1986" y="1371"/>
                    <a:pt x="1986" y="1371"/>
                    <a:pt x="1986" y="1372"/>
                  </a:cubicBezTo>
                  <a:cubicBezTo>
                    <a:pt x="1986" y="1372"/>
                    <a:pt x="1986" y="1372"/>
                    <a:pt x="1986" y="1372"/>
                  </a:cubicBezTo>
                  <a:cubicBezTo>
                    <a:pt x="1985" y="1389"/>
                    <a:pt x="1985" y="1407"/>
                    <a:pt x="1985" y="1425"/>
                  </a:cubicBezTo>
                  <a:cubicBezTo>
                    <a:pt x="1985" y="1425"/>
                    <a:pt x="1985" y="1425"/>
                    <a:pt x="1985" y="1425"/>
                  </a:cubicBezTo>
                  <a:cubicBezTo>
                    <a:pt x="1985" y="1425"/>
                    <a:pt x="1985" y="1426"/>
                    <a:pt x="1985" y="1426"/>
                  </a:cubicBezTo>
                  <a:cubicBezTo>
                    <a:pt x="1985" y="1426"/>
                    <a:pt x="1985" y="1426"/>
                    <a:pt x="1985" y="1426"/>
                  </a:cubicBezTo>
                  <a:cubicBezTo>
                    <a:pt x="1985" y="1430"/>
                    <a:pt x="1985" y="1433"/>
                    <a:pt x="1985" y="1437"/>
                  </a:cubicBezTo>
                  <a:cubicBezTo>
                    <a:pt x="1985" y="1437"/>
                    <a:pt x="1985" y="1437"/>
                    <a:pt x="1985" y="1437"/>
                  </a:cubicBezTo>
                  <a:cubicBezTo>
                    <a:pt x="1985" y="1438"/>
                    <a:pt x="1985" y="1438"/>
                    <a:pt x="1984" y="1438"/>
                  </a:cubicBezTo>
                  <a:cubicBezTo>
                    <a:pt x="1984" y="1438"/>
                    <a:pt x="1984" y="1438"/>
                    <a:pt x="1984" y="1438"/>
                  </a:cubicBezTo>
                  <a:cubicBezTo>
                    <a:pt x="1984" y="1439"/>
                    <a:pt x="1984" y="1439"/>
                    <a:pt x="1983" y="1439"/>
                  </a:cubicBezTo>
                  <a:cubicBezTo>
                    <a:pt x="1983" y="1439"/>
                    <a:pt x="1983" y="1439"/>
                    <a:pt x="1983" y="1439"/>
                  </a:cubicBezTo>
                  <a:cubicBezTo>
                    <a:pt x="1950" y="1439"/>
                    <a:pt x="1950" y="1439"/>
                    <a:pt x="1950" y="1439"/>
                  </a:cubicBezTo>
                  <a:close/>
                  <a:moveTo>
                    <a:pt x="1982" y="1436"/>
                  </a:moveTo>
                  <a:cubicBezTo>
                    <a:pt x="1982" y="1432"/>
                    <a:pt x="1982" y="1429"/>
                    <a:pt x="1982" y="1426"/>
                  </a:cubicBezTo>
                  <a:cubicBezTo>
                    <a:pt x="1982" y="1426"/>
                    <a:pt x="1982" y="1426"/>
                    <a:pt x="1982" y="1426"/>
                  </a:cubicBezTo>
                  <a:cubicBezTo>
                    <a:pt x="1982" y="1426"/>
                    <a:pt x="1982" y="1425"/>
                    <a:pt x="1982" y="1425"/>
                  </a:cubicBezTo>
                  <a:cubicBezTo>
                    <a:pt x="1982" y="1425"/>
                    <a:pt x="1982" y="1425"/>
                    <a:pt x="1982" y="1425"/>
                  </a:cubicBezTo>
                  <a:cubicBezTo>
                    <a:pt x="1982" y="1408"/>
                    <a:pt x="1982" y="1390"/>
                    <a:pt x="1983" y="1373"/>
                  </a:cubicBezTo>
                  <a:cubicBezTo>
                    <a:pt x="1983" y="1373"/>
                    <a:pt x="1983" y="1373"/>
                    <a:pt x="1983" y="1373"/>
                  </a:cubicBezTo>
                  <a:cubicBezTo>
                    <a:pt x="1951" y="1373"/>
                    <a:pt x="1951" y="1373"/>
                    <a:pt x="1951" y="1373"/>
                  </a:cubicBezTo>
                  <a:cubicBezTo>
                    <a:pt x="1952" y="1384"/>
                    <a:pt x="1952" y="1394"/>
                    <a:pt x="1952" y="1405"/>
                  </a:cubicBezTo>
                  <a:cubicBezTo>
                    <a:pt x="1952" y="1405"/>
                    <a:pt x="1952" y="1405"/>
                    <a:pt x="1952" y="1405"/>
                  </a:cubicBezTo>
                  <a:cubicBezTo>
                    <a:pt x="1952" y="1415"/>
                    <a:pt x="1952" y="1425"/>
                    <a:pt x="1951" y="1436"/>
                  </a:cubicBezTo>
                  <a:cubicBezTo>
                    <a:pt x="1951" y="1436"/>
                    <a:pt x="1951" y="1436"/>
                    <a:pt x="1951" y="1436"/>
                  </a:cubicBezTo>
                  <a:cubicBezTo>
                    <a:pt x="1982" y="1436"/>
                    <a:pt x="1982" y="1436"/>
                    <a:pt x="1982" y="1436"/>
                  </a:cubicBezTo>
                  <a:close/>
                  <a:moveTo>
                    <a:pt x="15" y="1439"/>
                  </a:moveTo>
                  <a:cubicBezTo>
                    <a:pt x="15" y="1439"/>
                    <a:pt x="14" y="1439"/>
                    <a:pt x="14" y="1438"/>
                  </a:cubicBezTo>
                  <a:cubicBezTo>
                    <a:pt x="14" y="1438"/>
                    <a:pt x="14" y="1438"/>
                    <a:pt x="14" y="1438"/>
                  </a:cubicBezTo>
                  <a:cubicBezTo>
                    <a:pt x="14" y="1438"/>
                    <a:pt x="14" y="1437"/>
                    <a:pt x="14" y="1437"/>
                  </a:cubicBezTo>
                  <a:cubicBezTo>
                    <a:pt x="14" y="1437"/>
                    <a:pt x="14" y="1437"/>
                    <a:pt x="14" y="1437"/>
                  </a:cubicBezTo>
                  <a:cubicBezTo>
                    <a:pt x="16" y="1415"/>
                    <a:pt x="18" y="1393"/>
                    <a:pt x="20" y="1372"/>
                  </a:cubicBezTo>
                  <a:cubicBezTo>
                    <a:pt x="20" y="1372"/>
                    <a:pt x="20" y="1372"/>
                    <a:pt x="20" y="1372"/>
                  </a:cubicBezTo>
                  <a:cubicBezTo>
                    <a:pt x="20" y="1371"/>
                    <a:pt x="21" y="1370"/>
                    <a:pt x="22" y="1370"/>
                  </a:cubicBezTo>
                  <a:cubicBezTo>
                    <a:pt x="22" y="1370"/>
                    <a:pt x="22" y="1370"/>
                    <a:pt x="22" y="1370"/>
                  </a:cubicBezTo>
                  <a:cubicBezTo>
                    <a:pt x="73" y="1370"/>
                    <a:pt x="73" y="1370"/>
                    <a:pt x="73" y="1370"/>
                  </a:cubicBezTo>
                  <a:cubicBezTo>
                    <a:pt x="74" y="1370"/>
                    <a:pt x="74" y="1371"/>
                    <a:pt x="74" y="1372"/>
                  </a:cubicBezTo>
                  <a:cubicBezTo>
                    <a:pt x="74" y="1372"/>
                    <a:pt x="74" y="1372"/>
                    <a:pt x="74" y="1372"/>
                  </a:cubicBezTo>
                  <a:cubicBezTo>
                    <a:pt x="75" y="1394"/>
                    <a:pt x="76" y="1415"/>
                    <a:pt x="76" y="1437"/>
                  </a:cubicBezTo>
                  <a:cubicBezTo>
                    <a:pt x="76" y="1437"/>
                    <a:pt x="76" y="1437"/>
                    <a:pt x="76" y="1437"/>
                  </a:cubicBezTo>
                  <a:cubicBezTo>
                    <a:pt x="76" y="1438"/>
                    <a:pt x="76" y="1438"/>
                    <a:pt x="76" y="1438"/>
                  </a:cubicBezTo>
                  <a:cubicBezTo>
                    <a:pt x="76" y="1438"/>
                    <a:pt x="76" y="1438"/>
                    <a:pt x="76" y="1438"/>
                  </a:cubicBezTo>
                  <a:cubicBezTo>
                    <a:pt x="75" y="1439"/>
                    <a:pt x="75" y="1439"/>
                    <a:pt x="75" y="1439"/>
                  </a:cubicBezTo>
                  <a:cubicBezTo>
                    <a:pt x="75" y="1439"/>
                    <a:pt x="75" y="1439"/>
                    <a:pt x="75" y="1439"/>
                  </a:cubicBezTo>
                  <a:cubicBezTo>
                    <a:pt x="15" y="1439"/>
                    <a:pt x="15" y="1439"/>
                    <a:pt x="15" y="1439"/>
                  </a:cubicBezTo>
                  <a:close/>
                  <a:moveTo>
                    <a:pt x="73" y="1436"/>
                  </a:moveTo>
                  <a:cubicBezTo>
                    <a:pt x="73" y="1415"/>
                    <a:pt x="72" y="1394"/>
                    <a:pt x="72" y="1373"/>
                  </a:cubicBezTo>
                  <a:cubicBezTo>
                    <a:pt x="72" y="1373"/>
                    <a:pt x="72" y="1373"/>
                    <a:pt x="72" y="1373"/>
                  </a:cubicBezTo>
                  <a:cubicBezTo>
                    <a:pt x="23" y="1373"/>
                    <a:pt x="23" y="1373"/>
                    <a:pt x="23" y="1373"/>
                  </a:cubicBezTo>
                  <a:cubicBezTo>
                    <a:pt x="21" y="1394"/>
                    <a:pt x="19" y="1414"/>
                    <a:pt x="17" y="1436"/>
                  </a:cubicBezTo>
                  <a:cubicBezTo>
                    <a:pt x="17" y="1436"/>
                    <a:pt x="17" y="1436"/>
                    <a:pt x="17" y="1436"/>
                  </a:cubicBezTo>
                  <a:cubicBezTo>
                    <a:pt x="73" y="1436"/>
                    <a:pt x="73" y="1436"/>
                    <a:pt x="73" y="1436"/>
                  </a:cubicBezTo>
                  <a:close/>
                  <a:moveTo>
                    <a:pt x="22" y="1373"/>
                  </a:moveTo>
                  <a:cubicBezTo>
                    <a:pt x="22" y="1372"/>
                    <a:pt x="22" y="1372"/>
                    <a:pt x="22" y="1372"/>
                  </a:cubicBezTo>
                  <a:cubicBezTo>
                    <a:pt x="22" y="1373"/>
                    <a:pt x="22" y="1373"/>
                    <a:pt x="22" y="1373"/>
                  </a:cubicBezTo>
                  <a:close/>
                  <a:moveTo>
                    <a:pt x="1944" y="1235"/>
                  </a:moveTo>
                  <a:cubicBezTo>
                    <a:pt x="1944" y="1234"/>
                    <a:pt x="1944" y="1234"/>
                    <a:pt x="1944" y="1234"/>
                  </a:cubicBezTo>
                  <a:cubicBezTo>
                    <a:pt x="1945" y="1234"/>
                    <a:pt x="1945" y="1234"/>
                    <a:pt x="1945" y="1234"/>
                  </a:cubicBezTo>
                  <a:cubicBezTo>
                    <a:pt x="1944" y="1234"/>
                    <a:pt x="1944" y="1234"/>
                    <a:pt x="1944" y="1234"/>
                  </a:cubicBezTo>
                  <a:cubicBezTo>
                    <a:pt x="1944" y="1235"/>
                    <a:pt x="1944" y="1235"/>
                    <a:pt x="1944" y="1235"/>
                  </a:cubicBezTo>
                  <a:cubicBezTo>
                    <a:pt x="1943" y="1235"/>
                    <a:pt x="1942" y="1235"/>
                    <a:pt x="1942" y="1234"/>
                  </a:cubicBezTo>
                  <a:cubicBezTo>
                    <a:pt x="1942" y="1234"/>
                    <a:pt x="1942" y="1234"/>
                    <a:pt x="1942" y="1234"/>
                  </a:cubicBezTo>
                  <a:cubicBezTo>
                    <a:pt x="1941" y="1220"/>
                    <a:pt x="1940" y="1206"/>
                    <a:pt x="1938" y="1193"/>
                  </a:cubicBezTo>
                  <a:cubicBezTo>
                    <a:pt x="1938" y="1193"/>
                    <a:pt x="1938" y="1193"/>
                    <a:pt x="1938" y="1193"/>
                  </a:cubicBezTo>
                  <a:cubicBezTo>
                    <a:pt x="1937" y="1185"/>
                    <a:pt x="1937" y="1177"/>
                    <a:pt x="1936" y="1169"/>
                  </a:cubicBezTo>
                  <a:cubicBezTo>
                    <a:pt x="1936" y="1169"/>
                    <a:pt x="1936" y="1169"/>
                    <a:pt x="1936" y="1169"/>
                  </a:cubicBezTo>
                  <a:cubicBezTo>
                    <a:pt x="1936" y="1168"/>
                    <a:pt x="1936" y="1168"/>
                    <a:pt x="1936" y="1167"/>
                  </a:cubicBezTo>
                  <a:cubicBezTo>
                    <a:pt x="1936" y="1167"/>
                    <a:pt x="1936" y="1167"/>
                    <a:pt x="1936" y="1167"/>
                  </a:cubicBezTo>
                  <a:cubicBezTo>
                    <a:pt x="1936" y="1167"/>
                    <a:pt x="1937" y="1167"/>
                    <a:pt x="1937" y="1167"/>
                  </a:cubicBezTo>
                  <a:cubicBezTo>
                    <a:pt x="1937" y="1167"/>
                    <a:pt x="1937" y="1167"/>
                    <a:pt x="1937" y="1167"/>
                  </a:cubicBezTo>
                  <a:cubicBezTo>
                    <a:pt x="1992" y="1167"/>
                    <a:pt x="1992" y="1167"/>
                    <a:pt x="1992" y="1167"/>
                  </a:cubicBezTo>
                  <a:cubicBezTo>
                    <a:pt x="1993" y="1167"/>
                    <a:pt x="1993" y="1168"/>
                    <a:pt x="1993" y="1168"/>
                  </a:cubicBezTo>
                  <a:cubicBezTo>
                    <a:pt x="1993" y="1168"/>
                    <a:pt x="1993" y="1168"/>
                    <a:pt x="1993" y="1168"/>
                  </a:cubicBezTo>
                  <a:cubicBezTo>
                    <a:pt x="1993" y="1173"/>
                    <a:pt x="1993" y="1177"/>
                    <a:pt x="1993" y="1181"/>
                  </a:cubicBezTo>
                  <a:cubicBezTo>
                    <a:pt x="1993" y="1181"/>
                    <a:pt x="1993" y="1181"/>
                    <a:pt x="1993" y="1181"/>
                  </a:cubicBezTo>
                  <a:cubicBezTo>
                    <a:pt x="1993" y="1199"/>
                    <a:pt x="1993" y="1216"/>
                    <a:pt x="1992" y="1234"/>
                  </a:cubicBezTo>
                  <a:cubicBezTo>
                    <a:pt x="1992" y="1234"/>
                    <a:pt x="1992" y="1234"/>
                    <a:pt x="1992" y="1234"/>
                  </a:cubicBezTo>
                  <a:cubicBezTo>
                    <a:pt x="1992" y="1235"/>
                    <a:pt x="1992" y="1235"/>
                    <a:pt x="1991" y="1235"/>
                  </a:cubicBezTo>
                  <a:cubicBezTo>
                    <a:pt x="1991" y="1235"/>
                    <a:pt x="1991" y="1235"/>
                    <a:pt x="1991" y="1235"/>
                  </a:cubicBezTo>
                  <a:cubicBezTo>
                    <a:pt x="1944" y="1235"/>
                    <a:pt x="1944" y="1235"/>
                    <a:pt x="1944" y="1235"/>
                  </a:cubicBezTo>
                  <a:close/>
                  <a:moveTo>
                    <a:pt x="1989" y="1232"/>
                  </a:moveTo>
                  <a:cubicBezTo>
                    <a:pt x="1990" y="1215"/>
                    <a:pt x="1990" y="1198"/>
                    <a:pt x="1990" y="1181"/>
                  </a:cubicBezTo>
                  <a:cubicBezTo>
                    <a:pt x="1990" y="1181"/>
                    <a:pt x="1990" y="1181"/>
                    <a:pt x="1990" y="1181"/>
                  </a:cubicBezTo>
                  <a:cubicBezTo>
                    <a:pt x="1990" y="1177"/>
                    <a:pt x="1990" y="1174"/>
                    <a:pt x="1990" y="1170"/>
                  </a:cubicBezTo>
                  <a:cubicBezTo>
                    <a:pt x="1990" y="1170"/>
                    <a:pt x="1990" y="1170"/>
                    <a:pt x="1990" y="1170"/>
                  </a:cubicBezTo>
                  <a:cubicBezTo>
                    <a:pt x="1939" y="1170"/>
                    <a:pt x="1939" y="1170"/>
                    <a:pt x="1939" y="1170"/>
                  </a:cubicBezTo>
                  <a:cubicBezTo>
                    <a:pt x="1940" y="1177"/>
                    <a:pt x="1940" y="1185"/>
                    <a:pt x="1941" y="1192"/>
                  </a:cubicBezTo>
                  <a:cubicBezTo>
                    <a:pt x="1941" y="1192"/>
                    <a:pt x="1941" y="1192"/>
                    <a:pt x="1941" y="1192"/>
                  </a:cubicBezTo>
                  <a:cubicBezTo>
                    <a:pt x="1943" y="1206"/>
                    <a:pt x="1944" y="1219"/>
                    <a:pt x="1945" y="1232"/>
                  </a:cubicBezTo>
                  <a:cubicBezTo>
                    <a:pt x="1945" y="1232"/>
                    <a:pt x="1945" y="1232"/>
                    <a:pt x="1945" y="1232"/>
                  </a:cubicBezTo>
                  <a:cubicBezTo>
                    <a:pt x="1989" y="1232"/>
                    <a:pt x="1989" y="1232"/>
                    <a:pt x="1989" y="1232"/>
                  </a:cubicBezTo>
                  <a:close/>
                  <a:moveTo>
                    <a:pt x="31" y="1235"/>
                  </a:moveTo>
                  <a:cubicBezTo>
                    <a:pt x="30" y="1235"/>
                    <a:pt x="30" y="1235"/>
                    <a:pt x="30" y="1235"/>
                  </a:cubicBezTo>
                  <a:cubicBezTo>
                    <a:pt x="30" y="1235"/>
                    <a:pt x="30" y="1235"/>
                    <a:pt x="30" y="1235"/>
                  </a:cubicBezTo>
                  <a:cubicBezTo>
                    <a:pt x="29" y="1235"/>
                    <a:pt x="29" y="1234"/>
                    <a:pt x="29" y="1234"/>
                  </a:cubicBezTo>
                  <a:cubicBezTo>
                    <a:pt x="29" y="1234"/>
                    <a:pt x="29" y="1234"/>
                    <a:pt x="29" y="1234"/>
                  </a:cubicBezTo>
                  <a:cubicBezTo>
                    <a:pt x="30" y="1212"/>
                    <a:pt x="31" y="1190"/>
                    <a:pt x="31" y="1168"/>
                  </a:cubicBezTo>
                  <a:cubicBezTo>
                    <a:pt x="31" y="1168"/>
                    <a:pt x="31" y="1168"/>
                    <a:pt x="31" y="1168"/>
                  </a:cubicBezTo>
                  <a:cubicBezTo>
                    <a:pt x="31" y="1168"/>
                    <a:pt x="32" y="1167"/>
                    <a:pt x="33" y="1167"/>
                  </a:cubicBezTo>
                  <a:cubicBezTo>
                    <a:pt x="33" y="1167"/>
                    <a:pt x="33" y="1167"/>
                    <a:pt x="33" y="1167"/>
                  </a:cubicBezTo>
                  <a:cubicBezTo>
                    <a:pt x="81" y="1167"/>
                    <a:pt x="81" y="1167"/>
                    <a:pt x="81" y="1167"/>
                  </a:cubicBezTo>
                  <a:cubicBezTo>
                    <a:pt x="81" y="1168"/>
                    <a:pt x="81" y="1168"/>
                    <a:pt x="81" y="1168"/>
                  </a:cubicBezTo>
                  <a:cubicBezTo>
                    <a:pt x="81" y="1167"/>
                    <a:pt x="81" y="1167"/>
                    <a:pt x="81" y="1167"/>
                  </a:cubicBezTo>
                  <a:cubicBezTo>
                    <a:pt x="82" y="1167"/>
                    <a:pt x="82" y="1167"/>
                    <a:pt x="82" y="1167"/>
                  </a:cubicBezTo>
                  <a:cubicBezTo>
                    <a:pt x="82" y="1167"/>
                    <a:pt x="82" y="1167"/>
                    <a:pt x="82" y="1167"/>
                  </a:cubicBezTo>
                  <a:cubicBezTo>
                    <a:pt x="83" y="1168"/>
                    <a:pt x="83" y="1168"/>
                    <a:pt x="83" y="1169"/>
                  </a:cubicBezTo>
                  <a:cubicBezTo>
                    <a:pt x="83" y="1169"/>
                    <a:pt x="83" y="1169"/>
                    <a:pt x="83" y="1169"/>
                  </a:cubicBezTo>
                  <a:cubicBezTo>
                    <a:pt x="82" y="1180"/>
                    <a:pt x="81" y="1192"/>
                    <a:pt x="79" y="1204"/>
                  </a:cubicBezTo>
                  <a:cubicBezTo>
                    <a:pt x="79" y="1204"/>
                    <a:pt x="79" y="1204"/>
                    <a:pt x="79" y="1204"/>
                  </a:cubicBezTo>
                  <a:cubicBezTo>
                    <a:pt x="78" y="1214"/>
                    <a:pt x="77" y="1224"/>
                    <a:pt x="76" y="1234"/>
                  </a:cubicBezTo>
                  <a:cubicBezTo>
                    <a:pt x="76" y="1234"/>
                    <a:pt x="76" y="1234"/>
                    <a:pt x="76" y="1234"/>
                  </a:cubicBezTo>
                  <a:cubicBezTo>
                    <a:pt x="76" y="1235"/>
                    <a:pt x="76" y="1235"/>
                    <a:pt x="75" y="1235"/>
                  </a:cubicBezTo>
                  <a:cubicBezTo>
                    <a:pt x="75" y="1235"/>
                    <a:pt x="75" y="1235"/>
                    <a:pt x="75" y="1235"/>
                  </a:cubicBezTo>
                  <a:cubicBezTo>
                    <a:pt x="31" y="1235"/>
                    <a:pt x="31" y="1235"/>
                    <a:pt x="31" y="1235"/>
                  </a:cubicBezTo>
                  <a:close/>
                  <a:moveTo>
                    <a:pt x="73" y="1232"/>
                  </a:moveTo>
                  <a:cubicBezTo>
                    <a:pt x="74" y="1223"/>
                    <a:pt x="75" y="1213"/>
                    <a:pt x="76" y="1204"/>
                  </a:cubicBezTo>
                  <a:cubicBezTo>
                    <a:pt x="76" y="1204"/>
                    <a:pt x="76" y="1204"/>
                    <a:pt x="76" y="1204"/>
                  </a:cubicBezTo>
                  <a:cubicBezTo>
                    <a:pt x="78" y="1192"/>
                    <a:pt x="79" y="1181"/>
                    <a:pt x="80" y="1170"/>
                  </a:cubicBezTo>
                  <a:cubicBezTo>
                    <a:pt x="80" y="1170"/>
                    <a:pt x="80" y="1170"/>
                    <a:pt x="80" y="1170"/>
                  </a:cubicBezTo>
                  <a:cubicBezTo>
                    <a:pt x="34" y="1170"/>
                    <a:pt x="34" y="1170"/>
                    <a:pt x="34" y="1170"/>
                  </a:cubicBezTo>
                  <a:cubicBezTo>
                    <a:pt x="34" y="1190"/>
                    <a:pt x="33" y="1211"/>
                    <a:pt x="32" y="1232"/>
                  </a:cubicBezTo>
                  <a:cubicBezTo>
                    <a:pt x="32" y="1232"/>
                    <a:pt x="32" y="1232"/>
                    <a:pt x="32" y="1232"/>
                  </a:cubicBezTo>
                  <a:cubicBezTo>
                    <a:pt x="73" y="1232"/>
                    <a:pt x="73" y="1232"/>
                    <a:pt x="73" y="1232"/>
                  </a:cubicBezTo>
                  <a:close/>
                  <a:moveTo>
                    <a:pt x="1926" y="1032"/>
                  </a:moveTo>
                  <a:cubicBezTo>
                    <a:pt x="1925" y="1032"/>
                    <a:pt x="1924" y="1031"/>
                    <a:pt x="1924" y="1031"/>
                  </a:cubicBezTo>
                  <a:cubicBezTo>
                    <a:pt x="1924" y="1031"/>
                    <a:pt x="1924" y="1031"/>
                    <a:pt x="1924" y="1031"/>
                  </a:cubicBezTo>
                  <a:cubicBezTo>
                    <a:pt x="1923" y="1009"/>
                    <a:pt x="1922" y="987"/>
                    <a:pt x="1921" y="965"/>
                  </a:cubicBezTo>
                  <a:cubicBezTo>
                    <a:pt x="1921" y="965"/>
                    <a:pt x="1921" y="965"/>
                    <a:pt x="1921" y="965"/>
                  </a:cubicBezTo>
                  <a:cubicBezTo>
                    <a:pt x="1921" y="965"/>
                    <a:pt x="1921" y="964"/>
                    <a:pt x="1921" y="964"/>
                  </a:cubicBezTo>
                  <a:cubicBezTo>
                    <a:pt x="1921" y="964"/>
                    <a:pt x="1921" y="964"/>
                    <a:pt x="1921" y="964"/>
                  </a:cubicBezTo>
                  <a:cubicBezTo>
                    <a:pt x="1922" y="964"/>
                    <a:pt x="1922" y="964"/>
                    <a:pt x="1922" y="964"/>
                  </a:cubicBezTo>
                  <a:cubicBezTo>
                    <a:pt x="1922" y="964"/>
                    <a:pt x="1922" y="964"/>
                    <a:pt x="1922" y="964"/>
                  </a:cubicBezTo>
                  <a:cubicBezTo>
                    <a:pt x="1975" y="964"/>
                    <a:pt x="1975" y="964"/>
                    <a:pt x="1975" y="964"/>
                  </a:cubicBezTo>
                  <a:cubicBezTo>
                    <a:pt x="1976" y="964"/>
                    <a:pt x="1977" y="964"/>
                    <a:pt x="1977" y="965"/>
                  </a:cubicBezTo>
                  <a:cubicBezTo>
                    <a:pt x="1977" y="965"/>
                    <a:pt x="1977" y="965"/>
                    <a:pt x="1977" y="965"/>
                  </a:cubicBezTo>
                  <a:cubicBezTo>
                    <a:pt x="1978" y="987"/>
                    <a:pt x="1981" y="1008"/>
                    <a:pt x="1983" y="1030"/>
                  </a:cubicBezTo>
                  <a:cubicBezTo>
                    <a:pt x="1983" y="1030"/>
                    <a:pt x="1983" y="1030"/>
                    <a:pt x="1983" y="1030"/>
                  </a:cubicBezTo>
                  <a:cubicBezTo>
                    <a:pt x="1981" y="1031"/>
                    <a:pt x="1981" y="1031"/>
                    <a:pt x="1981" y="1031"/>
                  </a:cubicBezTo>
                  <a:cubicBezTo>
                    <a:pt x="1981" y="1029"/>
                    <a:pt x="1981" y="1029"/>
                    <a:pt x="1981" y="1029"/>
                  </a:cubicBezTo>
                  <a:cubicBezTo>
                    <a:pt x="1981" y="1031"/>
                    <a:pt x="1981" y="1031"/>
                    <a:pt x="1981" y="1031"/>
                  </a:cubicBezTo>
                  <a:cubicBezTo>
                    <a:pt x="1983" y="1030"/>
                    <a:pt x="1983" y="1030"/>
                    <a:pt x="1983" y="1030"/>
                  </a:cubicBezTo>
                  <a:cubicBezTo>
                    <a:pt x="1983" y="1031"/>
                    <a:pt x="1983" y="1031"/>
                    <a:pt x="1982" y="1032"/>
                  </a:cubicBezTo>
                  <a:cubicBezTo>
                    <a:pt x="1982" y="1032"/>
                    <a:pt x="1982" y="1032"/>
                    <a:pt x="1982" y="1032"/>
                  </a:cubicBezTo>
                  <a:cubicBezTo>
                    <a:pt x="1982" y="1032"/>
                    <a:pt x="1982" y="1032"/>
                    <a:pt x="1981" y="1032"/>
                  </a:cubicBezTo>
                  <a:cubicBezTo>
                    <a:pt x="1981" y="1032"/>
                    <a:pt x="1981" y="1032"/>
                    <a:pt x="1981" y="1032"/>
                  </a:cubicBezTo>
                  <a:cubicBezTo>
                    <a:pt x="1926" y="1032"/>
                    <a:pt x="1926" y="1032"/>
                    <a:pt x="1926" y="1032"/>
                  </a:cubicBezTo>
                  <a:close/>
                  <a:moveTo>
                    <a:pt x="1980" y="1029"/>
                  </a:moveTo>
                  <a:cubicBezTo>
                    <a:pt x="1978" y="1008"/>
                    <a:pt x="1975" y="987"/>
                    <a:pt x="1974" y="967"/>
                  </a:cubicBezTo>
                  <a:cubicBezTo>
                    <a:pt x="1974" y="967"/>
                    <a:pt x="1974" y="967"/>
                    <a:pt x="1974" y="967"/>
                  </a:cubicBezTo>
                  <a:cubicBezTo>
                    <a:pt x="1924" y="967"/>
                    <a:pt x="1924" y="967"/>
                    <a:pt x="1924" y="967"/>
                  </a:cubicBezTo>
                  <a:cubicBezTo>
                    <a:pt x="1925" y="987"/>
                    <a:pt x="1926" y="1008"/>
                    <a:pt x="1927" y="1029"/>
                  </a:cubicBezTo>
                  <a:cubicBezTo>
                    <a:pt x="1927" y="1029"/>
                    <a:pt x="1927" y="1029"/>
                    <a:pt x="1927" y="1029"/>
                  </a:cubicBezTo>
                  <a:cubicBezTo>
                    <a:pt x="1980" y="1029"/>
                    <a:pt x="1980" y="1029"/>
                    <a:pt x="1980" y="1029"/>
                  </a:cubicBezTo>
                  <a:close/>
                  <a:moveTo>
                    <a:pt x="31" y="1032"/>
                  </a:moveTo>
                  <a:cubicBezTo>
                    <a:pt x="30" y="1032"/>
                    <a:pt x="30" y="1031"/>
                    <a:pt x="30" y="1031"/>
                  </a:cubicBezTo>
                  <a:cubicBezTo>
                    <a:pt x="30" y="1031"/>
                    <a:pt x="30" y="1031"/>
                    <a:pt x="30" y="1031"/>
                  </a:cubicBezTo>
                  <a:cubicBezTo>
                    <a:pt x="29" y="1009"/>
                    <a:pt x="28" y="987"/>
                    <a:pt x="27" y="965"/>
                  </a:cubicBezTo>
                  <a:cubicBezTo>
                    <a:pt x="27" y="965"/>
                    <a:pt x="27" y="965"/>
                    <a:pt x="27" y="965"/>
                  </a:cubicBezTo>
                  <a:cubicBezTo>
                    <a:pt x="27" y="965"/>
                    <a:pt x="27" y="964"/>
                    <a:pt x="27" y="964"/>
                  </a:cubicBezTo>
                  <a:cubicBezTo>
                    <a:pt x="27" y="964"/>
                    <a:pt x="27" y="964"/>
                    <a:pt x="27" y="964"/>
                  </a:cubicBezTo>
                  <a:cubicBezTo>
                    <a:pt x="27" y="964"/>
                    <a:pt x="28" y="964"/>
                    <a:pt x="28" y="964"/>
                  </a:cubicBezTo>
                  <a:cubicBezTo>
                    <a:pt x="28" y="964"/>
                    <a:pt x="28" y="964"/>
                    <a:pt x="28" y="964"/>
                  </a:cubicBezTo>
                  <a:cubicBezTo>
                    <a:pt x="74" y="964"/>
                    <a:pt x="74" y="964"/>
                    <a:pt x="74" y="964"/>
                  </a:cubicBezTo>
                  <a:cubicBezTo>
                    <a:pt x="74" y="964"/>
                    <a:pt x="75" y="964"/>
                    <a:pt x="75" y="965"/>
                  </a:cubicBezTo>
                  <a:cubicBezTo>
                    <a:pt x="75" y="965"/>
                    <a:pt x="75" y="965"/>
                    <a:pt x="75" y="965"/>
                  </a:cubicBezTo>
                  <a:cubicBezTo>
                    <a:pt x="77" y="987"/>
                    <a:pt x="80" y="1009"/>
                    <a:pt x="81" y="1031"/>
                  </a:cubicBezTo>
                  <a:cubicBezTo>
                    <a:pt x="81" y="1031"/>
                    <a:pt x="81" y="1031"/>
                    <a:pt x="81" y="1031"/>
                  </a:cubicBezTo>
                  <a:cubicBezTo>
                    <a:pt x="81" y="1031"/>
                    <a:pt x="81" y="1031"/>
                    <a:pt x="81" y="1032"/>
                  </a:cubicBezTo>
                  <a:cubicBezTo>
                    <a:pt x="81" y="1032"/>
                    <a:pt x="81" y="1032"/>
                    <a:pt x="81" y="1032"/>
                  </a:cubicBezTo>
                  <a:cubicBezTo>
                    <a:pt x="81" y="1032"/>
                    <a:pt x="80" y="1032"/>
                    <a:pt x="80" y="1032"/>
                  </a:cubicBezTo>
                  <a:cubicBezTo>
                    <a:pt x="80" y="1032"/>
                    <a:pt x="80" y="1032"/>
                    <a:pt x="80" y="1032"/>
                  </a:cubicBezTo>
                  <a:cubicBezTo>
                    <a:pt x="31" y="1032"/>
                    <a:pt x="31" y="1032"/>
                    <a:pt x="31" y="1032"/>
                  </a:cubicBezTo>
                  <a:close/>
                  <a:moveTo>
                    <a:pt x="78" y="1029"/>
                  </a:moveTo>
                  <a:cubicBezTo>
                    <a:pt x="77" y="1008"/>
                    <a:pt x="75" y="988"/>
                    <a:pt x="72" y="967"/>
                  </a:cubicBezTo>
                  <a:cubicBezTo>
                    <a:pt x="72" y="967"/>
                    <a:pt x="72" y="967"/>
                    <a:pt x="72" y="967"/>
                  </a:cubicBezTo>
                  <a:cubicBezTo>
                    <a:pt x="30" y="967"/>
                    <a:pt x="30" y="967"/>
                    <a:pt x="30" y="967"/>
                  </a:cubicBezTo>
                  <a:cubicBezTo>
                    <a:pt x="31" y="987"/>
                    <a:pt x="32" y="1008"/>
                    <a:pt x="33" y="1029"/>
                  </a:cubicBezTo>
                  <a:cubicBezTo>
                    <a:pt x="33" y="1029"/>
                    <a:pt x="33" y="1029"/>
                    <a:pt x="33" y="1029"/>
                  </a:cubicBezTo>
                  <a:cubicBezTo>
                    <a:pt x="78" y="1029"/>
                    <a:pt x="78" y="1029"/>
                    <a:pt x="78" y="1029"/>
                  </a:cubicBezTo>
                  <a:close/>
                  <a:moveTo>
                    <a:pt x="28" y="967"/>
                  </a:moveTo>
                  <a:cubicBezTo>
                    <a:pt x="28" y="965"/>
                    <a:pt x="28" y="965"/>
                    <a:pt x="28" y="965"/>
                  </a:cubicBezTo>
                  <a:cubicBezTo>
                    <a:pt x="28" y="967"/>
                    <a:pt x="28" y="967"/>
                    <a:pt x="28" y="967"/>
                  </a:cubicBezTo>
                  <a:close/>
                  <a:moveTo>
                    <a:pt x="1921" y="829"/>
                  </a:moveTo>
                  <a:cubicBezTo>
                    <a:pt x="1920" y="829"/>
                    <a:pt x="1920" y="829"/>
                    <a:pt x="1920" y="828"/>
                  </a:cubicBezTo>
                  <a:cubicBezTo>
                    <a:pt x="1920" y="828"/>
                    <a:pt x="1920" y="828"/>
                    <a:pt x="1920" y="828"/>
                  </a:cubicBezTo>
                  <a:cubicBezTo>
                    <a:pt x="1920" y="828"/>
                    <a:pt x="1919" y="828"/>
                    <a:pt x="1919" y="827"/>
                  </a:cubicBezTo>
                  <a:cubicBezTo>
                    <a:pt x="1919" y="827"/>
                    <a:pt x="1919" y="827"/>
                    <a:pt x="1919" y="827"/>
                  </a:cubicBezTo>
                  <a:cubicBezTo>
                    <a:pt x="1920" y="806"/>
                    <a:pt x="1920" y="784"/>
                    <a:pt x="1921" y="762"/>
                  </a:cubicBezTo>
                  <a:cubicBezTo>
                    <a:pt x="1921" y="762"/>
                    <a:pt x="1921" y="762"/>
                    <a:pt x="1921" y="762"/>
                  </a:cubicBezTo>
                  <a:cubicBezTo>
                    <a:pt x="1921" y="761"/>
                    <a:pt x="1922" y="760"/>
                    <a:pt x="1923" y="760"/>
                  </a:cubicBezTo>
                  <a:cubicBezTo>
                    <a:pt x="1923" y="760"/>
                    <a:pt x="1923" y="760"/>
                    <a:pt x="1923" y="760"/>
                  </a:cubicBezTo>
                  <a:cubicBezTo>
                    <a:pt x="1977" y="760"/>
                    <a:pt x="1977" y="760"/>
                    <a:pt x="1977" y="760"/>
                  </a:cubicBezTo>
                  <a:cubicBezTo>
                    <a:pt x="1978" y="760"/>
                    <a:pt x="1978" y="761"/>
                    <a:pt x="1978" y="761"/>
                  </a:cubicBezTo>
                  <a:cubicBezTo>
                    <a:pt x="1978" y="761"/>
                    <a:pt x="1978" y="761"/>
                    <a:pt x="1978" y="761"/>
                  </a:cubicBezTo>
                  <a:cubicBezTo>
                    <a:pt x="1979" y="761"/>
                    <a:pt x="1979" y="762"/>
                    <a:pt x="1979" y="762"/>
                  </a:cubicBezTo>
                  <a:cubicBezTo>
                    <a:pt x="1979" y="762"/>
                    <a:pt x="1979" y="762"/>
                    <a:pt x="1979" y="762"/>
                  </a:cubicBezTo>
                  <a:cubicBezTo>
                    <a:pt x="1978" y="765"/>
                    <a:pt x="1978" y="769"/>
                    <a:pt x="1978" y="772"/>
                  </a:cubicBezTo>
                  <a:cubicBezTo>
                    <a:pt x="1978" y="772"/>
                    <a:pt x="1978" y="772"/>
                    <a:pt x="1978" y="772"/>
                  </a:cubicBezTo>
                  <a:cubicBezTo>
                    <a:pt x="1975" y="791"/>
                    <a:pt x="1974" y="809"/>
                    <a:pt x="1973" y="827"/>
                  </a:cubicBezTo>
                  <a:cubicBezTo>
                    <a:pt x="1973" y="827"/>
                    <a:pt x="1973" y="827"/>
                    <a:pt x="1973" y="827"/>
                  </a:cubicBezTo>
                  <a:cubicBezTo>
                    <a:pt x="1973" y="828"/>
                    <a:pt x="1972" y="829"/>
                    <a:pt x="1971" y="829"/>
                  </a:cubicBezTo>
                  <a:cubicBezTo>
                    <a:pt x="1971" y="829"/>
                    <a:pt x="1971" y="829"/>
                    <a:pt x="1971" y="829"/>
                  </a:cubicBezTo>
                  <a:cubicBezTo>
                    <a:pt x="1921" y="829"/>
                    <a:pt x="1921" y="829"/>
                    <a:pt x="1921" y="829"/>
                  </a:cubicBezTo>
                  <a:close/>
                  <a:moveTo>
                    <a:pt x="1971" y="827"/>
                  </a:moveTo>
                  <a:cubicBezTo>
                    <a:pt x="1971" y="826"/>
                    <a:pt x="1971" y="826"/>
                    <a:pt x="1971" y="826"/>
                  </a:cubicBezTo>
                  <a:cubicBezTo>
                    <a:pt x="1971" y="827"/>
                    <a:pt x="1971" y="827"/>
                    <a:pt x="1971" y="827"/>
                  </a:cubicBezTo>
                  <a:close/>
                  <a:moveTo>
                    <a:pt x="1970" y="826"/>
                  </a:moveTo>
                  <a:cubicBezTo>
                    <a:pt x="1971" y="808"/>
                    <a:pt x="1972" y="790"/>
                    <a:pt x="1975" y="772"/>
                  </a:cubicBezTo>
                  <a:cubicBezTo>
                    <a:pt x="1975" y="772"/>
                    <a:pt x="1975" y="772"/>
                    <a:pt x="1975" y="772"/>
                  </a:cubicBezTo>
                  <a:cubicBezTo>
                    <a:pt x="1975" y="769"/>
                    <a:pt x="1975" y="766"/>
                    <a:pt x="1976" y="763"/>
                  </a:cubicBezTo>
                  <a:cubicBezTo>
                    <a:pt x="1976" y="763"/>
                    <a:pt x="1976" y="763"/>
                    <a:pt x="1976" y="763"/>
                  </a:cubicBezTo>
                  <a:cubicBezTo>
                    <a:pt x="1924" y="763"/>
                    <a:pt x="1924" y="763"/>
                    <a:pt x="1924" y="763"/>
                  </a:cubicBezTo>
                  <a:cubicBezTo>
                    <a:pt x="1923" y="784"/>
                    <a:pt x="1923" y="805"/>
                    <a:pt x="1922" y="826"/>
                  </a:cubicBezTo>
                  <a:cubicBezTo>
                    <a:pt x="1922" y="826"/>
                    <a:pt x="1922" y="826"/>
                    <a:pt x="1922" y="826"/>
                  </a:cubicBezTo>
                  <a:cubicBezTo>
                    <a:pt x="1970" y="826"/>
                    <a:pt x="1970" y="826"/>
                    <a:pt x="1970" y="826"/>
                  </a:cubicBezTo>
                  <a:close/>
                  <a:moveTo>
                    <a:pt x="17" y="829"/>
                  </a:moveTo>
                  <a:cubicBezTo>
                    <a:pt x="16" y="829"/>
                    <a:pt x="16" y="828"/>
                    <a:pt x="16" y="827"/>
                  </a:cubicBezTo>
                  <a:cubicBezTo>
                    <a:pt x="16" y="827"/>
                    <a:pt x="16" y="827"/>
                    <a:pt x="16" y="827"/>
                  </a:cubicBezTo>
                  <a:cubicBezTo>
                    <a:pt x="14" y="813"/>
                    <a:pt x="13" y="799"/>
                    <a:pt x="11" y="784"/>
                  </a:cubicBezTo>
                  <a:cubicBezTo>
                    <a:pt x="11" y="784"/>
                    <a:pt x="11" y="784"/>
                    <a:pt x="11" y="784"/>
                  </a:cubicBezTo>
                  <a:cubicBezTo>
                    <a:pt x="10" y="777"/>
                    <a:pt x="10" y="769"/>
                    <a:pt x="9" y="762"/>
                  </a:cubicBezTo>
                  <a:cubicBezTo>
                    <a:pt x="9" y="762"/>
                    <a:pt x="9" y="762"/>
                    <a:pt x="9" y="762"/>
                  </a:cubicBezTo>
                  <a:cubicBezTo>
                    <a:pt x="9" y="762"/>
                    <a:pt x="9" y="761"/>
                    <a:pt x="9" y="761"/>
                  </a:cubicBezTo>
                  <a:cubicBezTo>
                    <a:pt x="9" y="761"/>
                    <a:pt x="9" y="761"/>
                    <a:pt x="9" y="761"/>
                  </a:cubicBezTo>
                  <a:cubicBezTo>
                    <a:pt x="10" y="761"/>
                    <a:pt x="10" y="760"/>
                    <a:pt x="10" y="760"/>
                  </a:cubicBezTo>
                  <a:cubicBezTo>
                    <a:pt x="10" y="760"/>
                    <a:pt x="10" y="760"/>
                    <a:pt x="10" y="760"/>
                  </a:cubicBezTo>
                  <a:cubicBezTo>
                    <a:pt x="63" y="760"/>
                    <a:pt x="63" y="760"/>
                    <a:pt x="63" y="760"/>
                  </a:cubicBezTo>
                  <a:cubicBezTo>
                    <a:pt x="63" y="762"/>
                    <a:pt x="63" y="762"/>
                    <a:pt x="63" y="762"/>
                  </a:cubicBezTo>
                  <a:cubicBezTo>
                    <a:pt x="63" y="760"/>
                    <a:pt x="63" y="760"/>
                    <a:pt x="63" y="760"/>
                  </a:cubicBezTo>
                  <a:cubicBezTo>
                    <a:pt x="63" y="760"/>
                    <a:pt x="63" y="761"/>
                    <a:pt x="64" y="761"/>
                  </a:cubicBezTo>
                  <a:cubicBezTo>
                    <a:pt x="64" y="761"/>
                    <a:pt x="64" y="761"/>
                    <a:pt x="64" y="761"/>
                  </a:cubicBezTo>
                  <a:cubicBezTo>
                    <a:pt x="64" y="761"/>
                    <a:pt x="64" y="761"/>
                    <a:pt x="64" y="762"/>
                  </a:cubicBezTo>
                  <a:cubicBezTo>
                    <a:pt x="64" y="762"/>
                    <a:pt x="64" y="762"/>
                    <a:pt x="64" y="762"/>
                  </a:cubicBezTo>
                  <a:cubicBezTo>
                    <a:pt x="64" y="773"/>
                    <a:pt x="64" y="784"/>
                    <a:pt x="64" y="796"/>
                  </a:cubicBezTo>
                  <a:cubicBezTo>
                    <a:pt x="64" y="796"/>
                    <a:pt x="64" y="796"/>
                    <a:pt x="64" y="796"/>
                  </a:cubicBezTo>
                  <a:cubicBezTo>
                    <a:pt x="64" y="806"/>
                    <a:pt x="64" y="817"/>
                    <a:pt x="64" y="827"/>
                  </a:cubicBezTo>
                  <a:cubicBezTo>
                    <a:pt x="64" y="827"/>
                    <a:pt x="64" y="827"/>
                    <a:pt x="64" y="827"/>
                  </a:cubicBezTo>
                  <a:cubicBezTo>
                    <a:pt x="64" y="828"/>
                    <a:pt x="64" y="828"/>
                    <a:pt x="64" y="828"/>
                  </a:cubicBezTo>
                  <a:cubicBezTo>
                    <a:pt x="64" y="828"/>
                    <a:pt x="64" y="828"/>
                    <a:pt x="64" y="828"/>
                  </a:cubicBezTo>
                  <a:cubicBezTo>
                    <a:pt x="63" y="829"/>
                    <a:pt x="63" y="829"/>
                    <a:pt x="63" y="829"/>
                  </a:cubicBezTo>
                  <a:cubicBezTo>
                    <a:pt x="63" y="829"/>
                    <a:pt x="63" y="829"/>
                    <a:pt x="63" y="829"/>
                  </a:cubicBezTo>
                  <a:cubicBezTo>
                    <a:pt x="17" y="829"/>
                    <a:pt x="17" y="829"/>
                    <a:pt x="17" y="829"/>
                  </a:cubicBezTo>
                  <a:close/>
                  <a:moveTo>
                    <a:pt x="61" y="826"/>
                  </a:moveTo>
                  <a:cubicBezTo>
                    <a:pt x="61" y="816"/>
                    <a:pt x="61" y="806"/>
                    <a:pt x="61" y="796"/>
                  </a:cubicBezTo>
                  <a:cubicBezTo>
                    <a:pt x="61" y="796"/>
                    <a:pt x="61" y="796"/>
                    <a:pt x="61" y="796"/>
                  </a:cubicBezTo>
                  <a:cubicBezTo>
                    <a:pt x="61" y="785"/>
                    <a:pt x="61" y="774"/>
                    <a:pt x="61" y="763"/>
                  </a:cubicBezTo>
                  <a:cubicBezTo>
                    <a:pt x="61" y="763"/>
                    <a:pt x="61" y="763"/>
                    <a:pt x="61" y="763"/>
                  </a:cubicBezTo>
                  <a:cubicBezTo>
                    <a:pt x="12" y="763"/>
                    <a:pt x="12" y="763"/>
                    <a:pt x="12" y="763"/>
                  </a:cubicBezTo>
                  <a:cubicBezTo>
                    <a:pt x="13" y="770"/>
                    <a:pt x="13" y="777"/>
                    <a:pt x="14" y="784"/>
                  </a:cubicBezTo>
                  <a:cubicBezTo>
                    <a:pt x="14" y="784"/>
                    <a:pt x="14" y="784"/>
                    <a:pt x="14" y="784"/>
                  </a:cubicBezTo>
                  <a:cubicBezTo>
                    <a:pt x="16" y="798"/>
                    <a:pt x="17" y="812"/>
                    <a:pt x="18" y="826"/>
                  </a:cubicBezTo>
                  <a:cubicBezTo>
                    <a:pt x="18" y="826"/>
                    <a:pt x="18" y="826"/>
                    <a:pt x="18" y="826"/>
                  </a:cubicBezTo>
                  <a:cubicBezTo>
                    <a:pt x="61" y="826"/>
                    <a:pt x="61" y="826"/>
                    <a:pt x="61" y="826"/>
                  </a:cubicBezTo>
                  <a:close/>
                  <a:moveTo>
                    <a:pt x="1932" y="626"/>
                  </a:moveTo>
                  <a:cubicBezTo>
                    <a:pt x="1932" y="626"/>
                    <a:pt x="1931" y="625"/>
                    <a:pt x="1931" y="625"/>
                  </a:cubicBezTo>
                  <a:cubicBezTo>
                    <a:pt x="1931" y="625"/>
                    <a:pt x="1931" y="625"/>
                    <a:pt x="1931" y="625"/>
                  </a:cubicBezTo>
                  <a:cubicBezTo>
                    <a:pt x="1931" y="625"/>
                    <a:pt x="1931" y="624"/>
                    <a:pt x="1931" y="624"/>
                  </a:cubicBezTo>
                  <a:cubicBezTo>
                    <a:pt x="1931" y="624"/>
                    <a:pt x="1931" y="624"/>
                    <a:pt x="1931" y="624"/>
                  </a:cubicBezTo>
                  <a:cubicBezTo>
                    <a:pt x="1932" y="605"/>
                    <a:pt x="1934" y="585"/>
                    <a:pt x="1937" y="566"/>
                  </a:cubicBezTo>
                  <a:cubicBezTo>
                    <a:pt x="1937" y="566"/>
                    <a:pt x="1937" y="566"/>
                    <a:pt x="1937" y="566"/>
                  </a:cubicBezTo>
                  <a:cubicBezTo>
                    <a:pt x="1937" y="563"/>
                    <a:pt x="1937" y="561"/>
                    <a:pt x="1937" y="558"/>
                  </a:cubicBezTo>
                  <a:cubicBezTo>
                    <a:pt x="1937" y="558"/>
                    <a:pt x="1937" y="558"/>
                    <a:pt x="1937" y="558"/>
                  </a:cubicBezTo>
                  <a:cubicBezTo>
                    <a:pt x="1937" y="558"/>
                    <a:pt x="1938" y="557"/>
                    <a:pt x="1939" y="557"/>
                  </a:cubicBezTo>
                  <a:cubicBezTo>
                    <a:pt x="1939" y="557"/>
                    <a:pt x="1939" y="557"/>
                    <a:pt x="1939" y="557"/>
                  </a:cubicBezTo>
                  <a:cubicBezTo>
                    <a:pt x="1980" y="557"/>
                    <a:pt x="1980" y="557"/>
                    <a:pt x="1980" y="557"/>
                  </a:cubicBezTo>
                  <a:cubicBezTo>
                    <a:pt x="1981" y="557"/>
                    <a:pt x="1982" y="558"/>
                    <a:pt x="1982" y="559"/>
                  </a:cubicBezTo>
                  <a:cubicBezTo>
                    <a:pt x="1982" y="559"/>
                    <a:pt x="1982" y="559"/>
                    <a:pt x="1982" y="559"/>
                  </a:cubicBezTo>
                  <a:cubicBezTo>
                    <a:pt x="1983" y="580"/>
                    <a:pt x="1983" y="602"/>
                    <a:pt x="1984" y="624"/>
                  </a:cubicBezTo>
                  <a:cubicBezTo>
                    <a:pt x="1984" y="624"/>
                    <a:pt x="1984" y="624"/>
                    <a:pt x="1984" y="624"/>
                  </a:cubicBezTo>
                  <a:cubicBezTo>
                    <a:pt x="1984" y="624"/>
                    <a:pt x="1983" y="625"/>
                    <a:pt x="1983" y="625"/>
                  </a:cubicBezTo>
                  <a:cubicBezTo>
                    <a:pt x="1983" y="625"/>
                    <a:pt x="1983" y="625"/>
                    <a:pt x="1983" y="625"/>
                  </a:cubicBezTo>
                  <a:cubicBezTo>
                    <a:pt x="1983" y="625"/>
                    <a:pt x="1982" y="626"/>
                    <a:pt x="1982" y="626"/>
                  </a:cubicBezTo>
                  <a:cubicBezTo>
                    <a:pt x="1982" y="626"/>
                    <a:pt x="1982" y="626"/>
                    <a:pt x="1982" y="626"/>
                  </a:cubicBezTo>
                  <a:cubicBezTo>
                    <a:pt x="1932" y="626"/>
                    <a:pt x="1932" y="626"/>
                    <a:pt x="1932" y="626"/>
                  </a:cubicBezTo>
                  <a:close/>
                  <a:moveTo>
                    <a:pt x="1981" y="623"/>
                  </a:moveTo>
                  <a:cubicBezTo>
                    <a:pt x="1980" y="602"/>
                    <a:pt x="1980" y="581"/>
                    <a:pt x="1979" y="560"/>
                  </a:cubicBezTo>
                  <a:cubicBezTo>
                    <a:pt x="1979" y="560"/>
                    <a:pt x="1979" y="560"/>
                    <a:pt x="1979" y="560"/>
                  </a:cubicBezTo>
                  <a:cubicBezTo>
                    <a:pt x="1940" y="560"/>
                    <a:pt x="1940" y="560"/>
                    <a:pt x="1940" y="560"/>
                  </a:cubicBezTo>
                  <a:cubicBezTo>
                    <a:pt x="1940" y="562"/>
                    <a:pt x="1940" y="564"/>
                    <a:pt x="1939" y="566"/>
                  </a:cubicBezTo>
                  <a:cubicBezTo>
                    <a:pt x="1939" y="566"/>
                    <a:pt x="1939" y="566"/>
                    <a:pt x="1939" y="566"/>
                  </a:cubicBezTo>
                  <a:cubicBezTo>
                    <a:pt x="1937" y="585"/>
                    <a:pt x="1935" y="604"/>
                    <a:pt x="1934" y="623"/>
                  </a:cubicBezTo>
                  <a:cubicBezTo>
                    <a:pt x="1934" y="623"/>
                    <a:pt x="1934" y="623"/>
                    <a:pt x="1934" y="623"/>
                  </a:cubicBezTo>
                  <a:cubicBezTo>
                    <a:pt x="1981" y="623"/>
                    <a:pt x="1981" y="623"/>
                    <a:pt x="1981" y="623"/>
                  </a:cubicBezTo>
                  <a:close/>
                  <a:moveTo>
                    <a:pt x="2" y="626"/>
                  </a:moveTo>
                  <a:cubicBezTo>
                    <a:pt x="2" y="626"/>
                    <a:pt x="1" y="625"/>
                    <a:pt x="1" y="624"/>
                  </a:cubicBezTo>
                  <a:cubicBezTo>
                    <a:pt x="1" y="624"/>
                    <a:pt x="1" y="624"/>
                    <a:pt x="1" y="624"/>
                  </a:cubicBezTo>
                  <a:cubicBezTo>
                    <a:pt x="0" y="603"/>
                    <a:pt x="0" y="582"/>
                    <a:pt x="0" y="560"/>
                  </a:cubicBezTo>
                  <a:cubicBezTo>
                    <a:pt x="0" y="560"/>
                    <a:pt x="0" y="560"/>
                    <a:pt x="0" y="560"/>
                  </a:cubicBezTo>
                  <a:cubicBezTo>
                    <a:pt x="0" y="560"/>
                    <a:pt x="0" y="559"/>
                    <a:pt x="0" y="559"/>
                  </a:cubicBezTo>
                  <a:cubicBezTo>
                    <a:pt x="0" y="559"/>
                    <a:pt x="0" y="559"/>
                    <a:pt x="0" y="559"/>
                  </a:cubicBezTo>
                  <a:cubicBezTo>
                    <a:pt x="0" y="558"/>
                    <a:pt x="1" y="557"/>
                    <a:pt x="2" y="557"/>
                  </a:cubicBezTo>
                  <a:cubicBezTo>
                    <a:pt x="2" y="557"/>
                    <a:pt x="2" y="557"/>
                    <a:pt x="2" y="557"/>
                  </a:cubicBezTo>
                  <a:cubicBezTo>
                    <a:pt x="67" y="557"/>
                    <a:pt x="67" y="557"/>
                    <a:pt x="67" y="557"/>
                  </a:cubicBezTo>
                  <a:cubicBezTo>
                    <a:pt x="67" y="559"/>
                    <a:pt x="67" y="559"/>
                    <a:pt x="67" y="559"/>
                  </a:cubicBezTo>
                  <a:cubicBezTo>
                    <a:pt x="65" y="559"/>
                    <a:pt x="65" y="559"/>
                    <a:pt x="65" y="559"/>
                  </a:cubicBezTo>
                  <a:cubicBezTo>
                    <a:pt x="67" y="559"/>
                    <a:pt x="67" y="559"/>
                    <a:pt x="67" y="559"/>
                  </a:cubicBezTo>
                  <a:cubicBezTo>
                    <a:pt x="67" y="557"/>
                    <a:pt x="67" y="557"/>
                    <a:pt x="67" y="557"/>
                  </a:cubicBezTo>
                  <a:cubicBezTo>
                    <a:pt x="68" y="557"/>
                    <a:pt x="68" y="558"/>
                    <a:pt x="68" y="559"/>
                  </a:cubicBezTo>
                  <a:cubicBezTo>
                    <a:pt x="68" y="559"/>
                    <a:pt x="68" y="559"/>
                    <a:pt x="68" y="559"/>
                  </a:cubicBezTo>
                  <a:cubicBezTo>
                    <a:pt x="69" y="567"/>
                    <a:pt x="69" y="576"/>
                    <a:pt x="69" y="584"/>
                  </a:cubicBezTo>
                  <a:cubicBezTo>
                    <a:pt x="69" y="584"/>
                    <a:pt x="69" y="584"/>
                    <a:pt x="69" y="584"/>
                  </a:cubicBezTo>
                  <a:cubicBezTo>
                    <a:pt x="69" y="584"/>
                    <a:pt x="69" y="585"/>
                    <a:pt x="69" y="585"/>
                  </a:cubicBezTo>
                  <a:cubicBezTo>
                    <a:pt x="69" y="585"/>
                    <a:pt x="69" y="585"/>
                    <a:pt x="69" y="585"/>
                  </a:cubicBezTo>
                  <a:cubicBezTo>
                    <a:pt x="69" y="598"/>
                    <a:pt x="69" y="611"/>
                    <a:pt x="68" y="624"/>
                  </a:cubicBezTo>
                  <a:cubicBezTo>
                    <a:pt x="68" y="624"/>
                    <a:pt x="68" y="624"/>
                    <a:pt x="68" y="624"/>
                  </a:cubicBezTo>
                  <a:cubicBezTo>
                    <a:pt x="68" y="625"/>
                    <a:pt x="68" y="626"/>
                    <a:pt x="67" y="626"/>
                  </a:cubicBezTo>
                  <a:cubicBezTo>
                    <a:pt x="67" y="626"/>
                    <a:pt x="67" y="626"/>
                    <a:pt x="67" y="626"/>
                  </a:cubicBezTo>
                  <a:cubicBezTo>
                    <a:pt x="2" y="626"/>
                    <a:pt x="2" y="626"/>
                    <a:pt x="2" y="626"/>
                  </a:cubicBezTo>
                  <a:close/>
                  <a:moveTo>
                    <a:pt x="65" y="623"/>
                  </a:moveTo>
                  <a:cubicBezTo>
                    <a:pt x="66" y="610"/>
                    <a:pt x="66" y="598"/>
                    <a:pt x="66" y="585"/>
                  </a:cubicBezTo>
                  <a:cubicBezTo>
                    <a:pt x="66" y="585"/>
                    <a:pt x="66" y="585"/>
                    <a:pt x="66" y="585"/>
                  </a:cubicBezTo>
                  <a:cubicBezTo>
                    <a:pt x="66" y="585"/>
                    <a:pt x="66" y="584"/>
                    <a:pt x="66" y="584"/>
                  </a:cubicBezTo>
                  <a:cubicBezTo>
                    <a:pt x="66" y="584"/>
                    <a:pt x="66" y="584"/>
                    <a:pt x="66" y="584"/>
                  </a:cubicBezTo>
                  <a:cubicBezTo>
                    <a:pt x="66" y="576"/>
                    <a:pt x="66" y="568"/>
                    <a:pt x="65" y="560"/>
                  </a:cubicBezTo>
                  <a:cubicBezTo>
                    <a:pt x="65" y="560"/>
                    <a:pt x="65" y="560"/>
                    <a:pt x="65" y="560"/>
                  </a:cubicBezTo>
                  <a:cubicBezTo>
                    <a:pt x="3" y="560"/>
                    <a:pt x="3" y="560"/>
                    <a:pt x="3" y="560"/>
                  </a:cubicBezTo>
                  <a:cubicBezTo>
                    <a:pt x="3" y="560"/>
                    <a:pt x="3" y="560"/>
                    <a:pt x="3" y="560"/>
                  </a:cubicBezTo>
                  <a:cubicBezTo>
                    <a:pt x="3" y="560"/>
                    <a:pt x="3" y="560"/>
                    <a:pt x="3" y="560"/>
                  </a:cubicBezTo>
                  <a:cubicBezTo>
                    <a:pt x="3" y="581"/>
                    <a:pt x="3" y="602"/>
                    <a:pt x="4" y="623"/>
                  </a:cubicBezTo>
                  <a:cubicBezTo>
                    <a:pt x="4" y="623"/>
                    <a:pt x="4" y="623"/>
                    <a:pt x="4" y="623"/>
                  </a:cubicBezTo>
                  <a:cubicBezTo>
                    <a:pt x="65" y="623"/>
                    <a:pt x="65" y="623"/>
                    <a:pt x="65" y="623"/>
                  </a:cubicBezTo>
                  <a:close/>
                  <a:moveTo>
                    <a:pt x="1933" y="422"/>
                  </a:moveTo>
                  <a:cubicBezTo>
                    <a:pt x="1932" y="422"/>
                    <a:pt x="1932" y="422"/>
                    <a:pt x="1931" y="421"/>
                  </a:cubicBezTo>
                  <a:cubicBezTo>
                    <a:pt x="1931" y="421"/>
                    <a:pt x="1931" y="421"/>
                    <a:pt x="1931" y="421"/>
                  </a:cubicBezTo>
                  <a:cubicBezTo>
                    <a:pt x="1929" y="399"/>
                    <a:pt x="1927" y="378"/>
                    <a:pt x="1926" y="355"/>
                  </a:cubicBezTo>
                  <a:cubicBezTo>
                    <a:pt x="1926" y="355"/>
                    <a:pt x="1926" y="355"/>
                    <a:pt x="1926" y="355"/>
                  </a:cubicBezTo>
                  <a:cubicBezTo>
                    <a:pt x="1926" y="355"/>
                    <a:pt x="1926" y="355"/>
                    <a:pt x="1926" y="354"/>
                  </a:cubicBezTo>
                  <a:cubicBezTo>
                    <a:pt x="1926" y="354"/>
                    <a:pt x="1926" y="354"/>
                    <a:pt x="1926" y="354"/>
                  </a:cubicBezTo>
                  <a:cubicBezTo>
                    <a:pt x="1927" y="354"/>
                    <a:pt x="1927" y="354"/>
                    <a:pt x="1928" y="354"/>
                  </a:cubicBezTo>
                  <a:cubicBezTo>
                    <a:pt x="1928" y="354"/>
                    <a:pt x="1928" y="354"/>
                    <a:pt x="1928" y="354"/>
                  </a:cubicBezTo>
                  <a:cubicBezTo>
                    <a:pt x="1989" y="354"/>
                    <a:pt x="1989" y="354"/>
                    <a:pt x="1989" y="354"/>
                  </a:cubicBezTo>
                  <a:cubicBezTo>
                    <a:pt x="1989" y="354"/>
                    <a:pt x="1990" y="354"/>
                    <a:pt x="1990" y="354"/>
                  </a:cubicBezTo>
                  <a:cubicBezTo>
                    <a:pt x="1990" y="354"/>
                    <a:pt x="1990" y="354"/>
                    <a:pt x="1990" y="354"/>
                  </a:cubicBezTo>
                  <a:cubicBezTo>
                    <a:pt x="1990" y="355"/>
                    <a:pt x="1991" y="355"/>
                    <a:pt x="1991" y="355"/>
                  </a:cubicBezTo>
                  <a:cubicBezTo>
                    <a:pt x="1991" y="355"/>
                    <a:pt x="1991" y="355"/>
                    <a:pt x="1991" y="355"/>
                  </a:cubicBezTo>
                  <a:cubicBezTo>
                    <a:pt x="1988" y="377"/>
                    <a:pt x="1986" y="399"/>
                    <a:pt x="1984" y="421"/>
                  </a:cubicBezTo>
                  <a:cubicBezTo>
                    <a:pt x="1984" y="421"/>
                    <a:pt x="1984" y="421"/>
                    <a:pt x="1984" y="421"/>
                  </a:cubicBezTo>
                  <a:cubicBezTo>
                    <a:pt x="1984" y="422"/>
                    <a:pt x="1983" y="422"/>
                    <a:pt x="1982" y="422"/>
                  </a:cubicBezTo>
                  <a:cubicBezTo>
                    <a:pt x="1982" y="422"/>
                    <a:pt x="1982" y="422"/>
                    <a:pt x="1982" y="422"/>
                  </a:cubicBezTo>
                  <a:cubicBezTo>
                    <a:pt x="1933" y="422"/>
                    <a:pt x="1933" y="422"/>
                    <a:pt x="1933" y="422"/>
                  </a:cubicBezTo>
                  <a:close/>
                  <a:moveTo>
                    <a:pt x="1982" y="421"/>
                  </a:moveTo>
                  <a:cubicBezTo>
                    <a:pt x="1982" y="419"/>
                    <a:pt x="1982" y="419"/>
                    <a:pt x="1982" y="419"/>
                  </a:cubicBezTo>
                  <a:cubicBezTo>
                    <a:pt x="1982" y="421"/>
                    <a:pt x="1982" y="421"/>
                    <a:pt x="1982" y="421"/>
                  </a:cubicBezTo>
                  <a:close/>
                  <a:moveTo>
                    <a:pt x="1981" y="419"/>
                  </a:moveTo>
                  <a:cubicBezTo>
                    <a:pt x="1983" y="398"/>
                    <a:pt x="1985" y="378"/>
                    <a:pt x="1987" y="357"/>
                  </a:cubicBezTo>
                  <a:cubicBezTo>
                    <a:pt x="1987" y="357"/>
                    <a:pt x="1987" y="357"/>
                    <a:pt x="1987" y="357"/>
                  </a:cubicBezTo>
                  <a:cubicBezTo>
                    <a:pt x="1929" y="357"/>
                    <a:pt x="1929" y="357"/>
                    <a:pt x="1929" y="357"/>
                  </a:cubicBezTo>
                  <a:cubicBezTo>
                    <a:pt x="1930" y="378"/>
                    <a:pt x="1932" y="399"/>
                    <a:pt x="1934" y="419"/>
                  </a:cubicBezTo>
                  <a:cubicBezTo>
                    <a:pt x="1934" y="419"/>
                    <a:pt x="1934" y="419"/>
                    <a:pt x="1934" y="419"/>
                  </a:cubicBezTo>
                  <a:cubicBezTo>
                    <a:pt x="1981" y="419"/>
                    <a:pt x="1981" y="419"/>
                    <a:pt x="1981" y="419"/>
                  </a:cubicBezTo>
                  <a:close/>
                  <a:moveTo>
                    <a:pt x="5" y="422"/>
                  </a:moveTo>
                  <a:cubicBezTo>
                    <a:pt x="4" y="422"/>
                    <a:pt x="4" y="422"/>
                    <a:pt x="4" y="422"/>
                  </a:cubicBezTo>
                  <a:cubicBezTo>
                    <a:pt x="4" y="422"/>
                    <a:pt x="4" y="422"/>
                    <a:pt x="4" y="422"/>
                  </a:cubicBezTo>
                  <a:cubicBezTo>
                    <a:pt x="3" y="422"/>
                    <a:pt x="3" y="421"/>
                    <a:pt x="3" y="421"/>
                  </a:cubicBezTo>
                  <a:cubicBezTo>
                    <a:pt x="3" y="421"/>
                    <a:pt x="3" y="421"/>
                    <a:pt x="3" y="421"/>
                  </a:cubicBezTo>
                  <a:cubicBezTo>
                    <a:pt x="4" y="398"/>
                    <a:pt x="7" y="376"/>
                    <a:pt x="9" y="355"/>
                  </a:cubicBezTo>
                  <a:cubicBezTo>
                    <a:pt x="9" y="355"/>
                    <a:pt x="9" y="355"/>
                    <a:pt x="9" y="355"/>
                  </a:cubicBezTo>
                  <a:cubicBezTo>
                    <a:pt x="9" y="354"/>
                    <a:pt x="10" y="354"/>
                    <a:pt x="11" y="354"/>
                  </a:cubicBezTo>
                  <a:cubicBezTo>
                    <a:pt x="11" y="354"/>
                    <a:pt x="11" y="354"/>
                    <a:pt x="11" y="354"/>
                  </a:cubicBezTo>
                  <a:cubicBezTo>
                    <a:pt x="54" y="354"/>
                    <a:pt x="54" y="354"/>
                    <a:pt x="54" y="354"/>
                  </a:cubicBezTo>
                  <a:cubicBezTo>
                    <a:pt x="55" y="354"/>
                    <a:pt x="56" y="354"/>
                    <a:pt x="56" y="355"/>
                  </a:cubicBezTo>
                  <a:cubicBezTo>
                    <a:pt x="56" y="355"/>
                    <a:pt x="56" y="355"/>
                    <a:pt x="56" y="355"/>
                  </a:cubicBezTo>
                  <a:cubicBezTo>
                    <a:pt x="57" y="377"/>
                    <a:pt x="58" y="399"/>
                    <a:pt x="59" y="421"/>
                  </a:cubicBezTo>
                  <a:cubicBezTo>
                    <a:pt x="59" y="421"/>
                    <a:pt x="59" y="421"/>
                    <a:pt x="59" y="421"/>
                  </a:cubicBezTo>
                  <a:cubicBezTo>
                    <a:pt x="59" y="421"/>
                    <a:pt x="59" y="421"/>
                    <a:pt x="59" y="422"/>
                  </a:cubicBezTo>
                  <a:cubicBezTo>
                    <a:pt x="59" y="422"/>
                    <a:pt x="59" y="422"/>
                    <a:pt x="59" y="422"/>
                  </a:cubicBezTo>
                  <a:cubicBezTo>
                    <a:pt x="59" y="422"/>
                    <a:pt x="58" y="422"/>
                    <a:pt x="58" y="422"/>
                  </a:cubicBezTo>
                  <a:cubicBezTo>
                    <a:pt x="58" y="422"/>
                    <a:pt x="58" y="422"/>
                    <a:pt x="58" y="422"/>
                  </a:cubicBezTo>
                  <a:cubicBezTo>
                    <a:pt x="5" y="422"/>
                    <a:pt x="5" y="422"/>
                    <a:pt x="5" y="422"/>
                  </a:cubicBezTo>
                  <a:close/>
                  <a:moveTo>
                    <a:pt x="56" y="419"/>
                  </a:moveTo>
                  <a:cubicBezTo>
                    <a:pt x="55" y="399"/>
                    <a:pt x="54" y="378"/>
                    <a:pt x="53" y="357"/>
                  </a:cubicBezTo>
                  <a:cubicBezTo>
                    <a:pt x="53" y="357"/>
                    <a:pt x="53" y="357"/>
                    <a:pt x="53" y="357"/>
                  </a:cubicBezTo>
                  <a:cubicBezTo>
                    <a:pt x="12" y="357"/>
                    <a:pt x="12" y="357"/>
                    <a:pt x="12" y="357"/>
                  </a:cubicBezTo>
                  <a:cubicBezTo>
                    <a:pt x="10" y="377"/>
                    <a:pt x="7" y="398"/>
                    <a:pt x="6" y="419"/>
                  </a:cubicBezTo>
                  <a:cubicBezTo>
                    <a:pt x="6" y="419"/>
                    <a:pt x="6" y="419"/>
                    <a:pt x="6" y="419"/>
                  </a:cubicBezTo>
                  <a:cubicBezTo>
                    <a:pt x="56" y="419"/>
                    <a:pt x="56" y="419"/>
                    <a:pt x="56" y="419"/>
                  </a:cubicBezTo>
                  <a:close/>
                  <a:moveTo>
                    <a:pt x="11" y="357"/>
                  </a:moveTo>
                  <a:cubicBezTo>
                    <a:pt x="11" y="355"/>
                    <a:pt x="11" y="355"/>
                    <a:pt x="11" y="355"/>
                  </a:cubicBezTo>
                  <a:cubicBezTo>
                    <a:pt x="11" y="357"/>
                    <a:pt x="11" y="357"/>
                    <a:pt x="11" y="357"/>
                  </a:cubicBezTo>
                  <a:close/>
                  <a:moveTo>
                    <a:pt x="20" y="219"/>
                  </a:moveTo>
                  <a:cubicBezTo>
                    <a:pt x="19" y="219"/>
                    <a:pt x="18" y="218"/>
                    <a:pt x="18" y="218"/>
                  </a:cubicBezTo>
                  <a:cubicBezTo>
                    <a:pt x="18" y="218"/>
                    <a:pt x="18" y="218"/>
                    <a:pt x="18" y="218"/>
                  </a:cubicBezTo>
                  <a:cubicBezTo>
                    <a:pt x="18" y="210"/>
                    <a:pt x="17" y="202"/>
                    <a:pt x="16" y="194"/>
                  </a:cubicBezTo>
                  <a:cubicBezTo>
                    <a:pt x="16" y="194"/>
                    <a:pt x="16" y="194"/>
                    <a:pt x="16" y="194"/>
                  </a:cubicBezTo>
                  <a:cubicBezTo>
                    <a:pt x="13" y="179"/>
                    <a:pt x="12" y="165"/>
                    <a:pt x="12" y="152"/>
                  </a:cubicBezTo>
                  <a:cubicBezTo>
                    <a:pt x="12" y="152"/>
                    <a:pt x="12" y="152"/>
                    <a:pt x="12" y="152"/>
                  </a:cubicBezTo>
                  <a:cubicBezTo>
                    <a:pt x="12" y="152"/>
                    <a:pt x="12" y="151"/>
                    <a:pt x="13" y="151"/>
                  </a:cubicBezTo>
                  <a:cubicBezTo>
                    <a:pt x="13" y="151"/>
                    <a:pt x="13" y="151"/>
                    <a:pt x="13" y="151"/>
                  </a:cubicBezTo>
                  <a:cubicBezTo>
                    <a:pt x="13" y="151"/>
                    <a:pt x="13" y="150"/>
                    <a:pt x="14" y="150"/>
                  </a:cubicBezTo>
                  <a:cubicBezTo>
                    <a:pt x="14" y="150"/>
                    <a:pt x="14" y="150"/>
                    <a:pt x="14" y="150"/>
                  </a:cubicBezTo>
                  <a:cubicBezTo>
                    <a:pt x="76" y="150"/>
                    <a:pt x="76" y="150"/>
                    <a:pt x="76" y="150"/>
                  </a:cubicBezTo>
                  <a:cubicBezTo>
                    <a:pt x="77" y="150"/>
                    <a:pt x="77" y="151"/>
                    <a:pt x="77" y="151"/>
                  </a:cubicBezTo>
                  <a:cubicBezTo>
                    <a:pt x="77" y="151"/>
                    <a:pt x="77" y="151"/>
                    <a:pt x="77" y="151"/>
                  </a:cubicBezTo>
                  <a:cubicBezTo>
                    <a:pt x="78" y="152"/>
                    <a:pt x="78" y="152"/>
                    <a:pt x="78" y="153"/>
                  </a:cubicBezTo>
                  <a:cubicBezTo>
                    <a:pt x="78" y="153"/>
                    <a:pt x="78" y="153"/>
                    <a:pt x="78" y="153"/>
                  </a:cubicBezTo>
                  <a:cubicBezTo>
                    <a:pt x="70" y="172"/>
                    <a:pt x="65" y="194"/>
                    <a:pt x="61" y="218"/>
                  </a:cubicBezTo>
                  <a:cubicBezTo>
                    <a:pt x="61" y="218"/>
                    <a:pt x="61" y="218"/>
                    <a:pt x="61" y="218"/>
                  </a:cubicBezTo>
                  <a:cubicBezTo>
                    <a:pt x="61" y="218"/>
                    <a:pt x="60" y="219"/>
                    <a:pt x="60" y="219"/>
                  </a:cubicBezTo>
                  <a:cubicBezTo>
                    <a:pt x="60" y="219"/>
                    <a:pt x="60" y="219"/>
                    <a:pt x="60" y="219"/>
                  </a:cubicBezTo>
                  <a:cubicBezTo>
                    <a:pt x="20" y="219"/>
                    <a:pt x="20" y="219"/>
                    <a:pt x="20" y="219"/>
                  </a:cubicBezTo>
                  <a:close/>
                  <a:moveTo>
                    <a:pt x="58" y="216"/>
                  </a:moveTo>
                  <a:cubicBezTo>
                    <a:pt x="62" y="194"/>
                    <a:pt x="67" y="172"/>
                    <a:pt x="74" y="153"/>
                  </a:cubicBezTo>
                  <a:cubicBezTo>
                    <a:pt x="74" y="153"/>
                    <a:pt x="74" y="153"/>
                    <a:pt x="74" y="153"/>
                  </a:cubicBezTo>
                  <a:cubicBezTo>
                    <a:pt x="15" y="153"/>
                    <a:pt x="15" y="153"/>
                    <a:pt x="15" y="153"/>
                  </a:cubicBezTo>
                  <a:cubicBezTo>
                    <a:pt x="15" y="166"/>
                    <a:pt x="17" y="179"/>
                    <a:pt x="19" y="194"/>
                  </a:cubicBezTo>
                  <a:cubicBezTo>
                    <a:pt x="19" y="194"/>
                    <a:pt x="19" y="194"/>
                    <a:pt x="19" y="194"/>
                  </a:cubicBezTo>
                  <a:cubicBezTo>
                    <a:pt x="20" y="201"/>
                    <a:pt x="21" y="209"/>
                    <a:pt x="21" y="216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58" y="216"/>
                    <a:pt x="58" y="216"/>
                    <a:pt x="58" y="216"/>
                  </a:cubicBezTo>
                  <a:close/>
                  <a:moveTo>
                    <a:pt x="14" y="153"/>
                  </a:moveTo>
                  <a:cubicBezTo>
                    <a:pt x="14" y="152"/>
                    <a:pt x="14" y="152"/>
                    <a:pt x="14" y="152"/>
                  </a:cubicBezTo>
                  <a:cubicBezTo>
                    <a:pt x="14" y="153"/>
                    <a:pt x="14" y="153"/>
                    <a:pt x="14" y="153"/>
                  </a:cubicBezTo>
                  <a:close/>
                  <a:moveTo>
                    <a:pt x="1933" y="219"/>
                  </a:moveTo>
                  <a:cubicBezTo>
                    <a:pt x="1933" y="219"/>
                    <a:pt x="1932" y="219"/>
                    <a:pt x="1932" y="219"/>
                  </a:cubicBezTo>
                  <a:cubicBezTo>
                    <a:pt x="1932" y="219"/>
                    <a:pt x="1932" y="219"/>
                    <a:pt x="1932" y="219"/>
                  </a:cubicBezTo>
                  <a:cubicBezTo>
                    <a:pt x="1932" y="218"/>
                    <a:pt x="1932" y="218"/>
                    <a:pt x="1932" y="217"/>
                  </a:cubicBezTo>
                  <a:cubicBezTo>
                    <a:pt x="1932" y="217"/>
                    <a:pt x="1932" y="217"/>
                    <a:pt x="1932" y="217"/>
                  </a:cubicBezTo>
                  <a:cubicBezTo>
                    <a:pt x="1932" y="211"/>
                    <a:pt x="1932" y="205"/>
                    <a:pt x="1932" y="199"/>
                  </a:cubicBezTo>
                  <a:cubicBezTo>
                    <a:pt x="1932" y="199"/>
                    <a:pt x="1932" y="199"/>
                    <a:pt x="1932" y="199"/>
                  </a:cubicBezTo>
                  <a:cubicBezTo>
                    <a:pt x="1932" y="181"/>
                    <a:pt x="1931" y="165"/>
                    <a:pt x="1929" y="152"/>
                  </a:cubicBezTo>
                  <a:cubicBezTo>
                    <a:pt x="1929" y="152"/>
                    <a:pt x="1929" y="152"/>
                    <a:pt x="1929" y="152"/>
                  </a:cubicBezTo>
                  <a:cubicBezTo>
                    <a:pt x="1929" y="152"/>
                    <a:pt x="1929" y="151"/>
                    <a:pt x="1929" y="151"/>
                  </a:cubicBezTo>
                  <a:cubicBezTo>
                    <a:pt x="1929" y="151"/>
                    <a:pt x="1929" y="151"/>
                    <a:pt x="1929" y="151"/>
                  </a:cubicBezTo>
                  <a:cubicBezTo>
                    <a:pt x="1929" y="151"/>
                    <a:pt x="1930" y="150"/>
                    <a:pt x="1930" y="150"/>
                  </a:cubicBezTo>
                  <a:cubicBezTo>
                    <a:pt x="1930" y="150"/>
                    <a:pt x="1930" y="150"/>
                    <a:pt x="1930" y="150"/>
                  </a:cubicBezTo>
                  <a:cubicBezTo>
                    <a:pt x="1990" y="150"/>
                    <a:pt x="1990" y="150"/>
                    <a:pt x="1990" y="150"/>
                  </a:cubicBezTo>
                  <a:cubicBezTo>
                    <a:pt x="1991" y="150"/>
                    <a:pt x="1991" y="151"/>
                    <a:pt x="1991" y="152"/>
                  </a:cubicBezTo>
                  <a:cubicBezTo>
                    <a:pt x="1991" y="152"/>
                    <a:pt x="1991" y="152"/>
                    <a:pt x="1991" y="152"/>
                  </a:cubicBezTo>
                  <a:cubicBezTo>
                    <a:pt x="1995" y="174"/>
                    <a:pt x="1996" y="196"/>
                    <a:pt x="1997" y="217"/>
                  </a:cubicBezTo>
                  <a:cubicBezTo>
                    <a:pt x="1997" y="217"/>
                    <a:pt x="1997" y="217"/>
                    <a:pt x="1997" y="217"/>
                  </a:cubicBezTo>
                  <a:cubicBezTo>
                    <a:pt x="1997" y="218"/>
                    <a:pt x="1997" y="218"/>
                    <a:pt x="1996" y="219"/>
                  </a:cubicBezTo>
                  <a:cubicBezTo>
                    <a:pt x="1996" y="219"/>
                    <a:pt x="1996" y="219"/>
                    <a:pt x="1996" y="219"/>
                  </a:cubicBezTo>
                  <a:cubicBezTo>
                    <a:pt x="1996" y="219"/>
                    <a:pt x="1996" y="219"/>
                    <a:pt x="1995" y="219"/>
                  </a:cubicBezTo>
                  <a:cubicBezTo>
                    <a:pt x="1995" y="219"/>
                    <a:pt x="1995" y="219"/>
                    <a:pt x="1995" y="219"/>
                  </a:cubicBezTo>
                  <a:cubicBezTo>
                    <a:pt x="1933" y="219"/>
                    <a:pt x="1933" y="219"/>
                    <a:pt x="1933" y="219"/>
                  </a:cubicBezTo>
                  <a:close/>
                  <a:moveTo>
                    <a:pt x="1994" y="216"/>
                  </a:moveTo>
                  <a:cubicBezTo>
                    <a:pt x="1993" y="196"/>
                    <a:pt x="1992" y="174"/>
                    <a:pt x="1988" y="153"/>
                  </a:cubicBezTo>
                  <a:cubicBezTo>
                    <a:pt x="1988" y="153"/>
                    <a:pt x="1988" y="153"/>
                    <a:pt x="1988" y="153"/>
                  </a:cubicBezTo>
                  <a:cubicBezTo>
                    <a:pt x="1932" y="153"/>
                    <a:pt x="1932" y="153"/>
                    <a:pt x="1932" y="153"/>
                  </a:cubicBezTo>
                  <a:cubicBezTo>
                    <a:pt x="1934" y="166"/>
                    <a:pt x="1935" y="182"/>
                    <a:pt x="1935" y="199"/>
                  </a:cubicBezTo>
                  <a:cubicBezTo>
                    <a:pt x="1935" y="199"/>
                    <a:pt x="1935" y="199"/>
                    <a:pt x="1935" y="199"/>
                  </a:cubicBezTo>
                  <a:cubicBezTo>
                    <a:pt x="1935" y="204"/>
                    <a:pt x="1935" y="210"/>
                    <a:pt x="1935" y="216"/>
                  </a:cubicBezTo>
                  <a:cubicBezTo>
                    <a:pt x="1935" y="216"/>
                    <a:pt x="1935" y="216"/>
                    <a:pt x="1935" y="216"/>
                  </a:cubicBezTo>
                  <a:cubicBezTo>
                    <a:pt x="1994" y="216"/>
                    <a:pt x="1994" y="216"/>
                    <a:pt x="1994" y="216"/>
                  </a:cubicBezTo>
                  <a:close/>
                  <a:moveTo>
                    <a:pt x="565" y="80"/>
                  </a:moveTo>
                  <a:cubicBezTo>
                    <a:pt x="564" y="80"/>
                    <a:pt x="563" y="79"/>
                    <a:pt x="563" y="78"/>
                  </a:cubicBezTo>
                  <a:cubicBezTo>
                    <a:pt x="563" y="78"/>
                    <a:pt x="563" y="78"/>
                    <a:pt x="563" y="78"/>
                  </a:cubicBezTo>
                  <a:cubicBezTo>
                    <a:pt x="563" y="3"/>
                    <a:pt x="563" y="3"/>
                    <a:pt x="563" y="3"/>
                  </a:cubicBezTo>
                  <a:cubicBezTo>
                    <a:pt x="563" y="2"/>
                    <a:pt x="564" y="2"/>
                    <a:pt x="565" y="2"/>
                  </a:cubicBezTo>
                  <a:cubicBezTo>
                    <a:pt x="565" y="2"/>
                    <a:pt x="565" y="2"/>
                    <a:pt x="565" y="2"/>
                  </a:cubicBezTo>
                  <a:cubicBezTo>
                    <a:pt x="587" y="1"/>
                    <a:pt x="608" y="0"/>
                    <a:pt x="630" y="0"/>
                  </a:cubicBezTo>
                  <a:cubicBezTo>
                    <a:pt x="630" y="0"/>
                    <a:pt x="630" y="0"/>
                    <a:pt x="630" y="0"/>
                  </a:cubicBezTo>
                  <a:cubicBezTo>
                    <a:pt x="631" y="0"/>
                    <a:pt x="631" y="0"/>
                    <a:pt x="632" y="1"/>
                  </a:cubicBezTo>
                  <a:cubicBezTo>
                    <a:pt x="632" y="1"/>
                    <a:pt x="632" y="1"/>
                    <a:pt x="632" y="1"/>
                  </a:cubicBezTo>
                  <a:cubicBezTo>
                    <a:pt x="632" y="1"/>
                    <a:pt x="632" y="1"/>
                    <a:pt x="632" y="2"/>
                  </a:cubicBezTo>
                  <a:cubicBezTo>
                    <a:pt x="632" y="2"/>
                    <a:pt x="632" y="2"/>
                    <a:pt x="632" y="2"/>
                  </a:cubicBezTo>
                  <a:cubicBezTo>
                    <a:pt x="632" y="77"/>
                    <a:pt x="632" y="77"/>
                    <a:pt x="632" y="77"/>
                  </a:cubicBezTo>
                  <a:cubicBezTo>
                    <a:pt x="632" y="78"/>
                    <a:pt x="631" y="78"/>
                    <a:pt x="631" y="78"/>
                  </a:cubicBezTo>
                  <a:cubicBezTo>
                    <a:pt x="631" y="78"/>
                    <a:pt x="631" y="78"/>
                    <a:pt x="631" y="78"/>
                  </a:cubicBezTo>
                  <a:cubicBezTo>
                    <a:pt x="624" y="79"/>
                    <a:pt x="617" y="79"/>
                    <a:pt x="610" y="79"/>
                  </a:cubicBezTo>
                  <a:cubicBezTo>
                    <a:pt x="610" y="79"/>
                    <a:pt x="610" y="79"/>
                    <a:pt x="610" y="79"/>
                  </a:cubicBezTo>
                  <a:cubicBezTo>
                    <a:pt x="610" y="78"/>
                    <a:pt x="610" y="78"/>
                    <a:pt x="610" y="78"/>
                  </a:cubicBezTo>
                  <a:cubicBezTo>
                    <a:pt x="610" y="79"/>
                    <a:pt x="610" y="79"/>
                    <a:pt x="610" y="79"/>
                  </a:cubicBezTo>
                  <a:cubicBezTo>
                    <a:pt x="601" y="80"/>
                    <a:pt x="592" y="80"/>
                    <a:pt x="582" y="80"/>
                  </a:cubicBezTo>
                  <a:cubicBezTo>
                    <a:pt x="582" y="80"/>
                    <a:pt x="582" y="80"/>
                    <a:pt x="582" y="80"/>
                  </a:cubicBezTo>
                  <a:cubicBezTo>
                    <a:pt x="576" y="80"/>
                    <a:pt x="571" y="80"/>
                    <a:pt x="565" y="80"/>
                  </a:cubicBezTo>
                  <a:close/>
                  <a:moveTo>
                    <a:pt x="582" y="77"/>
                  </a:moveTo>
                  <a:cubicBezTo>
                    <a:pt x="591" y="77"/>
                    <a:pt x="601" y="77"/>
                    <a:pt x="610" y="76"/>
                  </a:cubicBezTo>
                  <a:cubicBezTo>
                    <a:pt x="610" y="76"/>
                    <a:pt x="610" y="76"/>
                    <a:pt x="610" y="76"/>
                  </a:cubicBezTo>
                  <a:cubicBezTo>
                    <a:pt x="616" y="76"/>
                    <a:pt x="623" y="76"/>
                    <a:pt x="629" y="75"/>
                  </a:cubicBezTo>
                  <a:cubicBezTo>
                    <a:pt x="629" y="75"/>
                    <a:pt x="629" y="75"/>
                    <a:pt x="629" y="75"/>
                  </a:cubicBezTo>
                  <a:cubicBezTo>
                    <a:pt x="629" y="3"/>
                    <a:pt x="629" y="3"/>
                    <a:pt x="629" y="3"/>
                  </a:cubicBezTo>
                  <a:cubicBezTo>
                    <a:pt x="608" y="3"/>
                    <a:pt x="587" y="4"/>
                    <a:pt x="566" y="4"/>
                  </a:cubicBezTo>
                  <a:cubicBezTo>
                    <a:pt x="566" y="4"/>
                    <a:pt x="566" y="4"/>
                    <a:pt x="566" y="4"/>
                  </a:cubicBezTo>
                  <a:cubicBezTo>
                    <a:pt x="566" y="77"/>
                    <a:pt x="566" y="77"/>
                    <a:pt x="566" y="77"/>
                  </a:cubicBezTo>
                  <a:cubicBezTo>
                    <a:pt x="572" y="77"/>
                    <a:pt x="577" y="77"/>
                    <a:pt x="582" y="77"/>
                  </a:cubicBezTo>
                  <a:close/>
                  <a:moveTo>
                    <a:pt x="158" y="77"/>
                  </a:moveTo>
                  <a:cubicBezTo>
                    <a:pt x="157" y="77"/>
                    <a:pt x="157" y="76"/>
                    <a:pt x="157" y="76"/>
                  </a:cubicBezTo>
                  <a:cubicBezTo>
                    <a:pt x="157" y="76"/>
                    <a:pt x="157" y="76"/>
                    <a:pt x="157" y="76"/>
                  </a:cubicBezTo>
                  <a:cubicBezTo>
                    <a:pt x="157" y="13"/>
                    <a:pt x="157" y="13"/>
                    <a:pt x="157" y="13"/>
                  </a:cubicBezTo>
                  <a:cubicBezTo>
                    <a:pt x="157" y="12"/>
                    <a:pt x="158" y="11"/>
                    <a:pt x="158" y="11"/>
                  </a:cubicBezTo>
                  <a:cubicBezTo>
                    <a:pt x="158" y="11"/>
                    <a:pt x="158" y="11"/>
                    <a:pt x="158" y="11"/>
                  </a:cubicBezTo>
                  <a:cubicBezTo>
                    <a:pt x="161" y="11"/>
                    <a:pt x="163" y="11"/>
                    <a:pt x="166" y="11"/>
                  </a:cubicBezTo>
                  <a:cubicBezTo>
                    <a:pt x="166" y="11"/>
                    <a:pt x="166" y="11"/>
                    <a:pt x="166" y="11"/>
                  </a:cubicBezTo>
                  <a:cubicBezTo>
                    <a:pt x="183" y="11"/>
                    <a:pt x="203" y="12"/>
                    <a:pt x="224" y="12"/>
                  </a:cubicBezTo>
                  <a:cubicBezTo>
                    <a:pt x="224" y="12"/>
                    <a:pt x="224" y="12"/>
                    <a:pt x="224" y="12"/>
                  </a:cubicBezTo>
                  <a:cubicBezTo>
                    <a:pt x="224" y="14"/>
                    <a:pt x="224" y="14"/>
                    <a:pt x="224" y="14"/>
                  </a:cubicBezTo>
                  <a:cubicBezTo>
                    <a:pt x="224" y="12"/>
                    <a:pt x="224" y="12"/>
                    <a:pt x="224" y="12"/>
                  </a:cubicBezTo>
                  <a:cubicBezTo>
                    <a:pt x="225" y="12"/>
                    <a:pt x="225" y="13"/>
                    <a:pt x="225" y="14"/>
                  </a:cubicBezTo>
                  <a:cubicBezTo>
                    <a:pt x="225" y="14"/>
                    <a:pt x="225" y="14"/>
                    <a:pt x="225" y="14"/>
                  </a:cubicBezTo>
                  <a:cubicBezTo>
                    <a:pt x="225" y="63"/>
                    <a:pt x="225" y="63"/>
                    <a:pt x="225" y="63"/>
                  </a:cubicBezTo>
                  <a:cubicBezTo>
                    <a:pt x="225" y="64"/>
                    <a:pt x="225" y="64"/>
                    <a:pt x="224" y="64"/>
                  </a:cubicBezTo>
                  <a:cubicBezTo>
                    <a:pt x="224" y="64"/>
                    <a:pt x="224" y="64"/>
                    <a:pt x="224" y="64"/>
                  </a:cubicBezTo>
                  <a:cubicBezTo>
                    <a:pt x="201" y="66"/>
                    <a:pt x="179" y="70"/>
                    <a:pt x="159" y="77"/>
                  </a:cubicBezTo>
                  <a:cubicBezTo>
                    <a:pt x="159" y="77"/>
                    <a:pt x="159" y="77"/>
                    <a:pt x="159" y="77"/>
                  </a:cubicBezTo>
                  <a:cubicBezTo>
                    <a:pt x="159" y="77"/>
                    <a:pt x="159" y="77"/>
                    <a:pt x="158" y="77"/>
                  </a:cubicBezTo>
                  <a:cubicBezTo>
                    <a:pt x="158" y="77"/>
                    <a:pt x="158" y="77"/>
                    <a:pt x="158" y="77"/>
                  </a:cubicBezTo>
                  <a:cubicBezTo>
                    <a:pt x="158" y="77"/>
                    <a:pt x="158" y="77"/>
                    <a:pt x="158" y="77"/>
                  </a:cubicBezTo>
                  <a:close/>
                  <a:moveTo>
                    <a:pt x="160" y="74"/>
                  </a:moveTo>
                  <a:cubicBezTo>
                    <a:pt x="179" y="67"/>
                    <a:pt x="201" y="64"/>
                    <a:pt x="222" y="61"/>
                  </a:cubicBezTo>
                  <a:cubicBezTo>
                    <a:pt x="222" y="61"/>
                    <a:pt x="222" y="61"/>
                    <a:pt x="222" y="61"/>
                  </a:cubicBezTo>
                  <a:cubicBezTo>
                    <a:pt x="222" y="15"/>
                    <a:pt x="222" y="15"/>
                    <a:pt x="222" y="15"/>
                  </a:cubicBezTo>
                  <a:cubicBezTo>
                    <a:pt x="202" y="15"/>
                    <a:pt x="183" y="14"/>
                    <a:pt x="166" y="14"/>
                  </a:cubicBezTo>
                  <a:cubicBezTo>
                    <a:pt x="166" y="14"/>
                    <a:pt x="166" y="14"/>
                    <a:pt x="166" y="14"/>
                  </a:cubicBezTo>
                  <a:cubicBezTo>
                    <a:pt x="164" y="14"/>
                    <a:pt x="162" y="14"/>
                    <a:pt x="160" y="14"/>
                  </a:cubicBezTo>
                  <a:cubicBezTo>
                    <a:pt x="160" y="14"/>
                    <a:pt x="160" y="14"/>
                    <a:pt x="160" y="14"/>
                  </a:cubicBezTo>
                  <a:cubicBezTo>
                    <a:pt x="160" y="74"/>
                    <a:pt x="160" y="74"/>
                    <a:pt x="160" y="74"/>
                  </a:cubicBezTo>
                  <a:close/>
                  <a:moveTo>
                    <a:pt x="1850" y="77"/>
                  </a:moveTo>
                  <a:cubicBezTo>
                    <a:pt x="1829" y="71"/>
                    <a:pt x="1807" y="69"/>
                    <a:pt x="1785" y="68"/>
                  </a:cubicBezTo>
                  <a:cubicBezTo>
                    <a:pt x="1785" y="68"/>
                    <a:pt x="1785" y="68"/>
                    <a:pt x="1785" y="68"/>
                  </a:cubicBezTo>
                  <a:cubicBezTo>
                    <a:pt x="1784" y="68"/>
                    <a:pt x="1783" y="67"/>
                    <a:pt x="1783" y="66"/>
                  </a:cubicBezTo>
                  <a:cubicBezTo>
                    <a:pt x="1783" y="66"/>
                    <a:pt x="1783" y="66"/>
                    <a:pt x="1783" y="66"/>
                  </a:cubicBezTo>
                  <a:cubicBezTo>
                    <a:pt x="1783" y="14"/>
                    <a:pt x="1783" y="14"/>
                    <a:pt x="1783" y="14"/>
                  </a:cubicBezTo>
                  <a:cubicBezTo>
                    <a:pt x="1783" y="13"/>
                    <a:pt x="1784" y="13"/>
                    <a:pt x="1785" y="13"/>
                  </a:cubicBezTo>
                  <a:cubicBezTo>
                    <a:pt x="1785" y="13"/>
                    <a:pt x="1785" y="13"/>
                    <a:pt x="1785" y="13"/>
                  </a:cubicBezTo>
                  <a:cubicBezTo>
                    <a:pt x="1790" y="12"/>
                    <a:pt x="1796" y="12"/>
                    <a:pt x="1802" y="12"/>
                  </a:cubicBezTo>
                  <a:cubicBezTo>
                    <a:pt x="1802" y="12"/>
                    <a:pt x="1802" y="12"/>
                    <a:pt x="1802" y="12"/>
                  </a:cubicBezTo>
                  <a:cubicBezTo>
                    <a:pt x="1818" y="12"/>
                    <a:pt x="1834" y="13"/>
                    <a:pt x="1850" y="15"/>
                  </a:cubicBezTo>
                  <a:cubicBezTo>
                    <a:pt x="1850" y="15"/>
                    <a:pt x="1850" y="15"/>
                    <a:pt x="1850" y="15"/>
                  </a:cubicBezTo>
                  <a:cubicBezTo>
                    <a:pt x="1850" y="16"/>
                    <a:pt x="1850" y="16"/>
                    <a:pt x="1850" y="16"/>
                  </a:cubicBezTo>
                  <a:cubicBezTo>
                    <a:pt x="1850" y="15"/>
                    <a:pt x="1850" y="15"/>
                    <a:pt x="1850" y="15"/>
                  </a:cubicBezTo>
                  <a:cubicBezTo>
                    <a:pt x="1851" y="15"/>
                    <a:pt x="1852" y="15"/>
                    <a:pt x="1852" y="16"/>
                  </a:cubicBezTo>
                  <a:cubicBezTo>
                    <a:pt x="1852" y="16"/>
                    <a:pt x="1852" y="16"/>
                    <a:pt x="1852" y="16"/>
                  </a:cubicBezTo>
                  <a:cubicBezTo>
                    <a:pt x="1852" y="76"/>
                    <a:pt x="1852" y="76"/>
                    <a:pt x="1852" y="76"/>
                  </a:cubicBezTo>
                  <a:cubicBezTo>
                    <a:pt x="1852" y="76"/>
                    <a:pt x="1851" y="76"/>
                    <a:pt x="1851" y="77"/>
                  </a:cubicBezTo>
                  <a:cubicBezTo>
                    <a:pt x="1851" y="77"/>
                    <a:pt x="1851" y="77"/>
                    <a:pt x="1851" y="77"/>
                  </a:cubicBezTo>
                  <a:cubicBezTo>
                    <a:pt x="1851" y="77"/>
                    <a:pt x="1850" y="77"/>
                    <a:pt x="1850" y="77"/>
                  </a:cubicBezTo>
                  <a:cubicBezTo>
                    <a:pt x="1850" y="77"/>
                    <a:pt x="1850" y="77"/>
                    <a:pt x="1850" y="77"/>
                  </a:cubicBezTo>
                  <a:cubicBezTo>
                    <a:pt x="1850" y="77"/>
                    <a:pt x="1850" y="77"/>
                    <a:pt x="1850" y="77"/>
                  </a:cubicBezTo>
                  <a:close/>
                  <a:moveTo>
                    <a:pt x="1849" y="74"/>
                  </a:moveTo>
                  <a:cubicBezTo>
                    <a:pt x="1849" y="18"/>
                    <a:pt x="1849" y="18"/>
                    <a:pt x="1849" y="18"/>
                  </a:cubicBezTo>
                  <a:cubicBezTo>
                    <a:pt x="1833" y="16"/>
                    <a:pt x="1817" y="15"/>
                    <a:pt x="1802" y="15"/>
                  </a:cubicBezTo>
                  <a:cubicBezTo>
                    <a:pt x="1802" y="15"/>
                    <a:pt x="1802" y="15"/>
                    <a:pt x="1802" y="15"/>
                  </a:cubicBezTo>
                  <a:cubicBezTo>
                    <a:pt x="1797" y="15"/>
                    <a:pt x="1791" y="15"/>
                    <a:pt x="1786" y="16"/>
                  </a:cubicBezTo>
                  <a:cubicBezTo>
                    <a:pt x="1786" y="16"/>
                    <a:pt x="1786" y="16"/>
                    <a:pt x="1786" y="16"/>
                  </a:cubicBezTo>
                  <a:cubicBezTo>
                    <a:pt x="1786" y="65"/>
                    <a:pt x="1786" y="65"/>
                    <a:pt x="1786" y="65"/>
                  </a:cubicBezTo>
                  <a:cubicBezTo>
                    <a:pt x="1808" y="66"/>
                    <a:pt x="1829" y="68"/>
                    <a:pt x="1849" y="74"/>
                  </a:cubicBezTo>
                  <a:close/>
                  <a:moveTo>
                    <a:pt x="1444" y="74"/>
                  </a:moveTo>
                  <a:cubicBezTo>
                    <a:pt x="1423" y="73"/>
                    <a:pt x="1402" y="72"/>
                    <a:pt x="1378" y="70"/>
                  </a:cubicBezTo>
                  <a:cubicBezTo>
                    <a:pt x="1378" y="70"/>
                    <a:pt x="1378" y="70"/>
                    <a:pt x="1378" y="70"/>
                  </a:cubicBezTo>
                  <a:cubicBezTo>
                    <a:pt x="1377" y="70"/>
                    <a:pt x="1377" y="69"/>
                    <a:pt x="1377" y="69"/>
                  </a:cubicBezTo>
                  <a:cubicBezTo>
                    <a:pt x="1377" y="69"/>
                    <a:pt x="1377" y="69"/>
                    <a:pt x="1377" y="69"/>
                  </a:cubicBezTo>
                  <a:cubicBezTo>
                    <a:pt x="1377" y="23"/>
                    <a:pt x="1377" y="23"/>
                    <a:pt x="1377" y="23"/>
                  </a:cubicBezTo>
                  <a:cubicBezTo>
                    <a:pt x="1377" y="23"/>
                    <a:pt x="1377" y="22"/>
                    <a:pt x="1377" y="22"/>
                  </a:cubicBezTo>
                  <a:cubicBezTo>
                    <a:pt x="1377" y="22"/>
                    <a:pt x="1377" y="22"/>
                    <a:pt x="1377" y="22"/>
                  </a:cubicBezTo>
                  <a:cubicBezTo>
                    <a:pt x="1377" y="22"/>
                    <a:pt x="1378" y="22"/>
                    <a:pt x="1378" y="22"/>
                  </a:cubicBezTo>
                  <a:cubicBezTo>
                    <a:pt x="1378" y="22"/>
                    <a:pt x="1378" y="22"/>
                    <a:pt x="1378" y="22"/>
                  </a:cubicBezTo>
                  <a:cubicBezTo>
                    <a:pt x="1400" y="22"/>
                    <a:pt x="1422" y="23"/>
                    <a:pt x="1444" y="23"/>
                  </a:cubicBezTo>
                  <a:cubicBezTo>
                    <a:pt x="1444" y="23"/>
                    <a:pt x="1444" y="23"/>
                    <a:pt x="1444" y="23"/>
                  </a:cubicBezTo>
                  <a:cubicBezTo>
                    <a:pt x="1444" y="24"/>
                    <a:pt x="1444" y="24"/>
                    <a:pt x="1444" y="24"/>
                  </a:cubicBezTo>
                  <a:cubicBezTo>
                    <a:pt x="1444" y="23"/>
                    <a:pt x="1444" y="23"/>
                    <a:pt x="1444" y="23"/>
                  </a:cubicBezTo>
                  <a:cubicBezTo>
                    <a:pt x="1444" y="23"/>
                    <a:pt x="1445" y="24"/>
                    <a:pt x="1445" y="24"/>
                  </a:cubicBezTo>
                  <a:cubicBezTo>
                    <a:pt x="1445" y="24"/>
                    <a:pt x="1445" y="24"/>
                    <a:pt x="1445" y="24"/>
                  </a:cubicBezTo>
                  <a:cubicBezTo>
                    <a:pt x="1445" y="72"/>
                    <a:pt x="1445" y="72"/>
                    <a:pt x="1445" y="72"/>
                  </a:cubicBezTo>
                  <a:cubicBezTo>
                    <a:pt x="1445" y="73"/>
                    <a:pt x="1445" y="73"/>
                    <a:pt x="1445" y="73"/>
                  </a:cubicBezTo>
                  <a:cubicBezTo>
                    <a:pt x="1445" y="73"/>
                    <a:pt x="1445" y="73"/>
                    <a:pt x="1445" y="73"/>
                  </a:cubicBezTo>
                  <a:cubicBezTo>
                    <a:pt x="1444" y="74"/>
                    <a:pt x="1444" y="74"/>
                    <a:pt x="1444" y="74"/>
                  </a:cubicBezTo>
                  <a:cubicBezTo>
                    <a:pt x="1444" y="74"/>
                    <a:pt x="1444" y="74"/>
                    <a:pt x="1444" y="74"/>
                  </a:cubicBezTo>
                  <a:cubicBezTo>
                    <a:pt x="1444" y="74"/>
                    <a:pt x="1444" y="74"/>
                    <a:pt x="1444" y="74"/>
                  </a:cubicBezTo>
                  <a:close/>
                  <a:moveTo>
                    <a:pt x="1442" y="71"/>
                  </a:moveTo>
                  <a:cubicBezTo>
                    <a:pt x="1442" y="26"/>
                    <a:pt x="1442" y="26"/>
                    <a:pt x="1442" y="26"/>
                  </a:cubicBezTo>
                  <a:cubicBezTo>
                    <a:pt x="1421" y="26"/>
                    <a:pt x="1400" y="25"/>
                    <a:pt x="1380" y="25"/>
                  </a:cubicBezTo>
                  <a:cubicBezTo>
                    <a:pt x="1380" y="25"/>
                    <a:pt x="1380" y="25"/>
                    <a:pt x="1380" y="25"/>
                  </a:cubicBezTo>
                  <a:cubicBezTo>
                    <a:pt x="1380" y="67"/>
                    <a:pt x="1380" y="67"/>
                    <a:pt x="1380" y="67"/>
                  </a:cubicBezTo>
                  <a:cubicBezTo>
                    <a:pt x="1402" y="69"/>
                    <a:pt x="1423" y="70"/>
                    <a:pt x="1442" y="71"/>
                  </a:cubicBezTo>
                  <a:close/>
                  <a:moveTo>
                    <a:pt x="427" y="71"/>
                  </a:moveTo>
                  <a:cubicBezTo>
                    <a:pt x="405" y="69"/>
                    <a:pt x="383" y="67"/>
                    <a:pt x="362" y="65"/>
                  </a:cubicBezTo>
                  <a:cubicBezTo>
                    <a:pt x="362" y="65"/>
                    <a:pt x="362" y="65"/>
                    <a:pt x="362" y="65"/>
                  </a:cubicBezTo>
                  <a:cubicBezTo>
                    <a:pt x="361" y="65"/>
                    <a:pt x="360" y="65"/>
                    <a:pt x="360" y="64"/>
                  </a:cubicBezTo>
                  <a:cubicBezTo>
                    <a:pt x="360" y="64"/>
                    <a:pt x="360" y="64"/>
                    <a:pt x="360" y="64"/>
                  </a:cubicBezTo>
                  <a:cubicBezTo>
                    <a:pt x="360" y="16"/>
                    <a:pt x="360" y="16"/>
                    <a:pt x="360" y="16"/>
                  </a:cubicBezTo>
                  <a:cubicBezTo>
                    <a:pt x="360" y="15"/>
                    <a:pt x="361" y="14"/>
                    <a:pt x="362" y="14"/>
                  </a:cubicBezTo>
                  <a:cubicBezTo>
                    <a:pt x="362" y="14"/>
                    <a:pt x="362" y="14"/>
                    <a:pt x="362" y="14"/>
                  </a:cubicBezTo>
                  <a:cubicBezTo>
                    <a:pt x="363" y="14"/>
                    <a:pt x="365" y="14"/>
                    <a:pt x="366" y="14"/>
                  </a:cubicBezTo>
                  <a:cubicBezTo>
                    <a:pt x="366" y="14"/>
                    <a:pt x="366" y="14"/>
                    <a:pt x="366" y="14"/>
                  </a:cubicBezTo>
                  <a:cubicBezTo>
                    <a:pt x="388" y="12"/>
                    <a:pt x="408" y="10"/>
                    <a:pt x="427" y="9"/>
                  </a:cubicBezTo>
                  <a:cubicBezTo>
                    <a:pt x="427" y="9"/>
                    <a:pt x="427" y="9"/>
                    <a:pt x="427" y="9"/>
                  </a:cubicBezTo>
                  <a:cubicBezTo>
                    <a:pt x="427" y="9"/>
                    <a:pt x="428" y="9"/>
                    <a:pt x="428" y="9"/>
                  </a:cubicBezTo>
                  <a:cubicBezTo>
                    <a:pt x="428" y="9"/>
                    <a:pt x="428" y="9"/>
                    <a:pt x="428" y="9"/>
                  </a:cubicBezTo>
                  <a:cubicBezTo>
                    <a:pt x="429" y="9"/>
                    <a:pt x="429" y="10"/>
                    <a:pt x="429" y="10"/>
                  </a:cubicBezTo>
                  <a:cubicBezTo>
                    <a:pt x="429" y="10"/>
                    <a:pt x="429" y="10"/>
                    <a:pt x="429" y="10"/>
                  </a:cubicBezTo>
                  <a:cubicBezTo>
                    <a:pt x="429" y="69"/>
                    <a:pt x="429" y="69"/>
                    <a:pt x="429" y="69"/>
                  </a:cubicBezTo>
                  <a:cubicBezTo>
                    <a:pt x="429" y="70"/>
                    <a:pt x="429" y="70"/>
                    <a:pt x="428" y="70"/>
                  </a:cubicBezTo>
                  <a:cubicBezTo>
                    <a:pt x="428" y="70"/>
                    <a:pt x="428" y="70"/>
                    <a:pt x="428" y="70"/>
                  </a:cubicBezTo>
                  <a:cubicBezTo>
                    <a:pt x="428" y="71"/>
                    <a:pt x="428" y="71"/>
                    <a:pt x="427" y="71"/>
                  </a:cubicBezTo>
                  <a:cubicBezTo>
                    <a:pt x="427" y="71"/>
                    <a:pt x="427" y="71"/>
                    <a:pt x="427" y="71"/>
                  </a:cubicBezTo>
                  <a:cubicBezTo>
                    <a:pt x="427" y="71"/>
                    <a:pt x="427" y="71"/>
                    <a:pt x="427" y="71"/>
                  </a:cubicBezTo>
                  <a:close/>
                  <a:moveTo>
                    <a:pt x="426" y="68"/>
                  </a:moveTo>
                  <a:cubicBezTo>
                    <a:pt x="426" y="12"/>
                    <a:pt x="426" y="12"/>
                    <a:pt x="426" y="12"/>
                  </a:cubicBezTo>
                  <a:cubicBezTo>
                    <a:pt x="407" y="13"/>
                    <a:pt x="387" y="15"/>
                    <a:pt x="367" y="17"/>
                  </a:cubicBezTo>
                  <a:cubicBezTo>
                    <a:pt x="367" y="17"/>
                    <a:pt x="367" y="17"/>
                    <a:pt x="367" y="17"/>
                  </a:cubicBezTo>
                  <a:cubicBezTo>
                    <a:pt x="366" y="17"/>
                    <a:pt x="364" y="17"/>
                    <a:pt x="363" y="17"/>
                  </a:cubicBezTo>
                  <a:cubicBezTo>
                    <a:pt x="363" y="17"/>
                    <a:pt x="363" y="17"/>
                    <a:pt x="363" y="17"/>
                  </a:cubicBezTo>
                  <a:cubicBezTo>
                    <a:pt x="363" y="63"/>
                    <a:pt x="363" y="63"/>
                    <a:pt x="363" y="63"/>
                  </a:cubicBezTo>
                  <a:cubicBezTo>
                    <a:pt x="384" y="64"/>
                    <a:pt x="405" y="66"/>
                    <a:pt x="426" y="68"/>
                  </a:cubicBezTo>
                  <a:close/>
                  <a:moveTo>
                    <a:pt x="767" y="70"/>
                  </a:moveTo>
                  <a:cubicBezTo>
                    <a:pt x="767" y="69"/>
                    <a:pt x="767" y="69"/>
                    <a:pt x="767" y="69"/>
                  </a:cubicBezTo>
                  <a:cubicBezTo>
                    <a:pt x="767" y="69"/>
                    <a:pt x="767" y="69"/>
                    <a:pt x="767" y="69"/>
                  </a:cubicBezTo>
                  <a:cubicBezTo>
                    <a:pt x="767" y="2"/>
                    <a:pt x="767" y="2"/>
                    <a:pt x="767" y="2"/>
                  </a:cubicBezTo>
                  <a:cubicBezTo>
                    <a:pt x="767" y="2"/>
                    <a:pt x="767" y="1"/>
                    <a:pt x="767" y="1"/>
                  </a:cubicBezTo>
                  <a:cubicBezTo>
                    <a:pt x="767" y="1"/>
                    <a:pt x="767" y="1"/>
                    <a:pt x="767" y="1"/>
                  </a:cubicBezTo>
                  <a:cubicBezTo>
                    <a:pt x="768" y="1"/>
                    <a:pt x="768" y="0"/>
                    <a:pt x="768" y="0"/>
                  </a:cubicBezTo>
                  <a:cubicBezTo>
                    <a:pt x="768" y="0"/>
                    <a:pt x="768" y="0"/>
                    <a:pt x="768" y="0"/>
                  </a:cubicBezTo>
                  <a:cubicBezTo>
                    <a:pt x="790" y="1"/>
                    <a:pt x="812" y="1"/>
                    <a:pt x="834" y="2"/>
                  </a:cubicBezTo>
                  <a:cubicBezTo>
                    <a:pt x="834" y="2"/>
                    <a:pt x="834" y="2"/>
                    <a:pt x="834" y="2"/>
                  </a:cubicBezTo>
                  <a:cubicBezTo>
                    <a:pt x="834" y="3"/>
                    <a:pt x="834" y="3"/>
                    <a:pt x="834" y="3"/>
                  </a:cubicBezTo>
                  <a:cubicBezTo>
                    <a:pt x="834" y="2"/>
                    <a:pt x="834" y="2"/>
                    <a:pt x="834" y="2"/>
                  </a:cubicBezTo>
                  <a:cubicBezTo>
                    <a:pt x="835" y="2"/>
                    <a:pt x="835" y="2"/>
                    <a:pt x="835" y="3"/>
                  </a:cubicBezTo>
                  <a:cubicBezTo>
                    <a:pt x="835" y="3"/>
                    <a:pt x="835" y="3"/>
                    <a:pt x="835" y="3"/>
                  </a:cubicBezTo>
                  <a:cubicBezTo>
                    <a:pt x="835" y="64"/>
                    <a:pt x="835" y="64"/>
                    <a:pt x="835" y="64"/>
                  </a:cubicBezTo>
                  <a:cubicBezTo>
                    <a:pt x="835" y="65"/>
                    <a:pt x="835" y="66"/>
                    <a:pt x="834" y="66"/>
                  </a:cubicBezTo>
                  <a:cubicBezTo>
                    <a:pt x="834" y="66"/>
                    <a:pt x="834" y="66"/>
                    <a:pt x="834" y="66"/>
                  </a:cubicBezTo>
                  <a:cubicBezTo>
                    <a:pt x="812" y="67"/>
                    <a:pt x="790" y="69"/>
                    <a:pt x="768" y="70"/>
                  </a:cubicBezTo>
                  <a:cubicBezTo>
                    <a:pt x="768" y="70"/>
                    <a:pt x="768" y="70"/>
                    <a:pt x="768" y="70"/>
                  </a:cubicBezTo>
                  <a:cubicBezTo>
                    <a:pt x="768" y="70"/>
                    <a:pt x="768" y="70"/>
                    <a:pt x="768" y="70"/>
                  </a:cubicBezTo>
                  <a:cubicBezTo>
                    <a:pt x="768" y="70"/>
                    <a:pt x="768" y="70"/>
                    <a:pt x="768" y="70"/>
                  </a:cubicBezTo>
                  <a:cubicBezTo>
                    <a:pt x="768" y="70"/>
                    <a:pt x="768" y="70"/>
                    <a:pt x="767" y="70"/>
                  </a:cubicBezTo>
                  <a:close/>
                  <a:moveTo>
                    <a:pt x="770" y="67"/>
                  </a:moveTo>
                  <a:cubicBezTo>
                    <a:pt x="791" y="66"/>
                    <a:pt x="811" y="64"/>
                    <a:pt x="832" y="63"/>
                  </a:cubicBezTo>
                  <a:cubicBezTo>
                    <a:pt x="832" y="63"/>
                    <a:pt x="832" y="63"/>
                    <a:pt x="832" y="63"/>
                  </a:cubicBezTo>
                  <a:cubicBezTo>
                    <a:pt x="832" y="5"/>
                    <a:pt x="832" y="5"/>
                    <a:pt x="832" y="5"/>
                  </a:cubicBezTo>
                  <a:cubicBezTo>
                    <a:pt x="812" y="4"/>
                    <a:pt x="791" y="4"/>
                    <a:pt x="770" y="3"/>
                  </a:cubicBezTo>
                  <a:cubicBezTo>
                    <a:pt x="770" y="3"/>
                    <a:pt x="770" y="3"/>
                    <a:pt x="770" y="3"/>
                  </a:cubicBezTo>
                  <a:cubicBezTo>
                    <a:pt x="770" y="67"/>
                    <a:pt x="770" y="67"/>
                    <a:pt x="770" y="67"/>
                  </a:cubicBezTo>
                  <a:close/>
                  <a:moveTo>
                    <a:pt x="1580" y="68"/>
                  </a:moveTo>
                  <a:cubicBezTo>
                    <a:pt x="1580" y="68"/>
                    <a:pt x="1580" y="68"/>
                    <a:pt x="1580" y="67"/>
                  </a:cubicBezTo>
                  <a:cubicBezTo>
                    <a:pt x="1580" y="67"/>
                    <a:pt x="1580" y="67"/>
                    <a:pt x="1580" y="67"/>
                  </a:cubicBezTo>
                  <a:cubicBezTo>
                    <a:pt x="1580" y="24"/>
                    <a:pt x="1580" y="24"/>
                    <a:pt x="1580" y="24"/>
                  </a:cubicBezTo>
                  <a:cubicBezTo>
                    <a:pt x="1580" y="23"/>
                    <a:pt x="1581" y="22"/>
                    <a:pt x="1581" y="22"/>
                  </a:cubicBezTo>
                  <a:cubicBezTo>
                    <a:pt x="1581" y="22"/>
                    <a:pt x="1581" y="22"/>
                    <a:pt x="1581" y="22"/>
                  </a:cubicBezTo>
                  <a:cubicBezTo>
                    <a:pt x="1603" y="22"/>
                    <a:pt x="1625" y="21"/>
                    <a:pt x="1647" y="20"/>
                  </a:cubicBezTo>
                  <a:cubicBezTo>
                    <a:pt x="1647" y="20"/>
                    <a:pt x="1647" y="20"/>
                    <a:pt x="1647" y="20"/>
                  </a:cubicBezTo>
                  <a:cubicBezTo>
                    <a:pt x="1647" y="20"/>
                    <a:pt x="1648" y="20"/>
                    <a:pt x="1648" y="21"/>
                  </a:cubicBezTo>
                  <a:cubicBezTo>
                    <a:pt x="1648" y="21"/>
                    <a:pt x="1648" y="21"/>
                    <a:pt x="1648" y="21"/>
                  </a:cubicBezTo>
                  <a:cubicBezTo>
                    <a:pt x="1648" y="21"/>
                    <a:pt x="1648" y="21"/>
                    <a:pt x="1648" y="22"/>
                  </a:cubicBezTo>
                  <a:cubicBezTo>
                    <a:pt x="1648" y="22"/>
                    <a:pt x="1648" y="22"/>
                    <a:pt x="1648" y="22"/>
                  </a:cubicBezTo>
                  <a:cubicBezTo>
                    <a:pt x="1648" y="65"/>
                    <a:pt x="1648" y="65"/>
                    <a:pt x="1648" y="65"/>
                  </a:cubicBezTo>
                  <a:cubicBezTo>
                    <a:pt x="1648" y="66"/>
                    <a:pt x="1648" y="66"/>
                    <a:pt x="1647" y="66"/>
                  </a:cubicBezTo>
                  <a:cubicBezTo>
                    <a:pt x="1647" y="66"/>
                    <a:pt x="1647" y="66"/>
                    <a:pt x="1647" y="66"/>
                  </a:cubicBezTo>
                  <a:cubicBezTo>
                    <a:pt x="1624" y="66"/>
                    <a:pt x="1603" y="67"/>
                    <a:pt x="1581" y="69"/>
                  </a:cubicBezTo>
                  <a:cubicBezTo>
                    <a:pt x="1581" y="69"/>
                    <a:pt x="1581" y="69"/>
                    <a:pt x="1581" y="69"/>
                  </a:cubicBezTo>
                  <a:cubicBezTo>
                    <a:pt x="1581" y="69"/>
                    <a:pt x="1581" y="69"/>
                    <a:pt x="1581" y="69"/>
                  </a:cubicBezTo>
                  <a:cubicBezTo>
                    <a:pt x="1581" y="69"/>
                    <a:pt x="1581" y="69"/>
                    <a:pt x="1581" y="69"/>
                  </a:cubicBezTo>
                  <a:cubicBezTo>
                    <a:pt x="1581" y="69"/>
                    <a:pt x="1581" y="69"/>
                    <a:pt x="1580" y="68"/>
                  </a:cubicBezTo>
                  <a:close/>
                  <a:moveTo>
                    <a:pt x="1583" y="66"/>
                  </a:moveTo>
                  <a:cubicBezTo>
                    <a:pt x="1603" y="64"/>
                    <a:pt x="1624" y="63"/>
                    <a:pt x="1645" y="63"/>
                  </a:cubicBezTo>
                  <a:cubicBezTo>
                    <a:pt x="1645" y="63"/>
                    <a:pt x="1645" y="63"/>
                    <a:pt x="1645" y="63"/>
                  </a:cubicBezTo>
                  <a:cubicBezTo>
                    <a:pt x="1645" y="23"/>
                    <a:pt x="1645" y="23"/>
                    <a:pt x="1645" y="23"/>
                  </a:cubicBezTo>
                  <a:cubicBezTo>
                    <a:pt x="1625" y="24"/>
                    <a:pt x="1604" y="25"/>
                    <a:pt x="1583" y="25"/>
                  </a:cubicBezTo>
                  <a:cubicBezTo>
                    <a:pt x="1583" y="25"/>
                    <a:pt x="1583" y="25"/>
                    <a:pt x="1583" y="25"/>
                  </a:cubicBezTo>
                  <a:cubicBezTo>
                    <a:pt x="1583" y="66"/>
                    <a:pt x="1583" y="66"/>
                    <a:pt x="1583" y="66"/>
                  </a:cubicBezTo>
                  <a:close/>
                  <a:moveTo>
                    <a:pt x="971" y="58"/>
                  </a:moveTo>
                  <a:cubicBezTo>
                    <a:pt x="970" y="57"/>
                    <a:pt x="970" y="57"/>
                    <a:pt x="970" y="56"/>
                  </a:cubicBezTo>
                  <a:cubicBezTo>
                    <a:pt x="970" y="56"/>
                    <a:pt x="970" y="56"/>
                    <a:pt x="970" y="56"/>
                  </a:cubicBezTo>
                  <a:cubicBezTo>
                    <a:pt x="970" y="7"/>
                    <a:pt x="970" y="7"/>
                    <a:pt x="970" y="7"/>
                  </a:cubicBezTo>
                  <a:cubicBezTo>
                    <a:pt x="970" y="7"/>
                    <a:pt x="970" y="6"/>
                    <a:pt x="971" y="6"/>
                  </a:cubicBezTo>
                  <a:cubicBezTo>
                    <a:pt x="971" y="6"/>
                    <a:pt x="971" y="6"/>
                    <a:pt x="971" y="6"/>
                  </a:cubicBezTo>
                  <a:cubicBezTo>
                    <a:pt x="971" y="6"/>
                    <a:pt x="971" y="6"/>
                    <a:pt x="972" y="6"/>
                  </a:cubicBezTo>
                  <a:cubicBezTo>
                    <a:pt x="972" y="6"/>
                    <a:pt x="972" y="6"/>
                    <a:pt x="972" y="6"/>
                  </a:cubicBezTo>
                  <a:cubicBezTo>
                    <a:pt x="994" y="7"/>
                    <a:pt x="1015" y="8"/>
                    <a:pt x="1037" y="8"/>
                  </a:cubicBezTo>
                  <a:cubicBezTo>
                    <a:pt x="1037" y="8"/>
                    <a:pt x="1037" y="8"/>
                    <a:pt x="1037" y="8"/>
                  </a:cubicBezTo>
                  <a:cubicBezTo>
                    <a:pt x="1037" y="10"/>
                    <a:pt x="1037" y="10"/>
                    <a:pt x="1037" y="10"/>
                  </a:cubicBezTo>
                  <a:cubicBezTo>
                    <a:pt x="1037" y="8"/>
                    <a:pt x="1037" y="8"/>
                    <a:pt x="1037" y="8"/>
                  </a:cubicBezTo>
                  <a:cubicBezTo>
                    <a:pt x="1038" y="8"/>
                    <a:pt x="1039" y="9"/>
                    <a:pt x="1039" y="10"/>
                  </a:cubicBezTo>
                  <a:cubicBezTo>
                    <a:pt x="1039" y="10"/>
                    <a:pt x="1039" y="10"/>
                    <a:pt x="1039" y="10"/>
                  </a:cubicBezTo>
                  <a:cubicBezTo>
                    <a:pt x="1039" y="54"/>
                    <a:pt x="1039" y="54"/>
                    <a:pt x="1039" y="54"/>
                  </a:cubicBezTo>
                  <a:cubicBezTo>
                    <a:pt x="1039" y="55"/>
                    <a:pt x="1038" y="56"/>
                    <a:pt x="1037" y="56"/>
                  </a:cubicBezTo>
                  <a:cubicBezTo>
                    <a:pt x="1037" y="56"/>
                    <a:pt x="1037" y="56"/>
                    <a:pt x="1037" y="56"/>
                  </a:cubicBezTo>
                  <a:cubicBezTo>
                    <a:pt x="1015" y="56"/>
                    <a:pt x="993" y="57"/>
                    <a:pt x="972" y="58"/>
                  </a:cubicBezTo>
                  <a:cubicBezTo>
                    <a:pt x="972" y="58"/>
                    <a:pt x="972" y="58"/>
                    <a:pt x="972" y="58"/>
                  </a:cubicBezTo>
                  <a:cubicBezTo>
                    <a:pt x="972" y="58"/>
                    <a:pt x="972" y="58"/>
                    <a:pt x="972" y="58"/>
                  </a:cubicBezTo>
                  <a:cubicBezTo>
                    <a:pt x="972" y="58"/>
                    <a:pt x="972" y="58"/>
                    <a:pt x="972" y="58"/>
                  </a:cubicBezTo>
                  <a:cubicBezTo>
                    <a:pt x="971" y="58"/>
                    <a:pt x="971" y="58"/>
                    <a:pt x="971" y="58"/>
                  </a:cubicBezTo>
                  <a:close/>
                  <a:moveTo>
                    <a:pt x="973" y="55"/>
                  </a:moveTo>
                  <a:cubicBezTo>
                    <a:pt x="994" y="54"/>
                    <a:pt x="1015" y="53"/>
                    <a:pt x="1036" y="53"/>
                  </a:cubicBezTo>
                  <a:cubicBezTo>
                    <a:pt x="1036" y="53"/>
                    <a:pt x="1036" y="53"/>
                    <a:pt x="1036" y="53"/>
                  </a:cubicBezTo>
                  <a:cubicBezTo>
                    <a:pt x="1036" y="11"/>
                    <a:pt x="1036" y="11"/>
                    <a:pt x="1036" y="11"/>
                  </a:cubicBezTo>
                  <a:cubicBezTo>
                    <a:pt x="1015" y="11"/>
                    <a:pt x="994" y="10"/>
                    <a:pt x="973" y="9"/>
                  </a:cubicBezTo>
                  <a:cubicBezTo>
                    <a:pt x="973" y="9"/>
                    <a:pt x="973" y="9"/>
                    <a:pt x="973" y="9"/>
                  </a:cubicBezTo>
                  <a:cubicBezTo>
                    <a:pt x="973" y="55"/>
                    <a:pt x="973" y="55"/>
                    <a:pt x="973" y="55"/>
                  </a:cubicBezTo>
                  <a:close/>
                  <a:moveTo>
                    <a:pt x="1240" y="58"/>
                  </a:moveTo>
                  <a:cubicBezTo>
                    <a:pt x="1218" y="57"/>
                    <a:pt x="1197" y="56"/>
                    <a:pt x="1175" y="55"/>
                  </a:cubicBezTo>
                  <a:cubicBezTo>
                    <a:pt x="1175" y="55"/>
                    <a:pt x="1175" y="55"/>
                    <a:pt x="1175" y="55"/>
                  </a:cubicBezTo>
                  <a:cubicBezTo>
                    <a:pt x="1174" y="55"/>
                    <a:pt x="1173" y="54"/>
                    <a:pt x="1173" y="54"/>
                  </a:cubicBezTo>
                  <a:cubicBezTo>
                    <a:pt x="1173" y="54"/>
                    <a:pt x="1173" y="54"/>
                    <a:pt x="1173" y="54"/>
                  </a:cubicBezTo>
                  <a:cubicBezTo>
                    <a:pt x="1173" y="16"/>
                    <a:pt x="1173" y="16"/>
                    <a:pt x="1173" y="16"/>
                  </a:cubicBezTo>
                  <a:cubicBezTo>
                    <a:pt x="1173" y="16"/>
                    <a:pt x="1174" y="15"/>
                    <a:pt x="1174" y="15"/>
                  </a:cubicBezTo>
                  <a:cubicBezTo>
                    <a:pt x="1174" y="15"/>
                    <a:pt x="1174" y="15"/>
                    <a:pt x="1174" y="15"/>
                  </a:cubicBezTo>
                  <a:cubicBezTo>
                    <a:pt x="1174" y="15"/>
                    <a:pt x="1174" y="14"/>
                    <a:pt x="1175" y="15"/>
                  </a:cubicBezTo>
                  <a:cubicBezTo>
                    <a:pt x="1175" y="15"/>
                    <a:pt x="1175" y="15"/>
                    <a:pt x="1175" y="15"/>
                  </a:cubicBezTo>
                  <a:cubicBezTo>
                    <a:pt x="1197" y="15"/>
                    <a:pt x="1219" y="16"/>
                    <a:pt x="1240" y="17"/>
                  </a:cubicBezTo>
                  <a:cubicBezTo>
                    <a:pt x="1240" y="17"/>
                    <a:pt x="1240" y="17"/>
                    <a:pt x="1240" y="17"/>
                  </a:cubicBezTo>
                  <a:cubicBezTo>
                    <a:pt x="1240" y="19"/>
                    <a:pt x="1240" y="19"/>
                    <a:pt x="1240" y="19"/>
                  </a:cubicBezTo>
                  <a:cubicBezTo>
                    <a:pt x="1240" y="17"/>
                    <a:pt x="1240" y="17"/>
                    <a:pt x="1240" y="17"/>
                  </a:cubicBezTo>
                  <a:cubicBezTo>
                    <a:pt x="1241" y="17"/>
                    <a:pt x="1242" y="18"/>
                    <a:pt x="1242" y="19"/>
                  </a:cubicBezTo>
                  <a:cubicBezTo>
                    <a:pt x="1242" y="19"/>
                    <a:pt x="1242" y="19"/>
                    <a:pt x="1242" y="19"/>
                  </a:cubicBezTo>
                  <a:cubicBezTo>
                    <a:pt x="1242" y="56"/>
                    <a:pt x="1242" y="56"/>
                    <a:pt x="1242" y="56"/>
                  </a:cubicBezTo>
                  <a:cubicBezTo>
                    <a:pt x="1242" y="57"/>
                    <a:pt x="1242" y="57"/>
                    <a:pt x="1241" y="57"/>
                  </a:cubicBezTo>
                  <a:cubicBezTo>
                    <a:pt x="1241" y="57"/>
                    <a:pt x="1241" y="57"/>
                    <a:pt x="1241" y="57"/>
                  </a:cubicBezTo>
                  <a:cubicBezTo>
                    <a:pt x="1241" y="58"/>
                    <a:pt x="1241" y="58"/>
                    <a:pt x="1240" y="58"/>
                  </a:cubicBezTo>
                  <a:cubicBezTo>
                    <a:pt x="1240" y="58"/>
                    <a:pt x="1240" y="58"/>
                    <a:pt x="1240" y="58"/>
                  </a:cubicBezTo>
                  <a:cubicBezTo>
                    <a:pt x="1240" y="58"/>
                    <a:pt x="1240" y="58"/>
                    <a:pt x="1240" y="58"/>
                  </a:cubicBezTo>
                  <a:close/>
                  <a:moveTo>
                    <a:pt x="1239" y="55"/>
                  </a:moveTo>
                  <a:cubicBezTo>
                    <a:pt x="1239" y="20"/>
                    <a:pt x="1239" y="20"/>
                    <a:pt x="1239" y="20"/>
                  </a:cubicBezTo>
                  <a:cubicBezTo>
                    <a:pt x="1218" y="19"/>
                    <a:pt x="1197" y="18"/>
                    <a:pt x="1176" y="18"/>
                  </a:cubicBezTo>
                  <a:cubicBezTo>
                    <a:pt x="1176" y="18"/>
                    <a:pt x="1176" y="18"/>
                    <a:pt x="1176" y="18"/>
                  </a:cubicBezTo>
                  <a:cubicBezTo>
                    <a:pt x="1176" y="52"/>
                    <a:pt x="1176" y="52"/>
                    <a:pt x="1176" y="52"/>
                  </a:cubicBezTo>
                  <a:cubicBezTo>
                    <a:pt x="1197" y="53"/>
                    <a:pt x="1218" y="54"/>
                    <a:pt x="1239" y="55"/>
                  </a:cubicBezTo>
                  <a:close/>
                </a:path>
              </a:pathLst>
            </a:custGeom>
            <a:solidFill>
              <a:srgbClr val="753C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72CC52AA-3BD7-419D-B0BF-857568B6A4BB}"/>
              </a:ext>
            </a:extLst>
          </p:cNvPr>
          <p:cNvSpPr txBox="1"/>
          <p:nvPr/>
        </p:nvSpPr>
        <p:spPr>
          <a:xfrm>
            <a:off x="1087938" y="412099"/>
            <a:ext cx="59912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/>
              <a:t>Bài</a:t>
            </a:r>
            <a:r>
              <a:rPr lang="en-US" sz="2800" b="1" dirty="0"/>
              <a:t> </a:t>
            </a:r>
            <a:r>
              <a:rPr lang="en-US" sz="2800" b="1" dirty="0" err="1"/>
              <a:t>tập</a:t>
            </a:r>
            <a:r>
              <a:rPr lang="en-US" sz="2800" b="1" dirty="0"/>
              <a:t> 4,5</a:t>
            </a:r>
          </a:p>
        </p:txBody>
      </p:sp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341928D4-1A6B-4120-8E6C-C618B5FA9D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669362"/>
              </p:ext>
            </p:extLst>
          </p:nvPr>
        </p:nvGraphicFramePr>
        <p:xfrm>
          <a:off x="819149" y="1088855"/>
          <a:ext cx="10553702" cy="5214819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719572">
                  <a:extLst>
                    <a:ext uri="{9D8B030D-6E8A-4147-A177-3AD203B41FA5}">
                      <a16:colId xmlns:a16="http://schemas.microsoft.com/office/drawing/2014/main" val="2962189841"/>
                    </a:ext>
                  </a:extLst>
                </a:gridCol>
                <a:gridCol w="2404743">
                  <a:extLst>
                    <a:ext uri="{9D8B030D-6E8A-4147-A177-3AD203B41FA5}">
                      <a16:colId xmlns:a16="http://schemas.microsoft.com/office/drawing/2014/main" val="1307899813"/>
                    </a:ext>
                  </a:extLst>
                </a:gridCol>
                <a:gridCol w="866661">
                  <a:extLst>
                    <a:ext uri="{9D8B030D-6E8A-4147-A177-3AD203B41FA5}">
                      <a16:colId xmlns:a16="http://schemas.microsoft.com/office/drawing/2014/main" val="1761319030"/>
                    </a:ext>
                  </a:extLst>
                </a:gridCol>
                <a:gridCol w="1017236">
                  <a:extLst>
                    <a:ext uri="{9D8B030D-6E8A-4147-A177-3AD203B41FA5}">
                      <a16:colId xmlns:a16="http://schemas.microsoft.com/office/drawing/2014/main" val="1732133732"/>
                    </a:ext>
                  </a:extLst>
                </a:gridCol>
                <a:gridCol w="1621432">
                  <a:extLst>
                    <a:ext uri="{9D8B030D-6E8A-4147-A177-3AD203B41FA5}">
                      <a16:colId xmlns:a16="http://schemas.microsoft.com/office/drawing/2014/main" val="3521693178"/>
                    </a:ext>
                  </a:extLst>
                </a:gridCol>
                <a:gridCol w="3924058">
                  <a:extLst>
                    <a:ext uri="{9D8B030D-6E8A-4147-A177-3AD203B41FA5}">
                      <a16:colId xmlns:a16="http://schemas.microsoft.com/office/drawing/2014/main" val="3312172036"/>
                    </a:ext>
                  </a:extLst>
                </a:gridCol>
              </a:tblGrid>
              <a:tr h="561271">
                <a:tc gridSpan="6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PHIẾU HỌC TẬP SỐ 2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5030981"/>
                  </a:ext>
                </a:extLst>
              </a:tr>
              <a:tr h="85565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Chủ</a:t>
                      </a: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CDT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trước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Trung</a:t>
                      </a: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tâm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sau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Tác</a:t>
                      </a: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mở</a:t>
                      </a: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rộng</a:t>
                      </a: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CN ở </a:t>
                      </a:r>
                      <a:r>
                        <a:rPr lang="en-US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từng</a:t>
                      </a: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cụm</a:t>
                      </a: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3892602"/>
                  </a:ext>
                </a:extLst>
              </a:tr>
              <a:tr h="63110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Những cái vuốt ở chân, ở khoeo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những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200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cái vuốt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200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ở chân, ở khoeo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Diễn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tả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vẻ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đẹp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ngoại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Dế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Mèn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50090123"/>
                  </a:ext>
                </a:extLst>
              </a:tr>
              <a:tr h="94665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gã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xốc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nổi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200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những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gã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xốc nổi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Diễn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tả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cụ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thái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độ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tác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giả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định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hành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Dế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Mèn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22035254"/>
                  </a:ext>
                </a:extLst>
              </a:tr>
              <a:tr h="134383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rất nhiều bức tranh màu sắc rực rỡ như những bức bày trong các tủ hàng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200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rất nhiều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200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bức tranh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màu sắc rực rỡ như những bức bày trong các tủ hàng. 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Diễn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tả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khung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cảnh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hết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sức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kì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ảo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rực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rỡ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trí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tưởng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tượng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cô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bán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diêm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03942731"/>
                  </a:ext>
                </a:extLst>
              </a:tr>
              <a:tr h="876301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Tác</a:t>
                      </a: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mở</a:t>
                      </a: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rộng</a:t>
                      </a: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chủ</a:t>
                      </a: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it-IT" sz="2000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Các thành tố phụ làm cho ý nghĩa của danh từ trung tâm và nghĩa của câu cụ thể, đầy đủ hơn, phù hợp ngữ cảnh, với mục đích giao tiếp hơn.</a:t>
                      </a:r>
                      <a:endParaRPr lang="en-US" sz="20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93155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810087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图片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01425" y="6194461"/>
            <a:ext cx="555265" cy="298998"/>
          </a:xfrm>
          <a:prstGeom prst="rect">
            <a:avLst/>
          </a:prstGeom>
        </p:spPr>
      </p:pic>
      <p:pic>
        <p:nvPicPr>
          <p:cNvPr id="25" name="图片 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10718" y="5884851"/>
            <a:ext cx="518061" cy="690767"/>
          </a:xfrm>
          <a:prstGeom prst="rect">
            <a:avLst/>
          </a:prstGeom>
        </p:spPr>
      </p:pic>
      <p:pic>
        <p:nvPicPr>
          <p:cNvPr id="26" name="图片 2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11125" y="5711805"/>
            <a:ext cx="647842" cy="863813"/>
          </a:xfrm>
          <a:prstGeom prst="rect">
            <a:avLst/>
          </a:prstGeom>
        </p:spPr>
      </p:pic>
      <p:pic>
        <p:nvPicPr>
          <p:cNvPr id="27" name="图片 2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214759" y="5770388"/>
            <a:ext cx="570823" cy="746481"/>
          </a:xfrm>
          <a:prstGeom prst="rect">
            <a:avLst/>
          </a:prstGeom>
        </p:spPr>
      </p:pic>
      <p:pic>
        <p:nvPicPr>
          <p:cNvPr id="30" name="图片 2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94507" y="6195533"/>
            <a:ext cx="555265" cy="298998"/>
          </a:xfrm>
          <a:prstGeom prst="rect">
            <a:avLst/>
          </a:prstGeom>
        </p:spPr>
      </p:pic>
      <p:pic>
        <p:nvPicPr>
          <p:cNvPr id="31" name="图片 3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21744" y="6197872"/>
            <a:ext cx="404831" cy="217994"/>
          </a:xfrm>
          <a:prstGeom prst="rect">
            <a:avLst/>
          </a:prstGeom>
        </p:spPr>
      </p:pic>
      <p:pic>
        <p:nvPicPr>
          <p:cNvPr id="49" name="图片 4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87938" y="1332680"/>
            <a:ext cx="701136" cy="193815"/>
          </a:xfrm>
          <a:prstGeom prst="rect">
            <a:avLst/>
          </a:prstGeom>
        </p:spPr>
      </p:pic>
      <p:pic>
        <p:nvPicPr>
          <p:cNvPr id="34" name="图片 3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0767" y="470622"/>
            <a:ext cx="1104511" cy="971025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597715" y="369711"/>
            <a:ext cx="647842" cy="508125"/>
          </a:xfrm>
          <a:prstGeom prst="rect">
            <a:avLst/>
          </a:prstGeom>
        </p:spPr>
      </p:pic>
      <p:pic>
        <p:nvPicPr>
          <p:cNvPr id="50" name="图片 4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704144" y="652931"/>
            <a:ext cx="647842" cy="508125"/>
          </a:xfrm>
          <a:prstGeom prst="rect">
            <a:avLst/>
          </a:prstGeom>
        </p:spPr>
      </p:pic>
      <p:grpSp>
        <p:nvGrpSpPr>
          <p:cNvPr id="3" name="Group 4"/>
          <p:cNvGrpSpPr>
            <a:grpSpLocks noChangeAspect="1"/>
          </p:cNvGrpSpPr>
          <p:nvPr/>
        </p:nvGrpSpPr>
        <p:grpSpPr bwMode="auto">
          <a:xfrm>
            <a:off x="-58057" y="-38100"/>
            <a:ext cx="12308114" cy="6934200"/>
            <a:chOff x="1650" y="-11"/>
            <a:chExt cx="4420" cy="4368"/>
          </a:xfrm>
        </p:grpSpPr>
        <p:sp>
          <p:nvSpPr>
            <p:cNvPr id="5" name="Freeform 5"/>
            <p:cNvSpPr>
              <a:spLocks noEditPoints="1"/>
            </p:cNvSpPr>
            <p:nvPr/>
          </p:nvSpPr>
          <p:spPr bwMode="auto">
            <a:xfrm>
              <a:off x="1650" y="-11"/>
              <a:ext cx="4420" cy="4368"/>
            </a:xfrm>
            <a:custGeom>
              <a:avLst/>
              <a:gdLst>
                <a:gd name="T0" fmla="*/ 1991 w 2032"/>
                <a:gd name="T1" fmla="*/ 1430 h 2008"/>
                <a:gd name="T2" fmla="*/ 1996 w 2032"/>
                <a:gd name="T3" fmla="*/ 1102 h 2008"/>
                <a:gd name="T4" fmla="*/ 1984 w 2032"/>
                <a:gd name="T5" fmla="*/ 776 h 2008"/>
                <a:gd name="T6" fmla="*/ 1987 w 2032"/>
                <a:gd name="T7" fmla="*/ 491 h 2008"/>
                <a:gd name="T8" fmla="*/ 2004 w 2032"/>
                <a:gd name="T9" fmla="*/ 256 h 2008"/>
                <a:gd name="T10" fmla="*/ 1961 w 2032"/>
                <a:gd name="T11" fmla="*/ 63 h 2008"/>
                <a:gd name="T12" fmla="*/ 1696 w 2032"/>
                <a:gd name="T13" fmla="*/ 24 h 2008"/>
                <a:gd name="T14" fmla="*/ 757 w 2032"/>
                <a:gd name="T15" fmla="*/ 6 h 2008"/>
                <a:gd name="T16" fmla="*/ 375 w 2032"/>
                <a:gd name="T17" fmla="*/ 19 h 2008"/>
                <a:gd name="T18" fmla="*/ 120 w 2032"/>
                <a:gd name="T19" fmla="*/ 19 h 2008"/>
                <a:gd name="T20" fmla="*/ 25 w 2032"/>
                <a:gd name="T21" fmla="*/ 198 h 2008"/>
                <a:gd name="T22" fmla="*/ 12 w 2032"/>
                <a:gd name="T23" fmla="*/ 431 h 2008"/>
                <a:gd name="T24" fmla="*/ 21 w 2032"/>
                <a:gd name="T25" fmla="*/ 788 h 2008"/>
                <a:gd name="T26" fmla="*/ 22 w 2032"/>
                <a:gd name="T27" fmla="*/ 1449 h 2008"/>
                <a:gd name="T28" fmla="*/ 34 w 2032"/>
                <a:gd name="T29" fmla="*/ 1720 h 2008"/>
                <a:gd name="T30" fmla="*/ 39 w 2032"/>
                <a:gd name="T31" fmla="*/ 1901 h 2008"/>
                <a:gd name="T32" fmla="*/ 292 w 2032"/>
                <a:gd name="T33" fmla="*/ 1976 h 2008"/>
                <a:gd name="T34" fmla="*/ 646 w 2032"/>
                <a:gd name="T35" fmla="*/ 1976 h 2008"/>
                <a:gd name="T36" fmla="*/ 1423 w 2032"/>
                <a:gd name="T37" fmla="*/ 1963 h 2008"/>
                <a:gd name="T38" fmla="*/ 1819 w 2032"/>
                <a:gd name="T39" fmla="*/ 1976 h 2008"/>
                <a:gd name="T40" fmla="*/ 1977 w 2032"/>
                <a:gd name="T41" fmla="*/ 1896 h 2008"/>
                <a:gd name="T42" fmla="*/ 1991 w 2032"/>
                <a:gd name="T43" fmla="*/ 1430 h 2008"/>
                <a:gd name="T44" fmla="*/ 1956 w 2032"/>
                <a:gd name="T45" fmla="*/ 1535 h 2008"/>
                <a:gd name="T46" fmla="*/ 1943 w 2032"/>
                <a:gd name="T47" fmla="*/ 1756 h 2008"/>
                <a:gd name="T48" fmla="*/ 1854 w 2032"/>
                <a:gd name="T49" fmla="*/ 1925 h 2008"/>
                <a:gd name="T50" fmla="*/ 1612 w 2032"/>
                <a:gd name="T51" fmla="*/ 1925 h 2008"/>
                <a:gd name="T52" fmla="*/ 1249 w 2032"/>
                <a:gd name="T53" fmla="*/ 1938 h 2008"/>
                <a:gd name="T54" fmla="*/ 363 w 2032"/>
                <a:gd name="T55" fmla="*/ 1926 h 2008"/>
                <a:gd name="T56" fmla="*/ 108 w 2032"/>
                <a:gd name="T57" fmla="*/ 1884 h 2008"/>
                <a:gd name="T58" fmla="*/ 67 w 2032"/>
                <a:gd name="T59" fmla="*/ 1701 h 2008"/>
                <a:gd name="T60" fmla="*/ 83 w 2032"/>
                <a:gd name="T61" fmla="*/ 1478 h 2008"/>
                <a:gd name="T62" fmla="*/ 86 w 2032"/>
                <a:gd name="T63" fmla="*/ 1208 h 2008"/>
                <a:gd name="T64" fmla="*/ 74 w 2032"/>
                <a:gd name="T65" fmla="*/ 899 h 2008"/>
                <a:gd name="T66" fmla="*/ 75 w 2032"/>
                <a:gd name="T67" fmla="*/ 588 h 2008"/>
                <a:gd name="T68" fmla="*/ 88 w 2032"/>
                <a:gd name="T69" fmla="*/ 146 h 2008"/>
                <a:gd name="T70" fmla="*/ 243 w 2032"/>
                <a:gd name="T71" fmla="*/ 66 h 2008"/>
                <a:gd name="T72" fmla="*/ 618 w 2032"/>
                <a:gd name="T73" fmla="*/ 82 h 2008"/>
                <a:gd name="T74" fmla="*/ 1355 w 2032"/>
                <a:gd name="T75" fmla="*/ 70 h 2008"/>
                <a:gd name="T76" fmla="*/ 1691 w 2032"/>
                <a:gd name="T77" fmla="*/ 70 h 2008"/>
                <a:gd name="T78" fmla="*/ 1934 w 2032"/>
                <a:gd name="T79" fmla="*/ 141 h 2008"/>
                <a:gd name="T80" fmla="*/ 1935 w 2032"/>
                <a:gd name="T81" fmla="*/ 313 h 2008"/>
                <a:gd name="T82" fmla="*/ 1946 w 2032"/>
                <a:gd name="T83" fmla="*/ 570 h 2008"/>
                <a:gd name="T84" fmla="*/ 1948 w 2032"/>
                <a:gd name="T85" fmla="*/ 1196 h 2008"/>
                <a:gd name="T86" fmla="*/ 1956 w 2032"/>
                <a:gd name="T87" fmla="*/ 1535 h 20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032" h="2008">
                  <a:moveTo>
                    <a:pt x="1991" y="1430"/>
                  </a:moveTo>
                  <a:cubicBezTo>
                    <a:pt x="1991" y="1319"/>
                    <a:pt x="2007" y="1212"/>
                    <a:pt x="1996" y="1102"/>
                  </a:cubicBezTo>
                  <a:cubicBezTo>
                    <a:pt x="1985" y="990"/>
                    <a:pt x="1970" y="888"/>
                    <a:pt x="1984" y="776"/>
                  </a:cubicBezTo>
                  <a:cubicBezTo>
                    <a:pt x="1996" y="683"/>
                    <a:pt x="1987" y="585"/>
                    <a:pt x="1987" y="491"/>
                  </a:cubicBezTo>
                  <a:cubicBezTo>
                    <a:pt x="1987" y="411"/>
                    <a:pt x="2004" y="335"/>
                    <a:pt x="2004" y="256"/>
                  </a:cubicBezTo>
                  <a:cubicBezTo>
                    <a:pt x="2004" y="194"/>
                    <a:pt x="2000" y="105"/>
                    <a:pt x="1961" y="63"/>
                  </a:cubicBezTo>
                  <a:cubicBezTo>
                    <a:pt x="1902" y="0"/>
                    <a:pt x="1771" y="20"/>
                    <a:pt x="1696" y="24"/>
                  </a:cubicBezTo>
                  <a:cubicBezTo>
                    <a:pt x="1387" y="41"/>
                    <a:pt x="1085" y="8"/>
                    <a:pt x="757" y="6"/>
                  </a:cubicBezTo>
                  <a:cubicBezTo>
                    <a:pt x="616" y="5"/>
                    <a:pt x="516" y="6"/>
                    <a:pt x="375" y="19"/>
                  </a:cubicBezTo>
                  <a:cubicBezTo>
                    <a:pt x="336" y="23"/>
                    <a:pt x="157" y="12"/>
                    <a:pt x="120" y="19"/>
                  </a:cubicBezTo>
                  <a:cubicBezTo>
                    <a:pt x="120" y="19"/>
                    <a:pt x="0" y="33"/>
                    <a:pt x="25" y="198"/>
                  </a:cubicBezTo>
                  <a:cubicBezTo>
                    <a:pt x="37" y="279"/>
                    <a:pt x="15" y="349"/>
                    <a:pt x="12" y="431"/>
                  </a:cubicBezTo>
                  <a:cubicBezTo>
                    <a:pt x="8" y="551"/>
                    <a:pt x="8" y="669"/>
                    <a:pt x="21" y="788"/>
                  </a:cubicBezTo>
                  <a:cubicBezTo>
                    <a:pt x="44" y="1006"/>
                    <a:pt x="50" y="1197"/>
                    <a:pt x="22" y="1449"/>
                  </a:cubicBezTo>
                  <a:cubicBezTo>
                    <a:pt x="12" y="1544"/>
                    <a:pt x="38" y="1624"/>
                    <a:pt x="34" y="1720"/>
                  </a:cubicBezTo>
                  <a:cubicBezTo>
                    <a:pt x="32" y="1760"/>
                    <a:pt x="18" y="1864"/>
                    <a:pt x="39" y="1901"/>
                  </a:cubicBezTo>
                  <a:cubicBezTo>
                    <a:pt x="85" y="1980"/>
                    <a:pt x="216" y="1973"/>
                    <a:pt x="292" y="1976"/>
                  </a:cubicBezTo>
                  <a:cubicBezTo>
                    <a:pt x="410" y="1981"/>
                    <a:pt x="488" y="1958"/>
                    <a:pt x="646" y="1976"/>
                  </a:cubicBezTo>
                  <a:cubicBezTo>
                    <a:pt x="911" y="2008"/>
                    <a:pt x="1156" y="1976"/>
                    <a:pt x="1423" y="1963"/>
                  </a:cubicBezTo>
                  <a:cubicBezTo>
                    <a:pt x="1540" y="1958"/>
                    <a:pt x="1701" y="1984"/>
                    <a:pt x="1819" y="1976"/>
                  </a:cubicBezTo>
                  <a:cubicBezTo>
                    <a:pt x="1888" y="1971"/>
                    <a:pt x="1949" y="1958"/>
                    <a:pt x="1977" y="1896"/>
                  </a:cubicBezTo>
                  <a:cubicBezTo>
                    <a:pt x="2032" y="1776"/>
                    <a:pt x="1991" y="1561"/>
                    <a:pt x="1991" y="1430"/>
                  </a:cubicBezTo>
                  <a:close/>
                  <a:moveTo>
                    <a:pt x="1956" y="1535"/>
                  </a:moveTo>
                  <a:cubicBezTo>
                    <a:pt x="1953" y="1613"/>
                    <a:pt x="1932" y="1679"/>
                    <a:pt x="1943" y="1756"/>
                  </a:cubicBezTo>
                  <a:cubicBezTo>
                    <a:pt x="1967" y="1912"/>
                    <a:pt x="1854" y="1925"/>
                    <a:pt x="1854" y="1925"/>
                  </a:cubicBezTo>
                  <a:cubicBezTo>
                    <a:pt x="1818" y="1932"/>
                    <a:pt x="1648" y="1922"/>
                    <a:pt x="1612" y="1925"/>
                  </a:cubicBezTo>
                  <a:cubicBezTo>
                    <a:pt x="1478" y="1938"/>
                    <a:pt x="1383" y="1939"/>
                    <a:pt x="1249" y="1938"/>
                  </a:cubicBezTo>
                  <a:cubicBezTo>
                    <a:pt x="939" y="1936"/>
                    <a:pt x="684" y="1907"/>
                    <a:pt x="363" y="1926"/>
                  </a:cubicBezTo>
                  <a:cubicBezTo>
                    <a:pt x="291" y="1930"/>
                    <a:pt x="163" y="1943"/>
                    <a:pt x="108" y="1884"/>
                  </a:cubicBezTo>
                  <a:cubicBezTo>
                    <a:pt x="71" y="1844"/>
                    <a:pt x="67" y="1760"/>
                    <a:pt x="67" y="1701"/>
                  </a:cubicBezTo>
                  <a:cubicBezTo>
                    <a:pt x="67" y="1626"/>
                    <a:pt x="83" y="1554"/>
                    <a:pt x="83" y="1478"/>
                  </a:cubicBezTo>
                  <a:cubicBezTo>
                    <a:pt x="83" y="1389"/>
                    <a:pt x="75" y="1296"/>
                    <a:pt x="86" y="1208"/>
                  </a:cubicBezTo>
                  <a:cubicBezTo>
                    <a:pt x="100" y="1102"/>
                    <a:pt x="85" y="1004"/>
                    <a:pt x="74" y="899"/>
                  </a:cubicBezTo>
                  <a:cubicBezTo>
                    <a:pt x="64" y="794"/>
                    <a:pt x="75" y="692"/>
                    <a:pt x="75" y="588"/>
                  </a:cubicBezTo>
                  <a:cubicBezTo>
                    <a:pt x="75" y="464"/>
                    <a:pt x="37" y="260"/>
                    <a:pt x="88" y="146"/>
                  </a:cubicBezTo>
                  <a:cubicBezTo>
                    <a:pt x="115" y="87"/>
                    <a:pt x="177" y="71"/>
                    <a:pt x="243" y="66"/>
                  </a:cubicBezTo>
                  <a:cubicBezTo>
                    <a:pt x="354" y="58"/>
                    <a:pt x="507" y="87"/>
                    <a:pt x="618" y="82"/>
                  </a:cubicBezTo>
                  <a:cubicBezTo>
                    <a:pt x="871" y="70"/>
                    <a:pt x="1104" y="40"/>
                    <a:pt x="1355" y="70"/>
                  </a:cubicBezTo>
                  <a:cubicBezTo>
                    <a:pt x="1504" y="87"/>
                    <a:pt x="1579" y="65"/>
                    <a:pt x="1691" y="70"/>
                  </a:cubicBezTo>
                  <a:cubicBezTo>
                    <a:pt x="1762" y="73"/>
                    <a:pt x="1901" y="53"/>
                    <a:pt x="1934" y="141"/>
                  </a:cubicBezTo>
                  <a:cubicBezTo>
                    <a:pt x="1948" y="179"/>
                    <a:pt x="1937" y="275"/>
                    <a:pt x="1935" y="313"/>
                  </a:cubicBezTo>
                  <a:cubicBezTo>
                    <a:pt x="1931" y="403"/>
                    <a:pt x="1956" y="480"/>
                    <a:pt x="1946" y="570"/>
                  </a:cubicBezTo>
                  <a:cubicBezTo>
                    <a:pt x="1920" y="808"/>
                    <a:pt x="1925" y="990"/>
                    <a:pt x="1948" y="1196"/>
                  </a:cubicBezTo>
                  <a:cubicBezTo>
                    <a:pt x="1960" y="1309"/>
                    <a:pt x="1960" y="1421"/>
                    <a:pt x="1956" y="1535"/>
                  </a:cubicBezTo>
                  <a:close/>
                </a:path>
              </a:pathLst>
            </a:custGeom>
            <a:solidFill>
              <a:srgbClr val="BFE3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6" name="Freeform 6"/>
            <p:cNvSpPr>
              <a:spLocks noEditPoints="1"/>
            </p:cNvSpPr>
            <p:nvPr/>
          </p:nvSpPr>
          <p:spPr bwMode="auto">
            <a:xfrm>
              <a:off x="1667" y="-2"/>
              <a:ext cx="4348" cy="4322"/>
            </a:xfrm>
            <a:custGeom>
              <a:avLst/>
              <a:gdLst>
                <a:gd name="T0" fmla="*/ 283 w 1999"/>
                <a:gd name="T1" fmla="*/ 1974 h 1987"/>
                <a:gd name="T2" fmla="*/ 24 w 1999"/>
                <a:gd name="T3" fmla="*/ 1716 h 1987"/>
                <a:gd name="T4" fmla="*/ 13 w 1999"/>
                <a:gd name="T5" fmla="*/ 1445 h 1987"/>
                <a:gd name="T6" fmla="*/ 0 w 1999"/>
                <a:gd name="T7" fmla="*/ 560 h 1987"/>
                <a:gd name="T8" fmla="*/ 16 w 1999"/>
                <a:gd name="T9" fmla="*/ 194 h 1987"/>
                <a:gd name="T10" fmla="*/ 111 w 1999"/>
                <a:gd name="T11" fmla="*/ 14 h 1987"/>
                <a:gd name="T12" fmla="*/ 366 w 1999"/>
                <a:gd name="T13" fmla="*/ 14 h 1987"/>
                <a:gd name="T14" fmla="*/ 1498 w 1999"/>
                <a:gd name="T15" fmla="*/ 23 h 1987"/>
                <a:gd name="T16" fmla="*/ 1954 w 1999"/>
                <a:gd name="T17" fmla="*/ 58 h 1987"/>
                <a:gd name="T18" fmla="*/ 1981 w 1999"/>
                <a:gd name="T19" fmla="*/ 487 h 1987"/>
                <a:gd name="T20" fmla="*/ 1972 w 1999"/>
                <a:gd name="T21" fmla="*/ 867 h 1987"/>
                <a:gd name="T22" fmla="*/ 1985 w 1999"/>
                <a:gd name="T23" fmla="*/ 1425 h 1987"/>
                <a:gd name="T24" fmla="*/ 1999 w 1999"/>
                <a:gd name="T25" fmla="*/ 1713 h 1987"/>
                <a:gd name="T26" fmla="*/ 1759 w 1999"/>
                <a:gd name="T27" fmla="*/ 1975 h 1987"/>
                <a:gd name="T28" fmla="*/ 881 w 1999"/>
                <a:gd name="T29" fmla="*/ 1987 h 1987"/>
                <a:gd name="T30" fmla="*/ 1415 w 1999"/>
                <a:gd name="T31" fmla="*/ 1958 h 1987"/>
                <a:gd name="T32" fmla="*/ 1811 w 1999"/>
                <a:gd name="T33" fmla="*/ 1971 h 1987"/>
                <a:gd name="T34" fmla="*/ 1982 w 1999"/>
                <a:gd name="T35" fmla="*/ 1426 h 1987"/>
                <a:gd name="T36" fmla="*/ 1987 w 1999"/>
                <a:gd name="T37" fmla="*/ 1098 h 1987"/>
                <a:gd name="T38" fmla="*/ 1981 w 1999"/>
                <a:gd name="T39" fmla="*/ 659 h 1987"/>
                <a:gd name="T40" fmla="*/ 1994 w 1999"/>
                <a:gd name="T41" fmla="*/ 252 h 1987"/>
                <a:gd name="T42" fmla="*/ 1688 w 1999"/>
                <a:gd name="T43" fmla="*/ 21 h 1987"/>
                <a:gd name="T44" fmla="*/ 684 w 1999"/>
                <a:gd name="T45" fmla="*/ 3 h 1987"/>
                <a:gd name="T46" fmla="*/ 166 w 1999"/>
                <a:gd name="T47" fmla="*/ 14 h 1987"/>
                <a:gd name="T48" fmla="*/ 64 w 1999"/>
                <a:gd name="T49" fmla="*/ 38 h 1987"/>
                <a:gd name="T50" fmla="*/ 22 w 1999"/>
                <a:gd name="T51" fmla="*/ 244 h 1987"/>
                <a:gd name="T52" fmla="*/ 14 w 1999"/>
                <a:gd name="T53" fmla="*/ 784 h 1987"/>
                <a:gd name="T54" fmla="*/ 13 w 1999"/>
                <a:gd name="T55" fmla="*/ 1492 h 1987"/>
                <a:gd name="T56" fmla="*/ 21 w 1999"/>
                <a:gd name="T57" fmla="*/ 1824 h 1987"/>
                <a:gd name="T58" fmla="*/ 318 w 1999"/>
                <a:gd name="T59" fmla="*/ 1972 h 1987"/>
                <a:gd name="T60" fmla="*/ 583 w 1999"/>
                <a:gd name="T61" fmla="*/ 1917 h 1987"/>
                <a:gd name="T62" fmla="*/ 99 w 1999"/>
                <a:gd name="T63" fmla="*/ 1881 h 1987"/>
                <a:gd name="T64" fmla="*/ 74 w 1999"/>
                <a:gd name="T65" fmla="*/ 1474 h 1987"/>
                <a:gd name="T66" fmla="*/ 82 w 1999"/>
                <a:gd name="T67" fmla="*/ 1114 h 1987"/>
                <a:gd name="T68" fmla="*/ 66 w 1999"/>
                <a:gd name="T69" fmla="*/ 585 h 1987"/>
                <a:gd name="T70" fmla="*/ 79 w 1999"/>
                <a:gd name="T71" fmla="*/ 141 h 1987"/>
                <a:gd name="T72" fmla="*/ 582 w 1999"/>
                <a:gd name="T73" fmla="*/ 77 h 1987"/>
                <a:gd name="T74" fmla="*/ 1347 w 1999"/>
                <a:gd name="T75" fmla="*/ 64 h 1987"/>
                <a:gd name="T76" fmla="*/ 1683 w 1999"/>
                <a:gd name="T77" fmla="*/ 64 h 1987"/>
                <a:gd name="T78" fmla="*/ 1928 w 1999"/>
                <a:gd name="T79" fmla="*/ 136 h 1987"/>
                <a:gd name="T80" fmla="*/ 1928 w 1999"/>
                <a:gd name="T81" fmla="*/ 332 h 1987"/>
                <a:gd name="T82" fmla="*/ 1922 w 1999"/>
                <a:gd name="T83" fmla="*/ 868 h 1987"/>
                <a:gd name="T84" fmla="*/ 1949 w 1999"/>
                <a:gd name="T85" fmla="*/ 1531 h 1987"/>
                <a:gd name="T86" fmla="*/ 1940 w 1999"/>
                <a:gd name="T87" fmla="*/ 1793 h 1987"/>
                <a:gd name="T88" fmla="*/ 1795 w 1999"/>
                <a:gd name="T89" fmla="*/ 1925 h 1987"/>
                <a:gd name="T90" fmla="*/ 1303 w 1999"/>
                <a:gd name="T91" fmla="*/ 1936 h 1987"/>
                <a:gd name="T92" fmla="*/ 1604 w 1999"/>
                <a:gd name="T93" fmla="*/ 1920 h 1987"/>
                <a:gd name="T94" fmla="*/ 1846 w 1999"/>
                <a:gd name="T95" fmla="*/ 1920 h 1987"/>
                <a:gd name="T96" fmla="*/ 1937 w 1999"/>
                <a:gd name="T97" fmla="*/ 1793 h 1987"/>
                <a:gd name="T98" fmla="*/ 1946 w 1999"/>
                <a:gd name="T99" fmla="*/ 1531 h 1987"/>
                <a:gd name="T100" fmla="*/ 1919 w 1999"/>
                <a:gd name="T101" fmla="*/ 868 h 1987"/>
                <a:gd name="T102" fmla="*/ 1925 w 1999"/>
                <a:gd name="T103" fmla="*/ 332 h 1987"/>
                <a:gd name="T104" fmla="*/ 1925 w 1999"/>
                <a:gd name="T105" fmla="*/ 137 h 1987"/>
                <a:gd name="T106" fmla="*/ 1683 w 1999"/>
                <a:gd name="T107" fmla="*/ 67 h 1987"/>
                <a:gd name="T108" fmla="*/ 1347 w 1999"/>
                <a:gd name="T109" fmla="*/ 67 h 1987"/>
                <a:gd name="T110" fmla="*/ 582 w 1999"/>
                <a:gd name="T111" fmla="*/ 80 h 1987"/>
                <a:gd name="T112" fmla="*/ 82 w 1999"/>
                <a:gd name="T113" fmla="*/ 143 h 1987"/>
                <a:gd name="T114" fmla="*/ 69 w 1999"/>
                <a:gd name="T115" fmla="*/ 585 h 1987"/>
                <a:gd name="T116" fmla="*/ 85 w 1999"/>
                <a:gd name="T117" fmla="*/ 1114 h 1987"/>
                <a:gd name="T118" fmla="*/ 77 w 1999"/>
                <a:gd name="T119" fmla="*/ 1474 h 1987"/>
                <a:gd name="T120" fmla="*/ 101 w 1999"/>
                <a:gd name="T121" fmla="*/ 1879 h 1987"/>
                <a:gd name="T122" fmla="*/ 583 w 1999"/>
                <a:gd name="T123" fmla="*/ 1914 h 19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999" h="1987">
                  <a:moveTo>
                    <a:pt x="638" y="1974"/>
                  </a:moveTo>
                  <a:cubicBezTo>
                    <a:pt x="592" y="1969"/>
                    <a:pt x="553" y="1967"/>
                    <a:pt x="517" y="1967"/>
                  </a:cubicBezTo>
                  <a:cubicBezTo>
                    <a:pt x="517" y="1967"/>
                    <a:pt x="517" y="1967"/>
                    <a:pt x="517" y="1967"/>
                  </a:cubicBezTo>
                  <a:cubicBezTo>
                    <a:pt x="443" y="1967"/>
                    <a:pt x="386" y="1975"/>
                    <a:pt x="318" y="1975"/>
                  </a:cubicBezTo>
                  <a:cubicBezTo>
                    <a:pt x="318" y="1975"/>
                    <a:pt x="318" y="1975"/>
                    <a:pt x="318" y="1975"/>
                  </a:cubicBezTo>
                  <a:cubicBezTo>
                    <a:pt x="307" y="1975"/>
                    <a:pt x="295" y="1974"/>
                    <a:pt x="283" y="1974"/>
                  </a:cubicBezTo>
                  <a:cubicBezTo>
                    <a:pt x="283" y="1974"/>
                    <a:pt x="283" y="1974"/>
                    <a:pt x="283" y="1974"/>
                  </a:cubicBezTo>
                  <a:cubicBezTo>
                    <a:pt x="208" y="1971"/>
                    <a:pt x="77" y="1978"/>
                    <a:pt x="30" y="1898"/>
                  </a:cubicBezTo>
                  <a:cubicBezTo>
                    <a:pt x="30" y="1898"/>
                    <a:pt x="30" y="1898"/>
                    <a:pt x="30" y="1898"/>
                  </a:cubicBezTo>
                  <a:cubicBezTo>
                    <a:pt x="20" y="1882"/>
                    <a:pt x="18" y="1854"/>
                    <a:pt x="18" y="1824"/>
                  </a:cubicBezTo>
                  <a:cubicBezTo>
                    <a:pt x="18" y="1824"/>
                    <a:pt x="18" y="1824"/>
                    <a:pt x="18" y="1824"/>
                  </a:cubicBezTo>
                  <a:cubicBezTo>
                    <a:pt x="18" y="1783"/>
                    <a:pt x="23" y="1739"/>
                    <a:pt x="24" y="1716"/>
                  </a:cubicBezTo>
                  <a:cubicBezTo>
                    <a:pt x="24" y="1716"/>
                    <a:pt x="24" y="1716"/>
                    <a:pt x="24" y="1716"/>
                  </a:cubicBezTo>
                  <a:cubicBezTo>
                    <a:pt x="24" y="1708"/>
                    <a:pt x="25" y="1700"/>
                    <a:pt x="25" y="1692"/>
                  </a:cubicBezTo>
                  <a:cubicBezTo>
                    <a:pt x="25" y="1692"/>
                    <a:pt x="25" y="1692"/>
                    <a:pt x="25" y="1692"/>
                  </a:cubicBezTo>
                  <a:cubicBezTo>
                    <a:pt x="25" y="1623"/>
                    <a:pt x="10" y="1560"/>
                    <a:pt x="10" y="1492"/>
                  </a:cubicBezTo>
                  <a:cubicBezTo>
                    <a:pt x="10" y="1492"/>
                    <a:pt x="10" y="1492"/>
                    <a:pt x="10" y="1492"/>
                  </a:cubicBezTo>
                  <a:cubicBezTo>
                    <a:pt x="10" y="1476"/>
                    <a:pt x="11" y="1461"/>
                    <a:pt x="13" y="1445"/>
                  </a:cubicBezTo>
                  <a:cubicBezTo>
                    <a:pt x="13" y="1445"/>
                    <a:pt x="13" y="1445"/>
                    <a:pt x="13" y="1445"/>
                  </a:cubicBezTo>
                  <a:cubicBezTo>
                    <a:pt x="26" y="1328"/>
                    <a:pt x="31" y="1225"/>
                    <a:pt x="31" y="1126"/>
                  </a:cubicBezTo>
                  <a:cubicBezTo>
                    <a:pt x="31" y="1126"/>
                    <a:pt x="31" y="1126"/>
                    <a:pt x="31" y="1126"/>
                  </a:cubicBezTo>
                  <a:cubicBezTo>
                    <a:pt x="31" y="1011"/>
                    <a:pt x="24" y="901"/>
                    <a:pt x="11" y="784"/>
                  </a:cubicBezTo>
                  <a:cubicBezTo>
                    <a:pt x="11" y="784"/>
                    <a:pt x="11" y="784"/>
                    <a:pt x="11" y="784"/>
                  </a:cubicBezTo>
                  <a:cubicBezTo>
                    <a:pt x="3" y="709"/>
                    <a:pt x="0" y="635"/>
                    <a:pt x="0" y="560"/>
                  </a:cubicBezTo>
                  <a:cubicBezTo>
                    <a:pt x="0" y="560"/>
                    <a:pt x="0" y="560"/>
                    <a:pt x="0" y="560"/>
                  </a:cubicBezTo>
                  <a:cubicBezTo>
                    <a:pt x="0" y="516"/>
                    <a:pt x="1" y="472"/>
                    <a:pt x="3" y="427"/>
                  </a:cubicBezTo>
                  <a:cubicBezTo>
                    <a:pt x="3" y="427"/>
                    <a:pt x="3" y="427"/>
                    <a:pt x="3" y="427"/>
                  </a:cubicBezTo>
                  <a:cubicBezTo>
                    <a:pt x="5" y="362"/>
                    <a:pt x="19" y="305"/>
                    <a:pt x="19" y="244"/>
                  </a:cubicBezTo>
                  <a:cubicBezTo>
                    <a:pt x="19" y="244"/>
                    <a:pt x="19" y="244"/>
                    <a:pt x="19" y="244"/>
                  </a:cubicBezTo>
                  <a:cubicBezTo>
                    <a:pt x="19" y="228"/>
                    <a:pt x="18" y="211"/>
                    <a:pt x="16" y="194"/>
                  </a:cubicBezTo>
                  <a:cubicBezTo>
                    <a:pt x="16" y="194"/>
                    <a:pt x="16" y="194"/>
                    <a:pt x="16" y="194"/>
                  </a:cubicBezTo>
                  <a:cubicBezTo>
                    <a:pt x="13" y="179"/>
                    <a:pt x="12" y="164"/>
                    <a:pt x="12" y="151"/>
                  </a:cubicBezTo>
                  <a:cubicBezTo>
                    <a:pt x="12" y="151"/>
                    <a:pt x="12" y="151"/>
                    <a:pt x="12" y="151"/>
                  </a:cubicBezTo>
                  <a:cubicBezTo>
                    <a:pt x="12" y="88"/>
                    <a:pt x="37" y="54"/>
                    <a:pt x="62" y="35"/>
                  </a:cubicBezTo>
                  <a:cubicBezTo>
                    <a:pt x="62" y="35"/>
                    <a:pt x="62" y="35"/>
                    <a:pt x="62" y="35"/>
                  </a:cubicBezTo>
                  <a:cubicBezTo>
                    <a:pt x="87" y="17"/>
                    <a:pt x="111" y="14"/>
                    <a:pt x="111" y="14"/>
                  </a:cubicBezTo>
                  <a:cubicBezTo>
                    <a:pt x="111" y="14"/>
                    <a:pt x="111" y="14"/>
                    <a:pt x="111" y="14"/>
                  </a:cubicBezTo>
                  <a:cubicBezTo>
                    <a:pt x="121" y="12"/>
                    <a:pt x="141" y="11"/>
                    <a:pt x="166" y="11"/>
                  </a:cubicBezTo>
                  <a:cubicBezTo>
                    <a:pt x="166" y="11"/>
                    <a:pt x="166" y="11"/>
                    <a:pt x="166" y="11"/>
                  </a:cubicBezTo>
                  <a:cubicBezTo>
                    <a:pt x="220" y="11"/>
                    <a:pt x="298" y="15"/>
                    <a:pt x="342" y="15"/>
                  </a:cubicBezTo>
                  <a:cubicBezTo>
                    <a:pt x="342" y="15"/>
                    <a:pt x="342" y="15"/>
                    <a:pt x="342" y="15"/>
                  </a:cubicBezTo>
                  <a:cubicBezTo>
                    <a:pt x="352" y="15"/>
                    <a:pt x="361" y="14"/>
                    <a:pt x="366" y="14"/>
                  </a:cubicBezTo>
                  <a:cubicBezTo>
                    <a:pt x="366" y="14"/>
                    <a:pt x="366" y="14"/>
                    <a:pt x="366" y="14"/>
                  </a:cubicBezTo>
                  <a:cubicBezTo>
                    <a:pt x="485" y="3"/>
                    <a:pt x="574" y="0"/>
                    <a:pt x="684" y="0"/>
                  </a:cubicBezTo>
                  <a:cubicBezTo>
                    <a:pt x="684" y="0"/>
                    <a:pt x="684" y="0"/>
                    <a:pt x="684" y="0"/>
                  </a:cubicBezTo>
                  <a:cubicBezTo>
                    <a:pt x="705" y="0"/>
                    <a:pt x="726" y="0"/>
                    <a:pt x="749" y="0"/>
                  </a:cubicBezTo>
                  <a:cubicBezTo>
                    <a:pt x="749" y="0"/>
                    <a:pt x="749" y="0"/>
                    <a:pt x="749" y="0"/>
                  </a:cubicBezTo>
                  <a:cubicBezTo>
                    <a:pt x="1010" y="2"/>
                    <a:pt x="1254" y="23"/>
                    <a:pt x="1498" y="23"/>
                  </a:cubicBezTo>
                  <a:cubicBezTo>
                    <a:pt x="1498" y="23"/>
                    <a:pt x="1498" y="23"/>
                    <a:pt x="1498" y="23"/>
                  </a:cubicBezTo>
                  <a:cubicBezTo>
                    <a:pt x="1561" y="23"/>
                    <a:pt x="1624" y="22"/>
                    <a:pt x="1687" y="18"/>
                  </a:cubicBezTo>
                  <a:cubicBezTo>
                    <a:pt x="1687" y="18"/>
                    <a:pt x="1687" y="18"/>
                    <a:pt x="1687" y="18"/>
                  </a:cubicBezTo>
                  <a:cubicBezTo>
                    <a:pt x="1719" y="17"/>
                    <a:pt x="1760" y="12"/>
                    <a:pt x="1802" y="12"/>
                  </a:cubicBezTo>
                  <a:cubicBezTo>
                    <a:pt x="1802" y="12"/>
                    <a:pt x="1802" y="12"/>
                    <a:pt x="1802" y="12"/>
                  </a:cubicBezTo>
                  <a:cubicBezTo>
                    <a:pt x="1860" y="12"/>
                    <a:pt x="1919" y="21"/>
                    <a:pt x="1954" y="58"/>
                  </a:cubicBezTo>
                  <a:cubicBezTo>
                    <a:pt x="1954" y="58"/>
                    <a:pt x="1954" y="58"/>
                    <a:pt x="1954" y="58"/>
                  </a:cubicBezTo>
                  <a:cubicBezTo>
                    <a:pt x="1994" y="101"/>
                    <a:pt x="1997" y="190"/>
                    <a:pt x="1997" y="252"/>
                  </a:cubicBezTo>
                  <a:cubicBezTo>
                    <a:pt x="1997" y="252"/>
                    <a:pt x="1997" y="252"/>
                    <a:pt x="1997" y="252"/>
                  </a:cubicBezTo>
                  <a:cubicBezTo>
                    <a:pt x="1997" y="252"/>
                    <a:pt x="1997" y="252"/>
                    <a:pt x="1997" y="253"/>
                  </a:cubicBezTo>
                  <a:cubicBezTo>
                    <a:pt x="1997" y="253"/>
                    <a:pt x="1997" y="253"/>
                    <a:pt x="1997" y="253"/>
                  </a:cubicBezTo>
                  <a:cubicBezTo>
                    <a:pt x="1997" y="332"/>
                    <a:pt x="1981" y="408"/>
                    <a:pt x="1981" y="487"/>
                  </a:cubicBezTo>
                  <a:cubicBezTo>
                    <a:pt x="1981" y="487"/>
                    <a:pt x="1981" y="487"/>
                    <a:pt x="1981" y="487"/>
                  </a:cubicBezTo>
                  <a:cubicBezTo>
                    <a:pt x="1981" y="543"/>
                    <a:pt x="1984" y="601"/>
                    <a:pt x="1984" y="659"/>
                  </a:cubicBezTo>
                  <a:cubicBezTo>
                    <a:pt x="1984" y="659"/>
                    <a:pt x="1984" y="659"/>
                    <a:pt x="1984" y="659"/>
                  </a:cubicBezTo>
                  <a:cubicBezTo>
                    <a:pt x="1984" y="697"/>
                    <a:pt x="1982" y="735"/>
                    <a:pt x="1978" y="772"/>
                  </a:cubicBezTo>
                  <a:cubicBezTo>
                    <a:pt x="1978" y="772"/>
                    <a:pt x="1978" y="772"/>
                    <a:pt x="1978" y="772"/>
                  </a:cubicBezTo>
                  <a:cubicBezTo>
                    <a:pt x="1974" y="804"/>
                    <a:pt x="1972" y="836"/>
                    <a:pt x="1972" y="867"/>
                  </a:cubicBezTo>
                  <a:cubicBezTo>
                    <a:pt x="1972" y="867"/>
                    <a:pt x="1972" y="867"/>
                    <a:pt x="1972" y="867"/>
                  </a:cubicBezTo>
                  <a:cubicBezTo>
                    <a:pt x="1972" y="944"/>
                    <a:pt x="1982" y="1018"/>
                    <a:pt x="1990" y="1098"/>
                  </a:cubicBezTo>
                  <a:cubicBezTo>
                    <a:pt x="1990" y="1098"/>
                    <a:pt x="1990" y="1098"/>
                    <a:pt x="1990" y="1098"/>
                  </a:cubicBezTo>
                  <a:cubicBezTo>
                    <a:pt x="1993" y="1126"/>
                    <a:pt x="1994" y="1153"/>
                    <a:pt x="1994" y="1181"/>
                  </a:cubicBezTo>
                  <a:cubicBezTo>
                    <a:pt x="1994" y="1181"/>
                    <a:pt x="1994" y="1181"/>
                    <a:pt x="1994" y="1181"/>
                  </a:cubicBezTo>
                  <a:cubicBezTo>
                    <a:pt x="1994" y="1262"/>
                    <a:pt x="1985" y="1343"/>
                    <a:pt x="1985" y="1425"/>
                  </a:cubicBezTo>
                  <a:cubicBezTo>
                    <a:pt x="1985" y="1425"/>
                    <a:pt x="1985" y="1425"/>
                    <a:pt x="1985" y="1425"/>
                  </a:cubicBezTo>
                  <a:cubicBezTo>
                    <a:pt x="1985" y="1425"/>
                    <a:pt x="1985" y="1426"/>
                    <a:pt x="1985" y="1426"/>
                  </a:cubicBezTo>
                  <a:cubicBezTo>
                    <a:pt x="1985" y="1426"/>
                    <a:pt x="1985" y="1426"/>
                    <a:pt x="1985" y="1426"/>
                  </a:cubicBezTo>
                  <a:cubicBezTo>
                    <a:pt x="1983" y="1426"/>
                    <a:pt x="1983" y="1426"/>
                    <a:pt x="1983" y="1426"/>
                  </a:cubicBezTo>
                  <a:cubicBezTo>
                    <a:pt x="1985" y="1426"/>
                    <a:pt x="1985" y="1426"/>
                    <a:pt x="1985" y="1426"/>
                  </a:cubicBezTo>
                  <a:cubicBezTo>
                    <a:pt x="1985" y="1504"/>
                    <a:pt x="1999" y="1612"/>
                    <a:pt x="1999" y="1713"/>
                  </a:cubicBezTo>
                  <a:cubicBezTo>
                    <a:pt x="1999" y="1713"/>
                    <a:pt x="1999" y="1713"/>
                    <a:pt x="1999" y="1713"/>
                  </a:cubicBezTo>
                  <a:cubicBezTo>
                    <a:pt x="1999" y="1780"/>
                    <a:pt x="1993" y="1844"/>
                    <a:pt x="1971" y="1892"/>
                  </a:cubicBezTo>
                  <a:cubicBezTo>
                    <a:pt x="1971" y="1892"/>
                    <a:pt x="1971" y="1892"/>
                    <a:pt x="1971" y="1892"/>
                  </a:cubicBezTo>
                  <a:cubicBezTo>
                    <a:pt x="1942" y="1956"/>
                    <a:pt x="1880" y="1969"/>
                    <a:pt x="1811" y="1974"/>
                  </a:cubicBezTo>
                  <a:cubicBezTo>
                    <a:pt x="1811" y="1974"/>
                    <a:pt x="1811" y="1974"/>
                    <a:pt x="1811" y="1974"/>
                  </a:cubicBezTo>
                  <a:cubicBezTo>
                    <a:pt x="1794" y="1975"/>
                    <a:pt x="1777" y="1975"/>
                    <a:pt x="1759" y="1975"/>
                  </a:cubicBezTo>
                  <a:cubicBezTo>
                    <a:pt x="1759" y="1975"/>
                    <a:pt x="1759" y="1975"/>
                    <a:pt x="1759" y="1975"/>
                  </a:cubicBezTo>
                  <a:cubicBezTo>
                    <a:pt x="1662" y="1975"/>
                    <a:pt x="1545" y="1960"/>
                    <a:pt x="1450" y="1960"/>
                  </a:cubicBezTo>
                  <a:cubicBezTo>
                    <a:pt x="1450" y="1960"/>
                    <a:pt x="1450" y="1960"/>
                    <a:pt x="1450" y="1960"/>
                  </a:cubicBezTo>
                  <a:cubicBezTo>
                    <a:pt x="1438" y="1960"/>
                    <a:pt x="1426" y="1960"/>
                    <a:pt x="1415" y="1961"/>
                  </a:cubicBezTo>
                  <a:cubicBezTo>
                    <a:pt x="1415" y="1961"/>
                    <a:pt x="1415" y="1961"/>
                    <a:pt x="1415" y="1961"/>
                  </a:cubicBezTo>
                  <a:cubicBezTo>
                    <a:pt x="1231" y="1970"/>
                    <a:pt x="1058" y="1987"/>
                    <a:pt x="881" y="1987"/>
                  </a:cubicBezTo>
                  <a:cubicBezTo>
                    <a:pt x="881" y="1987"/>
                    <a:pt x="881" y="1987"/>
                    <a:pt x="881" y="1987"/>
                  </a:cubicBezTo>
                  <a:cubicBezTo>
                    <a:pt x="801" y="1987"/>
                    <a:pt x="720" y="1984"/>
                    <a:pt x="638" y="1974"/>
                  </a:cubicBezTo>
                  <a:close/>
                  <a:moveTo>
                    <a:pt x="638" y="1971"/>
                  </a:moveTo>
                  <a:cubicBezTo>
                    <a:pt x="720" y="1981"/>
                    <a:pt x="801" y="1984"/>
                    <a:pt x="881" y="1984"/>
                  </a:cubicBezTo>
                  <a:cubicBezTo>
                    <a:pt x="881" y="1984"/>
                    <a:pt x="881" y="1984"/>
                    <a:pt x="881" y="1984"/>
                  </a:cubicBezTo>
                  <a:cubicBezTo>
                    <a:pt x="1058" y="1984"/>
                    <a:pt x="1231" y="1967"/>
                    <a:pt x="1415" y="1958"/>
                  </a:cubicBezTo>
                  <a:cubicBezTo>
                    <a:pt x="1415" y="1958"/>
                    <a:pt x="1415" y="1958"/>
                    <a:pt x="1415" y="1958"/>
                  </a:cubicBezTo>
                  <a:cubicBezTo>
                    <a:pt x="1426" y="1957"/>
                    <a:pt x="1438" y="1957"/>
                    <a:pt x="1450" y="1957"/>
                  </a:cubicBezTo>
                  <a:cubicBezTo>
                    <a:pt x="1450" y="1957"/>
                    <a:pt x="1450" y="1957"/>
                    <a:pt x="1450" y="1957"/>
                  </a:cubicBezTo>
                  <a:cubicBezTo>
                    <a:pt x="1546" y="1957"/>
                    <a:pt x="1662" y="1972"/>
                    <a:pt x="1759" y="1972"/>
                  </a:cubicBezTo>
                  <a:cubicBezTo>
                    <a:pt x="1759" y="1972"/>
                    <a:pt x="1759" y="1972"/>
                    <a:pt x="1759" y="1972"/>
                  </a:cubicBezTo>
                  <a:cubicBezTo>
                    <a:pt x="1777" y="1972"/>
                    <a:pt x="1794" y="1972"/>
                    <a:pt x="1811" y="1971"/>
                  </a:cubicBezTo>
                  <a:cubicBezTo>
                    <a:pt x="1811" y="1971"/>
                    <a:pt x="1811" y="1971"/>
                    <a:pt x="1811" y="1971"/>
                  </a:cubicBezTo>
                  <a:cubicBezTo>
                    <a:pt x="1880" y="1965"/>
                    <a:pt x="1940" y="1953"/>
                    <a:pt x="1968" y="1891"/>
                  </a:cubicBezTo>
                  <a:cubicBezTo>
                    <a:pt x="1968" y="1891"/>
                    <a:pt x="1968" y="1891"/>
                    <a:pt x="1968" y="1891"/>
                  </a:cubicBezTo>
                  <a:cubicBezTo>
                    <a:pt x="1990" y="1843"/>
                    <a:pt x="1996" y="1780"/>
                    <a:pt x="1996" y="1713"/>
                  </a:cubicBezTo>
                  <a:cubicBezTo>
                    <a:pt x="1996" y="1713"/>
                    <a:pt x="1996" y="1713"/>
                    <a:pt x="1996" y="1713"/>
                  </a:cubicBezTo>
                  <a:cubicBezTo>
                    <a:pt x="1996" y="1613"/>
                    <a:pt x="1982" y="1504"/>
                    <a:pt x="1982" y="1426"/>
                  </a:cubicBezTo>
                  <a:cubicBezTo>
                    <a:pt x="1982" y="1426"/>
                    <a:pt x="1982" y="1426"/>
                    <a:pt x="1982" y="1426"/>
                  </a:cubicBezTo>
                  <a:cubicBezTo>
                    <a:pt x="1982" y="1426"/>
                    <a:pt x="1982" y="1425"/>
                    <a:pt x="1982" y="1425"/>
                  </a:cubicBezTo>
                  <a:cubicBezTo>
                    <a:pt x="1982" y="1425"/>
                    <a:pt x="1982" y="1425"/>
                    <a:pt x="1982" y="1425"/>
                  </a:cubicBezTo>
                  <a:cubicBezTo>
                    <a:pt x="1982" y="1342"/>
                    <a:pt x="1991" y="1262"/>
                    <a:pt x="1991" y="1181"/>
                  </a:cubicBezTo>
                  <a:cubicBezTo>
                    <a:pt x="1991" y="1181"/>
                    <a:pt x="1991" y="1181"/>
                    <a:pt x="1991" y="1181"/>
                  </a:cubicBezTo>
                  <a:cubicBezTo>
                    <a:pt x="1991" y="1153"/>
                    <a:pt x="1990" y="1126"/>
                    <a:pt x="1987" y="1098"/>
                  </a:cubicBezTo>
                  <a:cubicBezTo>
                    <a:pt x="1987" y="1098"/>
                    <a:pt x="1987" y="1098"/>
                    <a:pt x="1987" y="1098"/>
                  </a:cubicBezTo>
                  <a:cubicBezTo>
                    <a:pt x="1979" y="1019"/>
                    <a:pt x="1969" y="944"/>
                    <a:pt x="1969" y="867"/>
                  </a:cubicBezTo>
                  <a:cubicBezTo>
                    <a:pt x="1969" y="867"/>
                    <a:pt x="1969" y="867"/>
                    <a:pt x="1969" y="867"/>
                  </a:cubicBezTo>
                  <a:cubicBezTo>
                    <a:pt x="1969" y="836"/>
                    <a:pt x="1971" y="804"/>
                    <a:pt x="1975" y="772"/>
                  </a:cubicBezTo>
                  <a:cubicBezTo>
                    <a:pt x="1975" y="772"/>
                    <a:pt x="1975" y="772"/>
                    <a:pt x="1975" y="772"/>
                  </a:cubicBezTo>
                  <a:cubicBezTo>
                    <a:pt x="1979" y="735"/>
                    <a:pt x="1981" y="697"/>
                    <a:pt x="1981" y="659"/>
                  </a:cubicBezTo>
                  <a:cubicBezTo>
                    <a:pt x="1981" y="659"/>
                    <a:pt x="1981" y="659"/>
                    <a:pt x="1981" y="659"/>
                  </a:cubicBezTo>
                  <a:cubicBezTo>
                    <a:pt x="1981" y="601"/>
                    <a:pt x="1978" y="543"/>
                    <a:pt x="1978" y="487"/>
                  </a:cubicBezTo>
                  <a:cubicBezTo>
                    <a:pt x="1978" y="487"/>
                    <a:pt x="1978" y="487"/>
                    <a:pt x="1978" y="487"/>
                  </a:cubicBezTo>
                  <a:cubicBezTo>
                    <a:pt x="1978" y="407"/>
                    <a:pt x="1994" y="331"/>
                    <a:pt x="1994" y="253"/>
                  </a:cubicBezTo>
                  <a:cubicBezTo>
                    <a:pt x="1994" y="253"/>
                    <a:pt x="1994" y="253"/>
                    <a:pt x="1994" y="253"/>
                  </a:cubicBezTo>
                  <a:cubicBezTo>
                    <a:pt x="1994" y="252"/>
                    <a:pt x="1994" y="252"/>
                    <a:pt x="1994" y="252"/>
                  </a:cubicBezTo>
                  <a:cubicBezTo>
                    <a:pt x="1994" y="252"/>
                    <a:pt x="1994" y="252"/>
                    <a:pt x="1994" y="252"/>
                  </a:cubicBezTo>
                  <a:cubicBezTo>
                    <a:pt x="1994" y="190"/>
                    <a:pt x="1991" y="101"/>
                    <a:pt x="1952" y="60"/>
                  </a:cubicBezTo>
                  <a:cubicBezTo>
                    <a:pt x="1952" y="60"/>
                    <a:pt x="1952" y="60"/>
                    <a:pt x="1952" y="60"/>
                  </a:cubicBezTo>
                  <a:cubicBezTo>
                    <a:pt x="1918" y="24"/>
                    <a:pt x="1860" y="15"/>
                    <a:pt x="1802" y="15"/>
                  </a:cubicBezTo>
                  <a:cubicBezTo>
                    <a:pt x="1802" y="15"/>
                    <a:pt x="1802" y="15"/>
                    <a:pt x="1802" y="15"/>
                  </a:cubicBezTo>
                  <a:cubicBezTo>
                    <a:pt x="1760" y="15"/>
                    <a:pt x="1719" y="20"/>
                    <a:pt x="1688" y="21"/>
                  </a:cubicBezTo>
                  <a:cubicBezTo>
                    <a:pt x="1688" y="21"/>
                    <a:pt x="1688" y="21"/>
                    <a:pt x="1688" y="21"/>
                  </a:cubicBezTo>
                  <a:cubicBezTo>
                    <a:pt x="1624" y="25"/>
                    <a:pt x="1561" y="26"/>
                    <a:pt x="1498" y="26"/>
                  </a:cubicBezTo>
                  <a:cubicBezTo>
                    <a:pt x="1498" y="26"/>
                    <a:pt x="1498" y="26"/>
                    <a:pt x="1498" y="26"/>
                  </a:cubicBezTo>
                  <a:cubicBezTo>
                    <a:pt x="1254" y="26"/>
                    <a:pt x="1010" y="5"/>
                    <a:pt x="749" y="3"/>
                  </a:cubicBezTo>
                  <a:cubicBezTo>
                    <a:pt x="749" y="3"/>
                    <a:pt x="749" y="3"/>
                    <a:pt x="749" y="3"/>
                  </a:cubicBezTo>
                  <a:cubicBezTo>
                    <a:pt x="726" y="3"/>
                    <a:pt x="705" y="3"/>
                    <a:pt x="684" y="3"/>
                  </a:cubicBezTo>
                  <a:cubicBezTo>
                    <a:pt x="684" y="3"/>
                    <a:pt x="684" y="3"/>
                    <a:pt x="684" y="3"/>
                  </a:cubicBezTo>
                  <a:cubicBezTo>
                    <a:pt x="575" y="3"/>
                    <a:pt x="486" y="6"/>
                    <a:pt x="367" y="17"/>
                  </a:cubicBezTo>
                  <a:cubicBezTo>
                    <a:pt x="367" y="17"/>
                    <a:pt x="367" y="17"/>
                    <a:pt x="367" y="17"/>
                  </a:cubicBezTo>
                  <a:cubicBezTo>
                    <a:pt x="361" y="17"/>
                    <a:pt x="352" y="18"/>
                    <a:pt x="342" y="18"/>
                  </a:cubicBezTo>
                  <a:cubicBezTo>
                    <a:pt x="342" y="18"/>
                    <a:pt x="342" y="18"/>
                    <a:pt x="342" y="18"/>
                  </a:cubicBezTo>
                  <a:cubicBezTo>
                    <a:pt x="298" y="18"/>
                    <a:pt x="220" y="14"/>
                    <a:pt x="166" y="14"/>
                  </a:cubicBezTo>
                  <a:cubicBezTo>
                    <a:pt x="166" y="14"/>
                    <a:pt x="166" y="14"/>
                    <a:pt x="166" y="14"/>
                  </a:cubicBezTo>
                  <a:cubicBezTo>
                    <a:pt x="141" y="14"/>
                    <a:pt x="121" y="15"/>
                    <a:pt x="112" y="17"/>
                  </a:cubicBezTo>
                  <a:cubicBezTo>
                    <a:pt x="112" y="17"/>
                    <a:pt x="112" y="17"/>
                    <a:pt x="112" y="17"/>
                  </a:cubicBezTo>
                  <a:cubicBezTo>
                    <a:pt x="112" y="17"/>
                    <a:pt x="106" y="17"/>
                    <a:pt x="97" y="20"/>
                  </a:cubicBezTo>
                  <a:cubicBezTo>
                    <a:pt x="97" y="20"/>
                    <a:pt x="97" y="20"/>
                    <a:pt x="97" y="20"/>
                  </a:cubicBezTo>
                  <a:cubicBezTo>
                    <a:pt x="88" y="23"/>
                    <a:pt x="76" y="29"/>
                    <a:pt x="64" y="38"/>
                  </a:cubicBezTo>
                  <a:cubicBezTo>
                    <a:pt x="64" y="38"/>
                    <a:pt x="64" y="38"/>
                    <a:pt x="64" y="38"/>
                  </a:cubicBezTo>
                  <a:cubicBezTo>
                    <a:pt x="39" y="56"/>
                    <a:pt x="15" y="89"/>
                    <a:pt x="15" y="151"/>
                  </a:cubicBezTo>
                  <a:cubicBezTo>
                    <a:pt x="15" y="151"/>
                    <a:pt x="15" y="151"/>
                    <a:pt x="15" y="151"/>
                  </a:cubicBezTo>
                  <a:cubicBezTo>
                    <a:pt x="15" y="164"/>
                    <a:pt x="16" y="178"/>
                    <a:pt x="19" y="194"/>
                  </a:cubicBezTo>
                  <a:cubicBezTo>
                    <a:pt x="19" y="194"/>
                    <a:pt x="19" y="194"/>
                    <a:pt x="19" y="194"/>
                  </a:cubicBezTo>
                  <a:cubicBezTo>
                    <a:pt x="21" y="211"/>
                    <a:pt x="22" y="228"/>
                    <a:pt x="22" y="244"/>
                  </a:cubicBezTo>
                  <a:cubicBezTo>
                    <a:pt x="22" y="244"/>
                    <a:pt x="22" y="244"/>
                    <a:pt x="22" y="244"/>
                  </a:cubicBezTo>
                  <a:cubicBezTo>
                    <a:pt x="22" y="306"/>
                    <a:pt x="8" y="362"/>
                    <a:pt x="6" y="427"/>
                  </a:cubicBezTo>
                  <a:cubicBezTo>
                    <a:pt x="6" y="427"/>
                    <a:pt x="6" y="427"/>
                    <a:pt x="6" y="427"/>
                  </a:cubicBezTo>
                  <a:cubicBezTo>
                    <a:pt x="4" y="472"/>
                    <a:pt x="3" y="516"/>
                    <a:pt x="3" y="560"/>
                  </a:cubicBezTo>
                  <a:cubicBezTo>
                    <a:pt x="3" y="560"/>
                    <a:pt x="3" y="560"/>
                    <a:pt x="3" y="560"/>
                  </a:cubicBezTo>
                  <a:cubicBezTo>
                    <a:pt x="3" y="635"/>
                    <a:pt x="6" y="709"/>
                    <a:pt x="14" y="784"/>
                  </a:cubicBezTo>
                  <a:cubicBezTo>
                    <a:pt x="14" y="784"/>
                    <a:pt x="14" y="784"/>
                    <a:pt x="14" y="784"/>
                  </a:cubicBezTo>
                  <a:cubicBezTo>
                    <a:pt x="27" y="901"/>
                    <a:pt x="34" y="1011"/>
                    <a:pt x="34" y="1126"/>
                  </a:cubicBezTo>
                  <a:cubicBezTo>
                    <a:pt x="34" y="1126"/>
                    <a:pt x="34" y="1126"/>
                    <a:pt x="34" y="1126"/>
                  </a:cubicBezTo>
                  <a:cubicBezTo>
                    <a:pt x="34" y="1225"/>
                    <a:pt x="29" y="1329"/>
                    <a:pt x="16" y="1445"/>
                  </a:cubicBezTo>
                  <a:cubicBezTo>
                    <a:pt x="16" y="1445"/>
                    <a:pt x="16" y="1445"/>
                    <a:pt x="16" y="1445"/>
                  </a:cubicBezTo>
                  <a:cubicBezTo>
                    <a:pt x="14" y="1461"/>
                    <a:pt x="13" y="1477"/>
                    <a:pt x="13" y="1492"/>
                  </a:cubicBezTo>
                  <a:cubicBezTo>
                    <a:pt x="13" y="1492"/>
                    <a:pt x="13" y="1492"/>
                    <a:pt x="13" y="1492"/>
                  </a:cubicBezTo>
                  <a:cubicBezTo>
                    <a:pt x="13" y="1560"/>
                    <a:pt x="28" y="1622"/>
                    <a:pt x="28" y="1692"/>
                  </a:cubicBezTo>
                  <a:cubicBezTo>
                    <a:pt x="28" y="1692"/>
                    <a:pt x="28" y="1692"/>
                    <a:pt x="28" y="1692"/>
                  </a:cubicBezTo>
                  <a:cubicBezTo>
                    <a:pt x="28" y="1700"/>
                    <a:pt x="27" y="1708"/>
                    <a:pt x="27" y="1716"/>
                  </a:cubicBezTo>
                  <a:cubicBezTo>
                    <a:pt x="27" y="1716"/>
                    <a:pt x="27" y="1716"/>
                    <a:pt x="27" y="1716"/>
                  </a:cubicBezTo>
                  <a:cubicBezTo>
                    <a:pt x="26" y="1739"/>
                    <a:pt x="21" y="1784"/>
                    <a:pt x="21" y="1824"/>
                  </a:cubicBezTo>
                  <a:cubicBezTo>
                    <a:pt x="21" y="1824"/>
                    <a:pt x="21" y="1824"/>
                    <a:pt x="21" y="1824"/>
                  </a:cubicBezTo>
                  <a:cubicBezTo>
                    <a:pt x="21" y="1854"/>
                    <a:pt x="24" y="1881"/>
                    <a:pt x="32" y="1896"/>
                  </a:cubicBezTo>
                  <a:cubicBezTo>
                    <a:pt x="32" y="1896"/>
                    <a:pt x="32" y="1896"/>
                    <a:pt x="32" y="1896"/>
                  </a:cubicBezTo>
                  <a:cubicBezTo>
                    <a:pt x="78" y="1974"/>
                    <a:pt x="208" y="1968"/>
                    <a:pt x="284" y="1971"/>
                  </a:cubicBezTo>
                  <a:cubicBezTo>
                    <a:pt x="284" y="1971"/>
                    <a:pt x="284" y="1971"/>
                    <a:pt x="284" y="1971"/>
                  </a:cubicBezTo>
                  <a:cubicBezTo>
                    <a:pt x="295" y="1971"/>
                    <a:pt x="307" y="1972"/>
                    <a:pt x="318" y="1972"/>
                  </a:cubicBezTo>
                  <a:cubicBezTo>
                    <a:pt x="318" y="1972"/>
                    <a:pt x="318" y="1972"/>
                    <a:pt x="318" y="1972"/>
                  </a:cubicBezTo>
                  <a:cubicBezTo>
                    <a:pt x="386" y="1972"/>
                    <a:pt x="443" y="1964"/>
                    <a:pt x="517" y="1964"/>
                  </a:cubicBezTo>
                  <a:cubicBezTo>
                    <a:pt x="517" y="1964"/>
                    <a:pt x="517" y="1964"/>
                    <a:pt x="517" y="1964"/>
                  </a:cubicBezTo>
                  <a:cubicBezTo>
                    <a:pt x="553" y="1964"/>
                    <a:pt x="592" y="1966"/>
                    <a:pt x="638" y="1971"/>
                  </a:cubicBezTo>
                  <a:close/>
                  <a:moveTo>
                    <a:pt x="1241" y="1936"/>
                  </a:moveTo>
                  <a:cubicBezTo>
                    <a:pt x="1007" y="1934"/>
                    <a:pt x="805" y="1917"/>
                    <a:pt x="583" y="1917"/>
                  </a:cubicBezTo>
                  <a:cubicBezTo>
                    <a:pt x="583" y="1917"/>
                    <a:pt x="583" y="1917"/>
                    <a:pt x="583" y="1917"/>
                  </a:cubicBezTo>
                  <a:cubicBezTo>
                    <a:pt x="509" y="1917"/>
                    <a:pt x="434" y="1919"/>
                    <a:pt x="355" y="1924"/>
                  </a:cubicBezTo>
                  <a:cubicBezTo>
                    <a:pt x="355" y="1924"/>
                    <a:pt x="355" y="1924"/>
                    <a:pt x="355" y="1924"/>
                  </a:cubicBezTo>
                  <a:cubicBezTo>
                    <a:pt x="329" y="1925"/>
                    <a:pt x="296" y="1928"/>
                    <a:pt x="262" y="1928"/>
                  </a:cubicBezTo>
                  <a:cubicBezTo>
                    <a:pt x="262" y="1928"/>
                    <a:pt x="262" y="1928"/>
                    <a:pt x="262" y="1928"/>
                  </a:cubicBezTo>
                  <a:cubicBezTo>
                    <a:pt x="201" y="1928"/>
                    <a:pt x="135" y="1920"/>
                    <a:pt x="99" y="1881"/>
                  </a:cubicBezTo>
                  <a:cubicBezTo>
                    <a:pt x="99" y="1881"/>
                    <a:pt x="99" y="1881"/>
                    <a:pt x="99" y="1881"/>
                  </a:cubicBezTo>
                  <a:cubicBezTo>
                    <a:pt x="61" y="1840"/>
                    <a:pt x="58" y="1756"/>
                    <a:pt x="58" y="1697"/>
                  </a:cubicBezTo>
                  <a:cubicBezTo>
                    <a:pt x="58" y="1697"/>
                    <a:pt x="58" y="1697"/>
                    <a:pt x="58" y="1697"/>
                  </a:cubicBezTo>
                  <a:cubicBezTo>
                    <a:pt x="58" y="1697"/>
                    <a:pt x="58" y="1696"/>
                    <a:pt x="58" y="1696"/>
                  </a:cubicBezTo>
                  <a:cubicBezTo>
                    <a:pt x="58" y="1696"/>
                    <a:pt x="58" y="1696"/>
                    <a:pt x="58" y="1696"/>
                  </a:cubicBezTo>
                  <a:cubicBezTo>
                    <a:pt x="58" y="1621"/>
                    <a:pt x="74" y="1549"/>
                    <a:pt x="74" y="1474"/>
                  </a:cubicBezTo>
                  <a:cubicBezTo>
                    <a:pt x="74" y="1474"/>
                    <a:pt x="74" y="1474"/>
                    <a:pt x="74" y="1474"/>
                  </a:cubicBezTo>
                  <a:cubicBezTo>
                    <a:pt x="74" y="1421"/>
                    <a:pt x="71" y="1366"/>
                    <a:pt x="71" y="1311"/>
                  </a:cubicBezTo>
                  <a:cubicBezTo>
                    <a:pt x="71" y="1311"/>
                    <a:pt x="71" y="1311"/>
                    <a:pt x="71" y="1311"/>
                  </a:cubicBezTo>
                  <a:cubicBezTo>
                    <a:pt x="71" y="1275"/>
                    <a:pt x="72" y="1239"/>
                    <a:pt x="76" y="1204"/>
                  </a:cubicBezTo>
                  <a:cubicBezTo>
                    <a:pt x="76" y="1204"/>
                    <a:pt x="76" y="1204"/>
                    <a:pt x="76" y="1204"/>
                  </a:cubicBezTo>
                  <a:cubicBezTo>
                    <a:pt x="80" y="1173"/>
                    <a:pt x="82" y="1143"/>
                    <a:pt x="82" y="1114"/>
                  </a:cubicBezTo>
                  <a:cubicBezTo>
                    <a:pt x="82" y="1114"/>
                    <a:pt x="82" y="1114"/>
                    <a:pt x="82" y="1114"/>
                  </a:cubicBezTo>
                  <a:cubicBezTo>
                    <a:pt x="82" y="1041"/>
                    <a:pt x="72" y="970"/>
                    <a:pt x="65" y="895"/>
                  </a:cubicBezTo>
                  <a:cubicBezTo>
                    <a:pt x="65" y="895"/>
                    <a:pt x="65" y="895"/>
                    <a:pt x="65" y="895"/>
                  </a:cubicBezTo>
                  <a:cubicBezTo>
                    <a:pt x="62" y="862"/>
                    <a:pt x="61" y="829"/>
                    <a:pt x="61" y="797"/>
                  </a:cubicBezTo>
                  <a:cubicBezTo>
                    <a:pt x="61" y="797"/>
                    <a:pt x="61" y="797"/>
                    <a:pt x="61" y="797"/>
                  </a:cubicBezTo>
                  <a:cubicBezTo>
                    <a:pt x="61" y="726"/>
                    <a:pt x="66" y="656"/>
                    <a:pt x="66" y="585"/>
                  </a:cubicBezTo>
                  <a:cubicBezTo>
                    <a:pt x="66" y="585"/>
                    <a:pt x="66" y="585"/>
                    <a:pt x="66" y="585"/>
                  </a:cubicBezTo>
                  <a:cubicBezTo>
                    <a:pt x="66" y="585"/>
                    <a:pt x="66" y="584"/>
                    <a:pt x="66" y="584"/>
                  </a:cubicBezTo>
                  <a:cubicBezTo>
                    <a:pt x="66" y="584"/>
                    <a:pt x="66" y="584"/>
                    <a:pt x="66" y="584"/>
                  </a:cubicBezTo>
                  <a:cubicBezTo>
                    <a:pt x="66" y="510"/>
                    <a:pt x="52" y="407"/>
                    <a:pt x="52" y="312"/>
                  </a:cubicBezTo>
                  <a:cubicBezTo>
                    <a:pt x="52" y="312"/>
                    <a:pt x="52" y="312"/>
                    <a:pt x="52" y="312"/>
                  </a:cubicBezTo>
                  <a:cubicBezTo>
                    <a:pt x="52" y="248"/>
                    <a:pt x="58" y="188"/>
                    <a:pt x="79" y="141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106" y="81"/>
                    <a:pt x="169" y="65"/>
                    <a:pt x="235" y="60"/>
                  </a:cubicBezTo>
                  <a:cubicBezTo>
                    <a:pt x="235" y="60"/>
                    <a:pt x="235" y="60"/>
                    <a:pt x="235" y="60"/>
                  </a:cubicBezTo>
                  <a:cubicBezTo>
                    <a:pt x="248" y="59"/>
                    <a:pt x="262" y="59"/>
                    <a:pt x="277" y="59"/>
                  </a:cubicBezTo>
                  <a:cubicBezTo>
                    <a:pt x="277" y="59"/>
                    <a:pt x="277" y="59"/>
                    <a:pt x="277" y="59"/>
                  </a:cubicBezTo>
                  <a:cubicBezTo>
                    <a:pt x="373" y="59"/>
                    <a:pt x="488" y="77"/>
                    <a:pt x="582" y="77"/>
                  </a:cubicBezTo>
                  <a:cubicBezTo>
                    <a:pt x="582" y="77"/>
                    <a:pt x="582" y="77"/>
                    <a:pt x="582" y="77"/>
                  </a:cubicBezTo>
                  <a:cubicBezTo>
                    <a:pt x="591" y="77"/>
                    <a:pt x="601" y="77"/>
                    <a:pt x="610" y="76"/>
                  </a:cubicBezTo>
                  <a:cubicBezTo>
                    <a:pt x="610" y="76"/>
                    <a:pt x="610" y="76"/>
                    <a:pt x="610" y="76"/>
                  </a:cubicBezTo>
                  <a:cubicBezTo>
                    <a:pt x="784" y="68"/>
                    <a:pt x="949" y="51"/>
                    <a:pt x="1117" y="51"/>
                  </a:cubicBezTo>
                  <a:cubicBezTo>
                    <a:pt x="1117" y="51"/>
                    <a:pt x="1117" y="51"/>
                    <a:pt x="1117" y="51"/>
                  </a:cubicBezTo>
                  <a:cubicBezTo>
                    <a:pt x="1192" y="51"/>
                    <a:pt x="1269" y="55"/>
                    <a:pt x="1347" y="64"/>
                  </a:cubicBezTo>
                  <a:cubicBezTo>
                    <a:pt x="1347" y="64"/>
                    <a:pt x="1347" y="64"/>
                    <a:pt x="1347" y="64"/>
                  </a:cubicBezTo>
                  <a:cubicBezTo>
                    <a:pt x="1391" y="69"/>
                    <a:pt x="1428" y="71"/>
                    <a:pt x="1461" y="71"/>
                  </a:cubicBezTo>
                  <a:cubicBezTo>
                    <a:pt x="1461" y="71"/>
                    <a:pt x="1461" y="71"/>
                    <a:pt x="1461" y="71"/>
                  </a:cubicBezTo>
                  <a:cubicBezTo>
                    <a:pt x="1531" y="71"/>
                    <a:pt x="1586" y="63"/>
                    <a:pt x="1650" y="63"/>
                  </a:cubicBezTo>
                  <a:cubicBezTo>
                    <a:pt x="1650" y="63"/>
                    <a:pt x="1650" y="63"/>
                    <a:pt x="1650" y="63"/>
                  </a:cubicBezTo>
                  <a:cubicBezTo>
                    <a:pt x="1661" y="63"/>
                    <a:pt x="1672" y="64"/>
                    <a:pt x="1683" y="64"/>
                  </a:cubicBezTo>
                  <a:cubicBezTo>
                    <a:pt x="1683" y="64"/>
                    <a:pt x="1683" y="64"/>
                    <a:pt x="1683" y="64"/>
                  </a:cubicBezTo>
                  <a:cubicBezTo>
                    <a:pt x="1689" y="64"/>
                    <a:pt x="1696" y="64"/>
                    <a:pt x="1704" y="64"/>
                  </a:cubicBezTo>
                  <a:cubicBezTo>
                    <a:pt x="1704" y="64"/>
                    <a:pt x="1704" y="64"/>
                    <a:pt x="1704" y="64"/>
                  </a:cubicBezTo>
                  <a:cubicBezTo>
                    <a:pt x="1718" y="64"/>
                    <a:pt x="1733" y="64"/>
                    <a:pt x="1749" y="64"/>
                  </a:cubicBezTo>
                  <a:cubicBezTo>
                    <a:pt x="1749" y="64"/>
                    <a:pt x="1749" y="64"/>
                    <a:pt x="1749" y="64"/>
                  </a:cubicBezTo>
                  <a:cubicBezTo>
                    <a:pt x="1819" y="64"/>
                    <a:pt x="1903" y="70"/>
                    <a:pt x="1928" y="136"/>
                  </a:cubicBezTo>
                  <a:cubicBezTo>
                    <a:pt x="1928" y="136"/>
                    <a:pt x="1928" y="136"/>
                    <a:pt x="1928" y="136"/>
                  </a:cubicBezTo>
                  <a:cubicBezTo>
                    <a:pt x="1933" y="151"/>
                    <a:pt x="1935" y="174"/>
                    <a:pt x="1935" y="199"/>
                  </a:cubicBezTo>
                  <a:cubicBezTo>
                    <a:pt x="1935" y="199"/>
                    <a:pt x="1935" y="199"/>
                    <a:pt x="1935" y="199"/>
                  </a:cubicBezTo>
                  <a:cubicBezTo>
                    <a:pt x="1935" y="239"/>
                    <a:pt x="1930" y="285"/>
                    <a:pt x="1929" y="309"/>
                  </a:cubicBezTo>
                  <a:cubicBezTo>
                    <a:pt x="1929" y="309"/>
                    <a:pt x="1929" y="309"/>
                    <a:pt x="1929" y="309"/>
                  </a:cubicBezTo>
                  <a:cubicBezTo>
                    <a:pt x="1929" y="317"/>
                    <a:pt x="1928" y="324"/>
                    <a:pt x="1928" y="332"/>
                  </a:cubicBezTo>
                  <a:cubicBezTo>
                    <a:pt x="1928" y="332"/>
                    <a:pt x="1928" y="332"/>
                    <a:pt x="1928" y="332"/>
                  </a:cubicBezTo>
                  <a:cubicBezTo>
                    <a:pt x="1928" y="397"/>
                    <a:pt x="1942" y="457"/>
                    <a:pt x="1942" y="521"/>
                  </a:cubicBezTo>
                  <a:cubicBezTo>
                    <a:pt x="1942" y="521"/>
                    <a:pt x="1942" y="521"/>
                    <a:pt x="1942" y="521"/>
                  </a:cubicBezTo>
                  <a:cubicBezTo>
                    <a:pt x="1942" y="536"/>
                    <a:pt x="1941" y="551"/>
                    <a:pt x="1939" y="566"/>
                  </a:cubicBezTo>
                  <a:cubicBezTo>
                    <a:pt x="1939" y="566"/>
                    <a:pt x="1939" y="566"/>
                    <a:pt x="1939" y="566"/>
                  </a:cubicBezTo>
                  <a:cubicBezTo>
                    <a:pt x="1927" y="676"/>
                    <a:pt x="1922" y="774"/>
                    <a:pt x="1922" y="868"/>
                  </a:cubicBezTo>
                  <a:cubicBezTo>
                    <a:pt x="1922" y="868"/>
                    <a:pt x="1922" y="868"/>
                    <a:pt x="1922" y="868"/>
                  </a:cubicBezTo>
                  <a:cubicBezTo>
                    <a:pt x="1922" y="977"/>
                    <a:pt x="1929" y="1081"/>
                    <a:pt x="1941" y="1192"/>
                  </a:cubicBezTo>
                  <a:cubicBezTo>
                    <a:pt x="1941" y="1192"/>
                    <a:pt x="1941" y="1192"/>
                    <a:pt x="1941" y="1192"/>
                  </a:cubicBezTo>
                  <a:cubicBezTo>
                    <a:pt x="1949" y="1263"/>
                    <a:pt x="1952" y="1334"/>
                    <a:pt x="1952" y="1404"/>
                  </a:cubicBezTo>
                  <a:cubicBezTo>
                    <a:pt x="1952" y="1404"/>
                    <a:pt x="1952" y="1404"/>
                    <a:pt x="1952" y="1404"/>
                  </a:cubicBezTo>
                  <a:cubicBezTo>
                    <a:pt x="1952" y="1446"/>
                    <a:pt x="1951" y="1489"/>
                    <a:pt x="1949" y="1531"/>
                  </a:cubicBezTo>
                  <a:cubicBezTo>
                    <a:pt x="1949" y="1531"/>
                    <a:pt x="1949" y="1531"/>
                    <a:pt x="1949" y="1531"/>
                  </a:cubicBezTo>
                  <a:cubicBezTo>
                    <a:pt x="1947" y="1593"/>
                    <a:pt x="1933" y="1646"/>
                    <a:pt x="1933" y="1704"/>
                  </a:cubicBezTo>
                  <a:cubicBezTo>
                    <a:pt x="1933" y="1704"/>
                    <a:pt x="1933" y="1704"/>
                    <a:pt x="1933" y="1704"/>
                  </a:cubicBezTo>
                  <a:cubicBezTo>
                    <a:pt x="1933" y="1719"/>
                    <a:pt x="1934" y="1735"/>
                    <a:pt x="1937" y="1752"/>
                  </a:cubicBezTo>
                  <a:cubicBezTo>
                    <a:pt x="1937" y="1752"/>
                    <a:pt x="1937" y="1752"/>
                    <a:pt x="1937" y="1752"/>
                  </a:cubicBezTo>
                  <a:cubicBezTo>
                    <a:pt x="1939" y="1766"/>
                    <a:pt x="1940" y="1780"/>
                    <a:pt x="1940" y="1793"/>
                  </a:cubicBezTo>
                  <a:cubicBezTo>
                    <a:pt x="1940" y="1793"/>
                    <a:pt x="1940" y="1793"/>
                    <a:pt x="1940" y="1793"/>
                  </a:cubicBezTo>
                  <a:cubicBezTo>
                    <a:pt x="1940" y="1852"/>
                    <a:pt x="1917" y="1885"/>
                    <a:pt x="1893" y="1902"/>
                  </a:cubicBezTo>
                  <a:cubicBezTo>
                    <a:pt x="1893" y="1902"/>
                    <a:pt x="1893" y="1902"/>
                    <a:pt x="1893" y="1902"/>
                  </a:cubicBezTo>
                  <a:cubicBezTo>
                    <a:pt x="1870" y="1920"/>
                    <a:pt x="1846" y="1923"/>
                    <a:pt x="1846" y="1923"/>
                  </a:cubicBezTo>
                  <a:cubicBezTo>
                    <a:pt x="1846" y="1923"/>
                    <a:pt x="1846" y="1923"/>
                    <a:pt x="1846" y="1923"/>
                  </a:cubicBezTo>
                  <a:cubicBezTo>
                    <a:pt x="1837" y="1925"/>
                    <a:pt x="1818" y="1925"/>
                    <a:pt x="1795" y="1925"/>
                  </a:cubicBezTo>
                  <a:cubicBezTo>
                    <a:pt x="1795" y="1925"/>
                    <a:pt x="1795" y="1925"/>
                    <a:pt x="1795" y="1925"/>
                  </a:cubicBezTo>
                  <a:cubicBezTo>
                    <a:pt x="1743" y="1925"/>
                    <a:pt x="1669" y="1922"/>
                    <a:pt x="1628" y="1922"/>
                  </a:cubicBezTo>
                  <a:cubicBezTo>
                    <a:pt x="1628" y="1922"/>
                    <a:pt x="1628" y="1922"/>
                    <a:pt x="1628" y="1922"/>
                  </a:cubicBezTo>
                  <a:cubicBezTo>
                    <a:pt x="1618" y="1922"/>
                    <a:pt x="1609" y="1922"/>
                    <a:pt x="1604" y="1923"/>
                  </a:cubicBezTo>
                  <a:cubicBezTo>
                    <a:pt x="1604" y="1923"/>
                    <a:pt x="1604" y="1923"/>
                    <a:pt x="1604" y="1923"/>
                  </a:cubicBezTo>
                  <a:cubicBezTo>
                    <a:pt x="1491" y="1933"/>
                    <a:pt x="1407" y="1936"/>
                    <a:pt x="1303" y="1936"/>
                  </a:cubicBezTo>
                  <a:cubicBezTo>
                    <a:pt x="1303" y="1936"/>
                    <a:pt x="1303" y="1936"/>
                    <a:pt x="1303" y="1936"/>
                  </a:cubicBezTo>
                  <a:cubicBezTo>
                    <a:pt x="1284" y="1936"/>
                    <a:pt x="1263" y="1936"/>
                    <a:pt x="1241" y="1936"/>
                  </a:cubicBezTo>
                  <a:close/>
                  <a:moveTo>
                    <a:pt x="1241" y="1933"/>
                  </a:moveTo>
                  <a:cubicBezTo>
                    <a:pt x="1263" y="1933"/>
                    <a:pt x="1284" y="1933"/>
                    <a:pt x="1303" y="1933"/>
                  </a:cubicBezTo>
                  <a:cubicBezTo>
                    <a:pt x="1303" y="1933"/>
                    <a:pt x="1303" y="1933"/>
                    <a:pt x="1303" y="1933"/>
                  </a:cubicBezTo>
                  <a:cubicBezTo>
                    <a:pt x="1407" y="1933"/>
                    <a:pt x="1491" y="1930"/>
                    <a:pt x="1604" y="1920"/>
                  </a:cubicBezTo>
                  <a:cubicBezTo>
                    <a:pt x="1604" y="1920"/>
                    <a:pt x="1604" y="1920"/>
                    <a:pt x="1604" y="1920"/>
                  </a:cubicBezTo>
                  <a:cubicBezTo>
                    <a:pt x="1609" y="1919"/>
                    <a:pt x="1618" y="1919"/>
                    <a:pt x="1628" y="1919"/>
                  </a:cubicBezTo>
                  <a:cubicBezTo>
                    <a:pt x="1628" y="1919"/>
                    <a:pt x="1628" y="1919"/>
                    <a:pt x="1628" y="1919"/>
                  </a:cubicBezTo>
                  <a:cubicBezTo>
                    <a:pt x="1669" y="1919"/>
                    <a:pt x="1743" y="1922"/>
                    <a:pt x="1795" y="1922"/>
                  </a:cubicBezTo>
                  <a:cubicBezTo>
                    <a:pt x="1795" y="1922"/>
                    <a:pt x="1795" y="1922"/>
                    <a:pt x="1795" y="1922"/>
                  </a:cubicBezTo>
                  <a:cubicBezTo>
                    <a:pt x="1818" y="1922"/>
                    <a:pt x="1837" y="1922"/>
                    <a:pt x="1846" y="1920"/>
                  </a:cubicBezTo>
                  <a:cubicBezTo>
                    <a:pt x="1846" y="1920"/>
                    <a:pt x="1846" y="1920"/>
                    <a:pt x="1846" y="1920"/>
                  </a:cubicBezTo>
                  <a:cubicBezTo>
                    <a:pt x="1846" y="1920"/>
                    <a:pt x="1851" y="1919"/>
                    <a:pt x="1860" y="1916"/>
                  </a:cubicBezTo>
                  <a:cubicBezTo>
                    <a:pt x="1860" y="1916"/>
                    <a:pt x="1860" y="1916"/>
                    <a:pt x="1860" y="1916"/>
                  </a:cubicBezTo>
                  <a:cubicBezTo>
                    <a:pt x="1869" y="1914"/>
                    <a:pt x="1880" y="1909"/>
                    <a:pt x="1891" y="1900"/>
                  </a:cubicBezTo>
                  <a:cubicBezTo>
                    <a:pt x="1891" y="1900"/>
                    <a:pt x="1891" y="1900"/>
                    <a:pt x="1891" y="1900"/>
                  </a:cubicBezTo>
                  <a:cubicBezTo>
                    <a:pt x="1914" y="1883"/>
                    <a:pt x="1937" y="1851"/>
                    <a:pt x="1937" y="1793"/>
                  </a:cubicBezTo>
                  <a:cubicBezTo>
                    <a:pt x="1937" y="1793"/>
                    <a:pt x="1937" y="1793"/>
                    <a:pt x="1937" y="1793"/>
                  </a:cubicBezTo>
                  <a:cubicBezTo>
                    <a:pt x="1937" y="1780"/>
                    <a:pt x="1936" y="1767"/>
                    <a:pt x="1934" y="1752"/>
                  </a:cubicBezTo>
                  <a:cubicBezTo>
                    <a:pt x="1934" y="1752"/>
                    <a:pt x="1934" y="1752"/>
                    <a:pt x="1934" y="1752"/>
                  </a:cubicBezTo>
                  <a:cubicBezTo>
                    <a:pt x="1931" y="1736"/>
                    <a:pt x="1930" y="1720"/>
                    <a:pt x="1930" y="1704"/>
                  </a:cubicBezTo>
                  <a:cubicBezTo>
                    <a:pt x="1930" y="1704"/>
                    <a:pt x="1930" y="1704"/>
                    <a:pt x="1930" y="1704"/>
                  </a:cubicBezTo>
                  <a:cubicBezTo>
                    <a:pt x="1930" y="1646"/>
                    <a:pt x="1944" y="1592"/>
                    <a:pt x="1946" y="1531"/>
                  </a:cubicBezTo>
                  <a:cubicBezTo>
                    <a:pt x="1946" y="1531"/>
                    <a:pt x="1946" y="1531"/>
                    <a:pt x="1946" y="1531"/>
                  </a:cubicBezTo>
                  <a:cubicBezTo>
                    <a:pt x="1948" y="1489"/>
                    <a:pt x="1949" y="1446"/>
                    <a:pt x="1949" y="1404"/>
                  </a:cubicBezTo>
                  <a:cubicBezTo>
                    <a:pt x="1949" y="1404"/>
                    <a:pt x="1949" y="1404"/>
                    <a:pt x="1949" y="1404"/>
                  </a:cubicBezTo>
                  <a:cubicBezTo>
                    <a:pt x="1949" y="1334"/>
                    <a:pt x="1946" y="1263"/>
                    <a:pt x="1938" y="1193"/>
                  </a:cubicBezTo>
                  <a:cubicBezTo>
                    <a:pt x="1938" y="1193"/>
                    <a:pt x="1938" y="1193"/>
                    <a:pt x="1938" y="1193"/>
                  </a:cubicBezTo>
                  <a:cubicBezTo>
                    <a:pt x="1926" y="1081"/>
                    <a:pt x="1919" y="977"/>
                    <a:pt x="1919" y="868"/>
                  </a:cubicBezTo>
                  <a:cubicBezTo>
                    <a:pt x="1919" y="868"/>
                    <a:pt x="1919" y="868"/>
                    <a:pt x="1919" y="868"/>
                  </a:cubicBezTo>
                  <a:cubicBezTo>
                    <a:pt x="1919" y="774"/>
                    <a:pt x="1924" y="676"/>
                    <a:pt x="1937" y="566"/>
                  </a:cubicBezTo>
                  <a:cubicBezTo>
                    <a:pt x="1937" y="566"/>
                    <a:pt x="1937" y="566"/>
                    <a:pt x="1937" y="566"/>
                  </a:cubicBezTo>
                  <a:cubicBezTo>
                    <a:pt x="1938" y="550"/>
                    <a:pt x="1939" y="536"/>
                    <a:pt x="1939" y="521"/>
                  </a:cubicBezTo>
                  <a:cubicBezTo>
                    <a:pt x="1939" y="521"/>
                    <a:pt x="1939" y="521"/>
                    <a:pt x="1939" y="521"/>
                  </a:cubicBezTo>
                  <a:cubicBezTo>
                    <a:pt x="1939" y="457"/>
                    <a:pt x="1925" y="398"/>
                    <a:pt x="1925" y="332"/>
                  </a:cubicBezTo>
                  <a:cubicBezTo>
                    <a:pt x="1925" y="332"/>
                    <a:pt x="1925" y="332"/>
                    <a:pt x="1925" y="332"/>
                  </a:cubicBezTo>
                  <a:cubicBezTo>
                    <a:pt x="1925" y="324"/>
                    <a:pt x="1926" y="317"/>
                    <a:pt x="1926" y="309"/>
                  </a:cubicBezTo>
                  <a:cubicBezTo>
                    <a:pt x="1926" y="309"/>
                    <a:pt x="1926" y="309"/>
                    <a:pt x="1926" y="309"/>
                  </a:cubicBezTo>
                  <a:cubicBezTo>
                    <a:pt x="1927" y="285"/>
                    <a:pt x="1932" y="239"/>
                    <a:pt x="1932" y="199"/>
                  </a:cubicBezTo>
                  <a:cubicBezTo>
                    <a:pt x="1932" y="199"/>
                    <a:pt x="1932" y="199"/>
                    <a:pt x="1932" y="199"/>
                  </a:cubicBezTo>
                  <a:cubicBezTo>
                    <a:pt x="1932" y="174"/>
                    <a:pt x="1930" y="151"/>
                    <a:pt x="1925" y="137"/>
                  </a:cubicBezTo>
                  <a:cubicBezTo>
                    <a:pt x="1925" y="137"/>
                    <a:pt x="1925" y="137"/>
                    <a:pt x="1925" y="137"/>
                  </a:cubicBezTo>
                  <a:cubicBezTo>
                    <a:pt x="1901" y="73"/>
                    <a:pt x="1819" y="67"/>
                    <a:pt x="1749" y="67"/>
                  </a:cubicBezTo>
                  <a:cubicBezTo>
                    <a:pt x="1749" y="67"/>
                    <a:pt x="1749" y="67"/>
                    <a:pt x="1749" y="67"/>
                  </a:cubicBezTo>
                  <a:cubicBezTo>
                    <a:pt x="1733" y="67"/>
                    <a:pt x="1718" y="67"/>
                    <a:pt x="1704" y="67"/>
                  </a:cubicBezTo>
                  <a:cubicBezTo>
                    <a:pt x="1704" y="67"/>
                    <a:pt x="1704" y="67"/>
                    <a:pt x="1704" y="67"/>
                  </a:cubicBezTo>
                  <a:cubicBezTo>
                    <a:pt x="1696" y="67"/>
                    <a:pt x="1689" y="67"/>
                    <a:pt x="1683" y="67"/>
                  </a:cubicBezTo>
                  <a:cubicBezTo>
                    <a:pt x="1683" y="67"/>
                    <a:pt x="1683" y="67"/>
                    <a:pt x="1683" y="67"/>
                  </a:cubicBezTo>
                  <a:cubicBezTo>
                    <a:pt x="1672" y="67"/>
                    <a:pt x="1661" y="66"/>
                    <a:pt x="1650" y="66"/>
                  </a:cubicBezTo>
                  <a:cubicBezTo>
                    <a:pt x="1650" y="66"/>
                    <a:pt x="1650" y="66"/>
                    <a:pt x="1650" y="66"/>
                  </a:cubicBezTo>
                  <a:cubicBezTo>
                    <a:pt x="1586" y="66"/>
                    <a:pt x="1531" y="74"/>
                    <a:pt x="1461" y="74"/>
                  </a:cubicBezTo>
                  <a:cubicBezTo>
                    <a:pt x="1461" y="74"/>
                    <a:pt x="1461" y="74"/>
                    <a:pt x="1461" y="74"/>
                  </a:cubicBezTo>
                  <a:cubicBezTo>
                    <a:pt x="1428" y="74"/>
                    <a:pt x="1390" y="72"/>
                    <a:pt x="1347" y="67"/>
                  </a:cubicBezTo>
                  <a:cubicBezTo>
                    <a:pt x="1347" y="67"/>
                    <a:pt x="1347" y="67"/>
                    <a:pt x="1347" y="67"/>
                  </a:cubicBezTo>
                  <a:cubicBezTo>
                    <a:pt x="1269" y="58"/>
                    <a:pt x="1192" y="54"/>
                    <a:pt x="1117" y="54"/>
                  </a:cubicBezTo>
                  <a:cubicBezTo>
                    <a:pt x="1117" y="54"/>
                    <a:pt x="1117" y="54"/>
                    <a:pt x="1117" y="54"/>
                  </a:cubicBezTo>
                  <a:cubicBezTo>
                    <a:pt x="949" y="54"/>
                    <a:pt x="784" y="71"/>
                    <a:pt x="610" y="79"/>
                  </a:cubicBezTo>
                  <a:cubicBezTo>
                    <a:pt x="610" y="79"/>
                    <a:pt x="610" y="79"/>
                    <a:pt x="610" y="79"/>
                  </a:cubicBezTo>
                  <a:cubicBezTo>
                    <a:pt x="601" y="80"/>
                    <a:pt x="591" y="80"/>
                    <a:pt x="582" y="80"/>
                  </a:cubicBezTo>
                  <a:cubicBezTo>
                    <a:pt x="582" y="80"/>
                    <a:pt x="582" y="80"/>
                    <a:pt x="582" y="80"/>
                  </a:cubicBezTo>
                  <a:cubicBezTo>
                    <a:pt x="488" y="80"/>
                    <a:pt x="372" y="62"/>
                    <a:pt x="277" y="62"/>
                  </a:cubicBezTo>
                  <a:cubicBezTo>
                    <a:pt x="277" y="62"/>
                    <a:pt x="277" y="62"/>
                    <a:pt x="277" y="62"/>
                  </a:cubicBezTo>
                  <a:cubicBezTo>
                    <a:pt x="263" y="62"/>
                    <a:pt x="248" y="62"/>
                    <a:pt x="235" y="63"/>
                  </a:cubicBezTo>
                  <a:cubicBezTo>
                    <a:pt x="235" y="63"/>
                    <a:pt x="235" y="63"/>
                    <a:pt x="235" y="63"/>
                  </a:cubicBezTo>
                  <a:cubicBezTo>
                    <a:pt x="169" y="68"/>
                    <a:pt x="108" y="84"/>
                    <a:pt x="82" y="143"/>
                  </a:cubicBezTo>
                  <a:cubicBezTo>
                    <a:pt x="82" y="143"/>
                    <a:pt x="82" y="143"/>
                    <a:pt x="82" y="143"/>
                  </a:cubicBezTo>
                  <a:cubicBezTo>
                    <a:pt x="61" y="188"/>
                    <a:pt x="55" y="248"/>
                    <a:pt x="55" y="312"/>
                  </a:cubicBezTo>
                  <a:cubicBezTo>
                    <a:pt x="55" y="312"/>
                    <a:pt x="55" y="312"/>
                    <a:pt x="55" y="312"/>
                  </a:cubicBezTo>
                  <a:cubicBezTo>
                    <a:pt x="55" y="407"/>
                    <a:pt x="69" y="509"/>
                    <a:pt x="69" y="584"/>
                  </a:cubicBezTo>
                  <a:cubicBezTo>
                    <a:pt x="69" y="584"/>
                    <a:pt x="69" y="584"/>
                    <a:pt x="69" y="584"/>
                  </a:cubicBezTo>
                  <a:cubicBezTo>
                    <a:pt x="69" y="584"/>
                    <a:pt x="69" y="585"/>
                    <a:pt x="69" y="585"/>
                  </a:cubicBezTo>
                  <a:cubicBezTo>
                    <a:pt x="69" y="585"/>
                    <a:pt x="69" y="585"/>
                    <a:pt x="69" y="585"/>
                  </a:cubicBezTo>
                  <a:cubicBezTo>
                    <a:pt x="69" y="657"/>
                    <a:pt x="64" y="726"/>
                    <a:pt x="64" y="797"/>
                  </a:cubicBezTo>
                  <a:cubicBezTo>
                    <a:pt x="64" y="797"/>
                    <a:pt x="64" y="797"/>
                    <a:pt x="64" y="797"/>
                  </a:cubicBezTo>
                  <a:cubicBezTo>
                    <a:pt x="64" y="829"/>
                    <a:pt x="65" y="862"/>
                    <a:pt x="68" y="895"/>
                  </a:cubicBezTo>
                  <a:cubicBezTo>
                    <a:pt x="68" y="895"/>
                    <a:pt x="68" y="895"/>
                    <a:pt x="68" y="895"/>
                  </a:cubicBezTo>
                  <a:cubicBezTo>
                    <a:pt x="75" y="970"/>
                    <a:pt x="85" y="1041"/>
                    <a:pt x="85" y="1114"/>
                  </a:cubicBezTo>
                  <a:cubicBezTo>
                    <a:pt x="85" y="1114"/>
                    <a:pt x="85" y="1114"/>
                    <a:pt x="85" y="1114"/>
                  </a:cubicBezTo>
                  <a:cubicBezTo>
                    <a:pt x="85" y="1143"/>
                    <a:pt x="83" y="1173"/>
                    <a:pt x="79" y="1204"/>
                  </a:cubicBezTo>
                  <a:cubicBezTo>
                    <a:pt x="79" y="1204"/>
                    <a:pt x="79" y="1204"/>
                    <a:pt x="79" y="1204"/>
                  </a:cubicBezTo>
                  <a:cubicBezTo>
                    <a:pt x="75" y="1239"/>
                    <a:pt x="74" y="1275"/>
                    <a:pt x="74" y="1311"/>
                  </a:cubicBezTo>
                  <a:cubicBezTo>
                    <a:pt x="74" y="1311"/>
                    <a:pt x="74" y="1311"/>
                    <a:pt x="74" y="1311"/>
                  </a:cubicBezTo>
                  <a:cubicBezTo>
                    <a:pt x="74" y="1366"/>
                    <a:pt x="77" y="1421"/>
                    <a:pt x="77" y="1474"/>
                  </a:cubicBezTo>
                  <a:cubicBezTo>
                    <a:pt x="77" y="1474"/>
                    <a:pt x="77" y="1474"/>
                    <a:pt x="77" y="1474"/>
                  </a:cubicBezTo>
                  <a:cubicBezTo>
                    <a:pt x="77" y="1549"/>
                    <a:pt x="61" y="1621"/>
                    <a:pt x="61" y="1696"/>
                  </a:cubicBezTo>
                  <a:cubicBezTo>
                    <a:pt x="61" y="1696"/>
                    <a:pt x="61" y="1696"/>
                    <a:pt x="61" y="1696"/>
                  </a:cubicBezTo>
                  <a:cubicBezTo>
                    <a:pt x="61" y="1696"/>
                    <a:pt x="61" y="1697"/>
                    <a:pt x="61" y="1697"/>
                  </a:cubicBezTo>
                  <a:cubicBezTo>
                    <a:pt x="61" y="1697"/>
                    <a:pt x="61" y="1697"/>
                    <a:pt x="61" y="1697"/>
                  </a:cubicBezTo>
                  <a:cubicBezTo>
                    <a:pt x="61" y="1756"/>
                    <a:pt x="64" y="1840"/>
                    <a:pt x="101" y="1879"/>
                  </a:cubicBezTo>
                  <a:cubicBezTo>
                    <a:pt x="101" y="1879"/>
                    <a:pt x="101" y="1879"/>
                    <a:pt x="101" y="1879"/>
                  </a:cubicBezTo>
                  <a:cubicBezTo>
                    <a:pt x="136" y="1916"/>
                    <a:pt x="201" y="1925"/>
                    <a:pt x="262" y="1925"/>
                  </a:cubicBezTo>
                  <a:cubicBezTo>
                    <a:pt x="262" y="1925"/>
                    <a:pt x="262" y="1925"/>
                    <a:pt x="262" y="1925"/>
                  </a:cubicBezTo>
                  <a:cubicBezTo>
                    <a:pt x="296" y="1925"/>
                    <a:pt x="329" y="1922"/>
                    <a:pt x="354" y="1921"/>
                  </a:cubicBezTo>
                  <a:cubicBezTo>
                    <a:pt x="354" y="1921"/>
                    <a:pt x="354" y="1921"/>
                    <a:pt x="354" y="1921"/>
                  </a:cubicBezTo>
                  <a:cubicBezTo>
                    <a:pt x="434" y="1916"/>
                    <a:pt x="509" y="1914"/>
                    <a:pt x="583" y="1914"/>
                  </a:cubicBezTo>
                  <a:cubicBezTo>
                    <a:pt x="583" y="1914"/>
                    <a:pt x="583" y="1914"/>
                    <a:pt x="583" y="1914"/>
                  </a:cubicBezTo>
                  <a:cubicBezTo>
                    <a:pt x="805" y="1914"/>
                    <a:pt x="1008" y="1931"/>
                    <a:pt x="1241" y="1933"/>
                  </a:cubicBezTo>
                  <a:close/>
                </a:path>
              </a:pathLst>
            </a:custGeom>
            <a:solidFill>
              <a:srgbClr val="753C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7" name="Freeform 7"/>
            <p:cNvSpPr>
              <a:spLocks noEditPoints="1"/>
            </p:cNvSpPr>
            <p:nvPr/>
          </p:nvSpPr>
          <p:spPr bwMode="auto">
            <a:xfrm>
              <a:off x="1671" y="2"/>
              <a:ext cx="4338" cy="4314"/>
            </a:xfrm>
            <a:custGeom>
              <a:avLst/>
              <a:gdLst>
                <a:gd name="T0" fmla="*/ 1848 w 1994"/>
                <a:gd name="T1" fmla="*/ 74 h 1983"/>
                <a:gd name="T2" fmla="*/ 1376 w 1994"/>
                <a:gd name="T3" fmla="*/ 67 h 1983"/>
                <a:gd name="T4" fmla="*/ 1173 w 1994"/>
                <a:gd name="T5" fmla="*/ 14 h 1983"/>
                <a:gd name="T6" fmla="*/ 65 w 1994"/>
                <a:gd name="T7" fmla="*/ 557 h 1983"/>
                <a:gd name="T8" fmla="*/ 65 w 1994"/>
                <a:gd name="T9" fmla="*/ 582 h 1983"/>
                <a:gd name="T10" fmla="*/ 29 w 1994"/>
                <a:gd name="T11" fmla="*/ 1232 h 1983"/>
                <a:gd name="T12" fmla="*/ 832 w 1994"/>
                <a:gd name="T13" fmla="*/ 1 h 1983"/>
                <a:gd name="T14" fmla="*/ 832 w 1994"/>
                <a:gd name="T15" fmla="*/ 1 h 1983"/>
                <a:gd name="T16" fmla="*/ 1035 w 1994"/>
                <a:gd name="T17" fmla="*/ 52 h 1983"/>
                <a:gd name="T18" fmla="*/ 11 w 1994"/>
                <a:gd name="T19" fmla="*/ 782 h 1983"/>
                <a:gd name="T20" fmla="*/ 1994 w 1994"/>
                <a:gd name="T21" fmla="*/ 1638 h 1983"/>
                <a:gd name="T22" fmla="*/ 1994 w 1994"/>
                <a:gd name="T23" fmla="*/ 1638 h 1983"/>
                <a:gd name="T24" fmla="*/ 1931 w 1994"/>
                <a:gd name="T25" fmla="*/ 419 h 1983"/>
                <a:gd name="T26" fmla="*/ 1981 w 1994"/>
                <a:gd name="T27" fmla="*/ 1424 h 1983"/>
                <a:gd name="T28" fmla="*/ 1931 w 1994"/>
                <a:gd name="T29" fmla="*/ 215 h 1983"/>
                <a:gd name="T30" fmla="*/ 1931 w 1994"/>
                <a:gd name="T31" fmla="*/ 215 h 1983"/>
                <a:gd name="T32" fmla="*/ 1937 w 1994"/>
                <a:gd name="T33" fmla="*/ 557 h 1983"/>
                <a:gd name="T34" fmla="*/ 1989 w 1994"/>
                <a:gd name="T35" fmla="*/ 1232 h 1983"/>
                <a:gd name="T36" fmla="*/ 1942 w 1994"/>
                <a:gd name="T37" fmla="*/ 1232 h 1983"/>
                <a:gd name="T38" fmla="*/ 1921 w 1994"/>
                <a:gd name="T39" fmla="*/ 760 h 1983"/>
                <a:gd name="T40" fmla="*/ 628 w 1994"/>
                <a:gd name="T41" fmla="*/ 75 h 1983"/>
                <a:gd name="T42" fmla="*/ 608 w 1994"/>
                <a:gd name="T43" fmla="*/ 76 h 1983"/>
                <a:gd name="T44" fmla="*/ 360 w 1994"/>
                <a:gd name="T45" fmla="*/ 62 h 1983"/>
                <a:gd name="T46" fmla="*/ 1973 w 1994"/>
                <a:gd name="T47" fmla="*/ 963 h 1983"/>
                <a:gd name="T48" fmla="*/ 1645 w 1994"/>
                <a:gd name="T49" fmla="*/ 20 h 1983"/>
                <a:gd name="T50" fmla="*/ 1645 w 1994"/>
                <a:gd name="T51" fmla="*/ 20 h 1983"/>
                <a:gd name="T52" fmla="*/ 1645 w 1994"/>
                <a:gd name="T53" fmla="*/ 1967 h 1983"/>
                <a:gd name="T54" fmla="*/ 832 w 1994"/>
                <a:gd name="T55" fmla="*/ 1983 h 1983"/>
                <a:gd name="T56" fmla="*/ 970 w 1994"/>
                <a:gd name="T57" fmla="*/ 1982 h 1983"/>
                <a:gd name="T58" fmla="*/ 970 w 1994"/>
                <a:gd name="T59" fmla="*/ 1982 h 1983"/>
                <a:gd name="T60" fmla="*/ 360 w 1994"/>
                <a:gd name="T61" fmla="*/ 1920 h 1983"/>
                <a:gd name="T62" fmla="*/ 222 w 1994"/>
                <a:gd name="T63" fmla="*/ 1923 h 1983"/>
                <a:gd name="T64" fmla="*/ 1783 w 1994"/>
                <a:gd name="T65" fmla="*/ 1971 h 1983"/>
                <a:gd name="T66" fmla="*/ 1844 w 1994"/>
                <a:gd name="T67" fmla="*/ 1919 h 1983"/>
                <a:gd name="T68" fmla="*/ 156 w 1994"/>
                <a:gd name="T69" fmla="*/ 74 h 1983"/>
                <a:gd name="T70" fmla="*/ 1413 w 1994"/>
                <a:gd name="T71" fmla="*/ 1957 h 1983"/>
                <a:gd name="T72" fmla="*/ 1376 w 1994"/>
                <a:gd name="T73" fmla="*/ 1959 h 1983"/>
                <a:gd name="T74" fmla="*/ 1173 w 1994"/>
                <a:gd name="T75" fmla="*/ 1931 h 1983"/>
                <a:gd name="T76" fmla="*/ 1993 w 1994"/>
                <a:gd name="T77" fmla="*/ 1776 h 1983"/>
                <a:gd name="T78" fmla="*/ 29 w 1994"/>
                <a:gd name="T79" fmla="*/ 1029 h 1983"/>
                <a:gd name="T80" fmla="*/ 12 w 1994"/>
                <a:gd name="T81" fmla="*/ 150 h 1983"/>
                <a:gd name="T82" fmla="*/ 74 w 1994"/>
                <a:gd name="T83" fmla="*/ 150 h 1983"/>
                <a:gd name="T84" fmla="*/ 73 w 1994"/>
                <a:gd name="T85" fmla="*/ 1435 h 1983"/>
                <a:gd name="T86" fmla="*/ 3 w 1994"/>
                <a:gd name="T87" fmla="*/ 419 h 1983"/>
                <a:gd name="T88" fmla="*/ 563 w 1994"/>
                <a:gd name="T89" fmla="*/ 1914 h 1983"/>
                <a:gd name="T90" fmla="*/ 563 w 1994"/>
                <a:gd name="T91" fmla="*/ 1914 h 1983"/>
                <a:gd name="T92" fmla="*/ 66 w 1994"/>
                <a:gd name="T93" fmla="*/ 1573 h 1983"/>
                <a:gd name="T94" fmla="*/ 76 w 1994"/>
                <a:gd name="T95" fmla="*/ 1842 h 1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994" h="1983">
                  <a:moveTo>
                    <a:pt x="1848" y="14"/>
                  </a:moveTo>
                  <a:cubicBezTo>
                    <a:pt x="1827" y="12"/>
                    <a:pt x="1805" y="11"/>
                    <a:pt x="1783" y="12"/>
                  </a:cubicBezTo>
                  <a:cubicBezTo>
                    <a:pt x="1783" y="64"/>
                    <a:pt x="1783" y="64"/>
                    <a:pt x="1783" y="64"/>
                  </a:cubicBezTo>
                  <a:cubicBezTo>
                    <a:pt x="1805" y="65"/>
                    <a:pt x="1828" y="68"/>
                    <a:pt x="1848" y="74"/>
                  </a:cubicBezTo>
                  <a:lnTo>
                    <a:pt x="1848" y="14"/>
                  </a:lnTo>
                  <a:close/>
                  <a:moveTo>
                    <a:pt x="1442" y="22"/>
                  </a:moveTo>
                  <a:cubicBezTo>
                    <a:pt x="1420" y="22"/>
                    <a:pt x="1398" y="22"/>
                    <a:pt x="1376" y="21"/>
                  </a:cubicBezTo>
                  <a:cubicBezTo>
                    <a:pt x="1376" y="67"/>
                    <a:pt x="1376" y="67"/>
                    <a:pt x="1376" y="67"/>
                  </a:cubicBezTo>
                  <a:cubicBezTo>
                    <a:pt x="1400" y="69"/>
                    <a:pt x="1421" y="70"/>
                    <a:pt x="1442" y="70"/>
                  </a:cubicBezTo>
                  <a:lnTo>
                    <a:pt x="1442" y="22"/>
                  </a:lnTo>
                  <a:close/>
                  <a:moveTo>
                    <a:pt x="1238" y="17"/>
                  </a:moveTo>
                  <a:cubicBezTo>
                    <a:pt x="1217" y="16"/>
                    <a:pt x="1195" y="15"/>
                    <a:pt x="1173" y="14"/>
                  </a:cubicBezTo>
                  <a:cubicBezTo>
                    <a:pt x="1173" y="52"/>
                    <a:pt x="1173" y="52"/>
                    <a:pt x="1173" y="52"/>
                  </a:cubicBezTo>
                  <a:cubicBezTo>
                    <a:pt x="1195" y="52"/>
                    <a:pt x="1216" y="53"/>
                    <a:pt x="1238" y="54"/>
                  </a:cubicBezTo>
                  <a:lnTo>
                    <a:pt x="1238" y="17"/>
                  </a:lnTo>
                  <a:close/>
                  <a:moveTo>
                    <a:pt x="65" y="557"/>
                  </a:moveTo>
                  <a:cubicBezTo>
                    <a:pt x="0" y="557"/>
                    <a:pt x="0" y="557"/>
                    <a:pt x="0" y="557"/>
                  </a:cubicBezTo>
                  <a:cubicBezTo>
                    <a:pt x="0" y="578"/>
                    <a:pt x="0" y="600"/>
                    <a:pt x="0" y="622"/>
                  </a:cubicBezTo>
                  <a:cubicBezTo>
                    <a:pt x="65" y="622"/>
                    <a:pt x="65" y="622"/>
                    <a:pt x="65" y="622"/>
                  </a:cubicBezTo>
                  <a:cubicBezTo>
                    <a:pt x="65" y="609"/>
                    <a:pt x="65" y="595"/>
                    <a:pt x="65" y="582"/>
                  </a:cubicBezTo>
                  <a:cubicBezTo>
                    <a:pt x="65" y="574"/>
                    <a:pt x="65" y="565"/>
                    <a:pt x="65" y="557"/>
                  </a:cubicBezTo>
                  <a:close/>
                  <a:moveTo>
                    <a:pt x="79" y="1166"/>
                  </a:moveTo>
                  <a:cubicBezTo>
                    <a:pt x="31" y="1166"/>
                    <a:pt x="31" y="1166"/>
                    <a:pt x="31" y="1166"/>
                  </a:cubicBezTo>
                  <a:cubicBezTo>
                    <a:pt x="30" y="1188"/>
                    <a:pt x="30" y="1210"/>
                    <a:pt x="29" y="1232"/>
                  </a:cubicBezTo>
                  <a:cubicBezTo>
                    <a:pt x="73" y="1232"/>
                    <a:pt x="73" y="1232"/>
                    <a:pt x="73" y="1232"/>
                  </a:cubicBezTo>
                  <a:cubicBezTo>
                    <a:pt x="74" y="1222"/>
                    <a:pt x="75" y="1212"/>
                    <a:pt x="76" y="1202"/>
                  </a:cubicBezTo>
                  <a:cubicBezTo>
                    <a:pt x="77" y="1190"/>
                    <a:pt x="79" y="1178"/>
                    <a:pt x="79" y="1166"/>
                  </a:cubicBezTo>
                  <a:close/>
                  <a:moveTo>
                    <a:pt x="832" y="1"/>
                  </a:moveTo>
                  <a:cubicBezTo>
                    <a:pt x="810" y="1"/>
                    <a:pt x="788" y="0"/>
                    <a:pt x="766" y="0"/>
                  </a:cubicBezTo>
                  <a:cubicBezTo>
                    <a:pt x="766" y="67"/>
                    <a:pt x="766" y="67"/>
                    <a:pt x="766" y="67"/>
                  </a:cubicBezTo>
                  <a:cubicBezTo>
                    <a:pt x="788" y="65"/>
                    <a:pt x="810" y="64"/>
                    <a:pt x="832" y="62"/>
                  </a:cubicBezTo>
                  <a:lnTo>
                    <a:pt x="832" y="1"/>
                  </a:lnTo>
                  <a:close/>
                  <a:moveTo>
                    <a:pt x="1035" y="8"/>
                  </a:moveTo>
                  <a:cubicBezTo>
                    <a:pt x="1013" y="7"/>
                    <a:pt x="991" y="6"/>
                    <a:pt x="970" y="5"/>
                  </a:cubicBezTo>
                  <a:cubicBezTo>
                    <a:pt x="970" y="55"/>
                    <a:pt x="970" y="55"/>
                    <a:pt x="970" y="55"/>
                  </a:cubicBezTo>
                  <a:cubicBezTo>
                    <a:pt x="991" y="54"/>
                    <a:pt x="1013" y="53"/>
                    <a:pt x="1035" y="52"/>
                  </a:cubicBezTo>
                  <a:lnTo>
                    <a:pt x="1035" y="8"/>
                  </a:lnTo>
                  <a:close/>
                  <a:moveTo>
                    <a:pt x="61" y="760"/>
                  </a:moveTo>
                  <a:cubicBezTo>
                    <a:pt x="8" y="760"/>
                    <a:pt x="8" y="760"/>
                    <a:pt x="8" y="760"/>
                  </a:cubicBezTo>
                  <a:cubicBezTo>
                    <a:pt x="9" y="767"/>
                    <a:pt x="10" y="775"/>
                    <a:pt x="11" y="782"/>
                  </a:cubicBezTo>
                  <a:cubicBezTo>
                    <a:pt x="12" y="797"/>
                    <a:pt x="14" y="811"/>
                    <a:pt x="15" y="825"/>
                  </a:cubicBezTo>
                  <a:cubicBezTo>
                    <a:pt x="61" y="825"/>
                    <a:pt x="61" y="825"/>
                    <a:pt x="61" y="825"/>
                  </a:cubicBezTo>
                  <a:cubicBezTo>
                    <a:pt x="60" y="803"/>
                    <a:pt x="60" y="782"/>
                    <a:pt x="61" y="760"/>
                  </a:cubicBezTo>
                  <a:close/>
                  <a:moveTo>
                    <a:pt x="1994" y="1638"/>
                  </a:moveTo>
                  <a:cubicBezTo>
                    <a:pt x="1993" y="1616"/>
                    <a:pt x="1991" y="1595"/>
                    <a:pt x="1990" y="1573"/>
                  </a:cubicBezTo>
                  <a:cubicBezTo>
                    <a:pt x="1942" y="1573"/>
                    <a:pt x="1942" y="1573"/>
                    <a:pt x="1942" y="1573"/>
                  </a:cubicBezTo>
                  <a:cubicBezTo>
                    <a:pt x="1940" y="1595"/>
                    <a:pt x="1937" y="1617"/>
                    <a:pt x="1934" y="1638"/>
                  </a:cubicBezTo>
                  <a:lnTo>
                    <a:pt x="1994" y="1638"/>
                  </a:lnTo>
                  <a:close/>
                  <a:moveTo>
                    <a:pt x="1980" y="419"/>
                  </a:moveTo>
                  <a:cubicBezTo>
                    <a:pt x="1982" y="397"/>
                    <a:pt x="1985" y="375"/>
                    <a:pt x="1987" y="353"/>
                  </a:cubicBezTo>
                  <a:cubicBezTo>
                    <a:pt x="1926" y="353"/>
                    <a:pt x="1926" y="353"/>
                    <a:pt x="1926" y="353"/>
                  </a:cubicBezTo>
                  <a:cubicBezTo>
                    <a:pt x="1927" y="376"/>
                    <a:pt x="1929" y="397"/>
                    <a:pt x="1931" y="419"/>
                  </a:cubicBezTo>
                  <a:lnTo>
                    <a:pt x="1980" y="419"/>
                  </a:lnTo>
                  <a:close/>
                  <a:moveTo>
                    <a:pt x="1948" y="1435"/>
                  </a:moveTo>
                  <a:cubicBezTo>
                    <a:pt x="1981" y="1435"/>
                    <a:pt x="1981" y="1435"/>
                    <a:pt x="1981" y="1435"/>
                  </a:cubicBezTo>
                  <a:cubicBezTo>
                    <a:pt x="1981" y="1431"/>
                    <a:pt x="1981" y="1428"/>
                    <a:pt x="1981" y="1424"/>
                  </a:cubicBezTo>
                  <a:cubicBezTo>
                    <a:pt x="1981" y="1406"/>
                    <a:pt x="1982" y="1388"/>
                    <a:pt x="1982" y="1370"/>
                  </a:cubicBezTo>
                  <a:cubicBezTo>
                    <a:pt x="1948" y="1370"/>
                    <a:pt x="1948" y="1370"/>
                    <a:pt x="1948" y="1370"/>
                  </a:cubicBezTo>
                  <a:cubicBezTo>
                    <a:pt x="1948" y="1391"/>
                    <a:pt x="1948" y="1413"/>
                    <a:pt x="1948" y="1435"/>
                  </a:cubicBezTo>
                  <a:close/>
                  <a:moveTo>
                    <a:pt x="1931" y="215"/>
                  </a:moveTo>
                  <a:cubicBezTo>
                    <a:pt x="1993" y="215"/>
                    <a:pt x="1993" y="215"/>
                    <a:pt x="1993" y="215"/>
                  </a:cubicBezTo>
                  <a:cubicBezTo>
                    <a:pt x="1993" y="194"/>
                    <a:pt x="1991" y="172"/>
                    <a:pt x="1988" y="150"/>
                  </a:cubicBezTo>
                  <a:cubicBezTo>
                    <a:pt x="1928" y="150"/>
                    <a:pt x="1928" y="150"/>
                    <a:pt x="1928" y="150"/>
                  </a:cubicBezTo>
                  <a:cubicBezTo>
                    <a:pt x="1931" y="168"/>
                    <a:pt x="1932" y="191"/>
                    <a:pt x="1931" y="215"/>
                  </a:cubicBezTo>
                  <a:close/>
                  <a:moveTo>
                    <a:pt x="1930" y="622"/>
                  </a:moveTo>
                  <a:cubicBezTo>
                    <a:pt x="1980" y="622"/>
                    <a:pt x="1980" y="622"/>
                    <a:pt x="1980" y="622"/>
                  </a:cubicBezTo>
                  <a:cubicBezTo>
                    <a:pt x="1980" y="600"/>
                    <a:pt x="1979" y="578"/>
                    <a:pt x="1978" y="557"/>
                  </a:cubicBezTo>
                  <a:cubicBezTo>
                    <a:pt x="1937" y="557"/>
                    <a:pt x="1937" y="557"/>
                    <a:pt x="1937" y="557"/>
                  </a:cubicBezTo>
                  <a:cubicBezTo>
                    <a:pt x="1936" y="559"/>
                    <a:pt x="1936" y="561"/>
                    <a:pt x="1936" y="564"/>
                  </a:cubicBezTo>
                  <a:cubicBezTo>
                    <a:pt x="1934" y="584"/>
                    <a:pt x="1932" y="603"/>
                    <a:pt x="1930" y="622"/>
                  </a:cubicBezTo>
                  <a:close/>
                  <a:moveTo>
                    <a:pt x="1942" y="1232"/>
                  </a:moveTo>
                  <a:cubicBezTo>
                    <a:pt x="1989" y="1232"/>
                    <a:pt x="1989" y="1232"/>
                    <a:pt x="1989" y="1232"/>
                  </a:cubicBezTo>
                  <a:cubicBezTo>
                    <a:pt x="1990" y="1210"/>
                    <a:pt x="1990" y="1188"/>
                    <a:pt x="1990" y="1166"/>
                  </a:cubicBezTo>
                  <a:cubicBezTo>
                    <a:pt x="1935" y="1166"/>
                    <a:pt x="1935" y="1166"/>
                    <a:pt x="1935" y="1166"/>
                  </a:cubicBezTo>
                  <a:cubicBezTo>
                    <a:pt x="1936" y="1174"/>
                    <a:pt x="1937" y="1182"/>
                    <a:pt x="1938" y="1190"/>
                  </a:cubicBezTo>
                  <a:cubicBezTo>
                    <a:pt x="1939" y="1204"/>
                    <a:pt x="1941" y="1218"/>
                    <a:pt x="1942" y="1232"/>
                  </a:cubicBezTo>
                  <a:close/>
                  <a:moveTo>
                    <a:pt x="1969" y="825"/>
                  </a:moveTo>
                  <a:cubicBezTo>
                    <a:pt x="1970" y="807"/>
                    <a:pt x="1972" y="789"/>
                    <a:pt x="1974" y="770"/>
                  </a:cubicBezTo>
                  <a:cubicBezTo>
                    <a:pt x="1975" y="767"/>
                    <a:pt x="1975" y="763"/>
                    <a:pt x="1975" y="760"/>
                  </a:cubicBezTo>
                  <a:cubicBezTo>
                    <a:pt x="1921" y="760"/>
                    <a:pt x="1921" y="760"/>
                    <a:pt x="1921" y="760"/>
                  </a:cubicBezTo>
                  <a:cubicBezTo>
                    <a:pt x="1920" y="782"/>
                    <a:pt x="1919" y="804"/>
                    <a:pt x="1919" y="825"/>
                  </a:cubicBezTo>
                  <a:lnTo>
                    <a:pt x="1969" y="825"/>
                  </a:lnTo>
                  <a:close/>
                  <a:moveTo>
                    <a:pt x="608" y="76"/>
                  </a:moveTo>
                  <a:cubicBezTo>
                    <a:pt x="615" y="76"/>
                    <a:pt x="622" y="75"/>
                    <a:pt x="628" y="75"/>
                  </a:cubicBezTo>
                  <a:cubicBezTo>
                    <a:pt x="628" y="0"/>
                    <a:pt x="628" y="0"/>
                    <a:pt x="628" y="0"/>
                  </a:cubicBezTo>
                  <a:cubicBezTo>
                    <a:pt x="606" y="0"/>
                    <a:pt x="585" y="0"/>
                    <a:pt x="563" y="1"/>
                  </a:cubicBezTo>
                  <a:cubicBezTo>
                    <a:pt x="563" y="76"/>
                    <a:pt x="563" y="76"/>
                    <a:pt x="563" y="76"/>
                  </a:cubicBezTo>
                  <a:cubicBezTo>
                    <a:pt x="579" y="77"/>
                    <a:pt x="594" y="77"/>
                    <a:pt x="608" y="76"/>
                  </a:cubicBezTo>
                  <a:close/>
                  <a:moveTo>
                    <a:pt x="425" y="8"/>
                  </a:moveTo>
                  <a:cubicBezTo>
                    <a:pt x="406" y="10"/>
                    <a:pt x="386" y="11"/>
                    <a:pt x="365" y="13"/>
                  </a:cubicBezTo>
                  <a:cubicBezTo>
                    <a:pt x="363" y="13"/>
                    <a:pt x="362" y="14"/>
                    <a:pt x="360" y="14"/>
                  </a:cubicBezTo>
                  <a:cubicBezTo>
                    <a:pt x="360" y="62"/>
                    <a:pt x="360" y="62"/>
                    <a:pt x="360" y="62"/>
                  </a:cubicBezTo>
                  <a:cubicBezTo>
                    <a:pt x="381" y="64"/>
                    <a:pt x="403" y="65"/>
                    <a:pt x="425" y="67"/>
                  </a:cubicBezTo>
                  <a:lnTo>
                    <a:pt x="425" y="8"/>
                  </a:lnTo>
                  <a:close/>
                  <a:moveTo>
                    <a:pt x="1979" y="1029"/>
                  </a:moveTo>
                  <a:cubicBezTo>
                    <a:pt x="1977" y="1007"/>
                    <a:pt x="1975" y="985"/>
                    <a:pt x="1973" y="963"/>
                  </a:cubicBezTo>
                  <a:cubicBezTo>
                    <a:pt x="1920" y="963"/>
                    <a:pt x="1920" y="963"/>
                    <a:pt x="1920" y="963"/>
                  </a:cubicBezTo>
                  <a:cubicBezTo>
                    <a:pt x="1921" y="985"/>
                    <a:pt x="1922" y="1007"/>
                    <a:pt x="1924" y="1029"/>
                  </a:cubicBezTo>
                  <a:lnTo>
                    <a:pt x="1979" y="1029"/>
                  </a:lnTo>
                  <a:close/>
                  <a:moveTo>
                    <a:pt x="1645" y="20"/>
                  </a:moveTo>
                  <a:cubicBezTo>
                    <a:pt x="1623" y="21"/>
                    <a:pt x="1601" y="21"/>
                    <a:pt x="1579" y="22"/>
                  </a:cubicBezTo>
                  <a:cubicBezTo>
                    <a:pt x="1579" y="65"/>
                    <a:pt x="1579" y="65"/>
                    <a:pt x="1579" y="65"/>
                  </a:cubicBezTo>
                  <a:cubicBezTo>
                    <a:pt x="1601" y="64"/>
                    <a:pt x="1622" y="63"/>
                    <a:pt x="1645" y="63"/>
                  </a:cubicBezTo>
                  <a:lnTo>
                    <a:pt x="1645" y="20"/>
                  </a:lnTo>
                  <a:close/>
                  <a:moveTo>
                    <a:pt x="1602" y="1919"/>
                  </a:moveTo>
                  <a:cubicBezTo>
                    <a:pt x="1594" y="1920"/>
                    <a:pt x="1587" y="1921"/>
                    <a:pt x="1579" y="1921"/>
                  </a:cubicBezTo>
                  <a:cubicBezTo>
                    <a:pt x="1579" y="1963"/>
                    <a:pt x="1579" y="1963"/>
                    <a:pt x="1579" y="1963"/>
                  </a:cubicBezTo>
                  <a:cubicBezTo>
                    <a:pt x="1601" y="1964"/>
                    <a:pt x="1623" y="1966"/>
                    <a:pt x="1645" y="1967"/>
                  </a:cubicBezTo>
                  <a:cubicBezTo>
                    <a:pt x="1645" y="1919"/>
                    <a:pt x="1645" y="1919"/>
                    <a:pt x="1645" y="1919"/>
                  </a:cubicBezTo>
                  <a:cubicBezTo>
                    <a:pt x="1626" y="1918"/>
                    <a:pt x="1610" y="1918"/>
                    <a:pt x="1602" y="1919"/>
                  </a:cubicBezTo>
                  <a:close/>
                  <a:moveTo>
                    <a:pt x="766" y="1981"/>
                  </a:moveTo>
                  <a:cubicBezTo>
                    <a:pt x="788" y="1982"/>
                    <a:pt x="810" y="1983"/>
                    <a:pt x="832" y="1983"/>
                  </a:cubicBezTo>
                  <a:cubicBezTo>
                    <a:pt x="832" y="1919"/>
                    <a:pt x="832" y="1919"/>
                    <a:pt x="832" y="1919"/>
                  </a:cubicBezTo>
                  <a:cubicBezTo>
                    <a:pt x="810" y="1919"/>
                    <a:pt x="788" y="1918"/>
                    <a:pt x="766" y="1917"/>
                  </a:cubicBezTo>
                  <a:lnTo>
                    <a:pt x="766" y="1981"/>
                  </a:lnTo>
                  <a:close/>
                  <a:moveTo>
                    <a:pt x="970" y="1982"/>
                  </a:moveTo>
                  <a:cubicBezTo>
                    <a:pt x="991" y="1982"/>
                    <a:pt x="1013" y="1981"/>
                    <a:pt x="1035" y="1980"/>
                  </a:cubicBezTo>
                  <a:cubicBezTo>
                    <a:pt x="1035" y="1927"/>
                    <a:pt x="1035" y="1927"/>
                    <a:pt x="1035" y="1927"/>
                  </a:cubicBezTo>
                  <a:cubicBezTo>
                    <a:pt x="1013" y="1927"/>
                    <a:pt x="991" y="1926"/>
                    <a:pt x="970" y="1925"/>
                  </a:cubicBezTo>
                  <a:lnTo>
                    <a:pt x="970" y="1982"/>
                  </a:lnTo>
                  <a:close/>
                  <a:moveTo>
                    <a:pt x="360" y="1970"/>
                  </a:moveTo>
                  <a:cubicBezTo>
                    <a:pt x="382" y="1969"/>
                    <a:pt x="403" y="1968"/>
                    <a:pt x="425" y="1966"/>
                  </a:cubicBezTo>
                  <a:cubicBezTo>
                    <a:pt x="425" y="1917"/>
                    <a:pt x="425" y="1917"/>
                    <a:pt x="425" y="1917"/>
                  </a:cubicBezTo>
                  <a:cubicBezTo>
                    <a:pt x="404" y="1918"/>
                    <a:pt x="382" y="1919"/>
                    <a:pt x="360" y="1920"/>
                  </a:cubicBezTo>
                  <a:lnTo>
                    <a:pt x="360" y="1970"/>
                  </a:lnTo>
                  <a:close/>
                  <a:moveTo>
                    <a:pt x="156" y="1963"/>
                  </a:moveTo>
                  <a:cubicBezTo>
                    <a:pt x="178" y="1966"/>
                    <a:pt x="201" y="1968"/>
                    <a:pt x="222" y="1969"/>
                  </a:cubicBezTo>
                  <a:cubicBezTo>
                    <a:pt x="222" y="1923"/>
                    <a:pt x="222" y="1923"/>
                    <a:pt x="222" y="1923"/>
                  </a:cubicBezTo>
                  <a:cubicBezTo>
                    <a:pt x="199" y="1921"/>
                    <a:pt x="177" y="1918"/>
                    <a:pt x="156" y="1912"/>
                  </a:cubicBezTo>
                  <a:lnTo>
                    <a:pt x="156" y="1963"/>
                  </a:lnTo>
                  <a:close/>
                  <a:moveTo>
                    <a:pt x="1783" y="1922"/>
                  </a:moveTo>
                  <a:cubicBezTo>
                    <a:pt x="1783" y="1971"/>
                    <a:pt x="1783" y="1971"/>
                    <a:pt x="1783" y="1971"/>
                  </a:cubicBezTo>
                  <a:cubicBezTo>
                    <a:pt x="1792" y="1971"/>
                    <a:pt x="1800" y="1971"/>
                    <a:pt x="1809" y="1970"/>
                  </a:cubicBezTo>
                  <a:cubicBezTo>
                    <a:pt x="1822" y="1969"/>
                    <a:pt x="1835" y="1968"/>
                    <a:pt x="1848" y="1966"/>
                  </a:cubicBezTo>
                  <a:cubicBezTo>
                    <a:pt x="1848" y="1919"/>
                    <a:pt x="1848" y="1919"/>
                    <a:pt x="1848" y="1919"/>
                  </a:cubicBezTo>
                  <a:cubicBezTo>
                    <a:pt x="1846" y="1919"/>
                    <a:pt x="1844" y="1919"/>
                    <a:pt x="1844" y="1919"/>
                  </a:cubicBezTo>
                  <a:cubicBezTo>
                    <a:pt x="1833" y="1921"/>
                    <a:pt x="1810" y="1922"/>
                    <a:pt x="1783" y="1922"/>
                  </a:cubicBezTo>
                  <a:close/>
                  <a:moveTo>
                    <a:pt x="222" y="12"/>
                  </a:moveTo>
                  <a:cubicBezTo>
                    <a:pt x="198" y="11"/>
                    <a:pt x="176" y="11"/>
                    <a:pt x="156" y="11"/>
                  </a:cubicBezTo>
                  <a:cubicBezTo>
                    <a:pt x="156" y="74"/>
                    <a:pt x="156" y="74"/>
                    <a:pt x="156" y="74"/>
                  </a:cubicBezTo>
                  <a:cubicBezTo>
                    <a:pt x="177" y="67"/>
                    <a:pt x="199" y="63"/>
                    <a:pt x="222" y="61"/>
                  </a:cubicBezTo>
                  <a:lnTo>
                    <a:pt x="222" y="12"/>
                  </a:lnTo>
                  <a:close/>
                  <a:moveTo>
                    <a:pt x="1376" y="1959"/>
                  </a:moveTo>
                  <a:cubicBezTo>
                    <a:pt x="1388" y="1959"/>
                    <a:pt x="1400" y="1958"/>
                    <a:pt x="1413" y="1957"/>
                  </a:cubicBezTo>
                  <a:cubicBezTo>
                    <a:pt x="1422" y="1957"/>
                    <a:pt x="1432" y="1957"/>
                    <a:pt x="1442" y="1957"/>
                  </a:cubicBezTo>
                  <a:cubicBezTo>
                    <a:pt x="1442" y="1930"/>
                    <a:pt x="1442" y="1930"/>
                    <a:pt x="1442" y="1930"/>
                  </a:cubicBezTo>
                  <a:cubicBezTo>
                    <a:pt x="1420" y="1931"/>
                    <a:pt x="1398" y="1931"/>
                    <a:pt x="1376" y="1932"/>
                  </a:cubicBezTo>
                  <a:lnTo>
                    <a:pt x="1376" y="1959"/>
                  </a:lnTo>
                  <a:close/>
                  <a:moveTo>
                    <a:pt x="1173" y="1972"/>
                  </a:moveTo>
                  <a:cubicBezTo>
                    <a:pt x="1195" y="1971"/>
                    <a:pt x="1216" y="1969"/>
                    <a:pt x="1238" y="1968"/>
                  </a:cubicBezTo>
                  <a:cubicBezTo>
                    <a:pt x="1238" y="1932"/>
                    <a:pt x="1238" y="1932"/>
                    <a:pt x="1238" y="1932"/>
                  </a:cubicBezTo>
                  <a:cubicBezTo>
                    <a:pt x="1216" y="1932"/>
                    <a:pt x="1194" y="1932"/>
                    <a:pt x="1173" y="1931"/>
                  </a:cubicBezTo>
                  <a:lnTo>
                    <a:pt x="1173" y="1972"/>
                  </a:lnTo>
                  <a:close/>
                  <a:moveTo>
                    <a:pt x="1930" y="1842"/>
                  </a:moveTo>
                  <a:cubicBezTo>
                    <a:pt x="1983" y="1842"/>
                    <a:pt x="1983" y="1842"/>
                    <a:pt x="1983" y="1842"/>
                  </a:cubicBezTo>
                  <a:cubicBezTo>
                    <a:pt x="1988" y="1821"/>
                    <a:pt x="1991" y="1799"/>
                    <a:pt x="1993" y="1776"/>
                  </a:cubicBezTo>
                  <a:cubicBezTo>
                    <a:pt x="1936" y="1776"/>
                    <a:pt x="1936" y="1776"/>
                    <a:pt x="1936" y="1776"/>
                  </a:cubicBezTo>
                  <a:cubicBezTo>
                    <a:pt x="1938" y="1803"/>
                    <a:pt x="1935" y="1824"/>
                    <a:pt x="1930" y="1842"/>
                  </a:cubicBezTo>
                  <a:close/>
                  <a:moveTo>
                    <a:pt x="26" y="963"/>
                  </a:moveTo>
                  <a:cubicBezTo>
                    <a:pt x="27" y="985"/>
                    <a:pt x="28" y="1007"/>
                    <a:pt x="29" y="1029"/>
                  </a:cubicBezTo>
                  <a:cubicBezTo>
                    <a:pt x="78" y="1029"/>
                    <a:pt x="78" y="1029"/>
                    <a:pt x="78" y="1029"/>
                  </a:cubicBezTo>
                  <a:cubicBezTo>
                    <a:pt x="76" y="1007"/>
                    <a:pt x="74" y="985"/>
                    <a:pt x="72" y="963"/>
                  </a:cubicBezTo>
                  <a:lnTo>
                    <a:pt x="26" y="963"/>
                  </a:lnTo>
                  <a:close/>
                  <a:moveTo>
                    <a:pt x="12" y="150"/>
                  </a:moveTo>
                  <a:cubicBezTo>
                    <a:pt x="12" y="163"/>
                    <a:pt x="13" y="177"/>
                    <a:pt x="15" y="192"/>
                  </a:cubicBezTo>
                  <a:cubicBezTo>
                    <a:pt x="16" y="200"/>
                    <a:pt x="17" y="208"/>
                    <a:pt x="18" y="215"/>
                  </a:cubicBezTo>
                  <a:cubicBezTo>
                    <a:pt x="58" y="215"/>
                    <a:pt x="58" y="215"/>
                    <a:pt x="58" y="215"/>
                  </a:cubicBezTo>
                  <a:cubicBezTo>
                    <a:pt x="61" y="192"/>
                    <a:pt x="66" y="170"/>
                    <a:pt x="74" y="150"/>
                  </a:cubicBezTo>
                  <a:lnTo>
                    <a:pt x="12" y="150"/>
                  </a:lnTo>
                  <a:close/>
                  <a:moveTo>
                    <a:pt x="20" y="1370"/>
                  </a:moveTo>
                  <a:cubicBezTo>
                    <a:pt x="18" y="1391"/>
                    <a:pt x="16" y="1413"/>
                    <a:pt x="13" y="1435"/>
                  </a:cubicBezTo>
                  <a:cubicBezTo>
                    <a:pt x="73" y="1435"/>
                    <a:pt x="73" y="1435"/>
                    <a:pt x="73" y="1435"/>
                  </a:cubicBezTo>
                  <a:cubicBezTo>
                    <a:pt x="72" y="1413"/>
                    <a:pt x="72" y="1392"/>
                    <a:pt x="71" y="1370"/>
                  </a:cubicBezTo>
                  <a:lnTo>
                    <a:pt x="20" y="1370"/>
                  </a:lnTo>
                  <a:close/>
                  <a:moveTo>
                    <a:pt x="9" y="353"/>
                  </a:moveTo>
                  <a:cubicBezTo>
                    <a:pt x="6" y="375"/>
                    <a:pt x="4" y="396"/>
                    <a:pt x="3" y="419"/>
                  </a:cubicBezTo>
                  <a:cubicBezTo>
                    <a:pt x="56" y="419"/>
                    <a:pt x="56" y="419"/>
                    <a:pt x="56" y="419"/>
                  </a:cubicBezTo>
                  <a:cubicBezTo>
                    <a:pt x="54" y="397"/>
                    <a:pt x="53" y="375"/>
                    <a:pt x="52" y="353"/>
                  </a:cubicBezTo>
                  <a:lnTo>
                    <a:pt x="9" y="353"/>
                  </a:lnTo>
                  <a:close/>
                  <a:moveTo>
                    <a:pt x="563" y="1914"/>
                  </a:moveTo>
                  <a:cubicBezTo>
                    <a:pt x="563" y="1964"/>
                    <a:pt x="563" y="1964"/>
                    <a:pt x="563" y="1964"/>
                  </a:cubicBezTo>
                  <a:cubicBezTo>
                    <a:pt x="583" y="1965"/>
                    <a:pt x="605" y="1967"/>
                    <a:pt x="628" y="1970"/>
                  </a:cubicBezTo>
                  <a:cubicBezTo>
                    <a:pt x="628" y="1914"/>
                    <a:pt x="628" y="1914"/>
                    <a:pt x="628" y="1914"/>
                  </a:cubicBezTo>
                  <a:cubicBezTo>
                    <a:pt x="607" y="1914"/>
                    <a:pt x="585" y="1914"/>
                    <a:pt x="563" y="1914"/>
                  </a:cubicBezTo>
                  <a:close/>
                  <a:moveTo>
                    <a:pt x="15" y="1573"/>
                  </a:moveTo>
                  <a:cubicBezTo>
                    <a:pt x="18" y="1595"/>
                    <a:pt x="20" y="1616"/>
                    <a:pt x="22" y="1638"/>
                  </a:cubicBezTo>
                  <a:cubicBezTo>
                    <a:pt x="60" y="1638"/>
                    <a:pt x="60" y="1638"/>
                    <a:pt x="60" y="1638"/>
                  </a:cubicBezTo>
                  <a:cubicBezTo>
                    <a:pt x="62" y="1617"/>
                    <a:pt x="64" y="1595"/>
                    <a:pt x="66" y="1573"/>
                  </a:cubicBezTo>
                  <a:lnTo>
                    <a:pt x="15" y="1573"/>
                  </a:lnTo>
                  <a:close/>
                  <a:moveTo>
                    <a:pt x="19" y="1776"/>
                  </a:moveTo>
                  <a:cubicBezTo>
                    <a:pt x="18" y="1798"/>
                    <a:pt x="17" y="1821"/>
                    <a:pt x="18" y="1842"/>
                  </a:cubicBezTo>
                  <a:cubicBezTo>
                    <a:pt x="76" y="1842"/>
                    <a:pt x="76" y="1842"/>
                    <a:pt x="76" y="1842"/>
                  </a:cubicBezTo>
                  <a:cubicBezTo>
                    <a:pt x="69" y="1822"/>
                    <a:pt x="64" y="1799"/>
                    <a:pt x="61" y="1776"/>
                  </a:cubicBezTo>
                  <a:lnTo>
                    <a:pt x="19" y="1776"/>
                  </a:lnTo>
                  <a:close/>
                </a:path>
              </a:pathLst>
            </a:custGeom>
            <a:solidFill>
              <a:srgbClr val="6BC9D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8" name="Freeform 8"/>
            <p:cNvSpPr>
              <a:spLocks noEditPoints="1"/>
            </p:cNvSpPr>
            <p:nvPr/>
          </p:nvSpPr>
          <p:spPr bwMode="auto">
            <a:xfrm>
              <a:off x="1667" y="-2"/>
              <a:ext cx="4344" cy="4322"/>
            </a:xfrm>
            <a:custGeom>
              <a:avLst/>
              <a:gdLst>
                <a:gd name="T0" fmla="*/ 834 w 1997"/>
                <a:gd name="T1" fmla="*/ 1987 h 1987"/>
                <a:gd name="T2" fmla="*/ 1037 w 1997"/>
                <a:gd name="T3" fmla="*/ 1928 h 1987"/>
                <a:gd name="T4" fmla="*/ 973 w 1997"/>
                <a:gd name="T5" fmla="*/ 1928 h 1987"/>
                <a:gd name="T6" fmla="*/ 1175 w 1997"/>
                <a:gd name="T7" fmla="*/ 1975 h 1987"/>
                <a:gd name="T8" fmla="*/ 1784 w 1997"/>
                <a:gd name="T9" fmla="*/ 1923 h 1987"/>
                <a:gd name="T10" fmla="*/ 1785 w 1997"/>
                <a:gd name="T11" fmla="*/ 1975 h 1987"/>
                <a:gd name="T12" fmla="*/ 1785 w 1997"/>
                <a:gd name="T13" fmla="*/ 1925 h 1987"/>
                <a:gd name="T14" fmla="*/ 362 w 1997"/>
                <a:gd name="T15" fmla="*/ 1974 h 1987"/>
                <a:gd name="T16" fmla="*/ 563 w 1997"/>
                <a:gd name="T17" fmla="*/ 1966 h 1987"/>
                <a:gd name="T18" fmla="*/ 583 w 1997"/>
                <a:gd name="T19" fmla="*/ 1917 h 1987"/>
                <a:gd name="T20" fmla="*/ 159 w 1997"/>
                <a:gd name="T21" fmla="*/ 1912 h 1987"/>
                <a:gd name="T22" fmla="*/ 1581 w 1997"/>
                <a:gd name="T23" fmla="*/ 1966 h 1987"/>
                <a:gd name="T24" fmla="*/ 1648 w 1997"/>
                <a:gd name="T25" fmla="*/ 1970 h 1987"/>
                <a:gd name="T26" fmla="*/ 1377 w 1997"/>
                <a:gd name="T27" fmla="*/ 1961 h 1987"/>
                <a:gd name="T28" fmla="*/ 1378 w 1997"/>
                <a:gd name="T29" fmla="*/ 1963 h 1987"/>
                <a:gd name="T30" fmla="*/ 1937 w 1997"/>
                <a:gd name="T31" fmla="*/ 1793 h 1987"/>
                <a:gd name="T32" fmla="*/ 1984 w 1997"/>
                <a:gd name="T33" fmla="*/ 1842 h 1987"/>
                <a:gd name="T34" fmla="*/ 63 w 1997"/>
                <a:gd name="T35" fmla="*/ 1777 h 1987"/>
                <a:gd name="T36" fmla="*/ 76 w 1997"/>
                <a:gd name="T37" fmla="*/ 1842 h 1987"/>
                <a:gd name="T38" fmla="*/ 1996 w 1997"/>
                <a:gd name="T39" fmla="*/ 1640 h 1987"/>
                <a:gd name="T40" fmla="*/ 22 w 1997"/>
                <a:gd name="T41" fmla="*/ 1641 h 1987"/>
                <a:gd name="T42" fmla="*/ 67 w 1997"/>
                <a:gd name="T43" fmla="*/ 1576 h 1987"/>
                <a:gd name="T44" fmla="*/ 1949 w 1997"/>
                <a:gd name="T45" fmla="*/ 1371 h 1987"/>
                <a:gd name="T46" fmla="*/ 1983 w 1997"/>
                <a:gd name="T47" fmla="*/ 1439 h 1987"/>
                <a:gd name="T48" fmla="*/ 14 w 1997"/>
                <a:gd name="T49" fmla="*/ 1437 h 1987"/>
                <a:gd name="T50" fmla="*/ 72 w 1997"/>
                <a:gd name="T51" fmla="*/ 1373 h 1987"/>
                <a:gd name="T52" fmla="*/ 1936 w 1997"/>
                <a:gd name="T53" fmla="*/ 1169 h 1987"/>
                <a:gd name="T54" fmla="*/ 1990 w 1997"/>
                <a:gd name="T55" fmla="*/ 1170 h 1987"/>
                <a:gd name="T56" fmla="*/ 81 w 1997"/>
                <a:gd name="T57" fmla="*/ 1168 h 1987"/>
                <a:gd name="T58" fmla="*/ 34 w 1997"/>
                <a:gd name="T59" fmla="*/ 1170 h 1987"/>
                <a:gd name="T60" fmla="*/ 1981 w 1997"/>
                <a:gd name="T61" fmla="*/ 1031 h 1987"/>
                <a:gd name="T62" fmla="*/ 30 w 1997"/>
                <a:gd name="T63" fmla="*/ 1031 h 1987"/>
                <a:gd name="T64" fmla="*/ 72 w 1997"/>
                <a:gd name="T65" fmla="*/ 967 h 1987"/>
                <a:gd name="T66" fmla="*/ 1977 w 1997"/>
                <a:gd name="T67" fmla="*/ 760 h 1987"/>
                <a:gd name="T68" fmla="*/ 1976 w 1997"/>
                <a:gd name="T69" fmla="*/ 763 h 1987"/>
                <a:gd name="T70" fmla="*/ 63 w 1997"/>
                <a:gd name="T71" fmla="*/ 762 h 1987"/>
                <a:gd name="T72" fmla="*/ 61 w 1997"/>
                <a:gd name="T73" fmla="*/ 763 h 1987"/>
                <a:gd name="T74" fmla="*/ 1939 w 1997"/>
                <a:gd name="T75" fmla="*/ 557 h 1987"/>
                <a:gd name="T76" fmla="*/ 1934 w 1997"/>
                <a:gd name="T77" fmla="*/ 623 h 1987"/>
                <a:gd name="T78" fmla="*/ 69 w 1997"/>
                <a:gd name="T79" fmla="*/ 584 h 1987"/>
                <a:gd name="T80" fmla="*/ 3 w 1997"/>
                <a:gd name="T81" fmla="*/ 560 h 1987"/>
                <a:gd name="T82" fmla="*/ 1984 w 1997"/>
                <a:gd name="T83" fmla="*/ 421 h 1987"/>
                <a:gd name="T84" fmla="*/ 3 w 1997"/>
                <a:gd name="T85" fmla="*/ 421 h 1987"/>
                <a:gd name="T86" fmla="*/ 53 w 1997"/>
                <a:gd name="T87" fmla="*/ 357 h 1987"/>
                <a:gd name="T88" fmla="*/ 14 w 1997"/>
                <a:gd name="T89" fmla="*/ 150 h 1987"/>
                <a:gd name="T90" fmla="*/ 21 w 1997"/>
                <a:gd name="T91" fmla="*/ 216 h 1987"/>
                <a:gd name="T92" fmla="*/ 1990 w 1997"/>
                <a:gd name="T93" fmla="*/ 150 h 1987"/>
                <a:gd name="T94" fmla="*/ 1994 w 1997"/>
                <a:gd name="T95" fmla="*/ 216 h 1987"/>
                <a:gd name="T96" fmla="*/ 610 w 1997"/>
                <a:gd name="T97" fmla="*/ 78 h 1987"/>
                <a:gd name="T98" fmla="*/ 157 w 1997"/>
                <a:gd name="T99" fmla="*/ 13 h 1987"/>
                <a:gd name="T100" fmla="*/ 158 w 1997"/>
                <a:gd name="T101" fmla="*/ 77 h 1987"/>
                <a:gd name="T102" fmla="*/ 1802 w 1997"/>
                <a:gd name="T103" fmla="*/ 12 h 1987"/>
                <a:gd name="T104" fmla="*/ 1786 w 1997"/>
                <a:gd name="T105" fmla="*/ 16 h 1987"/>
                <a:gd name="T106" fmla="*/ 1445 w 1997"/>
                <a:gd name="T107" fmla="*/ 24 h 1987"/>
                <a:gd name="T108" fmla="*/ 360 w 1997"/>
                <a:gd name="T109" fmla="*/ 64 h 1987"/>
                <a:gd name="T110" fmla="*/ 426 w 1997"/>
                <a:gd name="T111" fmla="*/ 68 h 1987"/>
                <a:gd name="T112" fmla="*/ 834 w 1997"/>
                <a:gd name="T113" fmla="*/ 3 h 1987"/>
                <a:gd name="T114" fmla="*/ 770 w 1997"/>
                <a:gd name="T115" fmla="*/ 67 h 1987"/>
                <a:gd name="T116" fmla="*/ 1581 w 1997"/>
                <a:gd name="T117" fmla="*/ 69 h 1987"/>
                <a:gd name="T118" fmla="*/ 1037 w 1997"/>
                <a:gd name="T119" fmla="*/ 8 h 1987"/>
                <a:gd name="T120" fmla="*/ 973 w 1997"/>
                <a:gd name="T121" fmla="*/ 9 h 1987"/>
                <a:gd name="T122" fmla="*/ 1242 w 1997"/>
                <a:gd name="T123" fmla="*/ 19 h 19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997" h="1987">
                  <a:moveTo>
                    <a:pt x="834" y="1987"/>
                  </a:moveTo>
                  <a:cubicBezTo>
                    <a:pt x="812" y="1986"/>
                    <a:pt x="790" y="1986"/>
                    <a:pt x="768" y="1985"/>
                  </a:cubicBezTo>
                  <a:cubicBezTo>
                    <a:pt x="768" y="1985"/>
                    <a:pt x="768" y="1985"/>
                    <a:pt x="768" y="1985"/>
                  </a:cubicBezTo>
                  <a:cubicBezTo>
                    <a:pt x="767" y="1985"/>
                    <a:pt x="767" y="1984"/>
                    <a:pt x="767" y="1983"/>
                  </a:cubicBezTo>
                  <a:cubicBezTo>
                    <a:pt x="767" y="1983"/>
                    <a:pt x="767" y="1983"/>
                    <a:pt x="767" y="1983"/>
                  </a:cubicBezTo>
                  <a:cubicBezTo>
                    <a:pt x="767" y="1919"/>
                    <a:pt x="767" y="1919"/>
                    <a:pt x="767" y="1919"/>
                  </a:cubicBezTo>
                  <a:cubicBezTo>
                    <a:pt x="767" y="1919"/>
                    <a:pt x="767" y="1918"/>
                    <a:pt x="767" y="1918"/>
                  </a:cubicBezTo>
                  <a:cubicBezTo>
                    <a:pt x="767" y="1918"/>
                    <a:pt x="767" y="1918"/>
                    <a:pt x="767" y="1918"/>
                  </a:cubicBezTo>
                  <a:cubicBezTo>
                    <a:pt x="768" y="1918"/>
                    <a:pt x="768" y="1918"/>
                    <a:pt x="768" y="1918"/>
                  </a:cubicBezTo>
                  <a:cubicBezTo>
                    <a:pt x="768" y="1918"/>
                    <a:pt x="768" y="1918"/>
                    <a:pt x="768" y="1918"/>
                  </a:cubicBezTo>
                  <a:cubicBezTo>
                    <a:pt x="790" y="1918"/>
                    <a:pt x="812" y="1919"/>
                    <a:pt x="834" y="1920"/>
                  </a:cubicBezTo>
                  <a:cubicBezTo>
                    <a:pt x="834" y="1920"/>
                    <a:pt x="834" y="1920"/>
                    <a:pt x="834" y="1920"/>
                  </a:cubicBezTo>
                  <a:cubicBezTo>
                    <a:pt x="835" y="1920"/>
                    <a:pt x="835" y="1921"/>
                    <a:pt x="835" y="1921"/>
                  </a:cubicBezTo>
                  <a:cubicBezTo>
                    <a:pt x="835" y="1921"/>
                    <a:pt x="835" y="1921"/>
                    <a:pt x="835" y="1921"/>
                  </a:cubicBezTo>
                  <a:cubicBezTo>
                    <a:pt x="835" y="1985"/>
                    <a:pt x="835" y="1985"/>
                    <a:pt x="835" y="1985"/>
                  </a:cubicBezTo>
                  <a:cubicBezTo>
                    <a:pt x="835" y="1986"/>
                    <a:pt x="835" y="1986"/>
                    <a:pt x="835" y="1986"/>
                  </a:cubicBezTo>
                  <a:cubicBezTo>
                    <a:pt x="835" y="1986"/>
                    <a:pt x="835" y="1986"/>
                    <a:pt x="835" y="1986"/>
                  </a:cubicBezTo>
                  <a:cubicBezTo>
                    <a:pt x="835" y="1987"/>
                    <a:pt x="834" y="1987"/>
                    <a:pt x="834" y="1987"/>
                  </a:cubicBezTo>
                  <a:cubicBezTo>
                    <a:pt x="834" y="1987"/>
                    <a:pt x="834" y="1987"/>
                    <a:pt x="834" y="1987"/>
                  </a:cubicBezTo>
                  <a:cubicBezTo>
                    <a:pt x="834" y="1987"/>
                    <a:pt x="834" y="1987"/>
                    <a:pt x="834" y="1987"/>
                  </a:cubicBezTo>
                  <a:close/>
                  <a:moveTo>
                    <a:pt x="832" y="1984"/>
                  </a:moveTo>
                  <a:cubicBezTo>
                    <a:pt x="832" y="1923"/>
                    <a:pt x="832" y="1923"/>
                    <a:pt x="832" y="1923"/>
                  </a:cubicBezTo>
                  <a:cubicBezTo>
                    <a:pt x="811" y="1922"/>
                    <a:pt x="791" y="1921"/>
                    <a:pt x="770" y="1921"/>
                  </a:cubicBezTo>
                  <a:cubicBezTo>
                    <a:pt x="770" y="1921"/>
                    <a:pt x="770" y="1921"/>
                    <a:pt x="770" y="1921"/>
                  </a:cubicBezTo>
                  <a:cubicBezTo>
                    <a:pt x="770" y="1982"/>
                    <a:pt x="770" y="1982"/>
                    <a:pt x="770" y="1982"/>
                  </a:cubicBezTo>
                  <a:cubicBezTo>
                    <a:pt x="791" y="1983"/>
                    <a:pt x="812" y="1983"/>
                    <a:pt x="832" y="1984"/>
                  </a:cubicBezTo>
                  <a:close/>
                  <a:moveTo>
                    <a:pt x="971" y="1985"/>
                  </a:moveTo>
                  <a:cubicBezTo>
                    <a:pt x="970" y="1985"/>
                    <a:pt x="970" y="1985"/>
                    <a:pt x="970" y="1984"/>
                  </a:cubicBezTo>
                  <a:cubicBezTo>
                    <a:pt x="970" y="1984"/>
                    <a:pt x="970" y="1984"/>
                    <a:pt x="970" y="1984"/>
                  </a:cubicBezTo>
                  <a:cubicBezTo>
                    <a:pt x="970" y="1927"/>
                    <a:pt x="970" y="1927"/>
                    <a:pt x="970" y="1927"/>
                  </a:cubicBezTo>
                  <a:cubicBezTo>
                    <a:pt x="970" y="1926"/>
                    <a:pt x="970" y="1926"/>
                    <a:pt x="971" y="1926"/>
                  </a:cubicBezTo>
                  <a:cubicBezTo>
                    <a:pt x="971" y="1926"/>
                    <a:pt x="971" y="1926"/>
                    <a:pt x="971" y="1926"/>
                  </a:cubicBezTo>
                  <a:cubicBezTo>
                    <a:pt x="971" y="1925"/>
                    <a:pt x="971" y="1925"/>
                    <a:pt x="972" y="1925"/>
                  </a:cubicBezTo>
                  <a:cubicBezTo>
                    <a:pt x="972" y="1925"/>
                    <a:pt x="972" y="1925"/>
                    <a:pt x="972" y="1925"/>
                  </a:cubicBezTo>
                  <a:cubicBezTo>
                    <a:pt x="993" y="1926"/>
                    <a:pt x="1015" y="1927"/>
                    <a:pt x="1037" y="1928"/>
                  </a:cubicBezTo>
                  <a:cubicBezTo>
                    <a:pt x="1037" y="1928"/>
                    <a:pt x="1037" y="1928"/>
                    <a:pt x="1037" y="1928"/>
                  </a:cubicBezTo>
                  <a:cubicBezTo>
                    <a:pt x="1038" y="1928"/>
                    <a:pt x="1039" y="1929"/>
                    <a:pt x="1039" y="1929"/>
                  </a:cubicBezTo>
                  <a:cubicBezTo>
                    <a:pt x="1039" y="1929"/>
                    <a:pt x="1039" y="1929"/>
                    <a:pt x="1039" y="1929"/>
                  </a:cubicBezTo>
                  <a:cubicBezTo>
                    <a:pt x="1039" y="1982"/>
                    <a:pt x="1039" y="1982"/>
                    <a:pt x="1039" y="1982"/>
                  </a:cubicBezTo>
                  <a:cubicBezTo>
                    <a:pt x="1039" y="1983"/>
                    <a:pt x="1038" y="1983"/>
                    <a:pt x="1037" y="1983"/>
                  </a:cubicBezTo>
                  <a:cubicBezTo>
                    <a:pt x="1037" y="1983"/>
                    <a:pt x="1037" y="1983"/>
                    <a:pt x="1037" y="1983"/>
                  </a:cubicBezTo>
                  <a:cubicBezTo>
                    <a:pt x="1015" y="1984"/>
                    <a:pt x="993" y="1985"/>
                    <a:pt x="972" y="1986"/>
                  </a:cubicBezTo>
                  <a:cubicBezTo>
                    <a:pt x="972" y="1986"/>
                    <a:pt x="972" y="1986"/>
                    <a:pt x="972" y="1986"/>
                  </a:cubicBezTo>
                  <a:cubicBezTo>
                    <a:pt x="972" y="1984"/>
                    <a:pt x="972" y="1984"/>
                    <a:pt x="972" y="1984"/>
                  </a:cubicBezTo>
                  <a:cubicBezTo>
                    <a:pt x="972" y="1986"/>
                    <a:pt x="972" y="1986"/>
                    <a:pt x="972" y="1986"/>
                  </a:cubicBezTo>
                  <a:cubicBezTo>
                    <a:pt x="972" y="1986"/>
                    <a:pt x="972" y="1986"/>
                    <a:pt x="972" y="1986"/>
                  </a:cubicBezTo>
                  <a:cubicBezTo>
                    <a:pt x="972" y="1986"/>
                    <a:pt x="972" y="1986"/>
                    <a:pt x="972" y="1986"/>
                  </a:cubicBezTo>
                  <a:cubicBezTo>
                    <a:pt x="971" y="1986"/>
                    <a:pt x="971" y="1986"/>
                    <a:pt x="971" y="1985"/>
                  </a:cubicBezTo>
                  <a:close/>
                  <a:moveTo>
                    <a:pt x="973" y="1983"/>
                  </a:moveTo>
                  <a:cubicBezTo>
                    <a:pt x="994" y="1982"/>
                    <a:pt x="1015" y="1981"/>
                    <a:pt x="1036" y="1980"/>
                  </a:cubicBezTo>
                  <a:cubicBezTo>
                    <a:pt x="1036" y="1980"/>
                    <a:pt x="1036" y="1980"/>
                    <a:pt x="1036" y="1980"/>
                  </a:cubicBezTo>
                  <a:cubicBezTo>
                    <a:pt x="1036" y="1931"/>
                    <a:pt x="1036" y="1931"/>
                    <a:pt x="1036" y="1931"/>
                  </a:cubicBezTo>
                  <a:cubicBezTo>
                    <a:pt x="1015" y="1930"/>
                    <a:pt x="994" y="1929"/>
                    <a:pt x="973" y="1928"/>
                  </a:cubicBezTo>
                  <a:cubicBezTo>
                    <a:pt x="973" y="1928"/>
                    <a:pt x="973" y="1928"/>
                    <a:pt x="973" y="1928"/>
                  </a:cubicBezTo>
                  <a:cubicBezTo>
                    <a:pt x="973" y="1983"/>
                    <a:pt x="973" y="1983"/>
                    <a:pt x="973" y="1983"/>
                  </a:cubicBezTo>
                  <a:close/>
                  <a:moveTo>
                    <a:pt x="1174" y="1975"/>
                  </a:moveTo>
                  <a:cubicBezTo>
                    <a:pt x="1174" y="1975"/>
                    <a:pt x="1173" y="1974"/>
                    <a:pt x="1173" y="1974"/>
                  </a:cubicBezTo>
                  <a:cubicBezTo>
                    <a:pt x="1173" y="1974"/>
                    <a:pt x="1173" y="1974"/>
                    <a:pt x="1173" y="1974"/>
                  </a:cubicBezTo>
                  <a:cubicBezTo>
                    <a:pt x="1173" y="1933"/>
                    <a:pt x="1173" y="1933"/>
                    <a:pt x="1173" y="1933"/>
                  </a:cubicBezTo>
                  <a:cubicBezTo>
                    <a:pt x="1173" y="1933"/>
                    <a:pt x="1173" y="1932"/>
                    <a:pt x="1174" y="1932"/>
                  </a:cubicBezTo>
                  <a:cubicBezTo>
                    <a:pt x="1174" y="1932"/>
                    <a:pt x="1174" y="1932"/>
                    <a:pt x="1174" y="1932"/>
                  </a:cubicBezTo>
                  <a:cubicBezTo>
                    <a:pt x="1174" y="1932"/>
                    <a:pt x="1174" y="1932"/>
                    <a:pt x="1175" y="1932"/>
                  </a:cubicBezTo>
                  <a:cubicBezTo>
                    <a:pt x="1175" y="1932"/>
                    <a:pt x="1175" y="1932"/>
                    <a:pt x="1175" y="1932"/>
                  </a:cubicBezTo>
                  <a:cubicBezTo>
                    <a:pt x="1196" y="1932"/>
                    <a:pt x="1218" y="1932"/>
                    <a:pt x="1240" y="1933"/>
                  </a:cubicBezTo>
                  <a:cubicBezTo>
                    <a:pt x="1240" y="1933"/>
                    <a:pt x="1240" y="1933"/>
                    <a:pt x="1240" y="1933"/>
                  </a:cubicBezTo>
                  <a:cubicBezTo>
                    <a:pt x="1241" y="1933"/>
                    <a:pt x="1242" y="1933"/>
                    <a:pt x="1242" y="1934"/>
                  </a:cubicBezTo>
                  <a:cubicBezTo>
                    <a:pt x="1242" y="1934"/>
                    <a:pt x="1242" y="1934"/>
                    <a:pt x="1242" y="1934"/>
                  </a:cubicBezTo>
                  <a:cubicBezTo>
                    <a:pt x="1242" y="1970"/>
                    <a:pt x="1242" y="1970"/>
                    <a:pt x="1242" y="1970"/>
                  </a:cubicBezTo>
                  <a:cubicBezTo>
                    <a:pt x="1242" y="1970"/>
                    <a:pt x="1241" y="1971"/>
                    <a:pt x="1240" y="1971"/>
                  </a:cubicBezTo>
                  <a:cubicBezTo>
                    <a:pt x="1240" y="1971"/>
                    <a:pt x="1240" y="1971"/>
                    <a:pt x="1240" y="1971"/>
                  </a:cubicBezTo>
                  <a:cubicBezTo>
                    <a:pt x="1219" y="1973"/>
                    <a:pt x="1197" y="1974"/>
                    <a:pt x="1175" y="1975"/>
                  </a:cubicBezTo>
                  <a:cubicBezTo>
                    <a:pt x="1175" y="1975"/>
                    <a:pt x="1175" y="1975"/>
                    <a:pt x="1175" y="1975"/>
                  </a:cubicBezTo>
                  <a:cubicBezTo>
                    <a:pt x="1175" y="1974"/>
                    <a:pt x="1175" y="1974"/>
                    <a:pt x="1175" y="1974"/>
                  </a:cubicBezTo>
                  <a:cubicBezTo>
                    <a:pt x="1175" y="1975"/>
                    <a:pt x="1175" y="1975"/>
                    <a:pt x="1175" y="1975"/>
                  </a:cubicBezTo>
                  <a:cubicBezTo>
                    <a:pt x="1175" y="1975"/>
                    <a:pt x="1175" y="1975"/>
                    <a:pt x="1175" y="1975"/>
                  </a:cubicBezTo>
                  <a:cubicBezTo>
                    <a:pt x="1175" y="1975"/>
                    <a:pt x="1175" y="1975"/>
                    <a:pt x="1175" y="1975"/>
                  </a:cubicBezTo>
                  <a:cubicBezTo>
                    <a:pt x="1174" y="1975"/>
                    <a:pt x="1174" y="1975"/>
                    <a:pt x="1174" y="1975"/>
                  </a:cubicBezTo>
                  <a:close/>
                  <a:moveTo>
                    <a:pt x="1176" y="1972"/>
                  </a:moveTo>
                  <a:cubicBezTo>
                    <a:pt x="1197" y="1971"/>
                    <a:pt x="1218" y="1970"/>
                    <a:pt x="1239" y="1968"/>
                  </a:cubicBezTo>
                  <a:cubicBezTo>
                    <a:pt x="1239" y="1968"/>
                    <a:pt x="1239" y="1968"/>
                    <a:pt x="1239" y="1968"/>
                  </a:cubicBezTo>
                  <a:cubicBezTo>
                    <a:pt x="1239" y="1936"/>
                    <a:pt x="1239" y="1936"/>
                    <a:pt x="1239" y="1936"/>
                  </a:cubicBezTo>
                  <a:cubicBezTo>
                    <a:pt x="1218" y="1935"/>
                    <a:pt x="1197" y="1935"/>
                    <a:pt x="1176" y="1935"/>
                  </a:cubicBezTo>
                  <a:cubicBezTo>
                    <a:pt x="1176" y="1935"/>
                    <a:pt x="1176" y="1935"/>
                    <a:pt x="1176" y="1935"/>
                  </a:cubicBezTo>
                  <a:cubicBezTo>
                    <a:pt x="1176" y="1972"/>
                    <a:pt x="1176" y="1972"/>
                    <a:pt x="1176" y="1972"/>
                  </a:cubicBezTo>
                  <a:close/>
                  <a:moveTo>
                    <a:pt x="1784" y="1974"/>
                  </a:moveTo>
                  <a:cubicBezTo>
                    <a:pt x="1783" y="1974"/>
                    <a:pt x="1783" y="1974"/>
                    <a:pt x="1783" y="1973"/>
                  </a:cubicBezTo>
                  <a:cubicBezTo>
                    <a:pt x="1783" y="1973"/>
                    <a:pt x="1783" y="1973"/>
                    <a:pt x="1783" y="1973"/>
                  </a:cubicBezTo>
                  <a:cubicBezTo>
                    <a:pt x="1783" y="1924"/>
                    <a:pt x="1783" y="1924"/>
                    <a:pt x="1783" y="1924"/>
                  </a:cubicBezTo>
                  <a:cubicBezTo>
                    <a:pt x="1783" y="1923"/>
                    <a:pt x="1783" y="1923"/>
                    <a:pt x="1784" y="1923"/>
                  </a:cubicBezTo>
                  <a:cubicBezTo>
                    <a:pt x="1784" y="1923"/>
                    <a:pt x="1784" y="1923"/>
                    <a:pt x="1784" y="1923"/>
                  </a:cubicBezTo>
                  <a:cubicBezTo>
                    <a:pt x="1784" y="1922"/>
                    <a:pt x="1784" y="1922"/>
                    <a:pt x="1785" y="1922"/>
                  </a:cubicBezTo>
                  <a:cubicBezTo>
                    <a:pt x="1785" y="1922"/>
                    <a:pt x="1785" y="1922"/>
                    <a:pt x="1785" y="1922"/>
                  </a:cubicBezTo>
                  <a:cubicBezTo>
                    <a:pt x="1788" y="1922"/>
                    <a:pt x="1791" y="1922"/>
                    <a:pt x="1795" y="1922"/>
                  </a:cubicBezTo>
                  <a:cubicBezTo>
                    <a:pt x="1795" y="1922"/>
                    <a:pt x="1795" y="1922"/>
                    <a:pt x="1795" y="1922"/>
                  </a:cubicBezTo>
                  <a:cubicBezTo>
                    <a:pt x="1818" y="1922"/>
                    <a:pt x="1837" y="1922"/>
                    <a:pt x="1846" y="1920"/>
                  </a:cubicBezTo>
                  <a:cubicBezTo>
                    <a:pt x="1846" y="1920"/>
                    <a:pt x="1846" y="1920"/>
                    <a:pt x="1846" y="1920"/>
                  </a:cubicBezTo>
                  <a:cubicBezTo>
                    <a:pt x="1846" y="1920"/>
                    <a:pt x="1847" y="1920"/>
                    <a:pt x="1850" y="1919"/>
                  </a:cubicBezTo>
                  <a:cubicBezTo>
                    <a:pt x="1850" y="1919"/>
                    <a:pt x="1850" y="1919"/>
                    <a:pt x="1850" y="1919"/>
                  </a:cubicBezTo>
                  <a:cubicBezTo>
                    <a:pt x="1850" y="1919"/>
                    <a:pt x="1851" y="1919"/>
                    <a:pt x="1851" y="1919"/>
                  </a:cubicBezTo>
                  <a:cubicBezTo>
                    <a:pt x="1851" y="1919"/>
                    <a:pt x="1851" y="1919"/>
                    <a:pt x="1851" y="1919"/>
                  </a:cubicBezTo>
                  <a:cubicBezTo>
                    <a:pt x="1851" y="1920"/>
                    <a:pt x="1852" y="1920"/>
                    <a:pt x="1852" y="1921"/>
                  </a:cubicBezTo>
                  <a:cubicBezTo>
                    <a:pt x="1852" y="1921"/>
                    <a:pt x="1852" y="1921"/>
                    <a:pt x="1852" y="1921"/>
                  </a:cubicBezTo>
                  <a:cubicBezTo>
                    <a:pt x="1852" y="1968"/>
                    <a:pt x="1852" y="1968"/>
                    <a:pt x="1852" y="1968"/>
                  </a:cubicBezTo>
                  <a:cubicBezTo>
                    <a:pt x="1852" y="1969"/>
                    <a:pt x="1851" y="1969"/>
                    <a:pt x="1850" y="1969"/>
                  </a:cubicBezTo>
                  <a:cubicBezTo>
                    <a:pt x="1850" y="1969"/>
                    <a:pt x="1850" y="1969"/>
                    <a:pt x="1850" y="1969"/>
                  </a:cubicBezTo>
                  <a:cubicBezTo>
                    <a:pt x="1838" y="1971"/>
                    <a:pt x="1824" y="1973"/>
                    <a:pt x="1811" y="1974"/>
                  </a:cubicBezTo>
                  <a:cubicBezTo>
                    <a:pt x="1811" y="1974"/>
                    <a:pt x="1811" y="1974"/>
                    <a:pt x="1811" y="1974"/>
                  </a:cubicBezTo>
                  <a:cubicBezTo>
                    <a:pt x="1802" y="1974"/>
                    <a:pt x="1794" y="1975"/>
                    <a:pt x="1785" y="1975"/>
                  </a:cubicBezTo>
                  <a:cubicBezTo>
                    <a:pt x="1785" y="1975"/>
                    <a:pt x="1785" y="1975"/>
                    <a:pt x="1785" y="1975"/>
                  </a:cubicBezTo>
                  <a:cubicBezTo>
                    <a:pt x="1785" y="1975"/>
                    <a:pt x="1785" y="1975"/>
                    <a:pt x="1785" y="1975"/>
                  </a:cubicBezTo>
                  <a:cubicBezTo>
                    <a:pt x="1785" y="1975"/>
                    <a:pt x="1785" y="1975"/>
                    <a:pt x="1785" y="1975"/>
                  </a:cubicBezTo>
                  <a:cubicBezTo>
                    <a:pt x="1784" y="1975"/>
                    <a:pt x="1784" y="1975"/>
                    <a:pt x="1784" y="1974"/>
                  </a:cubicBezTo>
                  <a:close/>
                  <a:moveTo>
                    <a:pt x="1786" y="1972"/>
                  </a:moveTo>
                  <a:cubicBezTo>
                    <a:pt x="1795" y="1971"/>
                    <a:pt x="1803" y="1971"/>
                    <a:pt x="1811" y="1971"/>
                  </a:cubicBezTo>
                  <a:cubicBezTo>
                    <a:pt x="1811" y="1971"/>
                    <a:pt x="1811" y="1971"/>
                    <a:pt x="1811" y="1971"/>
                  </a:cubicBezTo>
                  <a:cubicBezTo>
                    <a:pt x="1824" y="1970"/>
                    <a:pt x="1836" y="1968"/>
                    <a:pt x="1849" y="1967"/>
                  </a:cubicBezTo>
                  <a:cubicBezTo>
                    <a:pt x="1849" y="1967"/>
                    <a:pt x="1849" y="1967"/>
                    <a:pt x="1849" y="1967"/>
                  </a:cubicBezTo>
                  <a:cubicBezTo>
                    <a:pt x="1849" y="1922"/>
                    <a:pt x="1849" y="1922"/>
                    <a:pt x="1849" y="1922"/>
                  </a:cubicBezTo>
                  <a:cubicBezTo>
                    <a:pt x="1847" y="1923"/>
                    <a:pt x="1846" y="1923"/>
                    <a:pt x="1846" y="1923"/>
                  </a:cubicBezTo>
                  <a:cubicBezTo>
                    <a:pt x="1846" y="1923"/>
                    <a:pt x="1846" y="1923"/>
                    <a:pt x="1846" y="1923"/>
                  </a:cubicBezTo>
                  <a:cubicBezTo>
                    <a:pt x="1837" y="1925"/>
                    <a:pt x="1818" y="1925"/>
                    <a:pt x="1795" y="1925"/>
                  </a:cubicBezTo>
                  <a:cubicBezTo>
                    <a:pt x="1795" y="1925"/>
                    <a:pt x="1795" y="1925"/>
                    <a:pt x="1795" y="1925"/>
                  </a:cubicBezTo>
                  <a:cubicBezTo>
                    <a:pt x="1792" y="1925"/>
                    <a:pt x="1789" y="1925"/>
                    <a:pt x="1786" y="1925"/>
                  </a:cubicBezTo>
                  <a:cubicBezTo>
                    <a:pt x="1786" y="1925"/>
                    <a:pt x="1786" y="1925"/>
                    <a:pt x="1786" y="1925"/>
                  </a:cubicBezTo>
                  <a:cubicBezTo>
                    <a:pt x="1786" y="1972"/>
                    <a:pt x="1786" y="1972"/>
                    <a:pt x="1786" y="1972"/>
                  </a:cubicBezTo>
                  <a:close/>
                  <a:moveTo>
                    <a:pt x="1785" y="1925"/>
                  </a:moveTo>
                  <a:cubicBezTo>
                    <a:pt x="1785" y="1924"/>
                    <a:pt x="1785" y="1924"/>
                    <a:pt x="1785" y="1924"/>
                  </a:cubicBezTo>
                  <a:cubicBezTo>
                    <a:pt x="1785" y="1925"/>
                    <a:pt x="1785" y="1925"/>
                    <a:pt x="1785" y="1925"/>
                  </a:cubicBezTo>
                  <a:close/>
                  <a:moveTo>
                    <a:pt x="361" y="1973"/>
                  </a:moveTo>
                  <a:cubicBezTo>
                    <a:pt x="360" y="1973"/>
                    <a:pt x="360" y="1973"/>
                    <a:pt x="360" y="1972"/>
                  </a:cubicBezTo>
                  <a:cubicBezTo>
                    <a:pt x="360" y="1972"/>
                    <a:pt x="360" y="1972"/>
                    <a:pt x="360" y="1972"/>
                  </a:cubicBezTo>
                  <a:cubicBezTo>
                    <a:pt x="360" y="1922"/>
                    <a:pt x="360" y="1922"/>
                    <a:pt x="360" y="1922"/>
                  </a:cubicBezTo>
                  <a:cubicBezTo>
                    <a:pt x="360" y="1921"/>
                    <a:pt x="361" y="1920"/>
                    <a:pt x="362" y="1920"/>
                  </a:cubicBezTo>
                  <a:cubicBezTo>
                    <a:pt x="362" y="1920"/>
                    <a:pt x="362" y="1920"/>
                    <a:pt x="362" y="1920"/>
                  </a:cubicBezTo>
                  <a:cubicBezTo>
                    <a:pt x="384" y="1919"/>
                    <a:pt x="406" y="1918"/>
                    <a:pt x="427" y="1917"/>
                  </a:cubicBezTo>
                  <a:cubicBezTo>
                    <a:pt x="427" y="1917"/>
                    <a:pt x="427" y="1917"/>
                    <a:pt x="427" y="1917"/>
                  </a:cubicBezTo>
                  <a:cubicBezTo>
                    <a:pt x="428" y="1917"/>
                    <a:pt x="428" y="1917"/>
                    <a:pt x="428" y="1918"/>
                  </a:cubicBezTo>
                  <a:cubicBezTo>
                    <a:pt x="428" y="1918"/>
                    <a:pt x="428" y="1918"/>
                    <a:pt x="428" y="1918"/>
                  </a:cubicBezTo>
                  <a:cubicBezTo>
                    <a:pt x="429" y="1918"/>
                    <a:pt x="429" y="1918"/>
                    <a:pt x="429" y="1919"/>
                  </a:cubicBezTo>
                  <a:cubicBezTo>
                    <a:pt x="429" y="1919"/>
                    <a:pt x="429" y="1919"/>
                    <a:pt x="429" y="1919"/>
                  </a:cubicBezTo>
                  <a:cubicBezTo>
                    <a:pt x="429" y="1968"/>
                    <a:pt x="429" y="1968"/>
                    <a:pt x="429" y="1968"/>
                  </a:cubicBezTo>
                  <a:cubicBezTo>
                    <a:pt x="429" y="1969"/>
                    <a:pt x="428" y="1970"/>
                    <a:pt x="427" y="1970"/>
                  </a:cubicBezTo>
                  <a:cubicBezTo>
                    <a:pt x="427" y="1970"/>
                    <a:pt x="427" y="1970"/>
                    <a:pt x="427" y="1970"/>
                  </a:cubicBezTo>
                  <a:cubicBezTo>
                    <a:pt x="405" y="1971"/>
                    <a:pt x="384" y="1973"/>
                    <a:pt x="362" y="1974"/>
                  </a:cubicBezTo>
                  <a:cubicBezTo>
                    <a:pt x="362" y="1974"/>
                    <a:pt x="362" y="1974"/>
                    <a:pt x="362" y="1974"/>
                  </a:cubicBezTo>
                  <a:cubicBezTo>
                    <a:pt x="362" y="1972"/>
                    <a:pt x="362" y="1972"/>
                    <a:pt x="362" y="1972"/>
                  </a:cubicBezTo>
                  <a:cubicBezTo>
                    <a:pt x="362" y="1974"/>
                    <a:pt x="362" y="1974"/>
                    <a:pt x="362" y="1974"/>
                  </a:cubicBezTo>
                  <a:cubicBezTo>
                    <a:pt x="362" y="1974"/>
                    <a:pt x="362" y="1974"/>
                    <a:pt x="362" y="1974"/>
                  </a:cubicBezTo>
                  <a:cubicBezTo>
                    <a:pt x="362" y="1974"/>
                    <a:pt x="362" y="1974"/>
                    <a:pt x="362" y="1974"/>
                  </a:cubicBezTo>
                  <a:cubicBezTo>
                    <a:pt x="361" y="1974"/>
                    <a:pt x="361" y="1974"/>
                    <a:pt x="361" y="1973"/>
                  </a:cubicBezTo>
                  <a:close/>
                  <a:moveTo>
                    <a:pt x="363" y="1971"/>
                  </a:moveTo>
                  <a:cubicBezTo>
                    <a:pt x="384" y="1970"/>
                    <a:pt x="405" y="1968"/>
                    <a:pt x="426" y="1967"/>
                  </a:cubicBezTo>
                  <a:cubicBezTo>
                    <a:pt x="426" y="1967"/>
                    <a:pt x="426" y="1967"/>
                    <a:pt x="426" y="1967"/>
                  </a:cubicBezTo>
                  <a:cubicBezTo>
                    <a:pt x="426" y="1920"/>
                    <a:pt x="426" y="1920"/>
                    <a:pt x="426" y="1920"/>
                  </a:cubicBezTo>
                  <a:cubicBezTo>
                    <a:pt x="405" y="1921"/>
                    <a:pt x="384" y="1922"/>
                    <a:pt x="363" y="1923"/>
                  </a:cubicBezTo>
                  <a:cubicBezTo>
                    <a:pt x="363" y="1923"/>
                    <a:pt x="363" y="1923"/>
                    <a:pt x="363" y="1923"/>
                  </a:cubicBezTo>
                  <a:cubicBezTo>
                    <a:pt x="363" y="1971"/>
                    <a:pt x="363" y="1971"/>
                    <a:pt x="363" y="1971"/>
                  </a:cubicBezTo>
                  <a:close/>
                  <a:moveTo>
                    <a:pt x="630" y="1973"/>
                  </a:moveTo>
                  <a:cubicBezTo>
                    <a:pt x="607" y="1971"/>
                    <a:pt x="585" y="1969"/>
                    <a:pt x="565" y="1968"/>
                  </a:cubicBezTo>
                  <a:cubicBezTo>
                    <a:pt x="565" y="1968"/>
                    <a:pt x="565" y="1968"/>
                    <a:pt x="565" y="1968"/>
                  </a:cubicBezTo>
                  <a:cubicBezTo>
                    <a:pt x="564" y="1968"/>
                    <a:pt x="563" y="1967"/>
                    <a:pt x="563" y="1966"/>
                  </a:cubicBezTo>
                  <a:cubicBezTo>
                    <a:pt x="563" y="1966"/>
                    <a:pt x="563" y="1966"/>
                    <a:pt x="563" y="1966"/>
                  </a:cubicBezTo>
                  <a:cubicBezTo>
                    <a:pt x="563" y="1916"/>
                    <a:pt x="563" y="1916"/>
                    <a:pt x="563" y="1916"/>
                  </a:cubicBezTo>
                  <a:cubicBezTo>
                    <a:pt x="563" y="1915"/>
                    <a:pt x="564" y="1914"/>
                    <a:pt x="565" y="1914"/>
                  </a:cubicBezTo>
                  <a:cubicBezTo>
                    <a:pt x="565" y="1914"/>
                    <a:pt x="565" y="1914"/>
                    <a:pt x="565" y="1914"/>
                  </a:cubicBezTo>
                  <a:cubicBezTo>
                    <a:pt x="571" y="1914"/>
                    <a:pt x="577" y="1914"/>
                    <a:pt x="583" y="1914"/>
                  </a:cubicBezTo>
                  <a:cubicBezTo>
                    <a:pt x="583" y="1914"/>
                    <a:pt x="583" y="1914"/>
                    <a:pt x="583" y="1914"/>
                  </a:cubicBezTo>
                  <a:cubicBezTo>
                    <a:pt x="599" y="1914"/>
                    <a:pt x="615" y="1914"/>
                    <a:pt x="630" y="1915"/>
                  </a:cubicBezTo>
                  <a:cubicBezTo>
                    <a:pt x="630" y="1915"/>
                    <a:pt x="630" y="1915"/>
                    <a:pt x="630" y="1915"/>
                  </a:cubicBezTo>
                  <a:cubicBezTo>
                    <a:pt x="631" y="1915"/>
                    <a:pt x="632" y="1915"/>
                    <a:pt x="632" y="1916"/>
                  </a:cubicBezTo>
                  <a:cubicBezTo>
                    <a:pt x="632" y="1916"/>
                    <a:pt x="632" y="1916"/>
                    <a:pt x="632" y="1916"/>
                  </a:cubicBezTo>
                  <a:cubicBezTo>
                    <a:pt x="632" y="1972"/>
                    <a:pt x="632" y="1972"/>
                    <a:pt x="632" y="1972"/>
                  </a:cubicBezTo>
                  <a:cubicBezTo>
                    <a:pt x="632" y="1972"/>
                    <a:pt x="632" y="1972"/>
                    <a:pt x="631" y="1973"/>
                  </a:cubicBezTo>
                  <a:cubicBezTo>
                    <a:pt x="631" y="1973"/>
                    <a:pt x="631" y="1973"/>
                    <a:pt x="631" y="1973"/>
                  </a:cubicBezTo>
                  <a:cubicBezTo>
                    <a:pt x="631" y="1973"/>
                    <a:pt x="631" y="1973"/>
                    <a:pt x="630" y="1973"/>
                  </a:cubicBezTo>
                  <a:cubicBezTo>
                    <a:pt x="630" y="1973"/>
                    <a:pt x="630" y="1973"/>
                    <a:pt x="630" y="1973"/>
                  </a:cubicBezTo>
                  <a:cubicBezTo>
                    <a:pt x="630" y="1973"/>
                    <a:pt x="630" y="1973"/>
                    <a:pt x="630" y="1973"/>
                  </a:cubicBezTo>
                  <a:close/>
                  <a:moveTo>
                    <a:pt x="629" y="1970"/>
                  </a:moveTo>
                  <a:cubicBezTo>
                    <a:pt x="629" y="1918"/>
                    <a:pt x="629" y="1918"/>
                    <a:pt x="629" y="1918"/>
                  </a:cubicBezTo>
                  <a:cubicBezTo>
                    <a:pt x="614" y="1917"/>
                    <a:pt x="598" y="1917"/>
                    <a:pt x="583" y="1917"/>
                  </a:cubicBezTo>
                  <a:cubicBezTo>
                    <a:pt x="583" y="1917"/>
                    <a:pt x="583" y="1917"/>
                    <a:pt x="583" y="1917"/>
                  </a:cubicBezTo>
                  <a:cubicBezTo>
                    <a:pt x="578" y="1917"/>
                    <a:pt x="572" y="1917"/>
                    <a:pt x="566" y="1917"/>
                  </a:cubicBezTo>
                  <a:cubicBezTo>
                    <a:pt x="566" y="1917"/>
                    <a:pt x="566" y="1917"/>
                    <a:pt x="566" y="1917"/>
                  </a:cubicBezTo>
                  <a:cubicBezTo>
                    <a:pt x="566" y="1965"/>
                    <a:pt x="566" y="1965"/>
                    <a:pt x="566" y="1965"/>
                  </a:cubicBezTo>
                  <a:cubicBezTo>
                    <a:pt x="586" y="1966"/>
                    <a:pt x="607" y="1968"/>
                    <a:pt x="629" y="1970"/>
                  </a:cubicBezTo>
                  <a:close/>
                  <a:moveTo>
                    <a:pt x="565" y="1917"/>
                  </a:moveTo>
                  <a:cubicBezTo>
                    <a:pt x="565" y="1916"/>
                    <a:pt x="565" y="1916"/>
                    <a:pt x="565" y="1916"/>
                  </a:cubicBezTo>
                  <a:cubicBezTo>
                    <a:pt x="565" y="1917"/>
                    <a:pt x="565" y="1917"/>
                    <a:pt x="565" y="1917"/>
                  </a:cubicBezTo>
                  <a:close/>
                  <a:moveTo>
                    <a:pt x="224" y="1972"/>
                  </a:moveTo>
                  <a:cubicBezTo>
                    <a:pt x="203" y="1971"/>
                    <a:pt x="180" y="1970"/>
                    <a:pt x="158" y="1967"/>
                  </a:cubicBezTo>
                  <a:cubicBezTo>
                    <a:pt x="158" y="1967"/>
                    <a:pt x="158" y="1967"/>
                    <a:pt x="158" y="1967"/>
                  </a:cubicBezTo>
                  <a:cubicBezTo>
                    <a:pt x="157" y="1966"/>
                    <a:pt x="157" y="1966"/>
                    <a:pt x="157" y="1965"/>
                  </a:cubicBezTo>
                  <a:cubicBezTo>
                    <a:pt x="157" y="1965"/>
                    <a:pt x="157" y="1965"/>
                    <a:pt x="157" y="1965"/>
                  </a:cubicBezTo>
                  <a:cubicBezTo>
                    <a:pt x="157" y="1914"/>
                    <a:pt x="157" y="1914"/>
                    <a:pt x="157" y="1914"/>
                  </a:cubicBezTo>
                  <a:cubicBezTo>
                    <a:pt x="157" y="1913"/>
                    <a:pt x="157" y="1913"/>
                    <a:pt x="158" y="1913"/>
                  </a:cubicBezTo>
                  <a:cubicBezTo>
                    <a:pt x="158" y="1913"/>
                    <a:pt x="158" y="1913"/>
                    <a:pt x="158" y="1913"/>
                  </a:cubicBezTo>
                  <a:cubicBezTo>
                    <a:pt x="158" y="1912"/>
                    <a:pt x="158" y="1912"/>
                    <a:pt x="159" y="1912"/>
                  </a:cubicBezTo>
                  <a:cubicBezTo>
                    <a:pt x="159" y="1912"/>
                    <a:pt x="159" y="1912"/>
                    <a:pt x="159" y="1912"/>
                  </a:cubicBezTo>
                  <a:cubicBezTo>
                    <a:pt x="179" y="1919"/>
                    <a:pt x="201" y="1922"/>
                    <a:pt x="224" y="1924"/>
                  </a:cubicBezTo>
                  <a:cubicBezTo>
                    <a:pt x="224" y="1924"/>
                    <a:pt x="224" y="1924"/>
                    <a:pt x="224" y="1924"/>
                  </a:cubicBezTo>
                  <a:cubicBezTo>
                    <a:pt x="225" y="1924"/>
                    <a:pt x="225" y="1924"/>
                    <a:pt x="225" y="1925"/>
                  </a:cubicBezTo>
                  <a:cubicBezTo>
                    <a:pt x="225" y="1925"/>
                    <a:pt x="225" y="1925"/>
                    <a:pt x="225" y="1925"/>
                  </a:cubicBezTo>
                  <a:cubicBezTo>
                    <a:pt x="225" y="1971"/>
                    <a:pt x="225" y="1971"/>
                    <a:pt x="225" y="1971"/>
                  </a:cubicBezTo>
                  <a:cubicBezTo>
                    <a:pt x="225" y="1971"/>
                    <a:pt x="225" y="1971"/>
                    <a:pt x="225" y="1972"/>
                  </a:cubicBezTo>
                  <a:cubicBezTo>
                    <a:pt x="225" y="1972"/>
                    <a:pt x="225" y="1972"/>
                    <a:pt x="225" y="1972"/>
                  </a:cubicBezTo>
                  <a:cubicBezTo>
                    <a:pt x="225" y="1972"/>
                    <a:pt x="224" y="1972"/>
                    <a:pt x="224" y="1972"/>
                  </a:cubicBezTo>
                  <a:cubicBezTo>
                    <a:pt x="224" y="1972"/>
                    <a:pt x="224" y="1972"/>
                    <a:pt x="224" y="1972"/>
                  </a:cubicBezTo>
                  <a:cubicBezTo>
                    <a:pt x="224" y="1972"/>
                    <a:pt x="224" y="1972"/>
                    <a:pt x="224" y="1972"/>
                  </a:cubicBezTo>
                  <a:close/>
                  <a:moveTo>
                    <a:pt x="222" y="1969"/>
                  </a:moveTo>
                  <a:cubicBezTo>
                    <a:pt x="222" y="1927"/>
                    <a:pt x="222" y="1927"/>
                    <a:pt x="222" y="1927"/>
                  </a:cubicBezTo>
                  <a:cubicBezTo>
                    <a:pt x="201" y="1925"/>
                    <a:pt x="179" y="1922"/>
                    <a:pt x="160" y="1916"/>
                  </a:cubicBezTo>
                  <a:cubicBezTo>
                    <a:pt x="160" y="1916"/>
                    <a:pt x="160" y="1916"/>
                    <a:pt x="160" y="1916"/>
                  </a:cubicBezTo>
                  <a:cubicBezTo>
                    <a:pt x="160" y="1964"/>
                    <a:pt x="160" y="1964"/>
                    <a:pt x="160" y="1964"/>
                  </a:cubicBezTo>
                  <a:cubicBezTo>
                    <a:pt x="181" y="1967"/>
                    <a:pt x="202" y="1968"/>
                    <a:pt x="222" y="1969"/>
                  </a:cubicBezTo>
                  <a:close/>
                  <a:moveTo>
                    <a:pt x="1647" y="1971"/>
                  </a:moveTo>
                  <a:cubicBezTo>
                    <a:pt x="1625" y="1969"/>
                    <a:pt x="1603" y="1968"/>
                    <a:pt x="1581" y="1966"/>
                  </a:cubicBezTo>
                  <a:cubicBezTo>
                    <a:pt x="1581" y="1966"/>
                    <a:pt x="1581" y="1966"/>
                    <a:pt x="1581" y="1966"/>
                  </a:cubicBezTo>
                  <a:cubicBezTo>
                    <a:pt x="1581" y="1966"/>
                    <a:pt x="1580" y="1965"/>
                    <a:pt x="1580" y="1965"/>
                  </a:cubicBezTo>
                  <a:cubicBezTo>
                    <a:pt x="1580" y="1965"/>
                    <a:pt x="1580" y="1965"/>
                    <a:pt x="1580" y="1965"/>
                  </a:cubicBezTo>
                  <a:cubicBezTo>
                    <a:pt x="1580" y="1923"/>
                    <a:pt x="1580" y="1923"/>
                    <a:pt x="1580" y="1923"/>
                  </a:cubicBezTo>
                  <a:cubicBezTo>
                    <a:pt x="1580" y="1922"/>
                    <a:pt x="1580" y="1922"/>
                    <a:pt x="1581" y="1922"/>
                  </a:cubicBezTo>
                  <a:cubicBezTo>
                    <a:pt x="1581" y="1922"/>
                    <a:pt x="1581" y="1922"/>
                    <a:pt x="1581" y="1922"/>
                  </a:cubicBezTo>
                  <a:cubicBezTo>
                    <a:pt x="1589" y="1921"/>
                    <a:pt x="1596" y="1920"/>
                    <a:pt x="1604" y="1920"/>
                  </a:cubicBezTo>
                  <a:cubicBezTo>
                    <a:pt x="1604" y="1920"/>
                    <a:pt x="1604" y="1920"/>
                    <a:pt x="1604" y="1920"/>
                  </a:cubicBezTo>
                  <a:cubicBezTo>
                    <a:pt x="1604" y="1920"/>
                    <a:pt x="1604" y="1920"/>
                    <a:pt x="1604" y="1920"/>
                  </a:cubicBezTo>
                  <a:cubicBezTo>
                    <a:pt x="1609" y="1919"/>
                    <a:pt x="1618" y="1919"/>
                    <a:pt x="1628" y="1919"/>
                  </a:cubicBezTo>
                  <a:cubicBezTo>
                    <a:pt x="1628" y="1919"/>
                    <a:pt x="1628" y="1919"/>
                    <a:pt x="1628" y="1919"/>
                  </a:cubicBezTo>
                  <a:cubicBezTo>
                    <a:pt x="1634" y="1919"/>
                    <a:pt x="1640" y="1919"/>
                    <a:pt x="1647" y="1919"/>
                  </a:cubicBezTo>
                  <a:cubicBezTo>
                    <a:pt x="1647" y="1919"/>
                    <a:pt x="1647" y="1919"/>
                    <a:pt x="1647" y="1919"/>
                  </a:cubicBezTo>
                  <a:cubicBezTo>
                    <a:pt x="1648" y="1919"/>
                    <a:pt x="1648" y="1920"/>
                    <a:pt x="1648" y="1921"/>
                  </a:cubicBezTo>
                  <a:cubicBezTo>
                    <a:pt x="1648" y="1921"/>
                    <a:pt x="1648" y="1921"/>
                    <a:pt x="1648" y="1921"/>
                  </a:cubicBezTo>
                  <a:cubicBezTo>
                    <a:pt x="1648" y="1969"/>
                    <a:pt x="1648" y="1969"/>
                    <a:pt x="1648" y="1969"/>
                  </a:cubicBezTo>
                  <a:cubicBezTo>
                    <a:pt x="1648" y="1970"/>
                    <a:pt x="1648" y="1970"/>
                    <a:pt x="1648" y="1970"/>
                  </a:cubicBezTo>
                  <a:cubicBezTo>
                    <a:pt x="1648" y="1970"/>
                    <a:pt x="1648" y="1970"/>
                    <a:pt x="1648" y="1970"/>
                  </a:cubicBezTo>
                  <a:cubicBezTo>
                    <a:pt x="1648" y="1970"/>
                    <a:pt x="1647" y="1971"/>
                    <a:pt x="1647" y="1971"/>
                  </a:cubicBezTo>
                  <a:cubicBezTo>
                    <a:pt x="1647" y="1971"/>
                    <a:pt x="1647" y="1971"/>
                    <a:pt x="1647" y="1971"/>
                  </a:cubicBezTo>
                  <a:cubicBezTo>
                    <a:pt x="1647" y="1971"/>
                    <a:pt x="1647" y="1971"/>
                    <a:pt x="1647" y="1971"/>
                  </a:cubicBezTo>
                  <a:close/>
                  <a:moveTo>
                    <a:pt x="1645" y="1968"/>
                  </a:moveTo>
                  <a:cubicBezTo>
                    <a:pt x="1645" y="1922"/>
                    <a:pt x="1645" y="1922"/>
                    <a:pt x="1645" y="1922"/>
                  </a:cubicBezTo>
                  <a:cubicBezTo>
                    <a:pt x="1639" y="1922"/>
                    <a:pt x="1633" y="1922"/>
                    <a:pt x="1628" y="1922"/>
                  </a:cubicBezTo>
                  <a:cubicBezTo>
                    <a:pt x="1628" y="1922"/>
                    <a:pt x="1628" y="1922"/>
                    <a:pt x="1628" y="1922"/>
                  </a:cubicBezTo>
                  <a:cubicBezTo>
                    <a:pt x="1618" y="1922"/>
                    <a:pt x="1609" y="1922"/>
                    <a:pt x="1604" y="1923"/>
                  </a:cubicBezTo>
                  <a:cubicBezTo>
                    <a:pt x="1604" y="1923"/>
                    <a:pt x="1604" y="1923"/>
                    <a:pt x="1604" y="1923"/>
                  </a:cubicBezTo>
                  <a:cubicBezTo>
                    <a:pt x="1604" y="1921"/>
                    <a:pt x="1604" y="1921"/>
                    <a:pt x="1604" y="1921"/>
                  </a:cubicBezTo>
                  <a:cubicBezTo>
                    <a:pt x="1604" y="1923"/>
                    <a:pt x="1604" y="1923"/>
                    <a:pt x="1604" y="1923"/>
                  </a:cubicBezTo>
                  <a:cubicBezTo>
                    <a:pt x="1597" y="1923"/>
                    <a:pt x="1590" y="1924"/>
                    <a:pt x="1583" y="1925"/>
                  </a:cubicBezTo>
                  <a:cubicBezTo>
                    <a:pt x="1583" y="1925"/>
                    <a:pt x="1583" y="1925"/>
                    <a:pt x="1583" y="1925"/>
                  </a:cubicBezTo>
                  <a:cubicBezTo>
                    <a:pt x="1583" y="1963"/>
                    <a:pt x="1583" y="1963"/>
                    <a:pt x="1583" y="1963"/>
                  </a:cubicBezTo>
                  <a:cubicBezTo>
                    <a:pt x="1604" y="1965"/>
                    <a:pt x="1625" y="1966"/>
                    <a:pt x="1645" y="1968"/>
                  </a:cubicBezTo>
                  <a:close/>
                  <a:moveTo>
                    <a:pt x="1377" y="1962"/>
                  </a:moveTo>
                  <a:cubicBezTo>
                    <a:pt x="1377" y="1962"/>
                    <a:pt x="1377" y="1962"/>
                    <a:pt x="1377" y="1961"/>
                  </a:cubicBezTo>
                  <a:cubicBezTo>
                    <a:pt x="1377" y="1961"/>
                    <a:pt x="1377" y="1961"/>
                    <a:pt x="1377" y="1961"/>
                  </a:cubicBezTo>
                  <a:cubicBezTo>
                    <a:pt x="1377" y="1934"/>
                    <a:pt x="1377" y="1934"/>
                    <a:pt x="1377" y="1934"/>
                  </a:cubicBezTo>
                  <a:cubicBezTo>
                    <a:pt x="1377" y="1933"/>
                    <a:pt x="1377" y="1932"/>
                    <a:pt x="1378" y="1932"/>
                  </a:cubicBezTo>
                  <a:cubicBezTo>
                    <a:pt x="1378" y="1932"/>
                    <a:pt x="1378" y="1932"/>
                    <a:pt x="1378" y="1932"/>
                  </a:cubicBezTo>
                  <a:cubicBezTo>
                    <a:pt x="1400" y="1932"/>
                    <a:pt x="1422" y="1931"/>
                    <a:pt x="1444" y="1930"/>
                  </a:cubicBezTo>
                  <a:cubicBezTo>
                    <a:pt x="1444" y="1930"/>
                    <a:pt x="1444" y="1930"/>
                    <a:pt x="1444" y="1930"/>
                  </a:cubicBezTo>
                  <a:cubicBezTo>
                    <a:pt x="1444" y="1930"/>
                    <a:pt x="1444" y="1931"/>
                    <a:pt x="1445" y="1931"/>
                  </a:cubicBezTo>
                  <a:cubicBezTo>
                    <a:pt x="1445" y="1931"/>
                    <a:pt x="1445" y="1931"/>
                    <a:pt x="1445" y="1931"/>
                  </a:cubicBezTo>
                  <a:cubicBezTo>
                    <a:pt x="1445" y="1931"/>
                    <a:pt x="1445" y="1932"/>
                    <a:pt x="1445" y="1932"/>
                  </a:cubicBezTo>
                  <a:cubicBezTo>
                    <a:pt x="1445" y="1932"/>
                    <a:pt x="1445" y="1932"/>
                    <a:pt x="1445" y="1932"/>
                  </a:cubicBezTo>
                  <a:cubicBezTo>
                    <a:pt x="1445" y="1959"/>
                    <a:pt x="1445" y="1959"/>
                    <a:pt x="1445" y="1959"/>
                  </a:cubicBezTo>
                  <a:cubicBezTo>
                    <a:pt x="1445" y="1959"/>
                    <a:pt x="1444" y="1960"/>
                    <a:pt x="1444" y="1960"/>
                  </a:cubicBezTo>
                  <a:cubicBezTo>
                    <a:pt x="1444" y="1960"/>
                    <a:pt x="1444" y="1960"/>
                    <a:pt x="1444" y="1960"/>
                  </a:cubicBezTo>
                  <a:cubicBezTo>
                    <a:pt x="1434" y="1960"/>
                    <a:pt x="1424" y="1960"/>
                    <a:pt x="1415" y="1961"/>
                  </a:cubicBezTo>
                  <a:cubicBezTo>
                    <a:pt x="1415" y="1961"/>
                    <a:pt x="1415" y="1961"/>
                    <a:pt x="1415" y="1961"/>
                  </a:cubicBezTo>
                  <a:cubicBezTo>
                    <a:pt x="1403" y="1961"/>
                    <a:pt x="1390" y="1962"/>
                    <a:pt x="1378" y="1963"/>
                  </a:cubicBezTo>
                  <a:cubicBezTo>
                    <a:pt x="1378" y="1963"/>
                    <a:pt x="1378" y="1963"/>
                    <a:pt x="1378" y="1963"/>
                  </a:cubicBezTo>
                  <a:cubicBezTo>
                    <a:pt x="1378" y="1961"/>
                    <a:pt x="1378" y="1961"/>
                    <a:pt x="1378" y="1961"/>
                  </a:cubicBezTo>
                  <a:cubicBezTo>
                    <a:pt x="1378" y="1963"/>
                    <a:pt x="1378" y="1963"/>
                    <a:pt x="1378" y="1963"/>
                  </a:cubicBezTo>
                  <a:cubicBezTo>
                    <a:pt x="1378" y="1963"/>
                    <a:pt x="1378" y="1963"/>
                    <a:pt x="1378" y="1963"/>
                  </a:cubicBezTo>
                  <a:cubicBezTo>
                    <a:pt x="1378" y="1963"/>
                    <a:pt x="1378" y="1963"/>
                    <a:pt x="1378" y="1963"/>
                  </a:cubicBezTo>
                  <a:cubicBezTo>
                    <a:pt x="1378" y="1963"/>
                    <a:pt x="1377" y="1963"/>
                    <a:pt x="1377" y="1962"/>
                  </a:cubicBezTo>
                  <a:close/>
                  <a:moveTo>
                    <a:pt x="1380" y="1960"/>
                  </a:moveTo>
                  <a:cubicBezTo>
                    <a:pt x="1391" y="1959"/>
                    <a:pt x="1403" y="1958"/>
                    <a:pt x="1415" y="1958"/>
                  </a:cubicBezTo>
                  <a:cubicBezTo>
                    <a:pt x="1415" y="1958"/>
                    <a:pt x="1415" y="1958"/>
                    <a:pt x="1415" y="1958"/>
                  </a:cubicBezTo>
                  <a:cubicBezTo>
                    <a:pt x="1424" y="1957"/>
                    <a:pt x="1433" y="1957"/>
                    <a:pt x="1442" y="1957"/>
                  </a:cubicBezTo>
                  <a:cubicBezTo>
                    <a:pt x="1442" y="1957"/>
                    <a:pt x="1442" y="1957"/>
                    <a:pt x="1442" y="1957"/>
                  </a:cubicBezTo>
                  <a:cubicBezTo>
                    <a:pt x="1442" y="1934"/>
                    <a:pt x="1442" y="1934"/>
                    <a:pt x="1442" y="1934"/>
                  </a:cubicBezTo>
                  <a:cubicBezTo>
                    <a:pt x="1421" y="1934"/>
                    <a:pt x="1401" y="1935"/>
                    <a:pt x="1380" y="1935"/>
                  </a:cubicBezTo>
                  <a:cubicBezTo>
                    <a:pt x="1380" y="1935"/>
                    <a:pt x="1380" y="1935"/>
                    <a:pt x="1380" y="1935"/>
                  </a:cubicBezTo>
                  <a:cubicBezTo>
                    <a:pt x="1380" y="1960"/>
                    <a:pt x="1380" y="1960"/>
                    <a:pt x="1380" y="1960"/>
                  </a:cubicBezTo>
                  <a:close/>
                  <a:moveTo>
                    <a:pt x="1932" y="1845"/>
                  </a:moveTo>
                  <a:cubicBezTo>
                    <a:pt x="1931" y="1845"/>
                    <a:pt x="1931" y="1845"/>
                    <a:pt x="1930" y="1845"/>
                  </a:cubicBezTo>
                  <a:cubicBezTo>
                    <a:pt x="1930" y="1845"/>
                    <a:pt x="1930" y="1845"/>
                    <a:pt x="1930" y="1845"/>
                  </a:cubicBezTo>
                  <a:cubicBezTo>
                    <a:pt x="1930" y="1844"/>
                    <a:pt x="1930" y="1844"/>
                    <a:pt x="1930" y="1843"/>
                  </a:cubicBezTo>
                  <a:cubicBezTo>
                    <a:pt x="1930" y="1843"/>
                    <a:pt x="1930" y="1843"/>
                    <a:pt x="1930" y="1843"/>
                  </a:cubicBezTo>
                  <a:cubicBezTo>
                    <a:pt x="1934" y="1829"/>
                    <a:pt x="1937" y="1812"/>
                    <a:pt x="1937" y="1793"/>
                  </a:cubicBezTo>
                  <a:cubicBezTo>
                    <a:pt x="1937" y="1793"/>
                    <a:pt x="1937" y="1793"/>
                    <a:pt x="1937" y="1793"/>
                  </a:cubicBezTo>
                  <a:cubicBezTo>
                    <a:pt x="1937" y="1788"/>
                    <a:pt x="1937" y="1783"/>
                    <a:pt x="1937" y="1778"/>
                  </a:cubicBezTo>
                  <a:cubicBezTo>
                    <a:pt x="1937" y="1778"/>
                    <a:pt x="1937" y="1778"/>
                    <a:pt x="1937" y="1778"/>
                  </a:cubicBezTo>
                  <a:cubicBezTo>
                    <a:pt x="1937" y="1778"/>
                    <a:pt x="1937" y="1778"/>
                    <a:pt x="1937" y="1777"/>
                  </a:cubicBezTo>
                  <a:cubicBezTo>
                    <a:pt x="1937" y="1777"/>
                    <a:pt x="1937" y="1777"/>
                    <a:pt x="1937" y="1777"/>
                  </a:cubicBezTo>
                  <a:cubicBezTo>
                    <a:pt x="1937" y="1777"/>
                    <a:pt x="1938" y="1777"/>
                    <a:pt x="1938" y="1777"/>
                  </a:cubicBezTo>
                  <a:cubicBezTo>
                    <a:pt x="1938" y="1777"/>
                    <a:pt x="1938" y="1777"/>
                    <a:pt x="1938" y="1777"/>
                  </a:cubicBezTo>
                  <a:cubicBezTo>
                    <a:pt x="1995" y="1777"/>
                    <a:pt x="1995" y="1777"/>
                    <a:pt x="1995" y="1777"/>
                  </a:cubicBezTo>
                  <a:cubicBezTo>
                    <a:pt x="1996" y="1777"/>
                    <a:pt x="1996" y="1777"/>
                    <a:pt x="1996" y="1777"/>
                  </a:cubicBezTo>
                  <a:cubicBezTo>
                    <a:pt x="1996" y="1777"/>
                    <a:pt x="1996" y="1777"/>
                    <a:pt x="1996" y="1777"/>
                  </a:cubicBezTo>
                  <a:cubicBezTo>
                    <a:pt x="1997" y="1778"/>
                    <a:pt x="1997" y="1778"/>
                    <a:pt x="1997" y="1778"/>
                  </a:cubicBezTo>
                  <a:cubicBezTo>
                    <a:pt x="1997" y="1778"/>
                    <a:pt x="1997" y="1778"/>
                    <a:pt x="1997" y="1778"/>
                  </a:cubicBezTo>
                  <a:cubicBezTo>
                    <a:pt x="1995" y="1801"/>
                    <a:pt x="1992" y="1824"/>
                    <a:pt x="1987" y="1844"/>
                  </a:cubicBezTo>
                  <a:cubicBezTo>
                    <a:pt x="1987" y="1844"/>
                    <a:pt x="1987" y="1844"/>
                    <a:pt x="1987" y="1844"/>
                  </a:cubicBezTo>
                  <a:cubicBezTo>
                    <a:pt x="1987" y="1845"/>
                    <a:pt x="1986" y="1845"/>
                    <a:pt x="1985" y="1845"/>
                  </a:cubicBezTo>
                  <a:cubicBezTo>
                    <a:pt x="1985" y="1845"/>
                    <a:pt x="1985" y="1845"/>
                    <a:pt x="1985" y="1845"/>
                  </a:cubicBezTo>
                  <a:cubicBezTo>
                    <a:pt x="1932" y="1845"/>
                    <a:pt x="1932" y="1845"/>
                    <a:pt x="1932" y="1845"/>
                  </a:cubicBezTo>
                  <a:close/>
                  <a:moveTo>
                    <a:pt x="1984" y="1842"/>
                  </a:moveTo>
                  <a:cubicBezTo>
                    <a:pt x="1989" y="1823"/>
                    <a:pt x="1992" y="1802"/>
                    <a:pt x="1994" y="1780"/>
                  </a:cubicBezTo>
                  <a:cubicBezTo>
                    <a:pt x="1994" y="1780"/>
                    <a:pt x="1994" y="1780"/>
                    <a:pt x="1994" y="1780"/>
                  </a:cubicBezTo>
                  <a:cubicBezTo>
                    <a:pt x="1940" y="1780"/>
                    <a:pt x="1940" y="1780"/>
                    <a:pt x="1940" y="1780"/>
                  </a:cubicBezTo>
                  <a:cubicBezTo>
                    <a:pt x="1940" y="1784"/>
                    <a:pt x="1940" y="1788"/>
                    <a:pt x="1940" y="1793"/>
                  </a:cubicBezTo>
                  <a:cubicBezTo>
                    <a:pt x="1940" y="1793"/>
                    <a:pt x="1940" y="1793"/>
                    <a:pt x="1940" y="1793"/>
                  </a:cubicBezTo>
                  <a:cubicBezTo>
                    <a:pt x="1940" y="1812"/>
                    <a:pt x="1938" y="1828"/>
                    <a:pt x="1934" y="1842"/>
                  </a:cubicBezTo>
                  <a:cubicBezTo>
                    <a:pt x="1934" y="1842"/>
                    <a:pt x="1934" y="1842"/>
                    <a:pt x="1934" y="1842"/>
                  </a:cubicBezTo>
                  <a:cubicBezTo>
                    <a:pt x="1984" y="1842"/>
                    <a:pt x="1984" y="1842"/>
                    <a:pt x="1984" y="1842"/>
                  </a:cubicBezTo>
                  <a:close/>
                  <a:moveTo>
                    <a:pt x="20" y="1845"/>
                  </a:moveTo>
                  <a:cubicBezTo>
                    <a:pt x="19" y="1845"/>
                    <a:pt x="18" y="1845"/>
                    <a:pt x="18" y="1844"/>
                  </a:cubicBezTo>
                  <a:cubicBezTo>
                    <a:pt x="18" y="1844"/>
                    <a:pt x="18" y="1844"/>
                    <a:pt x="18" y="1844"/>
                  </a:cubicBezTo>
                  <a:cubicBezTo>
                    <a:pt x="18" y="1837"/>
                    <a:pt x="18" y="1831"/>
                    <a:pt x="18" y="1824"/>
                  </a:cubicBezTo>
                  <a:cubicBezTo>
                    <a:pt x="18" y="1824"/>
                    <a:pt x="18" y="1824"/>
                    <a:pt x="18" y="1824"/>
                  </a:cubicBezTo>
                  <a:cubicBezTo>
                    <a:pt x="18" y="1809"/>
                    <a:pt x="19" y="1793"/>
                    <a:pt x="19" y="1778"/>
                  </a:cubicBezTo>
                  <a:cubicBezTo>
                    <a:pt x="19" y="1778"/>
                    <a:pt x="19" y="1778"/>
                    <a:pt x="19" y="1778"/>
                  </a:cubicBezTo>
                  <a:cubicBezTo>
                    <a:pt x="20" y="1777"/>
                    <a:pt x="20" y="1777"/>
                    <a:pt x="21" y="1777"/>
                  </a:cubicBezTo>
                  <a:cubicBezTo>
                    <a:pt x="21" y="1777"/>
                    <a:pt x="21" y="1777"/>
                    <a:pt x="21" y="1777"/>
                  </a:cubicBezTo>
                  <a:cubicBezTo>
                    <a:pt x="63" y="1777"/>
                    <a:pt x="63" y="1777"/>
                    <a:pt x="63" y="1777"/>
                  </a:cubicBezTo>
                  <a:cubicBezTo>
                    <a:pt x="64" y="1777"/>
                    <a:pt x="65" y="1777"/>
                    <a:pt x="65" y="1778"/>
                  </a:cubicBezTo>
                  <a:cubicBezTo>
                    <a:pt x="65" y="1778"/>
                    <a:pt x="65" y="1778"/>
                    <a:pt x="65" y="1778"/>
                  </a:cubicBezTo>
                  <a:cubicBezTo>
                    <a:pt x="67" y="1801"/>
                    <a:pt x="72" y="1824"/>
                    <a:pt x="80" y="1843"/>
                  </a:cubicBezTo>
                  <a:cubicBezTo>
                    <a:pt x="80" y="1843"/>
                    <a:pt x="80" y="1843"/>
                    <a:pt x="80" y="1843"/>
                  </a:cubicBezTo>
                  <a:cubicBezTo>
                    <a:pt x="80" y="1844"/>
                    <a:pt x="80" y="1844"/>
                    <a:pt x="80" y="1845"/>
                  </a:cubicBezTo>
                  <a:cubicBezTo>
                    <a:pt x="80" y="1845"/>
                    <a:pt x="80" y="1845"/>
                    <a:pt x="80" y="1845"/>
                  </a:cubicBezTo>
                  <a:cubicBezTo>
                    <a:pt x="79" y="1845"/>
                    <a:pt x="79" y="1845"/>
                    <a:pt x="78" y="1845"/>
                  </a:cubicBezTo>
                  <a:cubicBezTo>
                    <a:pt x="78" y="1845"/>
                    <a:pt x="78" y="1845"/>
                    <a:pt x="78" y="1845"/>
                  </a:cubicBezTo>
                  <a:cubicBezTo>
                    <a:pt x="20" y="1845"/>
                    <a:pt x="20" y="1845"/>
                    <a:pt x="20" y="1845"/>
                  </a:cubicBezTo>
                  <a:close/>
                  <a:moveTo>
                    <a:pt x="76" y="1842"/>
                  </a:moveTo>
                  <a:cubicBezTo>
                    <a:pt x="69" y="1823"/>
                    <a:pt x="65" y="1802"/>
                    <a:pt x="62" y="1780"/>
                  </a:cubicBezTo>
                  <a:cubicBezTo>
                    <a:pt x="62" y="1780"/>
                    <a:pt x="62" y="1780"/>
                    <a:pt x="62" y="1780"/>
                  </a:cubicBezTo>
                  <a:cubicBezTo>
                    <a:pt x="22" y="1780"/>
                    <a:pt x="22" y="1780"/>
                    <a:pt x="22" y="1780"/>
                  </a:cubicBezTo>
                  <a:cubicBezTo>
                    <a:pt x="21" y="1794"/>
                    <a:pt x="21" y="1809"/>
                    <a:pt x="21" y="1824"/>
                  </a:cubicBezTo>
                  <a:cubicBezTo>
                    <a:pt x="21" y="1824"/>
                    <a:pt x="21" y="1824"/>
                    <a:pt x="21" y="1824"/>
                  </a:cubicBezTo>
                  <a:cubicBezTo>
                    <a:pt x="21" y="1830"/>
                    <a:pt x="21" y="1836"/>
                    <a:pt x="21" y="1842"/>
                  </a:cubicBezTo>
                  <a:cubicBezTo>
                    <a:pt x="21" y="1842"/>
                    <a:pt x="21" y="1842"/>
                    <a:pt x="21" y="1842"/>
                  </a:cubicBezTo>
                  <a:cubicBezTo>
                    <a:pt x="76" y="1842"/>
                    <a:pt x="76" y="1842"/>
                    <a:pt x="76" y="1842"/>
                  </a:cubicBezTo>
                  <a:close/>
                  <a:moveTo>
                    <a:pt x="21" y="1780"/>
                  </a:moveTo>
                  <a:cubicBezTo>
                    <a:pt x="21" y="1778"/>
                    <a:pt x="21" y="1778"/>
                    <a:pt x="21" y="1778"/>
                  </a:cubicBezTo>
                  <a:cubicBezTo>
                    <a:pt x="21" y="1780"/>
                    <a:pt x="21" y="1780"/>
                    <a:pt x="21" y="1780"/>
                  </a:cubicBezTo>
                  <a:close/>
                  <a:moveTo>
                    <a:pt x="1936" y="1642"/>
                  </a:moveTo>
                  <a:cubicBezTo>
                    <a:pt x="1936" y="1642"/>
                    <a:pt x="1935" y="1642"/>
                    <a:pt x="1935" y="1641"/>
                  </a:cubicBezTo>
                  <a:cubicBezTo>
                    <a:pt x="1935" y="1641"/>
                    <a:pt x="1935" y="1641"/>
                    <a:pt x="1935" y="1641"/>
                  </a:cubicBezTo>
                  <a:cubicBezTo>
                    <a:pt x="1935" y="1641"/>
                    <a:pt x="1935" y="1641"/>
                    <a:pt x="1935" y="1640"/>
                  </a:cubicBezTo>
                  <a:cubicBezTo>
                    <a:pt x="1935" y="1640"/>
                    <a:pt x="1935" y="1640"/>
                    <a:pt x="1935" y="1640"/>
                  </a:cubicBezTo>
                  <a:cubicBezTo>
                    <a:pt x="1937" y="1619"/>
                    <a:pt x="1940" y="1597"/>
                    <a:pt x="1943" y="1575"/>
                  </a:cubicBezTo>
                  <a:cubicBezTo>
                    <a:pt x="1943" y="1575"/>
                    <a:pt x="1943" y="1575"/>
                    <a:pt x="1943" y="1575"/>
                  </a:cubicBezTo>
                  <a:cubicBezTo>
                    <a:pt x="1943" y="1574"/>
                    <a:pt x="1944" y="1573"/>
                    <a:pt x="1944" y="1573"/>
                  </a:cubicBezTo>
                  <a:cubicBezTo>
                    <a:pt x="1944" y="1573"/>
                    <a:pt x="1944" y="1573"/>
                    <a:pt x="1944" y="1573"/>
                  </a:cubicBezTo>
                  <a:cubicBezTo>
                    <a:pt x="1992" y="1573"/>
                    <a:pt x="1992" y="1573"/>
                    <a:pt x="1992" y="1573"/>
                  </a:cubicBezTo>
                  <a:cubicBezTo>
                    <a:pt x="1992" y="1573"/>
                    <a:pt x="1993" y="1574"/>
                    <a:pt x="1993" y="1575"/>
                  </a:cubicBezTo>
                  <a:cubicBezTo>
                    <a:pt x="1993" y="1575"/>
                    <a:pt x="1993" y="1575"/>
                    <a:pt x="1993" y="1575"/>
                  </a:cubicBezTo>
                  <a:cubicBezTo>
                    <a:pt x="1995" y="1596"/>
                    <a:pt x="1996" y="1618"/>
                    <a:pt x="1997" y="1640"/>
                  </a:cubicBezTo>
                  <a:cubicBezTo>
                    <a:pt x="1997" y="1640"/>
                    <a:pt x="1997" y="1640"/>
                    <a:pt x="1997" y="1640"/>
                  </a:cubicBezTo>
                  <a:cubicBezTo>
                    <a:pt x="1996" y="1640"/>
                    <a:pt x="1996" y="1640"/>
                    <a:pt x="1996" y="1640"/>
                  </a:cubicBezTo>
                  <a:cubicBezTo>
                    <a:pt x="1996" y="1639"/>
                    <a:pt x="1996" y="1639"/>
                    <a:pt x="1996" y="1639"/>
                  </a:cubicBezTo>
                  <a:cubicBezTo>
                    <a:pt x="1996" y="1640"/>
                    <a:pt x="1996" y="1640"/>
                    <a:pt x="1996" y="1640"/>
                  </a:cubicBezTo>
                  <a:cubicBezTo>
                    <a:pt x="1997" y="1640"/>
                    <a:pt x="1997" y="1640"/>
                    <a:pt x="1997" y="1640"/>
                  </a:cubicBezTo>
                  <a:cubicBezTo>
                    <a:pt x="1997" y="1641"/>
                    <a:pt x="1997" y="1641"/>
                    <a:pt x="1997" y="1641"/>
                  </a:cubicBezTo>
                  <a:cubicBezTo>
                    <a:pt x="1997" y="1641"/>
                    <a:pt x="1997" y="1641"/>
                    <a:pt x="1997" y="1641"/>
                  </a:cubicBezTo>
                  <a:cubicBezTo>
                    <a:pt x="1997" y="1642"/>
                    <a:pt x="1996" y="1642"/>
                    <a:pt x="1996" y="1642"/>
                  </a:cubicBezTo>
                  <a:cubicBezTo>
                    <a:pt x="1996" y="1642"/>
                    <a:pt x="1996" y="1642"/>
                    <a:pt x="1996" y="1642"/>
                  </a:cubicBezTo>
                  <a:cubicBezTo>
                    <a:pt x="1936" y="1642"/>
                    <a:pt x="1936" y="1642"/>
                    <a:pt x="1936" y="1642"/>
                  </a:cubicBezTo>
                  <a:close/>
                  <a:moveTo>
                    <a:pt x="1994" y="1639"/>
                  </a:moveTo>
                  <a:cubicBezTo>
                    <a:pt x="1993" y="1618"/>
                    <a:pt x="1992" y="1597"/>
                    <a:pt x="1990" y="1576"/>
                  </a:cubicBezTo>
                  <a:cubicBezTo>
                    <a:pt x="1990" y="1576"/>
                    <a:pt x="1990" y="1576"/>
                    <a:pt x="1990" y="1576"/>
                  </a:cubicBezTo>
                  <a:cubicBezTo>
                    <a:pt x="1946" y="1576"/>
                    <a:pt x="1946" y="1576"/>
                    <a:pt x="1946" y="1576"/>
                  </a:cubicBezTo>
                  <a:cubicBezTo>
                    <a:pt x="1943" y="1598"/>
                    <a:pt x="1940" y="1618"/>
                    <a:pt x="1938" y="1639"/>
                  </a:cubicBezTo>
                  <a:cubicBezTo>
                    <a:pt x="1938" y="1639"/>
                    <a:pt x="1938" y="1639"/>
                    <a:pt x="1938" y="1639"/>
                  </a:cubicBezTo>
                  <a:cubicBezTo>
                    <a:pt x="1994" y="1639"/>
                    <a:pt x="1994" y="1639"/>
                    <a:pt x="1994" y="1639"/>
                  </a:cubicBezTo>
                  <a:close/>
                  <a:moveTo>
                    <a:pt x="24" y="1642"/>
                  </a:moveTo>
                  <a:cubicBezTo>
                    <a:pt x="23" y="1642"/>
                    <a:pt x="22" y="1641"/>
                    <a:pt x="22" y="1641"/>
                  </a:cubicBezTo>
                  <a:cubicBezTo>
                    <a:pt x="22" y="1641"/>
                    <a:pt x="22" y="1641"/>
                    <a:pt x="22" y="1641"/>
                  </a:cubicBezTo>
                  <a:cubicBezTo>
                    <a:pt x="21" y="1619"/>
                    <a:pt x="18" y="1597"/>
                    <a:pt x="16" y="1575"/>
                  </a:cubicBezTo>
                  <a:cubicBezTo>
                    <a:pt x="16" y="1575"/>
                    <a:pt x="16" y="1575"/>
                    <a:pt x="16" y="1575"/>
                  </a:cubicBezTo>
                  <a:cubicBezTo>
                    <a:pt x="16" y="1575"/>
                    <a:pt x="16" y="1574"/>
                    <a:pt x="16" y="1574"/>
                  </a:cubicBezTo>
                  <a:cubicBezTo>
                    <a:pt x="16" y="1574"/>
                    <a:pt x="16" y="1574"/>
                    <a:pt x="16" y="1574"/>
                  </a:cubicBezTo>
                  <a:cubicBezTo>
                    <a:pt x="16" y="1574"/>
                    <a:pt x="17" y="1573"/>
                    <a:pt x="17" y="1573"/>
                  </a:cubicBezTo>
                  <a:cubicBezTo>
                    <a:pt x="17" y="1573"/>
                    <a:pt x="17" y="1573"/>
                    <a:pt x="17" y="1573"/>
                  </a:cubicBezTo>
                  <a:cubicBezTo>
                    <a:pt x="68" y="1573"/>
                    <a:pt x="68" y="1573"/>
                    <a:pt x="68" y="1573"/>
                  </a:cubicBezTo>
                  <a:cubicBezTo>
                    <a:pt x="69" y="1573"/>
                    <a:pt x="69" y="1574"/>
                    <a:pt x="69" y="1574"/>
                  </a:cubicBezTo>
                  <a:cubicBezTo>
                    <a:pt x="69" y="1574"/>
                    <a:pt x="69" y="1574"/>
                    <a:pt x="69" y="1574"/>
                  </a:cubicBezTo>
                  <a:cubicBezTo>
                    <a:pt x="70" y="1574"/>
                    <a:pt x="70" y="1575"/>
                    <a:pt x="70" y="1575"/>
                  </a:cubicBezTo>
                  <a:cubicBezTo>
                    <a:pt x="70" y="1575"/>
                    <a:pt x="70" y="1575"/>
                    <a:pt x="70" y="1575"/>
                  </a:cubicBezTo>
                  <a:cubicBezTo>
                    <a:pt x="67" y="1597"/>
                    <a:pt x="65" y="1619"/>
                    <a:pt x="63" y="1641"/>
                  </a:cubicBezTo>
                  <a:cubicBezTo>
                    <a:pt x="63" y="1641"/>
                    <a:pt x="63" y="1641"/>
                    <a:pt x="63" y="1641"/>
                  </a:cubicBezTo>
                  <a:cubicBezTo>
                    <a:pt x="63" y="1641"/>
                    <a:pt x="63" y="1642"/>
                    <a:pt x="62" y="1642"/>
                  </a:cubicBezTo>
                  <a:cubicBezTo>
                    <a:pt x="62" y="1642"/>
                    <a:pt x="62" y="1642"/>
                    <a:pt x="62" y="1642"/>
                  </a:cubicBezTo>
                  <a:cubicBezTo>
                    <a:pt x="24" y="1642"/>
                    <a:pt x="24" y="1642"/>
                    <a:pt x="24" y="1642"/>
                  </a:cubicBezTo>
                  <a:close/>
                  <a:moveTo>
                    <a:pt x="60" y="1639"/>
                  </a:moveTo>
                  <a:cubicBezTo>
                    <a:pt x="62" y="1618"/>
                    <a:pt x="64" y="1597"/>
                    <a:pt x="67" y="1576"/>
                  </a:cubicBezTo>
                  <a:cubicBezTo>
                    <a:pt x="67" y="1576"/>
                    <a:pt x="67" y="1576"/>
                    <a:pt x="67" y="1576"/>
                  </a:cubicBezTo>
                  <a:cubicBezTo>
                    <a:pt x="19" y="1576"/>
                    <a:pt x="19" y="1576"/>
                    <a:pt x="19" y="1576"/>
                  </a:cubicBezTo>
                  <a:cubicBezTo>
                    <a:pt x="21" y="1597"/>
                    <a:pt x="24" y="1618"/>
                    <a:pt x="25" y="1639"/>
                  </a:cubicBezTo>
                  <a:cubicBezTo>
                    <a:pt x="25" y="1639"/>
                    <a:pt x="25" y="1639"/>
                    <a:pt x="25" y="1639"/>
                  </a:cubicBezTo>
                  <a:cubicBezTo>
                    <a:pt x="60" y="1639"/>
                    <a:pt x="60" y="1639"/>
                    <a:pt x="60" y="1639"/>
                  </a:cubicBezTo>
                  <a:close/>
                  <a:moveTo>
                    <a:pt x="17" y="1576"/>
                  </a:moveTo>
                  <a:cubicBezTo>
                    <a:pt x="17" y="1575"/>
                    <a:pt x="17" y="1575"/>
                    <a:pt x="17" y="1575"/>
                  </a:cubicBezTo>
                  <a:cubicBezTo>
                    <a:pt x="17" y="1576"/>
                    <a:pt x="17" y="1576"/>
                    <a:pt x="17" y="1576"/>
                  </a:cubicBezTo>
                  <a:close/>
                  <a:moveTo>
                    <a:pt x="1950" y="1439"/>
                  </a:moveTo>
                  <a:cubicBezTo>
                    <a:pt x="1949" y="1439"/>
                    <a:pt x="1949" y="1439"/>
                    <a:pt x="1949" y="1438"/>
                  </a:cubicBezTo>
                  <a:cubicBezTo>
                    <a:pt x="1949" y="1438"/>
                    <a:pt x="1949" y="1438"/>
                    <a:pt x="1949" y="1438"/>
                  </a:cubicBezTo>
                  <a:cubicBezTo>
                    <a:pt x="1949" y="1438"/>
                    <a:pt x="1948" y="1438"/>
                    <a:pt x="1948" y="1437"/>
                  </a:cubicBezTo>
                  <a:cubicBezTo>
                    <a:pt x="1948" y="1437"/>
                    <a:pt x="1948" y="1437"/>
                    <a:pt x="1948" y="1437"/>
                  </a:cubicBezTo>
                  <a:cubicBezTo>
                    <a:pt x="1949" y="1426"/>
                    <a:pt x="1949" y="1416"/>
                    <a:pt x="1949" y="1405"/>
                  </a:cubicBezTo>
                  <a:cubicBezTo>
                    <a:pt x="1949" y="1405"/>
                    <a:pt x="1949" y="1405"/>
                    <a:pt x="1949" y="1405"/>
                  </a:cubicBezTo>
                  <a:cubicBezTo>
                    <a:pt x="1949" y="1394"/>
                    <a:pt x="1949" y="1383"/>
                    <a:pt x="1948" y="1372"/>
                  </a:cubicBezTo>
                  <a:cubicBezTo>
                    <a:pt x="1948" y="1372"/>
                    <a:pt x="1948" y="1372"/>
                    <a:pt x="1948" y="1372"/>
                  </a:cubicBezTo>
                  <a:cubicBezTo>
                    <a:pt x="1948" y="1371"/>
                    <a:pt x="1949" y="1371"/>
                    <a:pt x="1949" y="1371"/>
                  </a:cubicBezTo>
                  <a:cubicBezTo>
                    <a:pt x="1949" y="1371"/>
                    <a:pt x="1949" y="1371"/>
                    <a:pt x="1949" y="1371"/>
                  </a:cubicBezTo>
                  <a:cubicBezTo>
                    <a:pt x="1949" y="1370"/>
                    <a:pt x="1949" y="1370"/>
                    <a:pt x="1950" y="1370"/>
                  </a:cubicBezTo>
                  <a:cubicBezTo>
                    <a:pt x="1950" y="1370"/>
                    <a:pt x="1950" y="1370"/>
                    <a:pt x="1950" y="1370"/>
                  </a:cubicBezTo>
                  <a:cubicBezTo>
                    <a:pt x="1984" y="1370"/>
                    <a:pt x="1984" y="1370"/>
                    <a:pt x="1984" y="1370"/>
                  </a:cubicBezTo>
                  <a:cubicBezTo>
                    <a:pt x="1985" y="1370"/>
                    <a:pt x="1985" y="1370"/>
                    <a:pt x="1985" y="1371"/>
                  </a:cubicBezTo>
                  <a:cubicBezTo>
                    <a:pt x="1985" y="1371"/>
                    <a:pt x="1985" y="1371"/>
                    <a:pt x="1985" y="1371"/>
                  </a:cubicBezTo>
                  <a:cubicBezTo>
                    <a:pt x="1986" y="1371"/>
                    <a:pt x="1986" y="1371"/>
                    <a:pt x="1986" y="1372"/>
                  </a:cubicBezTo>
                  <a:cubicBezTo>
                    <a:pt x="1986" y="1372"/>
                    <a:pt x="1986" y="1372"/>
                    <a:pt x="1986" y="1372"/>
                  </a:cubicBezTo>
                  <a:cubicBezTo>
                    <a:pt x="1985" y="1389"/>
                    <a:pt x="1985" y="1407"/>
                    <a:pt x="1985" y="1425"/>
                  </a:cubicBezTo>
                  <a:cubicBezTo>
                    <a:pt x="1985" y="1425"/>
                    <a:pt x="1985" y="1425"/>
                    <a:pt x="1985" y="1425"/>
                  </a:cubicBezTo>
                  <a:cubicBezTo>
                    <a:pt x="1985" y="1425"/>
                    <a:pt x="1985" y="1426"/>
                    <a:pt x="1985" y="1426"/>
                  </a:cubicBezTo>
                  <a:cubicBezTo>
                    <a:pt x="1985" y="1426"/>
                    <a:pt x="1985" y="1426"/>
                    <a:pt x="1985" y="1426"/>
                  </a:cubicBezTo>
                  <a:cubicBezTo>
                    <a:pt x="1985" y="1430"/>
                    <a:pt x="1985" y="1433"/>
                    <a:pt x="1985" y="1437"/>
                  </a:cubicBezTo>
                  <a:cubicBezTo>
                    <a:pt x="1985" y="1437"/>
                    <a:pt x="1985" y="1437"/>
                    <a:pt x="1985" y="1437"/>
                  </a:cubicBezTo>
                  <a:cubicBezTo>
                    <a:pt x="1985" y="1438"/>
                    <a:pt x="1985" y="1438"/>
                    <a:pt x="1984" y="1438"/>
                  </a:cubicBezTo>
                  <a:cubicBezTo>
                    <a:pt x="1984" y="1438"/>
                    <a:pt x="1984" y="1438"/>
                    <a:pt x="1984" y="1438"/>
                  </a:cubicBezTo>
                  <a:cubicBezTo>
                    <a:pt x="1984" y="1439"/>
                    <a:pt x="1984" y="1439"/>
                    <a:pt x="1983" y="1439"/>
                  </a:cubicBezTo>
                  <a:cubicBezTo>
                    <a:pt x="1983" y="1439"/>
                    <a:pt x="1983" y="1439"/>
                    <a:pt x="1983" y="1439"/>
                  </a:cubicBezTo>
                  <a:cubicBezTo>
                    <a:pt x="1950" y="1439"/>
                    <a:pt x="1950" y="1439"/>
                    <a:pt x="1950" y="1439"/>
                  </a:cubicBezTo>
                  <a:close/>
                  <a:moveTo>
                    <a:pt x="1982" y="1436"/>
                  </a:moveTo>
                  <a:cubicBezTo>
                    <a:pt x="1982" y="1432"/>
                    <a:pt x="1982" y="1429"/>
                    <a:pt x="1982" y="1426"/>
                  </a:cubicBezTo>
                  <a:cubicBezTo>
                    <a:pt x="1982" y="1426"/>
                    <a:pt x="1982" y="1426"/>
                    <a:pt x="1982" y="1426"/>
                  </a:cubicBezTo>
                  <a:cubicBezTo>
                    <a:pt x="1982" y="1426"/>
                    <a:pt x="1982" y="1425"/>
                    <a:pt x="1982" y="1425"/>
                  </a:cubicBezTo>
                  <a:cubicBezTo>
                    <a:pt x="1982" y="1425"/>
                    <a:pt x="1982" y="1425"/>
                    <a:pt x="1982" y="1425"/>
                  </a:cubicBezTo>
                  <a:cubicBezTo>
                    <a:pt x="1982" y="1408"/>
                    <a:pt x="1982" y="1390"/>
                    <a:pt x="1983" y="1373"/>
                  </a:cubicBezTo>
                  <a:cubicBezTo>
                    <a:pt x="1983" y="1373"/>
                    <a:pt x="1983" y="1373"/>
                    <a:pt x="1983" y="1373"/>
                  </a:cubicBezTo>
                  <a:cubicBezTo>
                    <a:pt x="1951" y="1373"/>
                    <a:pt x="1951" y="1373"/>
                    <a:pt x="1951" y="1373"/>
                  </a:cubicBezTo>
                  <a:cubicBezTo>
                    <a:pt x="1952" y="1384"/>
                    <a:pt x="1952" y="1394"/>
                    <a:pt x="1952" y="1405"/>
                  </a:cubicBezTo>
                  <a:cubicBezTo>
                    <a:pt x="1952" y="1405"/>
                    <a:pt x="1952" y="1405"/>
                    <a:pt x="1952" y="1405"/>
                  </a:cubicBezTo>
                  <a:cubicBezTo>
                    <a:pt x="1952" y="1415"/>
                    <a:pt x="1952" y="1425"/>
                    <a:pt x="1951" y="1436"/>
                  </a:cubicBezTo>
                  <a:cubicBezTo>
                    <a:pt x="1951" y="1436"/>
                    <a:pt x="1951" y="1436"/>
                    <a:pt x="1951" y="1436"/>
                  </a:cubicBezTo>
                  <a:cubicBezTo>
                    <a:pt x="1982" y="1436"/>
                    <a:pt x="1982" y="1436"/>
                    <a:pt x="1982" y="1436"/>
                  </a:cubicBezTo>
                  <a:close/>
                  <a:moveTo>
                    <a:pt x="15" y="1439"/>
                  </a:moveTo>
                  <a:cubicBezTo>
                    <a:pt x="15" y="1439"/>
                    <a:pt x="14" y="1439"/>
                    <a:pt x="14" y="1438"/>
                  </a:cubicBezTo>
                  <a:cubicBezTo>
                    <a:pt x="14" y="1438"/>
                    <a:pt x="14" y="1438"/>
                    <a:pt x="14" y="1438"/>
                  </a:cubicBezTo>
                  <a:cubicBezTo>
                    <a:pt x="14" y="1438"/>
                    <a:pt x="14" y="1437"/>
                    <a:pt x="14" y="1437"/>
                  </a:cubicBezTo>
                  <a:cubicBezTo>
                    <a:pt x="14" y="1437"/>
                    <a:pt x="14" y="1437"/>
                    <a:pt x="14" y="1437"/>
                  </a:cubicBezTo>
                  <a:cubicBezTo>
                    <a:pt x="16" y="1415"/>
                    <a:pt x="18" y="1393"/>
                    <a:pt x="20" y="1372"/>
                  </a:cubicBezTo>
                  <a:cubicBezTo>
                    <a:pt x="20" y="1372"/>
                    <a:pt x="20" y="1372"/>
                    <a:pt x="20" y="1372"/>
                  </a:cubicBezTo>
                  <a:cubicBezTo>
                    <a:pt x="20" y="1371"/>
                    <a:pt x="21" y="1370"/>
                    <a:pt x="22" y="1370"/>
                  </a:cubicBezTo>
                  <a:cubicBezTo>
                    <a:pt x="22" y="1370"/>
                    <a:pt x="22" y="1370"/>
                    <a:pt x="22" y="1370"/>
                  </a:cubicBezTo>
                  <a:cubicBezTo>
                    <a:pt x="73" y="1370"/>
                    <a:pt x="73" y="1370"/>
                    <a:pt x="73" y="1370"/>
                  </a:cubicBezTo>
                  <a:cubicBezTo>
                    <a:pt x="74" y="1370"/>
                    <a:pt x="74" y="1371"/>
                    <a:pt x="74" y="1372"/>
                  </a:cubicBezTo>
                  <a:cubicBezTo>
                    <a:pt x="74" y="1372"/>
                    <a:pt x="74" y="1372"/>
                    <a:pt x="74" y="1372"/>
                  </a:cubicBezTo>
                  <a:cubicBezTo>
                    <a:pt x="75" y="1394"/>
                    <a:pt x="76" y="1415"/>
                    <a:pt x="76" y="1437"/>
                  </a:cubicBezTo>
                  <a:cubicBezTo>
                    <a:pt x="76" y="1437"/>
                    <a:pt x="76" y="1437"/>
                    <a:pt x="76" y="1437"/>
                  </a:cubicBezTo>
                  <a:cubicBezTo>
                    <a:pt x="76" y="1438"/>
                    <a:pt x="76" y="1438"/>
                    <a:pt x="76" y="1438"/>
                  </a:cubicBezTo>
                  <a:cubicBezTo>
                    <a:pt x="76" y="1438"/>
                    <a:pt x="76" y="1438"/>
                    <a:pt x="76" y="1438"/>
                  </a:cubicBezTo>
                  <a:cubicBezTo>
                    <a:pt x="75" y="1439"/>
                    <a:pt x="75" y="1439"/>
                    <a:pt x="75" y="1439"/>
                  </a:cubicBezTo>
                  <a:cubicBezTo>
                    <a:pt x="75" y="1439"/>
                    <a:pt x="75" y="1439"/>
                    <a:pt x="75" y="1439"/>
                  </a:cubicBezTo>
                  <a:cubicBezTo>
                    <a:pt x="15" y="1439"/>
                    <a:pt x="15" y="1439"/>
                    <a:pt x="15" y="1439"/>
                  </a:cubicBezTo>
                  <a:close/>
                  <a:moveTo>
                    <a:pt x="73" y="1436"/>
                  </a:moveTo>
                  <a:cubicBezTo>
                    <a:pt x="73" y="1415"/>
                    <a:pt x="72" y="1394"/>
                    <a:pt x="72" y="1373"/>
                  </a:cubicBezTo>
                  <a:cubicBezTo>
                    <a:pt x="72" y="1373"/>
                    <a:pt x="72" y="1373"/>
                    <a:pt x="72" y="1373"/>
                  </a:cubicBezTo>
                  <a:cubicBezTo>
                    <a:pt x="23" y="1373"/>
                    <a:pt x="23" y="1373"/>
                    <a:pt x="23" y="1373"/>
                  </a:cubicBezTo>
                  <a:cubicBezTo>
                    <a:pt x="21" y="1394"/>
                    <a:pt x="19" y="1414"/>
                    <a:pt x="17" y="1436"/>
                  </a:cubicBezTo>
                  <a:cubicBezTo>
                    <a:pt x="17" y="1436"/>
                    <a:pt x="17" y="1436"/>
                    <a:pt x="17" y="1436"/>
                  </a:cubicBezTo>
                  <a:cubicBezTo>
                    <a:pt x="73" y="1436"/>
                    <a:pt x="73" y="1436"/>
                    <a:pt x="73" y="1436"/>
                  </a:cubicBezTo>
                  <a:close/>
                  <a:moveTo>
                    <a:pt x="22" y="1373"/>
                  </a:moveTo>
                  <a:cubicBezTo>
                    <a:pt x="22" y="1372"/>
                    <a:pt x="22" y="1372"/>
                    <a:pt x="22" y="1372"/>
                  </a:cubicBezTo>
                  <a:cubicBezTo>
                    <a:pt x="22" y="1373"/>
                    <a:pt x="22" y="1373"/>
                    <a:pt x="22" y="1373"/>
                  </a:cubicBezTo>
                  <a:close/>
                  <a:moveTo>
                    <a:pt x="1944" y="1235"/>
                  </a:moveTo>
                  <a:cubicBezTo>
                    <a:pt x="1944" y="1234"/>
                    <a:pt x="1944" y="1234"/>
                    <a:pt x="1944" y="1234"/>
                  </a:cubicBezTo>
                  <a:cubicBezTo>
                    <a:pt x="1945" y="1234"/>
                    <a:pt x="1945" y="1234"/>
                    <a:pt x="1945" y="1234"/>
                  </a:cubicBezTo>
                  <a:cubicBezTo>
                    <a:pt x="1944" y="1234"/>
                    <a:pt x="1944" y="1234"/>
                    <a:pt x="1944" y="1234"/>
                  </a:cubicBezTo>
                  <a:cubicBezTo>
                    <a:pt x="1944" y="1235"/>
                    <a:pt x="1944" y="1235"/>
                    <a:pt x="1944" y="1235"/>
                  </a:cubicBezTo>
                  <a:cubicBezTo>
                    <a:pt x="1943" y="1235"/>
                    <a:pt x="1942" y="1235"/>
                    <a:pt x="1942" y="1234"/>
                  </a:cubicBezTo>
                  <a:cubicBezTo>
                    <a:pt x="1942" y="1234"/>
                    <a:pt x="1942" y="1234"/>
                    <a:pt x="1942" y="1234"/>
                  </a:cubicBezTo>
                  <a:cubicBezTo>
                    <a:pt x="1941" y="1220"/>
                    <a:pt x="1940" y="1206"/>
                    <a:pt x="1938" y="1193"/>
                  </a:cubicBezTo>
                  <a:cubicBezTo>
                    <a:pt x="1938" y="1193"/>
                    <a:pt x="1938" y="1193"/>
                    <a:pt x="1938" y="1193"/>
                  </a:cubicBezTo>
                  <a:cubicBezTo>
                    <a:pt x="1937" y="1185"/>
                    <a:pt x="1937" y="1177"/>
                    <a:pt x="1936" y="1169"/>
                  </a:cubicBezTo>
                  <a:cubicBezTo>
                    <a:pt x="1936" y="1169"/>
                    <a:pt x="1936" y="1169"/>
                    <a:pt x="1936" y="1169"/>
                  </a:cubicBezTo>
                  <a:cubicBezTo>
                    <a:pt x="1936" y="1168"/>
                    <a:pt x="1936" y="1168"/>
                    <a:pt x="1936" y="1167"/>
                  </a:cubicBezTo>
                  <a:cubicBezTo>
                    <a:pt x="1936" y="1167"/>
                    <a:pt x="1936" y="1167"/>
                    <a:pt x="1936" y="1167"/>
                  </a:cubicBezTo>
                  <a:cubicBezTo>
                    <a:pt x="1936" y="1167"/>
                    <a:pt x="1937" y="1167"/>
                    <a:pt x="1937" y="1167"/>
                  </a:cubicBezTo>
                  <a:cubicBezTo>
                    <a:pt x="1937" y="1167"/>
                    <a:pt x="1937" y="1167"/>
                    <a:pt x="1937" y="1167"/>
                  </a:cubicBezTo>
                  <a:cubicBezTo>
                    <a:pt x="1992" y="1167"/>
                    <a:pt x="1992" y="1167"/>
                    <a:pt x="1992" y="1167"/>
                  </a:cubicBezTo>
                  <a:cubicBezTo>
                    <a:pt x="1993" y="1167"/>
                    <a:pt x="1993" y="1168"/>
                    <a:pt x="1993" y="1168"/>
                  </a:cubicBezTo>
                  <a:cubicBezTo>
                    <a:pt x="1993" y="1168"/>
                    <a:pt x="1993" y="1168"/>
                    <a:pt x="1993" y="1168"/>
                  </a:cubicBezTo>
                  <a:cubicBezTo>
                    <a:pt x="1993" y="1173"/>
                    <a:pt x="1993" y="1177"/>
                    <a:pt x="1993" y="1181"/>
                  </a:cubicBezTo>
                  <a:cubicBezTo>
                    <a:pt x="1993" y="1181"/>
                    <a:pt x="1993" y="1181"/>
                    <a:pt x="1993" y="1181"/>
                  </a:cubicBezTo>
                  <a:cubicBezTo>
                    <a:pt x="1993" y="1199"/>
                    <a:pt x="1993" y="1216"/>
                    <a:pt x="1992" y="1234"/>
                  </a:cubicBezTo>
                  <a:cubicBezTo>
                    <a:pt x="1992" y="1234"/>
                    <a:pt x="1992" y="1234"/>
                    <a:pt x="1992" y="1234"/>
                  </a:cubicBezTo>
                  <a:cubicBezTo>
                    <a:pt x="1992" y="1235"/>
                    <a:pt x="1992" y="1235"/>
                    <a:pt x="1991" y="1235"/>
                  </a:cubicBezTo>
                  <a:cubicBezTo>
                    <a:pt x="1991" y="1235"/>
                    <a:pt x="1991" y="1235"/>
                    <a:pt x="1991" y="1235"/>
                  </a:cubicBezTo>
                  <a:cubicBezTo>
                    <a:pt x="1944" y="1235"/>
                    <a:pt x="1944" y="1235"/>
                    <a:pt x="1944" y="1235"/>
                  </a:cubicBezTo>
                  <a:close/>
                  <a:moveTo>
                    <a:pt x="1989" y="1232"/>
                  </a:moveTo>
                  <a:cubicBezTo>
                    <a:pt x="1990" y="1215"/>
                    <a:pt x="1990" y="1198"/>
                    <a:pt x="1990" y="1181"/>
                  </a:cubicBezTo>
                  <a:cubicBezTo>
                    <a:pt x="1990" y="1181"/>
                    <a:pt x="1990" y="1181"/>
                    <a:pt x="1990" y="1181"/>
                  </a:cubicBezTo>
                  <a:cubicBezTo>
                    <a:pt x="1990" y="1177"/>
                    <a:pt x="1990" y="1174"/>
                    <a:pt x="1990" y="1170"/>
                  </a:cubicBezTo>
                  <a:cubicBezTo>
                    <a:pt x="1990" y="1170"/>
                    <a:pt x="1990" y="1170"/>
                    <a:pt x="1990" y="1170"/>
                  </a:cubicBezTo>
                  <a:cubicBezTo>
                    <a:pt x="1939" y="1170"/>
                    <a:pt x="1939" y="1170"/>
                    <a:pt x="1939" y="1170"/>
                  </a:cubicBezTo>
                  <a:cubicBezTo>
                    <a:pt x="1940" y="1177"/>
                    <a:pt x="1940" y="1185"/>
                    <a:pt x="1941" y="1192"/>
                  </a:cubicBezTo>
                  <a:cubicBezTo>
                    <a:pt x="1941" y="1192"/>
                    <a:pt x="1941" y="1192"/>
                    <a:pt x="1941" y="1192"/>
                  </a:cubicBezTo>
                  <a:cubicBezTo>
                    <a:pt x="1943" y="1206"/>
                    <a:pt x="1944" y="1219"/>
                    <a:pt x="1945" y="1232"/>
                  </a:cubicBezTo>
                  <a:cubicBezTo>
                    <a:pt x="1945" y="1232"/>
                    <a:pt x="1945" y="1232"/>
                    <a:pt x="1945" y="1232"/>
                  </a:cubicBezTo>
                  <a:cubicBezTo>
                    <a:pt x="1989" y="1232"/>
                    <a:pt x="1989" y="1232"/>
                    <a:pt x="1989" y="1232"/>
                  </a:cubicBezTo>
                  <a:close/>
                  <a:moveTo>
                    <a:pt x="31" y="1235"/>
                  </a:moveTo>
                  <a:cubicBezTo>
                    <a:pt x="30" y="1235"/>
                    <a:pt x="30" y="1235"/>
                    <a:pt x="30" y="1235"/>
                  </a:cubicBezTo>
                  <a:cubicBezTo>
                    <a:pt x="30" y="1235"/>
                    <a:pt x="30" y="1235"/>
                    <a:pt x="30" y="1235"/>
                  </a:cubicBezTo>
                  <a:cubicBezTo>
                    <a:pt x="29" y="1235"/>
                    <a:pt x="29" y="1234"/>
                    <a:pt x="29" y="1234"/>
                  </a:cubicBezTo>
                  <a:cubicBezTo>
                    <a:pt x="29" y="1234"/>
                    <a:pt x="29" y="1234"/>
                    <a:pt x="29" y="1234"/>
                  </a:cubicBezTo>
                  <a:cubicBezTo>
                    <a:pt x="30" y="1212"/>
                    <a:pt x="31" y="1190"/>
                    <a:pt x="31" y="1168"/>
                  </a:cubicBezTo>
                  <a:cubicBezTo>
                    <a:pt x="31" y="1168"/>
                    <a:pt x="31" y="1168"/>
                    <a:pt x="31" y="1168"/>
                  </a:cubicBezTo>
                  <a:cubicBezTo>
                    <a:pt x="31" y="1168"/>
                    <a:pt x="32" y="1167"/>
                    <a:pt x="33" y="1167"/>
                  </a:cubicBezTo>
                  <a:cubicBezTo>
                    <a:pt x="33" y="1167"/>
                    <a:pt x="33" y="1167"/>
                    <a:pt x="33" y="1167"/>
                  </a:cubicBezTo>
                  <a:cubicBezTo>
                    <a:pt x="81" y="1167"/>
                    <a:pt x="81" y="1167"/>
                    <a:pt x="81" y="1167"/>
                  </a:cubicBezTo>
                  <a:cubicBezTo>
                    <a:pt x="81" y="1168"/>
                    <a:pt x="81" y="1168"/>
                    <a:pt x="81" y="1168"/>
                  </a:cubicBezTo>
                  <a:cubicBezTo>
                    <a:pt x="81" y="1167"/>
                    <a:pt x="81" y="1167"/>
                    <a:pt x="81" y="1167"/>
                  </a:cubicBezTo>
                  <a:cubicBezTo>
                    <a:pt x="82" y="1167"/>
                    <a:pt x="82" y="1167"/>
                    <a:pt x="82" y="1167"/>
                  </a:cubicBezTo>
                  <a:cubicBezTo>
                    <a:pt x="82" y="1167"/>
                    <a:pt x="82" y="1167"/>
                    <a:pt x="82" y="1167"/>
                  </a:cubicBezTo>
                  <a:cubicBezTo>
                    <a:pt x="83" y="1168"/>
                    <a:pt x="83" y="1168"/>
                    <a:pt x="83" y="1169"/>
                  </a:cubicBezTo>
                  <a:cubicBezTo>
                    <a:pt x="83" y="1169"/>
                    <a:pt x="83" y="1169"/>
                    <a:pt x="83" y="1169"/>
                  </a:cubicBezTo>
                  <a:cubicBezTo>
                    <a:pt x="82" y="1180"/>
                    <a:pt x="81" y="1192"/>
                    <a:pt x="79" y="1204"/>
                  </a:cubicBezTo>
                  <a:cubicBezTo>
                    <a:pt x="79" y="1204"/>
                    <a:pt x="79" y="1204"/>
                    <a:pt x="79" y="1204"/>
                  </a:cubicBezTo>
                  <a:cubicBezTo>
                    <a:pt x="78" y="1214"/>
                    <a:pt x="77" y="1224"/>
                    <a:pt x="76" y="1234"/>
                  </a:cubicBezTo>
                  <a:cubicBezTo>
                    <a:pt x="76" y="1234"/>
                    <a:pt x="76" y="1234"/>
                    <a:pt x="76" y="1234"/>
                  </a:cubicBezTo>
                  <a:cubicBezTo>
                    <a:pt x="76" y="1235"/>
                    <a:pt x="76" y="1235"/>
                    <a:pt x="75" y="1235"/>
                  </a:cubicBezTo>
                  <a:cubicBezTo>
                    <a:pt x="75" y="1235"/>
                    <a:pt x="75" y="1235"/>
                    <a:pt x="75" y="1235"/>
                  </a:cubicBezTo>
                  <a:cubicBezTo>
                    <a:pt x="31" y="1235"/>
                    <a:pt x="31" y="1235"/>
                    <a:pt x="31" y="1235"/>
                  </a:cubicBezTo>
                  <a:close/>
                  <a:moveTo>
                    <a:pt x="73" y="1232"/>
                  </a:moveTo>
                  <a:cubicBezTo>
                    <a:pt x="74" y="1223"/>
                    <a:pt x="75" y="1213"/>
                    <a:pt x="76" y="1204"/>
                  </a:cubicBezTo>
                  <a:cubicBezTo>
                    <a:pt x="76" y="1204"/>
                    <a:pt x="76" y="1204"/>
                    <a:pt x="76" y="1204"/>
                  </a:cubicBezTo>
                  <a:cubicBezTo>
                    <a:pt x="78" y="1192"/>
                    <a:pt x="79" y="1181"/>
                    <a:pt x="80" y="1170"/>
                  </a:cubicBezTo>
                  <a:cubicBezTo>
                    <a:pt x="80" y="1170"/>
                    <a:pt x="80" y="1170"/>
                    <a:pt x="80" y="1170"/>
                  </a:cubicBezTo>
                  <a:cubicBezTo>
                    <a:pt x="34" y="1170"/>
                    <a:pt x="34" y="1170"/>
                    <a:pt x="34" y="1170"/>
                  </a:cubicBezTo>
                  <a:cubicBezTo>
                    <a:pt x="34" y="1190"/>
                    <a:pt x="33" y="1211"/>
                    <a:pt x="32" y="1232"/>
                  </a:cubicBezTo>
                  <a:cubicBezTo>
                    <a:pt x="32" y="1232"/>
                    <a:pt x="32" y="1232"/>
                    <a:pt x="32" y="1232"/>
                  </a:cubicBezTo>
                  <a:cubicBezTo>
                    <a:pt x="73" y="1232"/>
                    <a:pt x="73" y="1232"/>
                    <a:pt x="73" y="1232"/>
                  </a:cubicBezTo>
                  <a:close/>
                  <a:moveTo>
                    <a:pt x="1926" y="1032"/>
                  </a:moveTo>
                  <a:cubicBezTo>
                    <a:pt x="1925" y="1032"/>
                    <a:pt x="1924" y="1031"/>
                    <a:pt x="1924" y="1031"/>
                  </a:cubicBezTo>
                  <a:cubicBezTo>
                    <a:pt x="1924" y="1031"/>
                    <a:pt x="1924" y="1031"/>
                    <a:pt x="1924" y="1031"/>
                  </a:cubicBezTo>
                  <a:cubicBezTo>
                    <a:pt x="1923" y="1009"/>
                    <a:pt x="1922" y="987"/>
                    <a:pt x="1921" y="965"/>
                  </a:cubicBezTo>
                  <a:cubicBezTo>
                    <a:pt x="1921" y="965"/>
                    <a:pt x="1921" y="965"/>
                    <a:pt x="1921" y="965"/>
                  </a:cubicBezTo>
                  <a:cubicBezTo>
                    <a:pt x="1921" y="965"/>
                    <a:pt x="1921" y="964"/>
                    <a:pt x="1921" y="964"/>
                  </a:cubicBezTo>
                  <a:cubicBezTo>
                    <a:pt x="1921" y="964"/>
                    <a:pt x="1921" y="964"/>
                    <a:pt x="1921" y="964"/>
                  </a:cubicBezTo>
                  <a:cubicBezTo>
                    <a:pt x="1922" y="964"/>
                    <a:pt x="1922" y="964"/>
                    <a:pt x="1922" y="964"/>
                  </a:cubicBezTo>
                  <a:cubicBezTo>
                    <a:pt x="1922" y="964"/>
                    <a:pt x="1922" y="964"/>
                    <a:pt x="1922" y="964"/>
                  </a:cubicBezTo>
                  <a:cubicBezTo>
                    <a:pt x="1975" y="964"/>
                    <a:pt x="1975" y="964"/>
                    <a:pt x="1975" y="964"/>
                  </a:cubicBezTo>
                  <a:cubicBezTo>
                    <a:pt x="1976" y="964"/>
                    <a:pt x="1977" y="964"/>
                    <a:pt x="1977" y="965"/>
                  </a:cubicBezTo>
                  <a:cubicBezTo>
                    <a:pt x="1977" y="965"/>
                    <a:pt x="1977" y="965"/>
                    <a:pt x="1977" y="965"/>
                  </a:cubicBezTo>
                  <a:cubicBezTo>
                    <a:pt x="1978" y="987"/>
                    <a:pt x="1981" y="1008"/>
                    <a:pt x="1983" y="1030"/>
                  </a:cubicBezTo>
                  <a:cubicBezTo>
                    <a:pt x="1983" y="1030"/>
                    <a:pt x="1983" y="1030"/>
                    <a:pt x="1983" y="1030"/>
                  </a:cubicBezTo>
                  <a:cubicBezTo>
                    <a:pt x="1981" y="1031"/>
                    <a:pt x="1981" y="1031"/>
                    <a:pt x="1981" y="1031"/>
                  </a:cubicBezTo>
                  <a:cubicBezTo>
                    <a:pt x="1981" y="1029"/>
                    <a:pt x="1981" y="1029"/>
                    <a:pt x="1981" y="1029"/>
                  </a:cubicBezTo>
                  <a:cubicBezTo>
                    <a:pt x="1981" y="1031"/>
                    <a:pt x="1981" y="1031"/>
                    <a:pt x="1981" y="1031"/>
                  </a:cubicBezTo>
                  <a:cubicBezTo>
                    <a:pt x="1983" y="1030"/>
                    <a:pt x="1983" y="1030"/>
                    <a:pt x="1983" y="1030"/>
                  </a:cubicBezTo>
                  <a:cubicBezTo>
                    <a:pt x="1983" y="1031"/>
                    <a:pt x="1983" y="1031"/>
                    <a:pt x="1982" y="1032"/>
                  </a:cubicBezTo>
                  <a:cubicBezTo>
                    <a:pt x="1982" y="1032"/>
                    <a:pt x="1982" y="1032"/>
                    <a:pt x="1982" y="1032"/>
                  </a:cubicBezTo>
                  <a:cubicBezTo>
                    <a:pt x="1982" y="1032"/>
                    <a:pt x="1982" y="1032"/>
                    <a:pt x="1981" y="1032"/>
                  </a:cubicBezTo>
                  <a:cubicBezTo>
                    <a:pt x="1981" y="1032"/>
                    <a:pt x="1981" y="1032"/>
                    <a:pt x="1981" y="1032"/>
                  </a:cubicBezTo>
                  <a:cubicBezTo>
                    <a:pt x="1926" y="1032"/>
                    <a:pt x="1926" y="1032"/>
                    <a:pt x="1926" y="1032"/>
                  </a:cubicBezTo>
                  <a:close/>
                  <a:moveTo>
                    <a:pt x="1980" y="1029"/>
                  </a:moveTo>
                  <a:cubicBezTo>
                    <a:pt x="1978" y="1008"/>
                    <a:pt x="1975" y="987"/>
                    <a:pt x="1974" y="967"/>
                  </a:cubicBezTo>
                  <a:cubicBezTo>
                    <a:pt x="1974" y="967"/>
                    <a:pt x="1974" y="967"/>
                    <a:pt x="1974" y="967"/>
                  </a:cubicBezTo>
                  <a:cubicBezTo>
                    <a:pt x="1924" y="967"/>
                    <a:pt x="1924" y="967"/>
                    <a:pt x="1924" y="967"/>
                  </a:cubicBezTo>
                  <a:cubicBezTo>
                    <a:pt x="1925" y="987"/>
                    <a:pt x="1926" y="1008"/>
                    <a:pt x="1927" y="1029"/>
                  </a:cubicBezTo>
                  <a:cubicBezTo>
                    <a:pt x="1927" y="1029"/>
                    <a:pt x="1927" y="1029"/>
                    <a:pt x="1927" y="1029"/>
                  </a:cubicBezTo>
                  <a:cubicBezTo>
                    <a:pt x="1980" y="1029"/>
                    <a:pt x="1980" y="1029"/>
                    <a:pt x="1980" y="1029"/>
                  </a:cubicBezTo>
                  <a:close/>
                  <a:moveTo>
                    <a:pt x="31" y="1032"/>
                  </a:moveTo>
                  <a:cubicBezTo>
                    <a:pt x="30" y="1032"/>
                    <a:pt x="30" y="1031"/>
                    <a:pt x="30" y="1031"/>
                  </a:cubicBezTo>
                  <a:cubicBezTo>
                    <a:pt x="30" y="1031"/>
                    <a:pt x="30" y="1031"/>
                    <a:pt x="30" y="1031"/>
                  </a:cubicBezTo>
                  <a:cubicBezTo>
                    <a:pt x="29" y="1009"/>
                    <a:pt x="28" y="987"/>
                    <a:pt x="27" y="965"/>
                  </a:cubicBezTo>
                  <a:cubicBezTo>
                    <a:pt x="27" y="965"/>
                    <a:pt x="27" y="965"/>
                    <a:pt x="27" y="965"/>
                  </a:cubicBezTo>
                  <a:cubicBezTo>
                    <a:pt x="27" y="965"/>
                    <a:pt x="27" y="964"/>
                    <a:pt x="27" y="964"/>
                  </a:cubicBezTo>
                  <a:cubicBezTo>
                    <a:pt x="27" y="964"/>
                    <a:pt x="27" y="964"/>
                    <a:pt x="27" y="964"/>
                  </a:cubicBezTo>
                  <a:cubicBezTo>
                    <a:pt x="27" y="964"/>
                    <a:pt x="28" y="964"/>
                    <a:pt x="28" y="964"/>
                  </a:cubicBezTo>
                  <a:cubicBezTo>
                    <a:pt x="28" y="964"/>
                    <a:pt x="28" y="964"/>
                    <a:pt x="28" y="964"/>
                  </a:cubicBezTo>
                  <a:cubicBezTo>
                    <a:pt x="74" y="964"/>
                    <a:pt x="74" y="964"/>
                    <a:pt x="74" y="964"/>
                  </a:cubicBezTo>
                  <a:cubicBezTo>
                    <a:pt x="74" y="964"/>
                    <a:pt x="75" y="964"/>
                    <a:pt x="75" y="965"/>
                  </a:cubicBezTo>
                  <a:cubicBezTo>
                    <a:pt x="75" y="965"/>
                    <a:pt x="75" y="965"/>
                    <a:pt x="75" y="965"/>
                  </a:cubicBezTo>
                  <a:cubicBezTo>
                    <a:pt x="77" y="987"/>
                    <a:pt x="80" y="1009"/>
                    <a:pt x="81" y="1031"/>
                  </a:cubicBezTo>
                  <a:cubicBezTo>
                    <a:pt x="81" y="1031"/>
                    <a:pt x="81" y="1031"/>
                    <a:pt x="81" y="1031"/>
                  </a:cubicBezTo>
                  <a:cubicBezTo>
                    <a:pt x="81" y="1031"/>
                    <a:pt x="81" y="1031"/>
                    <a:pt x="81" y="1032"/>
                  </a:cubicBezTo>
                  <a:cubicBezTo>
                    <a:pt x="81" y="1032"/>
                    <a:pt x="81" y="1032"/>
                    <a:pt x="81" y="1032"/>
                  </a:cubicBezTo>
                  <a:cubicBezTo>
                    <a:pt x="81" y="1032"/>
                    <a:pt x="80" y="1032"/>
                    <a:pt x="80" y="1032"/>
                  </a:cubicBezTo>
                  <a:cubicBezTo>
                    <a:pt x="80" y="1032"/>
                    <a:pt x="80" y="1032"/>
                    <a:pt x="80" y="1032"/>
                  </a:cubicBezTo>
                  <a:cubicBezTo>
                    <a:pt x="31" y="1032"/>
                    <a:pt x="31" y="1032"/>
                    <a:pt x="31" y="1032"/>
                  </a:cubicBezTo>
                  <a:close/>
                  <a:moveTo>
                    <a:pt x="78" y="1029"/>
                  </a:moveTo>
                  <a:cubicBezTo>
                    <a:pt x="77" y="1008"/>
                    <a:pt x="75" y="988"/>
                    <a:pt x="72" y="967"/>
                  </a:cubicBezTo>
                  <a:cubicBezTo>
                    <a:pt x="72" y="967"/>
                    <a:pt x="72" y="967"/>
                    <a:pt x="72" y="967"/>
                  </a:cubicBezTo>
                  <a:cubicBezTo>
                    <a:pt x="30" y="967"/>
                    <a:pt x="30" y="967"/>
                    <a:pt x="30" y="967"/>
                  </a:cubicBezTo>
                  <a:cubicBezTo>
                    <a:pt x="31" y="987"/>
                    <a:pt x="32" y="1008"/>
                    <a:pt x="33" y="1029"/>
                  </a:cubicBezTo>
                  <a:cubicBezTo>
                    <a:pt x="33" y="1029"/>
                    <a:pt x="33" y="1029"/>
                    <a:pt x="33" y="1029"/>
                  </a:cubicBezTo>
                  <a:cubicBezTo>
                    <a:pt x="78" y="1029"/>
                    <a:pt x="78" y="1029"/>
                    <a:pt x="78" y="1029"/>
                  </a:cubicBezTo>
                  <a:close/>
                  <a:moveTo>
                    <a:pt x="28" y="967"/>
                  </a:moveTo>
                  <a:cubicBezTo>
                    <a:pt x="28" y="965"/>
                    <a:pt x="28" y="965"/>
                    <a:pt x="28" y="965"/>
                  </a:cubicBezTo>
                  <a:cubicBezTo>
                    <a:pt x="28" y="967"/>
                    <a:pt x="28" y="967"/>
                    <a:pt x="28" y="967"/>
                  </a:cubicBezTo>
                  <a:close/>
                  <a:moveTo>
                    <a:pt x="1921" y="829"/>
                  </a:moveTo>
                  <a:cubicBezTo>
                    <a:pt x="1920" y="829"/>
                    <a:pt x="1920" y="829"/>
                    <a:pt x="1920" y="828"/>
                  </a:cubicBezTo>
                  <a:cubicBezTo>
                    <a:pt x="1920" y="828"/>
                    <a:pt x="1920" y="828"/>
                    <a:pt x="1920" y="828"/>
                  </a:cubicBezTo>
                  <a:cubicBezTo>
                    <a:pt x="1920" y="828"/>
                    <a:pt x="1919" y="828"/>
                    <a:pt x="1919" y="827"/>
                  </a:cubicBezTo>
                  <a:cubicBezTo>
                    <a:pt x="1919" y="827"/>
                    <a:pt x="1919" y="827"/>
                    <a:pt x="1919" y="827"/>
                  </a:cubicBezTo>
                  <a:cubicBezTo>
                    <a:pt x="1920" y="806"/>
                    <a:pt x="1920" y="784"/>
                    <a:pt x="1921" y="762"/>
                  </a:cubicBezTo>
                  <a:cubicBezTo>
                    <a:pt x="1921" y="762"/>
                    <a:pt x="1921" y="762"/>
                    <a:pt x="1921" y="762"/>
                  </a:cubicBezTo>
                  <a:cubicBezTo>
                    <a:pt x="1921" y="761"/>
                    <a:pt x="1922" y="760"/>
                    <a:pt x="1923" y="760"/>
                  </a:cubicBezTo>
                  <a:cubicBezTo>
                    <a:pt x="1923" y="760"/>
                    <a:pt x="1923" y="760"/>
                    <a:pt x="1923" y="760"/>
                  </a:cubicBezTo>
                  <a:cubicBezTo>
                    <a:pt x="1977" y="760"/>
                    <a:pt x="1977" y="760"/>
                    <a:pt x="1977" y="760"/>
                  </a:cubicBezTo>
                  <a:cubicBezTo>
                    <a:pt x="1978" y="760"/>
                    <a:pt x="1978" y="761"/>
                    <a:pt x="1978" y="761"/>
                  </a:cubicBezTo>
                  <a:cubicBezTo>
                    <a:pt x="1978" y="761"/>
                    <a:pt x="1978" y="761"/>
                    <a:pt x="1978" y="761"/>
                  </a:cubicBezTo>
                  <a:cubicBezTo>
                    <a:pt x="1979" y="761"/>
                    <a:pt x="1979" y="762"/>
                    <a:pt x="1979" y="762"/>
                  </a:cubicBezTo>
                  <a:cubicBezTo>
                    <a:pt x="1979" y="762"/>
                    <a:pt x="1979" y="762"/>
                    <a:pt x="1979" y="762"/>
                  </a:cubicBezTo>
                  <a:cubicBezTo>
                    <a:pt x="1978" y="765"/>
                    <a:pt x="1978" y="769"/>
                    <a:pt x="1978" y="772"/>
                  </a:cubicBezTo>
                  <a:cubicBezTo>
                    <a:pt x="1978" y="772"/>
                    <a:pt x="1978" y="772"/>
                    <a:pt x="1978" y="772"/>
                  </a:cubicBezTo>
                  <a:cubicBezTo>
                    <a:pt x="1975" y="791"/>
                    <a:pt x="1974" y="809"/>
                    <a:pt x="1973" y="827"/>
                  </a:cubicBezTo>
                  <a:cubicBezTo>
                    <a:pt x="1973" y="827"/>
                    <a:pt x="1973" y="827"/>
                    <a:pt x="1973" y="827"/>
                  </a:cubicBezTo>
                  <a:cubicBezTo>
                    <a:pt x="1973" y="828"/>
                    <a:pt x="1972" y="829"/>
                    <a:pt x="1971" y="829"/>
                  </a:cubicBezTo>
                  <a:cubicBezTo>
                    <a:pt x="1971" y="829"/>
                    <a:pt x="1971" y="829"/>
                    <a:pt x="1971" y="829"/>
                  </a:cubicBezTo>
                  <a:cubicBezTo>
                    <a:pt x="1921" y="829"/>
                    <a:pt x="1921" y="829"/>
                    <a:pt x="1921" y="829"/>
                  </a:cubicBezTo>
                  <a:close/>
                  <a:moveTo>
                    <a:pt x="1971" y="827"/>
                  </a:moveTo>
                  <a:cubicBezTo>
                    <a:pt x="1971" y="826"/>
                    <a:pt x="1971" y="826"/>
                    <a:pt x="1971" y="826"/>
                  </a:cubicBezTo>
                  <a:cubicBezTo>
                    <a:pt x="1971" y="827"/>
                    <a:pt x="1971" y="827"/>
                    <a:pt x="1971" y="827"/>
                  </a:cubicBezTo>
                  <a:close/>
                  <a:moveTo>
                    <a:pt x="1970" y="826"/>
                  </a:moveTo>
                  <a:cubicBezTo>
                    <a:pt x="1971" y="808"/>
                    <a:pt x="1972" y="790"/>
                    <a:pt x="1975" y="772"/>
                  </a:cubicBezTo>
                  <a:cubicBezTo>
                    <a:pt x="1975" y="772"/>
                    <a:pt x="1975" y="772"/>
                    <a:pt x="1975" y="772"/>
                  </a:cubicBezTo>
                  <a:cubicBezTo>
                    <a:pt x="1975" y="769"/>
                    <a:pt x="1975" y="766"/>
                    <a:pt x="1976" y="763"/>
                  </a:cubicBezTo>
                  <a:cubicBezTo>
                    <a:pt x="1976" y="763"/>
                    <a:pt x="1976" y="763"/>
                    <a:pt x="1976" y="763"/>
                  </a:cubicBezTo>
                  <a:cubicBezTo>
                    <a:pt x="1924" y="763"/>
                    <a:pt x="1924" y="763"/>
                    <a:pt x="1924" y="763"/>
                  </a:cubicBezTo>
                  <a:cubicBezTo>
                    <a:pt x="1923" y="784"/>
                    <a:pt x="1923" y="805"/>
                    <a:pt x="1922" y="826"/>
                  </a:cubicBezTo>
                  <a:cubicBezTo>
                    <a:pt x="1922" y="826"/>
                    <a:pt x="1922" y="826"/>
                    <a:pt x="1922" y="826"/>
                  </a:cubicBezTo>
                  <a:cubicBezTo>
                    <a:pt x="1970" y="826"/>
                    <a:pt x="1970" y="826"/>
                    <a:pt x="1970" y="826"/>
                  </a:cubicBezTo>
                  <a:close/>
                  <a:moveTo>
                    <a:pt x="17" y="829"/>
                  </a:moveTo>
                  <a:cubicBezTo>
                    <a:pt x="16" y="829"/>
                    <a:pt x="16" y="828"/>
                    <a:pt x="16" y="827"/>
                  </a:cubicBezTo>
                  <a:cubicBezTo>
                    <a:pt x="16" y="827"/>
                    <a:pt x="16" y="827"/>
                    <a:pt x="16" y="827"/>
                  </a:cubicBezTo>
                  <a:cubicBezTo>
                    <a:pt x="14" y="813"/>
                    <a:pt x="13" y="799"/>
                    <a:pt x="11" y="784"/>
                  </a:cubicBezTo>
                  <a:cubicBezTo>
                    <a:pt x="11" y="784"/>
                    <a:pt x="11" y="784"/>
                    <a:pt x="11" y="784"/>
                  </a:cubicBezTo>
                  <a:cubicBezTo>
                    <a:pt x="10" y="777"/>
                    <a:pt x="10" y="769"/>
                    <a:pt x="9" y="762"/>
                  </a:cubicBezTo>
                  <a:cubicBezTo>
                    <a:pt x="9" y="762"/>
                    <a:pt x="9" y="762"/>
                    <a:pt x="9" y="762"/>
                  </a:cubicBezTo>
                  <a:cubicBezTo>
                    <a:pt x="9" y="762"/>
                    <a:pt x="9" y="761"/>
                    <a:pt x="9" y="761"/>
                  </a:cubicBezTo>
                  <a:cubicBezTo>
                    <a:pt x="9" y="761"/>
                    <a:pt x="9" y="761"/>
                    <a:pt x="9" y="761"/>
                  </a:cubicBezTo>
                  <a:cubicBezTo>
                    <a:pt x="10" y="761"/>
                    <a:pt x="10" y="760"/>
                    <a:pt x="10" y="760"/>
                  </a:cubicBezTo>
                  <a:cubicBezTo>
                    <a:pt x="10" y="760"/>
                    <a:pt x="10" y="760"/>
                    <a:pt x="10" y="760"/>
                  </a:cubicBezTo>
                  <a:cubicBezTo>
                    <a:pt x="63" y="760"/>
                    <a:pt x="63" y="760"/>
                    <a:pt x="63" y="760"/>
                  </a:cubicBezTo>
                  <a:cubicBezTo>
                    <a:pt x="63" y="762"/>
                    <a:pt x="63" y="762"/>
                    <a:pt x="63" y="762"/>
                  </a:cubicBezTo>
                  <a:cubicBezTo>
                    <a:pt x="63" y="760"/>
                    <a:pt x="63" y="760"/>
                    <a:pt x="63" y="760"/>
                  </a:cubicBezTo>
                  <a:cubicBezTo>
                    <a:pt x="63" y="760"/>
                    <a:pt x="63" y="761"/>
                    <a:pt x="64" y="761"/>
                  </a:cubicBezTo>
                  <a:cubicBezTo>
                    <a:pt x="64" y="761"/>
                    <a:pt x="64" y="761"/>
                    <a:pt x="64" y="761"/>
                  </a:cubicBezTo>
                  <a:cubicBezTo>
                    <a:pt x="64" y="761"/>
                    <a:pt x="64" y="761"/>
                    <a:pt x="64" y="762"/>
                  </a:cubicBezTo>
                  <a:cubicBezTo>
                    <a:pt x="64" y="762"/>
                    <a:pt x="64" y="762"/>
                    <a:pt x="64" y="762"/>
                  </a:cubicBezTo>
                  <a:cubicBezTo>
                    <a:pt x="64" y="773"/>
                    <a:pt x="64" y="784"/>
                    <a:pt x="64" y="796"/>
                  </a:cubicBezTo>
                  <a:cubicBezTo>
                    <a:pt x="64" y="796"/>
                    <a:pt x="64" y="796"/>
                    <a:pt x="64" y="796"/>
                  </a:cubicBezTo>
                  <a:cubicBezTo>
                    <a:pt x="64" y="806"/>
                    <a:pt x="64" y="817"/>
                    <a:pt x="64" y="827"/>
                  </a:cubicBezTo>
                  <a:cubicBezTo>
                    <a:pt x="64" y="827"/>
                    <a:pt x="64" y="827"/>
                    <a:pt x="64" y="827"/>
                  </a:cubicBezTo>
                  <a:cubicBezTo>
                    <a:pt x="64" y="828"/>
                    <a:pt x="64" y="828"/>
                    <a:pt x="64" y="828"/>
                  </a:cubicBezTo>
                  <a:cubicBezTo>
                    <a:pt x="64" y="828"/>
                    <a:pt x="64" y="828"/>
                    <a:pt x="64" y="828"/>
                  </a:cubicBezTo>
                  <a:cubicBezTo>
                    <a:pt x="63" y="829"/>
                    <a:pt x="63" y="829"/>
                    <a:pt x="63" y="829"/>
                  </a:cubicBezTo>
                  <a:cubicBezTo>
                    <a:pt x="63" y="829"/>
                    <a:pt x="63" y="829"/>
                    <a:pt x="63" y="829"/>
                  </a:cubicBezTo>
                  <a:cubicBezTo>
                    <a:pt x="17" y="829"/>
                    <a:pt x="17" y="829"/>
                    <a:pt x="17" y="829"/>
                  </a:cubicBezTo>
                  <a:close/>
                  <a:moveTo>
                    <a:pt x="61" y="826"/>
                  </a:moveTo>
                  <a:cubicBezTo>
                    <a:pt x="61" y="816"/>
                    <a:pt x="61" y="806"/>
                    <a:pt x="61" y="796"/>
                  </a:cubicBezTo>
                  <a:cubicBezTo>
                    <a:pt x="61" y="796"/>
                    <a:pt x="61" y="796"/>
                    <a:pt x="61" y="796"/>
                  </a:cubicBezTo>
                  <a:cubicBezTo>
                    <a:pt x="61" y="785"/>
                    <a:pt x="61" y="774"/>
                    <a:pt x="61" y="763"/>
                  </a:cubicBezTo>
                  <a:cubicBezTo>
                    <a:pt x="61" y="763"/>
                    <a:pt x="61" y="763"/>
                    <a:pt x="61" y="763"/>
                  </a:cubicBezTo>
                  <a:cubicBezTo>
                    <a:pt x="12" y="763"/>
                    <a:pt x="12" y="763"/>
                    <a:pt x="12" y="763"/>
                  </a:cubicBezTo>
                  <a:cubicBezTo>
                    <a:pt x="13" y="770"/>
                    <a:pt x="13" y="777"/>
                    <a:pt x="14" y="784"/>
                  </a:cubicBezTo>
                  <a:cubicBezTo>
                    <a:pt x="14" y="784"/>
                    <a:pt x="14" y="784"/>
                    <a:pt x="14" y="784"/>
                  </a:cubicBezTo>
                  <a:cubicBezTo>
                    <a:pt x="16" y="798"/>
                    <a:pt x="17" y="812"/>
                    <a:pt x="18" y="826"/>
                  </a:cubicBezTo>
                  <a:cubicBezTo>
                    <a:pt x="18" y="826"/>
                    <a:pt x="18" y="826"/>
                    <a:pt x="18" y="826"/>
                  </a:cubicBezTo>
                  <a:cubicBezTo>
                    <a:pt x="61" y="826"/>
                    <a:pt x="61" y="826"/>
                    <a:pt x="61" y="826"/>
                  </a:cubicBezTo>
                  <a:close/>
                  <a:moveTo>
                    <a:pt x="1932" y="626"/>
                  </a:moveTo>
                  <a:cubicBezTo>
                    <a:pt x="1932" y="626"/>
                    <a:pt x="1931" y="625"/>
                    <a:pt x="1931" y="625"/>
                  </a:cubicBezTo>
                  <a:cubicBezTo>
                    <a:pt x="1931" y="625"/>
                    <a:pt x="1931" y="625"/>
                    <a:pt x="1931" y="625"/>
                  </a:cubicBezTo>
                  <a:cubicBezTo>
                    <a:pt x="1931" y="625"/>
                    <a:pt x="1931" y="624"/>
                    <a:pt x="1931" y="624"/>
                  </a:cubicBezTo>
                  <a:cubicBezTo>
                    <a:pt x="1931" y="624"/>
                    <a:pt x="1931" y="624"/>
                    <a:pt x="1931" y="624"/>
                  </a:cubicBezTo>
                  <a:cubicBezTo>
                    <a:pt x="1932" y="605"/>
                    <a:pt x="1934" y="585"/>
                    <a:pt x="1937" y="566"/>
                  </a:cubicBezTo>
                  <a:cubicBezTo>
                    <a:pt x="1937" y="566"/>
                    <a:pt x="1937" y="566"/>
                    <a:pt x="1937" y="566"/>
                  </a:cubicBezTo>
                  <a:cubicBezTo>
                    <a:pt x="1937" y="563"/>
                    <a:pt x="1937" y="561"/>
                    <a:pt x="1937" y="558"/>
                  </a:cubicBezTo>
                  <a:cubicBezTo>
                    <a:pt x="1937" y="558"/>
                    <a:pt x="1937" y="558"/>
                    <a:pt x="1937" y="558"/>
                  </a:cubicBezTo>
                  <a:cubicBezTo>
                    <a:pt x="1937" y="558"/>
                    <a:pt x="1938" y="557"/>
                    <a:pt x="1939" y="557"/>
                  </a:cubicBezTo>
                  <a:cubicBezTo>
                    <a:pt x="1939" y="557"/>
                    <a:pt x="1939" y="557"/>
                    <a:pt x="1939" y="557"/>
                  </a:cubicBezTo>
                  <a:cubicBezTo>
                    <a:pt x="1980" y="557"/>
                    <a:pt x="1980" y="557"/>
                    <a:pt x="1980" y="557"/>
                  </a:cubicBezTo>
                  <a:cubicBezTo>
                    <a:pt x="1981" y="557"/>
                    <a:pt x="1982" y="558"/>
                    <a:pt x="1982" y="559"/>
                  </a:cubicBezTo>
                  <a:cubicBezTo>
                    <a:pt x="1982" y="559"/>
                    <a:pt x="1982" y="559"/>
                    <a:pt x="1982" y="559"/>
                  </a:cubicBezTo>
                  <a:cubicBezTo>
                    <a:pt x="1983" y="580"/>
                    <a:pt x="1983" y="602"/>
                    <a:pt x="1984" y="624"/>
                  </a:cubicBezTo>
                  <a:cubicBezTo>
                    <a:pt x="1984" y="624"/>
                    <a:pt x="1984" y="624"/>
                    <a:pt x="1984" y="624"/>
                  </a:cubicBezTo>
                  <a:cubicBezTo>
                    <a:pt x="1984" y="624"/>
                    <a:pt x="1983" y="625"/>
                    <a:pt x="1983" y="625"/>
                  </a:cubicBezTo>
                  <a:cubicBezTo>
                    <a:pt x="1983" y="625"/>
                    <a:pt x="1983" y="625"/>
                    <a:pt x="1983" y="625"/>
                  </a:cubicBezTo>
                  <a:cubicBezTo>
                    <a:pt x="1983" y="625"/>
                    <a:pt x="1982" y="626"/>
                    <a:pt x="1982" y="626"/>
                  </a:cubicBezTo>
                  <a:cubicBezTo>
                    <a:pt x="1982" y="626"/>
                    <a:pt x="1982" y="626"/>
                    <a:pt x="1982" y="626"/>
                  </a:cubicBezTo>
                  <a:cubicBezTo>
                    <a:pt x="1932" y="626"/>
                    <a:pt x="1932" y="626"/>
                    <a:pt x="1932" y="626"/>
                  </a:cubicBezTo>
                  <a:close/>
                  <a:moveTo>
                    <a:pt x="1981" y="623"/>
                  </a:moveTo>
                  <a:cubicBezTo>
                    <a:pt x="1980" y="602"/>
                    <a:pt x="1980" y="581"/>
                    <a:pt x="1979" y="560"/>
                  </a:cubicBezTo>
                  <a:cubicBezTo>
                    <a:pt x="1979" y="560"/>
                    <a:pt x="1979" y="560"/>
                    <a:pt x="1979" y="560"/>
                  </a:cubicBezTo>
                  <a:cubicBezTo>
                    <a:pt x="1940" y="560"/>
                    <a:pt x="1940" y="560"/>
                    <a:pt x="1940" y="560"/>
                  </a:cubicBezTo>
                  <a:cubicBezTo>
                    <a:pt x="1940" y="562"/>
                    <a:pt x="1940" y="564"/>
                    <a:pt x="1939" y="566"/>
                  </a:cubicBezTo>
                  <a:cubicBezTo>
                    <a:pt x="1939" y="566"/>
                    <a:pt x="1939" y="566"/>
                    <a:pt x="1939" y="566"/>
                  </a:cubicBezTo>
                  <a:cubicBezTo>
                    <a:pt x="1937" y="585"/>
                    <a:pt x="1935" y="604"/>
                    <a:pt x="1934" y="623"/>
                  </a:cubicBezTo>
                  <a:cubicBezTo>
                    <a:pt x="1934" y="623"/>
                    <a:pt x="1934" y="623"/>
                    <a:pt x="1934" y="623"/>
                  </a:cubicBezTo>
                  <a:cubicBezTo>
                    <a:pt x="1981" y="623"/>
                    <a:pt x="1981" y="623"/>
                    <a:pt x="1981" y="623"/>
                  </a:cubicBezTo>
                  <a:close/>
                  <a:moveTo>
                    <a:pt x="2" y="626"/>
                  </a:moveTo>
                  <a:cubicBezTo>
                    <a:pt x="2" y="626"/>
                    <a:pt x="1" y="625"/>
                    <a:pt x="1" y="624"/>
                  </a:cubicBezTo>
                  <a:cubicBezTo>
                    <a:pt x="1" y="624"/>
                    <a:pt x="1" y="624"/>
                    <a:pt x="1" y="624"/>
                  </a:cubicBezTo>
                  <a:cubicBezTo>
                    <a:pt x="0" y="603"/>
                    <a:pt x="0" y="582"/>
                    <a:pt x="0" y="560"/>
                  </a:cubicBezTo>
                  <a:cubicBezTo>
                    <a:pt x="0" y="560"/>
                    <a:pt x="0" y="560"/>
                    <a:pt x="0" y="560"/>
                  </a:cubicBezTo>
                  <a:cubicBezTo>
                    <a:pt x="0" y="560"/>
                    <a:pt x="0" y="559"/>
                    <a:pt x="0" y="559"/>
                  </a:cubicBezTo>
                  <a:cubicBezTo>
                    <a:pt x="0" y="559"/>
                    <a:pt x="0" y="559"/>
                    <a:pt x="0" y="559"/>
                  </a:cubicBezTo>
                  <a:cubicBezTo>
                    <a:pt x="0" y="558"/>
                    <a:pt x="1" y="557"/>
                    <a:pt x="2" y="557"/>
                  </a:cubicBezTo>
                  <a:cubicBezTo>
                    <a:pt x="2" y="557"/>
                    <a:pt x="2" y="557"/>
                    <a:pt x="2" y="557"/>
                  </a:cubicBezTo>
                  <a:cubicBezTo>
                    <a:pt x="67" y="557"/>
                    <a:pt x="67" y="557"/>
                    <a:pt x="67" y="557"/>
                  </a:cubicBezTo>
                  <a:cubicBezTo>
                    <a:pt x="67" y="559"/>
                    <a:pt x="67" y="559"/>
                    <a:pt x="67" y="559"/>
                  </a:cubicBezTo>
                  <a:cubicBezTo>
                    <a:pt x="65" y="559"/>
                    <a:pt x="65" y="559"/>
                    <a:pt x="65" y="559"/>
                  </a:cubicBezTo>
                  <a:cubicBezTo>
                    <a:pt x="67" y="559"/>
                    <a:pt x="67" y="559"/>
                    <a:pt x="67" y="559"/>
                  </a:cubicBezTo>
                  <a:cubicBezTo>
                    <a:pt x="67" y="557"/>
                    <a:pt x="67" y="557"/>
                    <a:pt x="67" y="557"/>
                  </a:cubicBezTo>
                  <a:cubicBezTo>
                    <a:pt x="68" y="557"/>
                    <a:pt x="68" y="558"/>
                    <a:pt x="68" y="559"/>
                  </a:cubicBezTo>
                  <a:cubicBezTo>
                    <a:pt x="68" y="559"/>
                    <a:pt x="68" y="559"/>
                    <a:pt x="68" y="559"/>
                  </a:cubicBezTo>
                  <a:cubicBezTo>
                    <a:pt x="69" y="567"/>
                    <a:pt x="69" y="576"/>
                    <a:pt x="69" y="584"/>
                  </a:cubicBezTo>
                  <a:cubicBezTo>
                    <a:pt x="69" y="584"/>
                    <a:pt x="69" y="584"/>
                    <a:pt x="69" y="584"/>
                  </a:cubicBezTo>
                  <a:cubicBezTo>
                    <a:pt x="69" y="584"/>
                    <a:pt x="69" y="585"/>
                    <a:pt x="69" y="585"/>
                  </a:cubicBezTo>
                  <a:cubicBezTo>
                    <a:pt x="69" y="585"/>
                    <a:pt x="69" y="585"/>
                    <a:pt x="69" y="585"/>
                  </a:cubicBezTo>
                  <a:cubicBezTo>
                    <a:pt x="69" y="598"/>
                    <a:pt x="69" y="611"/>
                    <a:pt x="68" y="624"/>
                  </a:cubicBezTo>
                  <a:cubicBezTo>
                    <a:pt x="68" y="624"/>
                    <a:pt x="68" y="624"/>
                    <a:pt x="68" y="624"/>
                  </a:cubicBezTo>
                  <a:cubicBezTo>
                    <a:pt x="68" y="625"/>
                    <a:pt x="68" y="626"/>
                    <a:pt x="67" y="626"/>
                  </a:cubicBezTo>
                  <a:cubicBezTo>
                    <a:pt x="67" y="626"/>
                    <a:pt x="67" y="626"/>
                    <a:pt x="67" y="626"/>
                  </a:cubicBezTo>
                  <a:cubicBezTo>
                    <a:pt x="2" y="626"/>
                    <a:pt x="2" y="626"/>
                    <a:pt x="2" y="626"/>
                  </a:cubicBezTo>
                  <a:close/>
                  <a:moveTo>
                    <a:pt x="65" y="623"/>
                  </a:moveTo>
                  <a:cubicBezTo>
                    <a:pt x="66" y="610"/>
                    <a:pt x="66" y="598"/>
                    <a:pt x="66" y="585"/>
                  </a:cubicBezTo>
                  <a:cubicBezTo>
                    <a:pt x="66" y="585"/>
                    <a:pt x="66" y="585"/>
                    <a:pt x="66" y="585"/>
                  </a:cubicBezTo>
                  <a:cubicBezTo>
                    <a:pt x="66" y="585"/>
                    <a:pt x="66" y="584"/>
                    <a:pt x="66" y="584"/>
                  </a:cubicBezTo>
                  <a:cubicBezTo>
                    <a:pt x="66" y="584"/>
                    <a:pt x="66" y="584"/>
                    <a:pt x="66" y="584"/>
                  </a:cubicBezTo>
                  <a:cubicBezTo>
                    <a:pt x="66" y="576"/>
                    <a:pt x="66" y="568"/>
                    <a:pt x="65" y="560"/>
                  </a:cubicBezTo>
                  <a:cubicBezTo>
                    <a:pt x="65" y="560"/>
                    <a:pt x="65" y="560"/>
                    <a:pt x="65" y="560"/>
                  </a:cubicBezTo>
                  <a:cubicBezTo>
                    <a:pt x="3" y="560"/>
                    <a:pt x="3" y="560"/>
                    <a:pt x="3" y="560"/>
                  </a:cubicBezTo>
                  <a:cubicBezTo>
                    <a:pt x="3" y="560"/>
                    <a:pt x="3" y="560"/>
                    <a:pt x="3" y="560"/>
                  </a:cubicBezTo>
                  <a:cubicBezTo>
                    <a:pt x="3" y="560"/>
                    <a:pt x="3" y="560"/>
                    <a:pt x="3" y="560"/>
                  </a:cubicBezTo>
                  <a:cubicBezTo>
                    <a:pt x="3" y="581"/>
                    <a:pt x="3" y="602"/>
                    <a:pt x="4" y="623"/>
                  </a:cubicBezTo>
                  <a:cubicBezTo>
                    <a:pt x="4" y="623"/>
                    <a:pt x="4" y="623"/>
                    <a:pt x="4" y="623"/>
                  </a:cubicBezTo>
                  <a:cubicBezTo>
                    <a:pt x="65" y="623"/>
                    <a:pt x="65" y="623"/>
                    <a:pt x="65" y="623"/>
                  </a:cubicBezTo>
                  <a:close/>
                  <a:moveTo>
                    <a:pt x="1933" y="422"/>
                  </a:moveTo>
                  <a:cubicBezTo>
                    <a:pt x="1932" y="422"/>
                    <a:pt x="1932" y="422"/>
                    <a:pt x="1931" y="421"/>
                  </a:cubicBezTo>
                  <a:cubicBezTo>
                    <a:pt x="1931" y="421"/>
                    <a:pt x="1931" y="421"/>
                    <a:pt x="1931" y="421"/>
                  </a:cubicBezTo>
                  <a:cubicBezTo>
                    <a:pt x="1929" y="399"/>
                    <a:pt x="1927" y="378"/>
                    <a:pt x="1926" y="355"/>
                  </a:cubicBezTo>
                  <a:cubicBezTo>
                    <a:pt x="1926" y="355"/>
                    <a:pt x="1926" y="355"/>
                    <a:pt x="1926" y="355"/>
                  </a:cubicBezTo>
                  <a:cubicBezTo>
                    <a:pt x="1926" y="355"/>
                    <a:pt x="1926" y="355"/>
                    <a:pt x="1926" y="354"/>
                  </a:cubicBezTo>
                  <a:cubicBezTo>
                    <a:pt x="1926" y="354"/>
                    <a:pt x="1926" y="354"/>
                    <a:pt x="1926" y="354"/>
                  </a:cubicBezTo>
                  <a:cubicBezTo>
                    <a:pt x="1927" y="354"/>
                    <a:pt x="1927" y="354"/>
                    <a:pt x="1928" y="354"/>
                  </a:cubicBezTo>
                  <a:cubicBezTo>
                    <a:pt x="1928" y="354"/>
                    <a:pt x="1928" y="354"/>
                    <a:pt x="1928" y="354"/>
                  </a:cubicBezTo>
                  <a:cubicBezTo>
                    <a:pt x="1989" y="354"/>
                    <a:pt x="1989" y="354"/>
                    <a:pt x="1989" y="354"/>
                  </a:cubicBezTo>
                  <a:cubicBezTo>
                    <a:pt x="1989" y="354"/>
                    <a:pt x="1990" y="354"/>
                    <a:pt x="1990" y="354"/>
                  </a:cubicBezTo>
                  <a:cubicBezTo>
                    <a:pt x="1990" y="354"/>
                    <a:pt x="1990" y="354"/>
                    <a:pt x="1990" y="354"/>
                  </a:cubicBezTo>
                  <a:cubicBezTo>
                    <a:pt x="1990" y="355"/>
                    <a:pt x="1991" y="355"/>
                    <a:pt x="1991" y="355"/>
                  </a:cubicBezTo>
                  <a:cubicBezTo>
                    <a:pt x="1991" y="355"/>
                    <a:pt x="1991" y="355"/>
                    <a:pt x="1991" y="355"/>
                  </a:cubicBezTo>
                  <a:cubicBezTo>
                    <a:pt x="1988" y="377"/>
                    <a:pt x="1986" y="399"/>
                    <a:pt x="1984" y="421"/>
                  </a:cubicBezTo>
                  <a:cubicBezTo>
                    <a:pt x="1984" y="421"/>
                    <a:pt x="1984" y="421"/>
                    <a:pt x="1984" y="421"/>
                  </a:cubicBezTo>
                  <a:cubicBezTo>
                    <a:pt x="1984" y="422"/>
                    <a:pt x="1983" y="422"/>
                    <a:pt x="1982" y="422"/>
                  </a:cubicBezTo>
                  <a:cubicBezTo>
                    <a:pt x="1982" y="422"/>
                    <a:pt x="1982" y="422"/>
                    <a:pt x="1982" y="422"/>
                  </a:cubicBezTo>
                  <a:cubicBezTo>
                    <a:pt x="1933" y="422"/>
                    <a:pt x="1933" y="422"/>
                    <a:pt x="1933" y="422"/>
                  </a:cubicBezTo>
                  <a:close/>
                  <a:moveTo>
                    <a:pt x="1982" y="421"/>
                  </a:moveTo>
                  <a:cubicBezTo>
                    <a:pt x="1982" y="419"/>
                    <a:pt x="1982" y="419"/>
                    <a:pt x="1982" y="419"/>
                  </a:cubicBezTo>
                  <a:cubicBezTo>
                    <a:pt x="1982" y="421"/>
                    <a:pt x="1982" y="421"/>
                    <a:pt x="1982" y="421"/>
                  </a:cubicBezTo>
                  <a:close/>
                  <a:moveTo>
                    <a:pt x="1981" y="419"/>
                  </a:moveTo>
                  <a:cubicBezTo>
                    <a:pt x="1983" y="398"/>
                    <a:pt x="1985" y="378"/>
                    <a:pt x="1987" y="357"/>
                  </a:cubicBezTo>
                  <a:cubicBezTo>
                    <a:pt x="1987" y="357"/>
                    <a:pt x="1987" y="357"/>
                    <a:pt x="1987" y="357"/>
                  </a:cubicBezTo>
                  <a:cubicBezTo>
                    <a:pt x="1929" y="357"/>
                    <a:pt x="1929" y="357"/>
                    <a:pt x="1929" y="357"/>
                  </a:cubicBezTo>
                  <a:cubicBezTo>
                    <a:pt x="1930" y="378"/>
                    <a:pt x="1932" y="399"/>
                    <a:pt x="1934" y="419"/>
                  </a:cubicBezTo>
                  <a:cubicBezTo>
                    <a:pt x="1934" y="419"/>
                    <a:pt x="1934" y="419"/>
                    <a:pt x="1934" y="419"/>
                  </a:cubicBezTo>
                  <a:cubicBezTo>
                    <a:pt x="1981" y="419"/>
                    <a:pt x="1981" y="419"/>
                    <a:pt x="1981" y="419"/>
                  </a:cubicBezTo>
                  <a:close/>
                  <a:moveTo>
                    <a:pt x="5" y="422"/>
                  </a:moveTo>
                  <a:cubicBezTo>
                    <a:pt x="4" y="422"/>
                    <a:pt x="4" y="422"/>
                    <a:pt x="4" y="422"/>
                  </a:cubicBezTo>
                  <a:cubicBezTo>
                    <a:pt x="4" y="422"/>
                    <a:pt x="4" y="422"/>
                    <a:pt x="4" y="422"/>
                  </a:cubicBezTo>
                  <a:cubicBezTo>
                    <a:pt x="3" y="422"/>
                    <a:pt x="3" y="421"/>
                    <a:pt x="3" y="421"/>
                  </a:cubicBezTo>
                  <a:cubicBezTo>
                    <a:pt x="3" y="421"/>
                    <a:pt x="3" y="421"/>
                    <a:pt x="3" y="421"/>
                  </a:cubicBezTo>
                  <a:cubicBezTo>
                    <a:pt x="4" y="398"/>
                    <a:pt x="7" y="376"/>
                    <a:pt x="9" y="355"/>
                  </a:cubicBezTo>
                  <a:cubicBezTo>
                    <a:pt x="9" y="355"/>
                    <a:pt x="9" y="355"/>
                    <a:pt x="9" y="355"/>
                  </a:cubicBezTo>
                  <a:cubicBezTo>
                    <a:pt x="9" y="354"/>
                    <a:pt x="10" y="354"/>
                    <a:pt x="11" y="354"/>
                  </a:cubicBezTo>
                  <a:cubicBezTo>
                    <a:pt x="11" y="354"/>
                    <a:pt x="11" y="354"/>
                    <a:pt x="11" y="354"/>
                  </a:cubicBezTo>
                  <a:cubicBezTo>
                    <a:pt x="54" y="354"/>
                    <a:pt x="54" y="354"/>
                    <a:pt x="54" y="354"/>
                  </a:cubicBezTo>
                  <a:cubicBezTo>
                    <a:pt x="55" y="354"/>
                    <a:pt x="56" y="354"/>
                    <a:pt x="56" y="355"/>
                  </a:cubicBezTo>
                  <a:cubicBezTo>
                    <a:pt x="56" y="355"/>
                    <a:pt x="56" y="355"/>
                    <a:pt x="56" y="355"/>
                  </a:cubicBezTo>
                  <a:cubicBezTo>
                    <a:pt x="57" y="377"/>
                    <a:pt x="58" y="399"/>
                    <a:pt x="59" y="421"/>
                  </a:cubicBezTo>
                  <a:cubicBezTo>
                    <a:pt x="59" y="421"/>
                    <a:pt x="59" y="421"/>
                    <a:pt x="59" y="421"/>
                  </a:cubicBezTo>
                  <a:cubicBezTo>
                    <a:pt x="59" y="421"/>
                    <a:pt x="59" y="421"/>
                    <a:pt x="59" y="422"/>
                  </a:cubicBezTo>
                  <a:cubicBezTo>
                    <a:pt x="59" y="422"/>
                    <a:pt x="59" y="422"/>
                    <a:pt x="59" y="422"/>
                  </a:cubicBezTo>
                  <a:cubicBezTo>
                    <a:pt x="59" y="422"/>
                    <a:pt x="58" y="422"/>
                    <a:pt x="58" y="422"/>
                  </a:cubicBezTo>
                  <a:cubicBezTo>
                    <a:pt x="58" y="422"/>
                    <a:pt x="58" y="422"/>
                    <a:pt x="58" y="422"/>
                  </a:cubicBezTo>
                  <a:cubicBezTo>
                    <a:pt x="5" y="422"/>
                    <a:pt x="5" y="422"/>
                    <a:pt x="5" y="422"/>
                  </a:cubicBezTo>
                  <a:close/>
                  <a:moveTo>
                    <a:pt x="56" y="419"/>
                  </a:moveTo>
                  <a:cubicBezTo>
                    <a:pt x="55" y="399"/>
                    <a:pt x="54" y="378"/>
                    <a:pt x="53" y="357"/>
                  </a:cubicBezTo>
                  <a:cubicBezTo>
                    <a:pt x="53" y="357"/>
                    <a:pt x="53" y="357"/>
                    <a:pt x="53" y="357"/>
                  </a:cubicBezTo>
                  <a:cubicBezTo>
                    <a:pt x="12" y="357"/>
                    <a:pt x="12" y="357"/>
                    <a:pt x="12" y="357"/>
                  </a:cubicBezTo>
                  <a:cubicBezTo>
                    <a:pt x="10" y="377"/>
                    <a:pt x="7" y="398"/>
                    <a:pt x="6" y="419"/>
                  </a:cubicBezTo>
                  <a:cubicBezTo>
                    <a:pt x="6" y="419"/>
                    <a:pt x="6" y="419"/>
                    <a:pt x="6" y="419"/>
                  </a:cubicBezTo>
                  <a:cubicBezTo>
                    <a:pt x="56" y="419"/>
                    <a:pt x="56" y="419"/>
                    <a:pt x="56" y="419"/>
                  </a:cubicBezTo>
                  <a:close/>
                  <a:moveTo>
                    <a:pt x="11" y="357"/>
                  </a:moveTo>
                  <a:cubicBezTo>
                    <a:pt x="11" y="355"/>
                    <a:pt x="11" y="355"/>
                    <a:pt x="11" y="355"/>
                  </a:cubicBezTo>
                  <a:cubicBezTo>
                    <a:pt x="11" y="357"/>
                    <a:pt x="11" y="357"/>
                    <a:pt x="11" y="357"/>
                  </a:cubicBezTo>
                  <a:close/>
                  <a:moveTo>
                    <a:pt x="20" y="219"/>
                  </a:moveTo>
                  <a:cubicBezTo>
                    <a:pt x="19" y="219"/>
                    <a:pt x="18" y="218"/>
                    <a:pt x="18" y="218"/>
                  </a:cubicBezTo>
                  <a:cubicBezTo>
                    <a:pt x="18" y="218"/>
                    <a:pt x="18" y="218"/>
                    <a:pt x="18" y="218"/>
                  </a:cubicBezTo>
                  <a:cubicBezTo>
                    <a:pt x="18" y="210"/>
                    <a:pt x="17" y="202"/>
                    <a:pt x="16" y="194"/>
                  </a:cubicBezTo>
                  <a:cubicBezTo>
                    <a:pt x="16" y="194"/>
                    <a:pt x="16" y="194"/>
                    <a:pt x="16" y="194"/>
                  </a:cubicBezTo>
                  <a:cubicBezTo>
                    <a:pt x="13" y="179"/>
                    <a:pt x="12" y="165"/>
                    <a:pt x="12" y="152"/>
                  </a:cubicBezTo>
                  <a:cubicBezTo>
                    <a:pt x="12" y="152"/>
                    <a:pt x="12" y="152"/>
                    <a:pt x="12" y="152"/>
                  </a:cubicBezTo>
                  <a:cubicBezTo>
                    <a:pt x="12" y="152"/>
                    <a:pt x="12" y="151"/>
                    <a:pt x="13" y="151"/>
                  </a:cubicBezTo>
                  <a:cubicBezTo>
                    <a:pt x="13" y="151"/>
                    <a:pt x="13" y="151"/>
                    <a:pt x="13" y="151"/>
                  </a:cubicBezTo>
                  <a:cubicBezTo>
                    <a:pt x="13" y="151"/>
                    <a:pt x="13" y="150"/>
                    <a:pt x="14" y="150"/>
                  </a:cubicBezTo>
                  <a:cubicBezTo>
                    <a:pt x="14" y="150"/>
                    <a:pt x="14" y="150"/>
                    <a:pt x="14" y="150"/>
                  </a:cubicBezTo>
                  <a:cubicBezTo>
                    <a:pt x="76" y="150"/>
                    <a:pt x="76" y="150"/>
                    <a:pt x="76" y="150"/>
                  </a:cubicBezTo>
                  <a:cubicBezTo>
                    <a:pt x="77" y="150"/>
                    <a:pt x="77" y="151"/>
                    <a:pt x="77" y="151"/>
                  </a:cubicBezTo>
                  <a:cubicBezTo>
                    <a:pt x="77" y="151"/>
                    <a:pt x="77" y="151"/>
                    <a:pt x="77" y="151"/>
                  </a:cubicBezTo>
                  <a:cubicBezTo>
                    <a:pt x="78" y="152"/>
                    <a:pt x="78" y="152"/>
                    <a:pt x="78" y="153"/>
                  </a:cubicBezTo>
                  <a:cubicBezTo>
                    <a:pt x="78" y="153"/>
                    <a:pt x="78" y="153"/>
                    <a:pt x="78" y="153"/>
                  </a:cubicBezTo>
                  <a:cubicBezTo>
                    <a:pt x="70" y="172"/>
                    <a:pt x="65" y="194"/>
                    <a:pt x="61" y="218"/>
                  </a:cubicBezTo>
                  <a:cubicBezTo>
                    <a:pt x="61" y="218"/>
                    <a:pt x="61" y="218"/>
                    <a:pt x="61" y="218"/>
                  </a:cubicBezTo>
                  <a:cubicBezTo>
                    <a:pt x="61" y="218"/>
                    <a:pt x="60" y="219"/>
                    <a:pt x="60" y="219"/>
                  </a:cubicBezTo>
                  <a:cubicBezTo>
                    <a:pt x="60" y="219"/>
                    <a:pt x="60" y="219"/>
                    <a:pt x="60" y="219"/>
                  </a:cubicBezTo>
                  <a:cubicBezTo>
                    <a:pt x="20" y="219"/>
                    <a:pt x="20" y="219"/>
                    <a:pt x="20" y="219"/>
                  </a:cubicBezTo>
                  <a:close/>
                  <a:moveTo>
                    <a:pt x="58" y="216"/>
                  </a:moveTo>
                  <a:cubicBezTo>
                    <a:pt x="62" y="194"/>
                    <a:pt x="67" y="172"/>
                    <a:pt x="74" y="153"/>
                  </a:cubicBezTo>
                  <a:cubicBezTo>
                    <a:pt x="74" y="153"/>
                    <a:pt x="74" y="153"/>
                    <a:pt x="74" y="153"/>
                  </a:cubicBezTo>
                  <a:cubicBezTo>
                    <a:pt x="15" y="153"/>
                    <a:pt x="15" y="153"/>
                    <a:pt x="15" y="153"/>
                  </a:cubicBezTo>
                  <a:cubicBezTo>
                    <a:pt x="15" y="166"/>
                    <a:pt x="17" y="179"/>
                    <a:pt x="19" y="194"/>
                  </a:cubicBezTo>
                  <a:cubicBezTo>
                    <a:pt x="19" y="194"/>
                    <a:pt x="19" y="194"/>
                    <a:pt x="19" y="194"/>
                  </a:cubicBezTo>
                  <a:cubicBezTo>
                    <a:pt x="20" y="201"/>
                    <a:pt x="21" y="209"/>
                    <a:pt x="21" y="216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58" y="216"/>
                    <a:pt x="58" y="216"/>
                    <a:pt x="58" y="216"/>
                  </a:cubicBezTo>
                  <a:close/>
                  <a:moveTo>
                    <a:pt x="14" y="153"/>
                  </a:moveTo>
                  <a:cubicBezTo>
                    <a:pt x="14" y="152"/>
                    <a:pt x="14" y="152"/>
                    <a:pt x="14" y="152"/>
                  </a:cubicBezTo>
                  <a:cubicBezTo>
                    <a:pt x="14" y="153"/>
                    <a:pt x="14" y="153"/>
                    <a:pt x="14" y="153"/>
                  </a:cubicBezTo>
                  <a:close/>
                  <a:moveTo>
                    <a:pt x="1933" y="219"/>
                  </a:moveTo>
                  <a:cubicBezTo>
                    <a:pt x="1933" y="219"/>
                    <a:pt x="1932" y="219"/>
                    <a:pt x="1932" y="219"/>
                  </a:cubicBezTo>
                  <a:cubicBezTo>
                    <a:pt x="1932" y="219"/>
                    <a:pt x="1932" y="219"/>
                    <a:pt x="1932" y="219"/>
                  </a:cubicBezTo>
                  <a:cubicBezTo>
                    <a:pt x="1932" y="218"/>
                    <a:pt x="1932" y="218"/>
                    <a:pt x="1932" y="217"/>
                  </a:cubicBezTo>
                  <a:cubicBezTo>
                    <a:pt x="1932" y="217"/>
                    <a:pt x="1932" y="217"/>
                    <a:pt x="1932" y="217"/>
                  </a:cubicBezTo>
                  <a:cubicBezTo>
                    <a:pt x="1932" y="211"/>
                    <a:pt x="1932" y="205"/>
                    <a:pt x="1932" y="199"/>
                  </a:cubicBezTo>
                  <a:cubicBezTo>
                    <a:pt x="1932" y="199"/>
                    <a:pt x="1932" y="199"/>
                    <a:pt x="1932" y="199"/>
                  </a:cubicBezTo>
                  <a:cubicBezTo>
                    <a:pt x="1932" y="181"/>
                    <a:pt x="1931" y="165"/>
                    <a:pt x="1929" y="152"/>
                  </a:cubicBezTo>
                  <a:cubicBezTo>
                    <a:pt x="1929" y="152"/>
                    <a:pt x="1929" y="152"/>
                    <a:pt x="1929" y="152"/>
                  </a:cubicBezTo>
                  <a:cubicBezTo>
                    <a:pt x="1929" y="152"/>
                    <a:pt x="1929" y="151"/>
                    <a:pt x="1929" y="151"/>
                  </a:cubicBezTo>
                  <a:cubicBezTo>
                    <a:pt x="1929" y="151"/>
                    <a:pt x="1929" y="151"/>
                    <a:pt x="1929" y="151"/>
                  </a:cubicBezTo>
                  <a:cubicBezTo>
                    <a:pt x="1929" y="151"/>
                    <a:pt x="1930" y="150"/>
                    <a:pt x="1930" y="150"/>
                  </a:cubicBezTo>
                  <a:cubicBezTo>
                    <a:pt x="1930" y="150"/>
                    <a:pt x="1930" y="150"/>
                    <a:pt x="1930" y="150"/>
                  </a:cubicBezTo>
                  <a:cubicBezTo>
                    <a:pt x="1990" y="150"/>
                    <a:pt x="1990" y="150"/>
                    <a:pt x="1990" y="150"/>
                  </a:cubicBezTo>
                  <a:cubicBezTo>
                    <a:pt x="1991" y="150"/>
                    <a:pt x="1991" y="151"/>
                    <a:pt x="1991" y="152"/>
                  </a:cubicBezTo>
                  <a:cubicBezTo>
                    <a:pt x="1991" y="152"/>
                    <a:pt x="1991" y="152"/>
                    <a:pt x="1991" y="152"/>
                  </a:cubicBezTo>
                  <a:cubicBezTo>
                    <a:pt x="1995" y="174"/>
                    <a:pt x="1996" y="196"/>
                    <a:pt x="1997" y="217"/>
                  </a:cubicBezTo>
                  <a:cubicBezTo>
                    <a:pt x="1997" y="217"/>
                    <a:pt x="1997" y="217"/>
                    <a:pt x="1997" y="217"/>
                  </a:cubicBezTo>
                  <a:cubicBezTo>
                    <a:pt x="1997" y="218"/>
                    <a:pt x="1997" y="218"/>
                    <a:pt x="1996" y="219"/>
                  </a:cubicBezTo>
                  <a:cubicBezTo>
                    <a:pt x="1996" y="219"/>
                    <a:pt x="1996" y="219"/>
                    <a:pt x="1996" y="219"/>
                  </a:cubicBezTo>
                  <a:cubicBezTo>
                    <a:pt x="1996" y="219"/>
                    <a:pt x="1996" y="219"/>
                    <a:pt x="1995" y="219"/>
                  </a:cubicBezTo>
                  <a:cubicBezTo>
                    <a:pt x="1995" y="219"/>
                    <a:pt x="1995" y="219"/>
                    <a:pt x="1995" y="219"/>
                  </a:cubicBezTo>
                  <a:cubicBezTo>
                    <a:pt x="1933" y="219"/>
                    <a:pt x="1933" y="219"/>
                    <a:pt x="1933" y="219"/>
                  </a:cubicBezTo>
                  <a:close/>
                  <a:moveTo>
                    <a:pt x="1994" y="216"/>
                  </a:moveTo>
                  <a:cubicBezTo>
                    <a:pt x="1993" y="196"/>
                    <a:pt x="1992" y="174"/>
                    <a:pt x="1988" y="153"/>
                  </a:cubicBezTo>
                  <a:cubicBezTo>
                    <a:pt x="1988" y="153"/>
                    <a:pt x="1988" y="153"/>
                    <a:pt x="1988" y="153"/>
                  </a:cubicBezTo>
                  <a:cubicBezTo>
                    <a:pt x="1932" y="153"/>
                    <a:pt x="1932" y="153"/>
                    <a:pt x="1932" y="153"/>
                  </a:cubicBezTo>
                  <a:cubicBezTo>
                    <a:pt x="1934" y="166"/>
                    <a:pt x="1935" y="182"/>
                    <a:pt x="1935" y="199"/>
                  </a:cubicBezTo>
                  <a:cubicBezTo>
                    <a:pt x="1935" y="199"/>
                    <a:pt x="1935" y="199"/>
                    <a:pt x="1935" y="199"/>
                  </a:cubicBezTo>
                  <a:cubicBezTo>
                    <a:pt x="1935" y="204"/>
                    <a:pt x="1935" y="210"/>
                    <a:pt x="1935" y="216"/>
                  </a:cubicBezTo>
                  <a:cubicBezTo>
                    <a:pt x="1935" y="216"/>
                    <a:pt x="1935" y="216"/>
                    <a:pt x="1935" y="216"/>
                  </a:cubicBezTo>
                  <a:cubicBezTo>
                    <a:pt x="1994" y="216"/>
                    <a:pt x="1994" y="216"/>
                    <a:pt x="1994" y="216"/>
                  </a:cubicBezTo>
                  <a:close/>
                  <a:moveTo>
                    <a:pt x="565" y="80"/>
                  </a:moveTo>
                  <a:cubicBezTo>
                    <a:pt x="564" y="80"/>
                    <a:pt x="563" y="79"/>
                    <a:pt x="563" y="78"/>
                  </a:cubicBezTo>
                  <a:cubicBezTo>
                    <a:pt x="563" y="78"/>
                    <a:pt x="563" y="78"/>
                    <a:pt x="563" y="78"/>
                  </a:cubicBezTo>
                  <a:cubicBezTo>
                    <a:pt x="563" y="3"/>
                    <a:pt x="563" y="3"/>
                    <a:pt x="563" y="3"/>
                  </a:cubicBezTo>
                  <a:cubicBezTo>
                    <a:pt x="563" y="2"/>
                    <a:pt x="564" y="2"/>
                    <a:pt x="565" y="2"/>
                  </a:cubicBezTo>
                  <a:cubicBezTo>
                    <a:pt x="565" y="2"/>
                    <a:pt x="565" y="2"/>
                    <a:pt x="565" y="2"/>
                  </a:cubicBezTo>
                  <a:cubicBezTo>
                    <a:pt x="587" y="1"/>
                    <a:pt x="608" y="0"/>
                    <a:pt x="630" y="0"/>
                  </a:cubicBezTo>
                  <a:cubicBezTo>
                    <a:pt x="630" y="0"/>
                    <a:pt x="630" y="0"/>
                    <a:pt x="630" y="0"/>
                  </a:cubicBezTo>
                  <a:cubicBezTo>
                    <a:pt x="631" y="0"/>
                    <a:pt x="631" y="0"/>
                    <a:pt x="632" y="1"/>
                  </a:cubicBezTo>
                  <a:cubicBezTo>
                    <a:pt x="632" y="1"/>
                    <a:pt x="632" y="1"/>
                    <a:pt x="632" y="1"/>
                  </a:cubicBezTo>
                  <a:cubicBezTo>
                    <a:pt x="632" y="1"/>
                    <a:pt x="632" y="1"/>
                    <a:pt x="632" y="2"/>
                  </a:cubicBezTo>
                  <a:cubicBezTo>
                    <a:pt x="632" y="2"/>
                    <a:pt x="632" y="2"/>
                    <a:pt x="632" y="2"/>
                  </a:cubicBezTo>
                  <a:cubicBezTo>
                    <a:pt x="632" y="77"/>
                    <a:pt x="632" y="77"/>
                    <a:pt x="632" y="77"/>
                  </a:cubicBezTo>
                  <a:cubicBezTo>
                    <a:pt x="632" y="78"/>
                    <a:pt x="631" y="78"/>
                    <a:pt x="631" y="78"/>
                  </a:cubicBezTo>
                  <a:cubicBezTo>
                    <a:pt x="631" y="78"/>
                    <a:pt x="631" y="78"/>
                    <a:pt x="631" y="78"/>
                  </a:cubicBezTo>
                  <a:cubicBezTo>
                    <a:pt x="624" y="79"/>
                    <a:pt x="617" y="79"/>
                    <a:pt x="610" y="79"/>
                  </a:cubicBezTo>
                  <a:cubicBezTo>
                    <a:pt x="610" y="79"/>
                    <a:pt x="610" y="79"/>
                    <a:pt x="610" y="79"/>
                  </a:cubicBezTo>
                  <a:cubicBezTo>
                    <a:pt x="610" y="78"/>
                    <a:pt x="610" y="78"/>
                    <a:pt x="610" y="78"/>
                  </a:cubicBezTo>
                  <a:cubicBezTo>
                    <a:pt x="610" y="79"/>
                    <a:pt x="610" y="79"/>
                    <a:pt x="610" y="79"/>
                  </a:cubicBezTo>
                  <a:cubicBezTo>
                    <a:pt x="601" y="80"/>
                    <a:pt x="592" y="80"/>
                    <a:pt x="582" y="80"/>
                  </a:cubicBezTo>
                  <a:cubicBezTo>
                    <a:pt x="582" y="80"/>
                    <a:pt x="582" y="80"/>
                    <a:pt x="582" y="80"/>
                  </a:cubicBezTo>
                  <a:cubicBezTo>
                    <a:pt x="576" y="80"/>
                    <a:pt x="571" y="80"/>
                    <a:pt x="565" y="80"/>
                  </a:cubicBezTo>
                  <a:close/>
                  <a:moveTo>
                    <a:pt x="582" y="77"/>
                  </a:moveTo>
                  <a:cubicBezTo>
                    <a:pt x="591" y="77"/>
                    <a:pt x="601" y="77"/>
                    <a:pt x="610" y="76"/>
                  </a:cubicBezTo>
                  <a:cubicBezTo>
                    <a:pt x="610" y="76"/>
                    <a:pt x="610" y="76"/>
                    <a:pt x="610" y="76"/>
                  </a:cubicBezTo>
                  <a:cubicBezTo>
                    <a:pt x="616" y="76"/>
                    <a:pt x="623" y="76"/>
                    <a:pt x="629" y="75"/>
                  </a:cubicBezTo>
                  <a:cubicBezTo>
                    <a:pt x="629" y="75"/>
                    <a:pt x="629" y="75"/>
                    <a:pt x="629" y="75"/>
                  </a:cubicBezTo>
                  <a:cubicBezTo>
                    <a:pt x="629" y="3"/>
                    <a:pt x="629" y="3"/>
                    <a:pt x="629" y="3"/>
                  </a:cubicBezTo>
                  <a:cubicBezTo>
                    <a:pt x="608" y="3"/>
                    <a:pt x="587" y="4"/>
                    <a:pt x="566" y="4"/>
                  </a:cubicBezTo>
                  <a:cubicBezTo>
                    <a:pt x="566" y="4"/>
                    <a:pt x="566" y="4"/>
                    <a:pt x="566" y="4"/>
                  </a:cubicBezTo>
                  <a:cubicBezTo>
                    <a:pt x="566" y="77"/>
                    <a:pt x="566" y="77"/>
                    <a:pt x="566" y="77"/>
                  </a:cubicBezTo>
                  <a:cubicBezTo>
                    <a:pt x="572" y="77"/>
                    <a:pt x="577" y="77"/>
                    <a:pt x="582" y="77"/>
                  </a:cubicBezTo>
                  <a:close/>
                  <a:moveTo>
                    <a:pt x="158" y="77"/>
                  </a:moveTo>
                  <a:cubicBezTo>
                    <a:pt x="157" y="77"/>
                    <a:pt x="157" y="76"/>
                    <a:pt x="157" y="76"/>
                  </a:cubicBezTo>
                  <a:cubicBezTo>
                    <a:pt x="157" y="76"/>
                    <a:pt x="157" y="76"/>
                    <a:pt x="157" y="76"/>
                  </a:cubicBezTo>
                  <a:cubicBezTo>
                    <a:pt x="157" y="13"/>
                    <a:pt x="157" y="13"/>
                    <a:pt x="157" y="13"/>
                  </a:cubicBezTo>
                  <a:cubicBezTo>
                    <a:pt x="157" y="12"/>
                    <a:pt x="158" y="11"/>
                    <a:pt x="158" y="11"/>
                  </a:cubicBezTo>
                  <a:cubicBezTo>
                    <a:pt x="158" y="11"/>
                    <a:pt x="158" y="11"/>
                    <a:pt x="158" y="11"/>
                  </a:cubicBezTo>
                  <a:cubicBezTo>
                    <a:pt x="161" y="11"/>
                    <a:pt x="163" y="11"/>
                    <a:pt x="166" y="11"/>
                  </a:cubicBezTo>
                  <a:cubicBezTo>
                    <a:pt x="166" y="11"/>
                    <a:pt x="166" y="11"/>
                    <a:pt x="166" y="11"/>
                  </a:cubicBezTo>
                  <a:cubicBezTo>
                    <a:pt x="183" y="11"/>
                    <a:pt x="203" y="12"/>
                    <a:pt x="224" y="12"/>
                  </a:cubicBezTo>
                  <a:cubicBezTo>
                    <a:pt x="224" y="12"/>
                    <a:pt x="224" y="12"/>
                    <a:pt x="224" y="12"/>
                  </a:cubicBezTo>
                  <a:cubicBezTo>
                    <a:pt x="224" y="14"/>
                    <a:pt x="224" y="14"/>
                    <a:pt x="224" y="14"/>
                  </a:cubicBezTo>
                  <a:cubicBezTo>
                    <a:pt x="224" y="12"/>
                    <a:pt x="224" y="12"/>
                    <a:pt x="224" y="12"/>
                  </a:cubicBezTo>
                  <a:cubicBezTo>
                    <a:pt x="225" y="12"/>
                    <a:pt x="225" y="13"/>
                    <a:pt x="225" y="14"/>
                  </a:cubicBezTo>
                  <a:cubicBezTo>
                    <a:pt x="225" y="14"/>
                    <a:pt x="225" y="14"/>
                    <a:pt x="225" y="14"/>
                  </a:cubicBezTo>
                  <a:cubicBezTo>
                    <a:pt x="225" y="63"/>
                    <a:pt x="225" y="63"/>
                    <a:pt x="225" y="63"/>
                  </a:cubicBezTo>
                  <a:cubicBezTo>
                    <a:pt x="225" y="64"/>
                    <a:pt x="225" y="64"/>
                    <a:pt x="224" y="64"/>
                  </a:cubicBezTo>
                  <a:cubicBezTo>
                    <a:pt x="224" y="64"/>
                    <a:pt x="224" y="64"/>
                    <a:pt x="224" y="64"/>
                  </a:cubicBezTo>
                  <a:cubicBezTo>
                    <a:pt x="201" y="66"/>
                    <a:pt x="179" y="70"/>
                    <a:pt x="159" y="77"/>
                  </a:cubicBezTo>
                  <a:cubicBezTo>
                    <a:pt x="159" y="77"/>
                    <a:pt x="159" y="77"/>
                    <a:pt x="159" y="77"/>
                  </a:cubicBezTo>
                  <a:cubicBezTo>
                    <a:pt x="159" y="77"/>
                    <a:pt x="159" y="77"/>
                    <a:pt x="158" y="77"/>
                  </a:cubicBezTo>
                  <a:cubicBezTo>
                    <a:pt x="158" y="77"/>
                    <a:pt x="158" y="77"/>
                    <a:pt x="158" y="77"/>
                  </a:cubicBezTo>
                  <a:cubicBezTo>
                    <a:pt x="158" y="77"/>
                    <a:pt x="158" y="77"/>
                    <a:pt x="158" y="77"/>
                  </a:cubicBezTo>
                  <a:close/>
                  <a:moveTo>
                    <a:pt x="160" y="74"/>
                  </a:moveTo>
                  <a:cubicBezTo>
                    <a:pt x="179" y="67"/>
                    <a:pt x="201" y="64"/>
                    <a:pt x="222" y="61"/>
                  </a:cubicBezTo>
                  <a:cubicBezTo>
                    <a:pt x="222" y="61"/>
                    <a:pt x="222" y="61"/>
                    <a:pt x="222" y="61"/>
                  </a:cubicBezTo>
                  <a:cubicBezTo>
                    <a:pt x="222" y="15"/>
                    <a:pt x="222" y="15"/>
                    <a:pt x="222" y="15"/>
                  </a:cubicBezTo>
                  <a:cubicBezTo>
                    <a:pt x="202" y="15"/>
                    <a:pt x="183" y="14"/>
                    <a:pt x="166" y="14"/>
                  </a:cubicBezTo>
                  <a:cubicBezTo>
                    <a:pt x="166" y="14"/>
                    <a:pt x="166" y="14"/>
                    <a:pt x="166" y="14"/>
                  </a:cubicBezTo>
                  <a:cubicBezTo>
                    <a:pt x="164" y="14"/>
                    <a:pt x="162" y="14"/>
                    <a:pt x="160" y="14"/>
                  </a:cubicBezTo>
                  <a:cubicBezTo>
                    <a:pt x="160" y="14"/>
                    <a:pt x="160" y="14"/>
                    <a:pt x="160" y="14"/>
                  </a:cubicBezTo>
                  <a:cubicBezTo>
                    <a:pt x="160" y="74"/>
                    <a:pt x="160" y="74"/>
                    <a:pt x="160" y="74"/>
                  </a:cubicBezTo>
                  <a:close/>
                  <a:moveTo>
                    <a:pt x="1850" y="77"/>
                  </a:moveTo>
                  <a:cubicBezTo>
                    <a:pt x="1829" y="71"/>
                    <a:pt x="1807" y="69"/>
                    <a:pt x="1785" y="68"/>
                  </a:cubicBezTo>
                  <a:cubicBezTo>
                    <a:pt x="1785" y="68"/>
                    <a:pt x="1785" y="68"/>
                    <a:pt x="1785" y="68"/>
                  </a:cubicBezTo>
                  <a:cubicBezTo>
                    <a:pt x="1784" y="68"/>
                    <a:pt x="1783" y="67"/>
                    <a:pt x="1783" y="66"/>
                  </a:cubicBezTo>
                  <a:cubicBezTo>
                    <a:pt x="1783" y="66"/>
                    <a:pt x="1783" y="66"/>
                    <a:pt x="1783" y="66"/>
                  </a:cubicBezTo>
                  <a:cubicBezTo>
                    <a:pt x="1783" y="14"/>
                    <a:pt x="1783" y="14"/>
                    <a:pt x="1783" y="14"/>
                  </a:cubicBezTo>
                  <a:cubicBezTo>
                    <a:pt x="1783" y="13"/>
                    <a:pt x="1784" y="13"/>
                    <a:pt x="1785" y="13"/>
                  </a:cubicBezTo>
                  <a:cubicBezTo>
                    <a:pt x="1785" y="13"/>
                    <a:pt x="1785" y="13"/>
                    <a:pt x="1785" y="13"/>
                  </a:cubicBezTo>
                  <a:cubicBezTo>
                    <a:pt x="1790" y="12"/>
                    <a:pt x="1796" y="12"/>
                    <a:pt x="1802" y="12"/>
                  </a:cubicBezTo>
                  <a:cubicBezTo>
                    <a:pt x="1802" y="12"/>
                    <a:pt x="1802" y="12"/>
                    <a:pt x="1802" y="12"/>
                  </a:cubicBezTo>
                  <a:cubicBezTo>
                    <a:pt x="1818" y="12"/>
                    <a:pt x="1834" y="13"/>
                    <a:pt x="1850" y="15"/>
                  </a:cubicBezTo>
                  <a:cubicBezTo>
                    <a:pt x="1850" y="15"/>
                    <a:pt x="1850" y="15"/>
                    <a:pt x="1850" y="15"/>
                  </a:cubicBezTo>
                  <a:cubicBezTo>
                    <a:pt x="1850" y="16"/>
                    <a:pt x="1850" y="16"/>
                    <a:pt x="1850" y="16"/>
                  </a:cubicBezTo>
                  <a:cubicBezTo>
                    <a:pt x="1850" y="15"/>
                    <a:pt x="1850" y="15"/>
                    <a:pt x="1850" y="15"/>
                  </a:cubicBezTo>
                  <a:cubicBezTo>
                    <a:pt x="1851" y="15"/>
                    <a:pt x="1852" y="15"/>
                    <a:pt x="1852" y="16"/>
                  </a:cubicBezTo>
                  <a:cubicBezTo>
                    <a:pt x="1852" y="16"/>
                    <a:pt x="1852" y="16"/>
                    <a:pt x="1852" y="16"/>
                  </a:cubicBezTo>
                  <a:cubicBezTo>
                    <a:pt x="1852" y="76"/>
                    <a:pt x="1852" y="76"/>
                    <a:pt x="1852" y="76"/>
                  </a:cubicBezTo>
                  <a:cubicBezTo>
                    <a:pt x="1852" y="76"/>
                    <a:pt x="1851" y="76"/>
                    <a:pt x="1851" y="77"/>
                  </a:cubicBezTo>
                  <a:cubicBezTo>
                    <a:pt x="1851" y="77"/>
                    <a:pt x="1851" y="77"/>
                    <a:pt x="1851" y="77"/>
                  </a:cubicBezTo>
                  <a:cubicBezTo>
                    <a:pt x="1851" y="77"/>
                    <a:pt x="1850" y="77"/>
                    <a:pt x="1850" y="77"/>
                  </a:cubicBezTo>
                  <a:cubicBezTo>
                    <a:pt x="1850" y="77"/>
                    <a:pt x="1850" y="77"/>
                    <a:pt x="1850" y="77"/>
                  </a:cubicBezTo>
                  <a:cubicBezTo>
                    <a:pt x="1850" y="77"/>
                    <a:pt x="1850" y="77"/>
                    <a:pt x="1850" y="77"/>
                  </a:cubicBezTo>
                  <a:close/>
                  <a:moveTo>
                    <a:pt x="1849" y="74"/>
                  </a:moveTo>
                  <a:cubicBezTo>
                    <a:pt x="1849" y="18"/>
                    <a:pt x="1849" y="18"/>
                    <a:pt x="1849" y="18"/>
                  </a:cubicBezTo>
                  <a:cubicBezTo>
                    <a:pt x="1833" y="16"/>
                    <a:pt x="1817" y="15"/>
                    <a:pt x="1802" y="15"/>
                  </a:cubicBezTo>
                  <a:cubicBezTo>
                    <a:pt x="1802" y="15"/>
                    <a:pt x="1802" y="15"/>
                    <a:pt x="1802" y="15"/>
                  </a:cubicBezTo>
                  <a:cubicBezTo>
                    <a:pt x="1797" y="15"/>
                    <a:pt x="1791" y="15"/>
                    <a:pt x="1786" y="16"/>
                  </a:cubicBezTo>
                  <a:cubicBezTo>
                    <a:pt x="1786" y="16"/>
                    <a:pt x="1786" y="16"/>
                    <a:pt x="1786" y="16"/>
                  </a:cubicBezTo>
                  <a:cubicBezTo>
                    <a:pt x="1786" y="65"/>
                    <a:pt x="1786" y="65"/>
                    <a:pt x="1786" y="65"/>
                  </a:cubicBezTo>
                  <a:cubicBezTo>
                    <a:pt x="1808" y="66"/>
                    <a:pt x="1829" y="68"/>
                    <a:pt x="1849" y="74"/>
                  </a:cubicBezTo>
                  <a:close/>
                  <a:moveTo>
                    <a:pt x="1444" y="74"/>
                  </a:moveTo>
                  <a:cubicBezTo>
                    <a:pt x="1423" y="73"/>
                    <a:pt x="1402" y="72"/>
                    <a:pt x="1378" y="70"/>
                  </a:cubicBezTo>
                  <a:cubicBezTo>
                    <a:pt x="1378" y="70"/>
                    <a:pt x="1378" y="70"/>
                    <a:pt x="1378" y="70"/>
                  </a:cubicBezTo>
                  <a:cubicBezTo>
                    <a:pt x="1377" y="70"/>
                    <a:pt x="1377" y="69"/>
                    <a:pt x="1377" y="69"/>
                  </a:cubicBezTo>
                  <a:cubicBezTo>
                    <a:pt x="1377" y="69"/>
                    <a:pt x="1377" y="69"/>
                    <a:pt x="1377" y="69"/>
                  </a:cubicBezTo>
                  <a:cubicBezTo>
                    <a:pt x="1377" y="23"/>
                    <a:pt x="1377" y="23"/>
                    <a:pt x="1377" y="23"/>
                  </a:cubicBezTo>
                  <a:cubicBezTo>
                    <a:pt x="1377" y="23"/>
                    <a:pt x="1377" y="22"/>
                    <a:pt x="1377" y="22"/>
                  </a:cubicBezTo>
                  <a:cubicBezTo>
                    <a:pt x="1377" y="22"/>
                    <a:pt x="1377" y="22"/>
                    <a:pt x="1377" y="22"/>
                  </a:cubicBezTo>
                  <a:cubicBezTo>
                    <a:pt x="1377" y="22"/>
                    <a:pt x="1378" y="22"/>
                    <a:pt x="1378" y="22"/>
                  </a:cubicBezTo>
                  <a:cubicBezTo>
                    <a:pt x="1378" y="22"/>
                    <a:pt x="1378" y="22"/>
                    <a:pt x="1378" y="22"/>
                  </a:cubicBezTo>
                  <a:cubicBezTo>
                    <a:pt x="1400" y="22"/>
                    <a:pt x="1422" y="23"/>
                    <a:pt x="1444" y="23"/>
                  </a:cubicBezTo>
                  <a:cubicBezTo>
                    <a:pt x="1444" y="23"/>
                    <a:pt x="1444" y="23"/>
                    <a:pt x="1444" y="23"/>
                  </a:cubicBezTo>
                  <a:cubicBezTo>
                    <a:pt x="1444" y="24"/>
                    <a:pt x="1444" y="24"/>
                    <a:pt x="1444" y="24"/>
                  </a:cubicBezTo>
                  <a:cubicBezTo>
                    <a:pt x="1444" y="23"/>
                    <a:pt x="1444" y="23"/>
                    <a:pt x="1444" y="23"/>
                  </a:cubicBezTo>
                  <a:cubicBezTo>
                    <a:pt x="1444" y="23"/>
                    <a:pt x="1445" y="24"/>
                    <a:pt x="1445" y="24"/>
                  </a:cubicBezTo>
                  <a:cubicBezTo>
                    <a:pt x="1445" y="24"/>
                    <a:pt x="1445" y="24"/>
                    <a:pt x="1445" y="24"/>
                  </a:cubicBezTo>
                  <a:cubicBezTo>
                    <a:pt x="1445" y="72"/>
                    <a:pt x="1445" y="72"/>
                    <a:pt x="1445" y="72"/>
                  </a:cubicBezTo>
                  <a:cubicBezTo>
                    <a:pt x="1445" y="73"/>
                    <a:pt x="1445" y="73"/>
                    <a:pt x="1445" y="73"/>
                  </a:cubicBezTo>
                  <a:cubicBezTo>
                    <a:pt x="1445" y="73"/>
                    <a:pt x="1445" y="73"/>
                    <a:pt x="1445" y="73"/>
                  </a:cubicBezTo>
                  <a:cubicBezTo>
                    <a:pt x="1444" y="74"/>
                    <a:pt x="1444" y="74"/>
                    <a:pt x="1444" y="74"/>
                  </a:cubicBezTo>
                  <a:cubicBezTo>
                    <a:pt x="1444" y="74"/>
                    <a:pt x="1444" y="74"/>
                    <a:pt x="1444" y="74"/>
                  </a:cubicBezTo>
                  <a:cubicBezTo>
                    <a:pt x="1444" y="74"/>
                    <a:pt x="1444" y="74"/>
                    <a:pt x="1444" y="74"/>
                  </a:cubicBezTo>
                  <a:close/>
                  <a:moveTo>
                    <a:pt x="1442" y="71"/>
                  </a:moveTo>
                  <a:cubicBezTo>
                    <a:pt x="1442" y="26"/>
                    <a:pt x="1442" y="26"/>
                    <a:pt x="1442" y="26"/>
                  </a:cubicBezTo>
                  <a:cubicBezTo>
                    <a:pt x="1421" y="26"/>
                    <a:pt x="1400" y="25"/>
                    <a:pt x="1380" y="25"/>
                  </a:cubicBezTo>
                  <a:cubicBezTo>
                    <a:pt x="1380" y="25"/>
                    <a:pt x="1380" y="25"/>
                    <a:pt x="1380" y="25"/>
                  </a:cubicBezTo>
                  <a:cubicBezTo>
                    <a:pt x="1380" y="67"/>
                    <a:pt x="1380" y="67"/>
                    <a:pt x="1380" y="67"/>
                  </a:cubicBezTo>
                  <a:cubicBezTo>
                    <a:pt x="1402" y="69"/>
                    <a:pt x="1423" y="70"/>
                    <a:pt x="1442" y="71"/>
                  </a:cubicBezTo>
                  <a:close/>
                  <a:moveTo>
                    <a:pt x="427" y="71"/>
                  </a:moveTo>
                  <a:cubicBezTo>
                    <a:pt x="405" y="69"/>
                    <a:pt x="383" y="67"/>
                    <a:pt x="362" y="65"/>
                  </a:cubicBezTo>
                  <a:cubicBezTo>
                    <a:pt x="362" y="65"/>
                    <a:pt x="362" y="65"/>
                    <a:pt x="362" y="65"/>
                  </a:cubicBezTo>
                  <a:cubicBezTo>
                    <a:pt x="361" y="65"/>
                    <a:pt x="360" y="65"/>
                    <a:pt x="360" y="64"/>
                  </a:cubicBezTo>
                  <a:cubicBezTo>
                    <a:pt x="360" y="64"/>
                    <a:pt x="360" y="64"/>
                    <a:pt x="360" y="64"/>
                  </a:cubicBezTo>
                  <a:cubicBezTo>
                    <a:pt x="360" y="16"/>
                    <a:pt x="360" y="16"/>
                    <a:pt x="360" y="16"/>
                  </a:cubicBezTo>
                  <a:cubicBezTo>
                    <a:pt x="360" y="15"/>
                    <a:pt x="361" y="14"/>
                    <a:pt x="362" y="14"/>
                  </a:cubicBezTo>
                  <a:cubicBezTo>
                    <a:pt x="362" y="14"/>
                    <a:pt x="362" y="14"/>
                    <a:pt x="362" y="14"/>
                  </a:cubicBezTo>
                  <a:cubicBezTo>
                    <a:pt x="363" y="14"/>
                    <a:pt x="365" y="14"/>
                    <a:pt x="366" y="14"/>
                  </a:cubicBezTo>
                  <a:cubicBezTo>
                    <a:pt x="366" y="14"/>
                    <a:pt x="366" y="14"/>
                    <a:pt x="366" y="14"/>
                  </a:cubicBezTo>
                  <a:cubicBezTo>
                    <a:pt x="388" y="12"/>
                    <a:pt x="408" y="10"/>
                    <a:pt x="427" y="9"/>
                  </a:cubicBezTo>
                  <a:cubicBezTo>
                    <a:pt x="427" y="9"/>
                    <a:pt x="427" y="9"/>
                    <a:pt x="427" y="9"/>
                  </a:cubicBezTo>
                  <a:cubicBezTo>
                    <a:pt x="427" y="9"/>
                    <a:pt x="428" y="9"/>
                    <a:pt x="428" y="9"/>
                  </a:cubicBezTo>
                  <a:cubicBezTo>
                    <a:pt x="428" y="9"/>
                    <a:pt x="428" y="9"/>
                    <a:pt x="428" y="9"/>
                  </a:cubicBezTo>
                  <a:cubicBezTo>
                    <a:pt x="429" y="9"/>
                    <a:pt x="429" y="10"/>
                    <a:pt x="429" y="10"/>
                  </a:cubicBezTo>
                  <a:cubicBezTo>
                    <a:pt x="429" y="10"/>
                    <a:pt x="429" y="10"/>
                    <a:pt x="429" y="10"/>
                  </a:cubicBezTo>
                  <a:cubicBezTo>
                    <a:pt x="429" y="69"/>
                    <a:pt x="429" y="69"/>
                    <a:pt x="429" y="69"/>
                  </a:cubicBezTo>
                  <a:cubicBezTo>
                    <a:pt x="429" y="70"/>
                    <a:pt x="429" y="70"/>
                    <a:pt x="428" y="70"/>
                  </a:cubicBezTo>
                  <a:cubicBezTo>
                    <a:pt x="428" y="70"/>
                    <a:pt x="428" y="70"/>
                    <a:pt x="428" y="70"/>
                  </a:cubicBezTo>
                  <a:cubicBezTo>
                    <a:pt x="428" y="71"/>
                    <a:pt x="428" y="71"/>
                    <a:pt x="427" y="71"/>
                  </a:cubicBezTo>
                  <a:cubicBezTo>
                    <a:pt x="427" y="71"/>
                    <a:pt x="427" y="71"/>
                    <a:pt x="427" y="71"/>
                  </a:cubicBezTo>
                  <a:cubicBezTo>
                    <a:pt x="427" y="71"/>
                    <a:pt x="427" y="71"/>
                    <a:pt x="427" y="71"/>
                  </a:cubicBezTo>
                  <a:close/>
                  <a:moveTo>
                    <a:pt x="426" y="68"/>
                  </a:moveTo>
                  <a:cubicBezTo>
                    <a:pt x="426" y="12"/>
                    <a:pt x="426" y="12"/>
                    <a:pt x="426" y="12"/>
                  </a:cubicBezTo>
                  <a:cubicBezTo>
                    <a:pt x="407" y="13"/>
                    <a:pt x="387" y="15"/>
                    <a:pt x="367" y="17"/>
                  </a:cubicBezTo>
                  <a:cubicBezTo>
                    <a:pt x="367" y="17"/>
                    <a:pt x="367" y="17"/>
                    <a:pt x="367" y="17"/>
                  </a:cubicBezTo>
                  <a:cubicBezTo>
                    <a:pt x="366" y="17"/>
                    <a:pt x="364" y="17"/>
                    <a:pt x="363" y="17"/>
                  </a:cubicBezTo>
                  <a:cubicBezTo>
                    <a:pt x="363" y="17"/>
                    <a:pt x="363" y="17"/>
                    <a:pt x="363" y="17"/>
                  </a:cubicBezTo>
                  <a:cubicBezTo>
                    <a:pt x="363" y="63"/>
                    <a:pt x="363" y="63"/>
                    <a:pt x="363" y="63"/>
                  </a:cubicBezTo>
                  <a:cubicBezTo>
                    <a:pt x="384" y="64"/>
                    <a:pt x="405" y="66"/>
                    <a:pt x="426" y="68"/>
                  </a:cubicBezTo>
                  <a:close/>
                  <a:moveTo>
                    <a:pt x="767" y="70"/>
                  </a:moveTo>
                  <a:cubicBezTo>
                    <a:pt x="767" y="69"/>
                    <a:pt x="767" y="69"/>
                    <a:pt x="767" y="69"/>
                  </a:cubicBezTo>
                  <a:cubicBezTo>
                    <a:pt x="767" y="69"/>
                    <a:pt x="767" y="69"/>
                    <a:pt x="767" y="69"/>
                  </a:cubicBezTo>
                  <a:cubicBezTo>
                    <a:pt x="767" y="2"/>
                    <a:pt x="767" y="2"/>
                    <a:pt x="767" y="2"/>
                  </a:cubicBezTo>
                  <a:cubicBezTo>
                    <a:pt x="767" y="2"/>
                    <a:pt x="767" y="1"/>
                    <a:pt x="767" y="1"/>
                  </a:cubicBezTo>
                  <a:cubicBezTo>
                    <a:pt x="767" y="1"/>
                    <a:pt x="767" y="1"/>
                    <a:pt x="767" y="1"/>
                  </a:cubicBezTo>
                  <a:cubicBezTo>
                    <a:pt x="768" y="1"/>
                    <a:pt x="768" y="0"/>
                    <a:pt x="768" y="0"/>
                  </a:cubicBezTo>
                  <a:cubicBezTo>
                    <a:pt x="768" y="0"/>
                    <a:pt x="768" y="0"/>
                    <a:pt x="768" y="0"/>
                  </a:cubicBezTo>
                  <a:cubicBezTo>
                    <a:pt x="790" y="1"/>
                    <a:pt x="812" y="1"/>
                    <a:pt x="834" y="2"/>
                  </a:cubicBezTo>
                  <a:cubicBezTo>
                    <a:pt x="834" y="2"/>
                    <a:pt x="834" y="2"/>
                    <a:pt x="834" y="2"/>
                  </a:cubicBezTo>
                  <a:cubicBezTo>
                    <a:pt x="834" y="3"/>
                    <a:pt x="834" y="3"/>
                    <a:pt x="834" y="3"/>
                  </a:cubicBezTo>
                  <a:cubicBezTo>
                    <a:pt x="834" y="2"/>
                    <a:pt x="834" y="2"/>
                    <a:pt x="834" y="2"/>
                  </a:cubicBezTo>
                  <a:cubicBezTo>
                    <a:pt x="835" y="2"/>
                    <a:pt x="835" y="2"/>
                    <a:pt x="835" y="3"/>
                  </a:cubicBezTo>
                  <a:cubicBezTo>
                    <a:pt x="835" y="3"/>
                    <a:pt x="835" y="3"/>
                    <a:pt x="835" y="3"/>
                  </a:cubicBezTo>
                  <a:cubicBezTo>
                    <a:pt x="835" y="64"/>
                    <a:pt x="835" y="64"/>
                    <a:pt x="835" y="64"/>
                  </a:cubicBezTo>
                  <a:cubicBezTo>
                    <a:pt x="835" y="65"/>
                    <a:pt x="835" y="66"/>
                    <a:pt x="834" y="66"/>
                  </a:cubicBezTo>
                  <a:cubicBezTo>
                    <a:pt x="834" y="66"/>
                    <a:pt x="834" y="66"/>
                    <a:pt x="834" y="66"/>
                  </a:cubicBezTo>
                  <a:cubicBezTo>
                    <a:pt x="812" y="67"/>
                    <a:pt x="790" y="69"/>
                    <a:pt x="768" y="70"/>
                  </a:cubicBezTo>
                  <a:cubicBezTo>
                    <a:pt x="768" y="70"/>
                    <a:pt x="768" y="70"/>
                    <a:pt x="768" y="70"/>
                  </a:cubicBezTo>
                  <a:cubicBezTo>
                    <a:pt x="768" y="70"/>
                    <a:pt x="768" y="70"/>
                    <a:pt x="768" y="70"/>
                  </a:cubicBezTo>
                  <a:cubicBezTo>
                    <a:pt x="768" y="70"/>
                    <a:pt x="768" y="70"/>
                    <a:pt x="768" y="70"/>
                  </a:cubicBezTo>
                  <a:cubicBezTo>
                    <a:pt x="768" y="70"/>
                    <a:pt x="768" y="70"/>
                    <a:pt x="767" y="70"/>
                  </a:cubicBezTo>
                  <a:close/>
                  <a:moveTo>
                    <a:pt x="770" y="67"/>
                  </a:moveTo>
                  <a:cubicBezTo>
                    <a:pt x="791" y="66"/>
                    <a:pt x="811" y="64"/>
                    <a:pt x="832" y="63"/>
                  </a:cubicBezTo>
                  <a:cubicBezTo>
                    <a:pt x="832" y="63"/>
                    <a:pt x="832" y="63"/>
                    <a:pt x="832" y="63"/>
                  </a:cubicBezTo>
                  <a:cubicBezTo>
                    <a:pt x="832" y="5"/>
                    <a:pt x="832" y="5"/>
                    <a:pt x="832" y="5"/>
                  </a:cubicBezTo>
                  <a:cubicBezTo>
                    <a:pt x="812" y="4"/>
                    <a:pt x="791" y="4"/>
                    <a:pt x="770" y="3"/>
                  </a:cubicBezTo>
                  <a:cubicBezTo>
                    <a:pt x="770" y="3"/>
                    <a:pt x="770" y="3"/>
                    <a:pt x="770" y="3"/>
                  </a:cubicBezTo>
                  <a:cubicBezTo>
                    <a:pt x="770" y="67"/>
                    <a:pt x="770" y="67"/>
                    <a:pt x="770" y="67"/>
                  </a:cubicBezTo>
                  <a:close/>
                  <a:moveTo>
                    <a:pt x="1580" y="68"/>
                  </a:moveTo>
                  <a:cubicBezTo>
                    <a:pt x="1580" y="68"/>
                    <a:pt x="1580" y="68"/>
                    <a:pt x="1580" y="67"/>
                  </a:cubicBezTo>
                  <a:cubicBezTo>
                    <a:pt x="1580" y="67"/>
                    <a:pt x="1580" y="67"/>
                    <a:pt x="1580" y="67"/>
                  </a:cubicBezTo>
                  <a:cubicBezTo>
                    <a:pt x="1580" y="24"/>
                    <a:pt x="1580" y="24"/>
                    <a:pt x="1580" y="24"/>
                  </a:cubicBezTo>
                  <a:cubicBezTo>
                    <a:pt x="1580" y="23"/>
                    <a:pt x="1581" y="22"/>
                    <a:pt x="1581" y="22"/>
                  </a:cubicBezTo>
                  <a:cubicBezTo>
                    <a:pt x="1581" y="22"/>
                    <a:pt x="1581" y="22"/>
                    <a:pt x="1581" y="22"/>
                  </a:cubicBezTo>
                  <a:cubicBezTo>
                    <a:pt x="1603" y="22"/>
                    <a:pt x="1625" y="21"/>
                    <a:pt x="1647" y="20"/>
                  </a:cubicBezTo>
                  <a:cubicBezTo>
                    <a:pt x="1647" y="20"/>
                    <a:pt x="1647" y="20"/>
                    <a:pt x="1647" y="20"/>
                  </a:cubicBezTo>
                  <a:cubicBezTo>
                    <a:pt x="1647" y="20"/>
                    <a:pt x="1648" y="20"/>
                    <a:pt x="1648" y="21"/>
                  </a:cubicBezTo>
                  <a:cubicBezTo>
                    <a:pt x="1648" y="21"/>
                    <a:pt x="1648" y="21"/>
                    <a:pt x="1648" y="21"/>
                  </a:cubicBezTo>
                  <a:cubicBezTo>
                    <a:pt x="1648" y="21"/>
                    <a:pt x="1648" y="21"/>
                    <a:pt x="1648" y="22"/>
                  </a:cubicBezTo>
                  <a:cubicBezTo>
                    <a:pt x="1648" y="22"/>
                    <a:pt x="1648" y="22"/>
                    <a:pt x="1648" y="22"/>
                  </a:cubicBezTo>
                  <a:cubicBezTo>
                    <a:pt x="1648" y="65"/>
                    <a:pt x="1648" y="65"/>
                    <a:pt x="1648" y="65"/>
                  </a:cubicBezTo>
                  <a:cubicBezTo>
                    <a:pt x="1648" y="66"/>
                    <a:pt x="1648" y="66"/>
                    <a:pt x="1647" y="66"/>
                  </a:cubicBezTo>
                  <a:cubicBezTo>
                    <a:pt x="1647" y="66"/>
                    <a:pt x="1647" y="66"/>
                    <a:pt x="1647" y="66"/>
                  </a:cubicBezTo>
                  <a:cubicBezTo>
                    <a:pt x="1624" y="66"/>
                    <a:pt x="1603" y="67"/>
                    <a:pt x="1581" y="69"/>
                  </a:cubicBezTo>
                  <a:cubicBezTo>
                    <a:pt x="1581" y="69"/>
                    <a:pt x="1581" y="69"/>
                    <a:pt x="1581" y="69"/>
                  </a:cubicBezTo>
                  <a:cubicBezTo>
                    <a:pt x="1581" y="69"/>
                    <a:pt x="1581" y="69"/>
                    <a:pt x="1581" y="69"/>
                  </a:cubicBezTo>
                  <a:cubicBezTo>
                    <a:pt x="1581" y="69"/>
                    <a:pt x="1581" y="69"/>
                    <a:pt x="1581" y="69"/>
                  </a:cubicBezTo>
                  <a:cubicBezTo>
                    <a:pt x="1581" y="69"/>
                    <a:pt x="1581" y="69"/>
                    <a:pt x="1580" y="68"/>
                  </a:cubicBezTo>
                  <a:close/>
                  <a:moveTo>
                    <a:pt x="1583" y="66"/>
                  </a:moveTo>
                  <a:cubicBezTo>
                    <a:pt x="1603" y="64"/>
                    <a:pt x="1624" y="63"/>
                    <a:pt x="1645" y="63"/>
                  </a:cubicBezTo>
                  <a:cubicBezTo>
                    <a:pt x="1645" y="63"/>
                    <a:pt x="1645" y="63"/>
                    <a:pt x="1645" y="63"/>
                  </a:cubicBezTo>
                  <a:cubicBezTo>
                    <a:pt x="1645" y="23"/>
                    <a:pt x="1645" y="23"/>
                    <a:pt x="1645" y="23"/>
                  </a:cubicBezTo>
                  <a:cubicBezTo>
                    <a:pt x="1625" y="24"/>
                    <a:pt x="1604" y="25"/>
                    <a:pt x="1583" y="25"/>
                  </a:cubicBezTo>
                  <a:cubicBezTo>
                    <a:pt x="1583" y="25"/>
                    <a:pt x="1583" y="25"/>
                    <a:pt x="1583" y="25"/>
                  </a:cubicBezTo>
                  <a:cubicBezTo>
                    <a:pt x="1583" y="66"/>
                    <a:pt x="1583" y="66"/>
                    <a:pt x="1583" y="66"/>
                  </a:cubicBezTo>
                  <a:close/>
                  <a:moveTo>
                    <a:pt x="971" y="58"/>
                  </a:moveTo>
                  <a:cubicBezTo>
                    <a:pt x="970" y="57"/>
                    <a:pt x="970" y="57"/>
                    <a:pt x="970" y="56"/>
                  </a:cubicBezTo>
                  <a:cubicBezTo>
                    <a:pt x="970" y="56"/>
                    <a:pt x="970" y="56"/>
                    <a:pt x="970" y="56"/>
                  </a:cubicBezTo>
                  <a:cubicBezTo>
                    <a:pt x="970" y="7"/>
                    <a:pt x="970" y="7"/>
                    <a:pt x="970" y="7"/>
                  </a:cubicBezTo>
                  <a:cubicBezTo>
                    <a:pt x="970" y="7"/>
                    <a:pt x="970" y="6"/>
                    <a:pt x="971" y="6"/>
                  </a:cubicBezTo>
                  <a:cubicBezTo>
                    <a:pt x="971" y="6"/>
                    <a:pt x="971" y="6"/>
                    <a:pt x="971" y="6"/>
                  </a:cubicBezTo>
                  <a:cubicBezTo>
                    <a:pt x="971" y="6"/>
                    <a:pt x="971" y="6"/>
                    <a:pt x="972" y="6"/>
                  </a:cubicBezTo>
                  <a:cubicBezTo>
                    <a:pt x="972" y="6"/>
                    <a:pt x="972" y="6"/>
                    <a:pt x="972" y="6"/>
                  </a:cubicBezTo>
                  <a:cubicBezTo>
                    <a:pt x="994" y="7"/>
                    <a:pt x="1015" y="8"/>
                    <a:pt x="1037" y="8"/>
                  </a:cubicBezTo>
                  <a:cubicBezTo>
                    <a:pt x="1037" y="8"/>
                    <a:pt x="1037" y="8"/>
                    <a:pt x="1037" y="8"/>
                  </a:cubicBezTo>
                  <a:cubicBezTo>
                    <a:pt x="1037" y="10"/>
                    <a:pt x="1037" y="10"/>
                    <a:pt x="1037" y="10"/>
                  </a:cubicBezTo>
                  <a:cubicBezTo>
                    <a:pt x="1037" y="8"/>
                    <a:pt x="1037" y="8"/>
                    <a:pt x="1037" y="8"/>
                  </a:cubicBezTo>
                  <a:cubicBezTo>
                    <a:pt x="1038" y="8"/>
                    <a:pt x="1039" y="9"/>
                    <a:pt x="1039" y="10"/>
                  </a:cubicBezTo>
                  <a:cubicBezTo>
                    <a:pt x="1039" y="10"/>
                    <a:pt x="1039" y="10"/>
                    <a:pt x="1039" y="10"/>
                  </a:cubicBezTo>
                  <a:cubicBezTo>
                    <a:pt x="1039" y="54"/>
                    <a:pt x="1039" y="54"/>
                    <a:pt x="1039" y="54"/>
                  </a:cubicBezTo>
                  <a:cubicBezTo>
                    <a:pt x="1039" y="55"/>
                    <a:pt x="1038" y="56"/>
                    <a:pt x="1037" y="56"/>
                  </a:cubicBezTo>
                  <a:cubicBezTo>
                    <a:pt x="1037" y="56"/>
                    <a:pt x="1037" y="56"/>
                    <a:pt x="1037" y="56"/>
                  </a:cubicBezTo>
                  <a:cubicBezTo>
                    <a:pt x="1015" y="56"/>
                    <a:pt x="993" y="57"/>
                    <a:pt x="972" y="58"/>
                  </a:cubicBezTo>
                  <a:cubicBezTo>
                    <a:pt x="972" y="58"/>
                    <a:pt x="972" y="58"/>
                    <a:pt x="972" y="58"/>
                  </a:cubicBezTo>
                  <a:cubicBezTo>
                    <a:pt x="972" y="58"/>
                    <a:pt x="972" y="58"/>
                    <a:pt x="972" y="58"/>
                  </a:cubicBezTo>
                  <a:cubicBezTo>
                    <a:pt x="972" y="58"/>
                    <a:pt x="972" y="58"/>
                    <a:pt x="972" y="58"/>
                  </a:cubicBezTo>
                  <a:cubicBezTo>
                    <a:pt x="971" y="58"/>
                    <a:pt x="971" y="58"/>
                    <a:pt x="971" y="58"/>
                  </a:cubicBezTo>
                  <a:close/>
                  <a:moveTo>
                    <a:pt x="973" y="55"/>
                  </a:moveTo>
                  <a:cubicBezTo>
                    <a:pt x="994" y="54"/>
                    <a:pt x="1015" y="53"/>
                    <a:pt x="1036" y="53"/>
                  </a:cubicBezTo>
                  <a:cubicBezTo>
                    <a:pt x="1036" y="53"/>
                    <a:pt x="1036" y="53"/>
                    <a:pt x="1036" y="53"/>
                  </a:cubicBezTo>
                  <a:cubicBezTo>
                    <a:pt x="1036" y="11"/>
                    <a:pt x="1036" y="11"/>
                    <a:pt x="1036" y="11"/>
                  </a:cubicBezTo>
                  <a:cubicBezTo>
                    <a:pt x="1015" y="11"/>
                    <a:pt x="994" y="10"/>
                    <a:pt x="973" y="9"/>
                  </a:cubicBezTo>
                  <a:cubicBezTo>
                    <a:pt x="973" y="9"/>
                    <a:pt x="973" y="9"/>
                    <a:pt x="973" y="9"/>
                  </a:cubicBezTo>
                  <a:cubicBezTo>
                    <a:pt x="973" y="55"/>
                    <a:pt x="973" y="55"/>
                    <a:pt x="973" y="55"/>
                  </a:cubicBezTo>
                  <a:close/>
                  <a:moveTo>
                    <a:pt x="1240" y="58"/>
                  </a:moveTo>
                  <a:cubicBezTo>
                    <a:pt x="1218" y="57"/>
                    <a:pt x="1197" y="56"/>
                    <a:pt x="1175" y="55"/>
                  </a:cubicBezTo>
                  <a:cubicBezTo>
                    <a:pt x="1175" y="55"/>
                    <a:pt x="1175" y="55"/>
                    <a:pt x="1175" y="55"/>
                  </a:cubicBezTo>
                  <a:cubicBezTo>
                    <a:pt x="1174" y="55"/>
                    <a:pt x="1173" y="54"/>
                    <a:pt x="1173" y="54"/>
                  </a:cubicBezTo>
                  <a:cubicBezTo>
                    <a:pt x="1173" y="54"/>
                    <a:pt x="1173" y="54"/>
                    <a:pt x="1173" y="54"/>
                  </a:cubicBezTo>
                  <a:cubicBezTo>
                    <a:pt x="1173" y="16"/>
                    <a:pt x="1173" y="16"/>
                    <a:pt x="1173" y="16"/>
                  </a:cubicBezTo>
                  <a:cubicBezTo>
                    <a:pt x="1173" y="16"/>
                    <a:pt x="1174" y="15"/>
                    <a:pt x="1174" y="15"/>
                  </a:cubicBezTo>
                  <a:cubicBezTo>
                    <a:pt x="1174" y="15"/>
                    <a:pt x="1174" y="15"/>
                    <a:pt x="1174" y="15"/>
                  </a:cubicBezTo>
                  <a:cubicBezTo>
                    <a:pt x="1174" y="15"/>
                    <a:pt x="1174" y="14"/>
                    <a:pt x="1175" y="15"/>
                  </a:cubicBezTo>
                  <a:cubicBezTo>
                    <a:pt x="1175" y="15"/>
                    <a:pt x="1175" y="15"/>
                    <a:pt x="1175" y="15"/>
                  </a:cubicBezTo>
                  <a:cubicBezTo>
                    <a:pt x="1197" y="15"/>
                    <a:pt x="1219" y="16"/>
                    <a:pt x="1240" y="17"/>
                  </a:cubicBezTo>
                  <a:cubicBezTo>
                    <a:pt x="1240" y="17"/>
                    <a:pt x="1240" y="17"/>
                    <a:pt x="1240" y="17"/>
                  </a:cubicBezTo>
                  <a:cubicBezTo>
                    <a:pt x="1240" y="19"/>
                    <a:pt x="1240" y="19"/>
                    <a:pt x="1240" y="19"/>
                  </a:cubicBezTo>
                  <a:cubicBezTo>
                    <a:pt x="1240" y="17"/>
                    <a:pt x="1240" y="17"/>
                    <a:pt x="1240" y="17"/>
                  </a:cubicBezTo>
                  <a:cubicBezTo>
                    <a:pt x="1241" y="17"/>
                    <a:pt x="1242" y="18"/>
                    <a:pt x="1242" y="19"/>
                  </a:cubicBezTo>
                  <a:cubicBezTo>
                    <a:pt x="1242" y="19"/>
                    <a:pt x="1242" y="19"/>
                    <a:pt x="1242" y="19"/>
                  </a:cubicBezTo>
                  <a:cubicBezTo>
                    <a:pt x="1242" y="56"/>
                    <a:pt x="1242" y="56"/>
                    <a:pt x="1242" y="56"/>
                  </a:cubicBezTo>
                  <a:cubicBezTo>
                    <a:pt x="1242" y="57"/>
                    <a:pt x="1242" y="57"/>
                    <a:pt x="1241" y="57"/>
                  </a:cubicBezTo>
                  <a:cubicBezTo>
                    <a:pt x="1241" y="57"/>
                    <a:pt x="1241" y="57"/>
                    <a:pt x="1241" y="57"/>
                  </a:cubicBezTo>
                  <a:cubicBezTo>
                    <a:pt x="1241" y="58"/>
                    <a:pt x="1241" y="58"/>
                    <a:pt x="1240" y="58"/>
                  </a:cubicBezTo>
                  <a:cubicBezTo>
                    <a:pt x="1240" y="58"/>
                    <a:pt x="1240" y="58"/>
                    <a:pt x="1240" y="58"/>
                  </a:cubicBezTo>
                  <a:cubicBezTo>
                    <a:pt x="1240" y="58"/>
                    <a:pt x="1240" y="58"/>
                    <a:pt x="1240" y="58"/>
                  </a:cubicBezTo>
                  <a:close/>
                  <a:moveTo>
                    <a:pt x="1239" y="55"/>
                  </a:moveTo>
                  <a:cubicBezTo>
                    <a:pt x="1239" y="20"/>
                    <a:pt x="1239" y="20"/>
                    <a:pt x="1239" y="20"/>
                  </a:cubicBezTo>
                  <a:cubicBezTo>
                    <a:pt x="1218" y="19"/>
                    <a:pt x="1197" y="18"/>
                    <a:pt x="1176" y="18"/>
                  </a:cubicBezTo>
                  <a:cubicBezTo>
                    <a:pt x="1176" y="18"/>
                    <a:pt x="1176" y="18"/>
                    <a:pt x="1176" y="18"/>
                  </a:cubicBezTo>
                  <a:cubicBezTo>
                    <a:pt x="1176" y="52"/>
                    <a:pt x="1176" y="52"/>
                    <a:pt x="1176" y="52"/>
                  </a:cubicBezTo>
                  <a:cubicBezTo>
                    <a:pt x="1197" y="53"/>
                    <a:pt x="1218" y="54"/>
                    <a:pt x="1239" y="55"/>
                  </a:cubicBezTo>
                  <a:close/>
                </a:path>
              </a:pathLst>
            </a:custGeom>
            <a:solidFill>
              <a:srgbClr val="753C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72CC52AA-3BD7-419D-B0BF-857568B6A4BB}"/>
              </a:ext>
            </a:extLst>
          </p:cNvPr>
          <p:cNvSpPr txBox="1"/>
          <p:nvPr/>
        </p:nvSpPr>
        <p:spPr>
          <a:xfrm>
            <a:off x="2133166" y="694524"/>
            <a:ext cx="59912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/>
              <a:t>Bài</a:t>
            </a:r>
            <a:r>
              <a:rPr lang="en-US" sz="2800" b="1" dirty="0"/>
              <a:t> </a:t>
            </a:r>
            <a:r>
              <a:rPr lang="en-US" sz="2800" b="1" dirty="0" err="1"/>
              <a:t>tập</a:t>
            </a:r>
            <a:r>
              <a:rPr lang="en-US" sz="2800" b="1" dirty="0"/>
              <a:t> 6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C23F4C9-65C1-4C45-9301-CB6BDF4B2ECE}"/>
              </a:ext>
            </a:extLst>
          </p:cNvPr>
          <p:cNvSpPr txBox="1"/>
          <p:nvPr/>
        </p:nvSpPr>
        <p:spPr>
          <a:xfrm>
            <a:off x="2734284" y="2000895"/>
            <a:ext cx="6100762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4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</a:t>
            </a:r>
            <a:r>
              <a:rPr lang="en-US" sz="2400" spc="-3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Viết</a:t>
            </a:r>
            <a:r>
              <a:rPr lang="en-US" sz="24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-3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4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-3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đoạn</a:t>
            </a:r>
            <a:r>
              <a:rPr lang="en-US" sz="24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-3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sz="24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-3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ngắn</a:t>
            </a:r>
            <a:r>
              <a:rPr lang="en-US" sz="24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(</a:t>
            </a:r>
            <a:r>
              <a:rPr lang="en-US" sz="2400" spc="-3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khoảng</a:t>
            </a:r>
            <a:r>
              <a:rPr lang="en-US" sz="24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5 </a:t>
            </a:r>
            <a:r>
              <a:rPr lang="en-US" sz="2400" spc="-3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đến</a:t>
            </a:r>
            <a:r>
              <a:rPr lang="en-US" sz="24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7 </a:t>
            </a:r>
            <a:r>
              <a:rPr lang="en-US" sz="2400" spc="-3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dòng</a:t>
            </a:r>
            <a:r>
              <a:rPr lang="en-US" sz="24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en-US" sz="2400" spc="-3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nêu</a:t>
            </a:r>
            <a:r>
              <a:rPr lang="en-US" sz="24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-3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sz="24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-3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nghĩ</a:t>
            </a:r>
            <a:r>
              <a:rPr lang="en-US" sz="24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-3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-3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24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-3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4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-3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4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-3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24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-3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r>
              <a:rPr lang="en-US" sz="24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-3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4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-3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sz="24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-3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bản</a:t>
            </a:r>
            <a:r>
              <a:rPr lang="en-US" sz="24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“</a:t>
            </a:r>
            <a:r>
              <a:rPr lang="en-US" sz="2400" b="1" i="1" spc="-3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400" b="1" i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spc="-3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400" b="1" i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spc="-3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đường</a:t>
            </a:r>
            <a:r>
              <a:rPr lang="en-US" sz="2400" b="1" i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spc="-3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đời</a:t>
            </a:r>
            <a:r>
              <a:rPr lang="en-US" sz="2400" b="1" i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spc="-3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đầu</a:t>
            </a:r>
            <a:r>
              <a:rPr lang="en-US" sz="2400" b="1" i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spc="-3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tiên</a:t>
            </a:r>
            <a:r>
              <a:rPr lang="en-US" sz="24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 </a:t>
            </a:r>
            <a:r>
              <a:rPr lang="en-US" sz="2400" spc="-3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hoặc</a:t>
            </a:r>
            <a:r>
              <a:rPr lang="en-US" sz="24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</a:t>
            </a:r>
            <a:r>
              <a:rPr lang="en-US" sz="2400" b="1" i="1" spc="-3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Ông</a:t>
            </a:r>
            <a:r>
              <a:rPr lang="en-US" sz="2400" b="1" i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spc="-3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lão</a:t>
            </a:r>
            <a:r>
              <a:rPr lang="en-US" sz="2400" b="1" i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spc="-3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đánh</a:t>
            </a:r>
            <a:r>
              <a:rPr lang="en-US" sz="2400" b="1" i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spc="-3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</a:t>
            </a:r>
            <a:r>
              <a:rPr lang="en-US" sz="2400" b="1" i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spc="-3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b="1" i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con </a:t>
            </a:r>
            <a:r>
              <a:rPr lang="en-US" sz="2400" b="1" i="1" spc="-3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</a:t>
            </a:r>
            <a:r>
              <a:rPr lang="en-US" sz="2400" b="1" i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spc="-3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vàng</a:t>
            </a:r>
            <a:r>
              <a:rPr lang="en-US" sz="2400" b="1" i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</a:t>
            </a:r>
            <a:r>
              <a:rPr lang="en-US" sz="24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en-US" sz="24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-3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4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-3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đoạn</a:t>
            </a:r>
            <a:r>
              <a:rPr lang="en-US" sz="24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-3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sz="24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-3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-3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en-US" sz="24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-3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24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-3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chủ</a:t>
            </a:r>
            <a:r>
              <a:rPr lang="en-US" sz="24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-3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sz="24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-3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4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-3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cụm</a:t>
            </a:r>
            <a:r>
              <a:rPr lang="en-US" sz="24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-3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4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400" spc="-3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Xác</a:t>
            </a:r>
            <a:r>
              <a:rPr lang="en-US" sz="24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-3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24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-3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chủ</a:t>
            </a:r>
            <a:r>
              <a:rPr lang="en-US" sz="24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-3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sz="24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-3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4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-3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cụm</a:t>
            </a:r>
            <a:r>
              <a:rPr lang="en-US" sz="24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-3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4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-3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4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-3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đoạn</a:t>
            </a:r>
            <a:r>
              <a:rPr lang="en-US" sz="24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-3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sz="24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-3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sz="24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0991043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图片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01425" y="6194461"/>
            <a:ext cx="555265" cy="298998"/>
          </a:xfrm>
          <a:prstGeom prst="rect">
            <a:avLst/>
          </a:prstGeom>
        </p:spPr>
      </p:pic>
      <p:pic>
        <p:nvPicPr>
          <p:cNvPr id="25" name="图片 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10718" y="5884851"/>
            <a:ext cx="518061" cy="690767"/>
          </a:xfrm>
          <a:prstGeom prst="rect">
            <a:avLst/>
          </a:prstGeom>
        </p:spPr>
      </p:pic>
      <p:pic>
        <p:nvPicPr>
          <p:cNvPr id="26" name="图片 2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11125" y="5711805"/>
            <a:ext cx="647842" cy="863813"/>
          </a:xfrm>
          <a:prstGeom prst="rect">
            <a:avLst/>
          </a:prstGeom>
        </p:spPr>
      </p:pic>
      <p:pic>
        <p:nvPicPr>
          <p:cNvPr id="27" name="图片 2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214759" y="5770388"/>
            <a:ext cx="570823" cy="746481"/>
          </a:xfrm>
          <a:prstGeom prst="rect">
            <a:avLst/>
          </a:prstGeom>
        </p:spPr>
      </p:pic>
      <p:pic>
        <p:nvPicPr>
          <p:cNvPr id="30" name="图片 2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94507" y="6195533"/>
            <a:ext cx="555265" cy="298998"/>
          </a:xfrm>
          <a:prstGeom prst="rect">
            <a:avLst/>
          </a:prstGeom>
        </p:spPr>
      </p:pic>
      <p:pic>
        <p:nvPicPr>
          <p:cNvPr id="31" name="图片 3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21744" y="6197872"/>
            <a:ext cx="404831" cy="217994"/>
          </a:xfrm>
          <a:prstGeom prst="rect">
            <a:avLst/>
          </a:prstGeom>
        </p:spPr>
      </p:pic>
      <p:pic>
        <p:nvPicPr>
          <p:cNvPr id="49" name="图片 4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87938" y="1332680"/>
            <a:ext cx="701136" cy="193815"/>
          </a:xfrm>
          <a:prstGeom prst="rect">
            <a:avLst/>
          </a:prstGeom>
        </p:spPr>
      </p:pic>
      <p:pic>
        <p:nvPicPr>
          <p:cNvPr id="34" name="图片 3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0767" y="470622"/>
            <a:ext cx="1104511" cy="971025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597715" y="369711"/>
            <a:ext cx="647842" cy="508125"/>
          </a:xfrm>
          <a:prstGeom prst="rect">
            <a:avLst/>
          </a:prstGeom>
        </p:spPr>
      </p:pic>
      <p:pic>
        <p:nvPicPr>
          <p:cNvPr id="50" name="图片 4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704144" y="652931"/>
            <a:ext cx="647842" cy="508125"/>
          </a:xfrm>
          <a:prstGeom prst="rect">
            <a:avLst/>
          </a:prstGeom>
        </p:spPr>
      </p:pic>
      <p:grpSp>
        <p:nvGrpSpPr>
          <p:cNvPr id="3" name="Group 4"/>
          <p:cNvGrpSpPr>
            <a:grpSpLocks noChangeAspect="1"/>
          </p:cNvGrpSpPr>
          <p:nvPr/>
        </p:nvGrpSpPr>
        <p:grpSpPr bwMode="auto">
          <a:xfrm>
            <a:off x="-58057" y="-38100"/>
            <a:ext cx="12308114" cy="6934200"/>
            <a:chOff x="1650" y="-11"/>
            <a:chExt cx="4420" cy="4368"/>
          </a:xfrm>
        </p:grpSpPr>
        <p:sp>
          <p:nvSpPr>
            <p:cNvPr id="5" name="Freeform 5"/>
            <p:cNvSpPr>
              <a:spLocks noEditPoints="1"/>
            </p:cNvSpPr>
            <p:nvPr/>
          </p:nvSpPr>
          <p:spPr bwMode="auto">
            <a:xfrm>
              <a:off x="1650" y="-11"/>
              <a:ext cx="4420" cy="4368"/>
            </a:xfrm>
            <a:custGeom>
              <a:avLst/>
              <a:gdLst>
                <a:gd name="T0" fmla="*/ 1991 w 2032"/>
                <a:gd name="T1" fmla="*/ 1430 h 2008"/>
                <a:gd name="T2" fmla="*/ 1996 w 2032"/>
                <a:gd name="T3" fmla="*/ 1102 h 2008"/>
                <a:gd name="T4" fmla="*/ 1984 w 2032"/>
                <a:gd name="T5" fmla="*/ 776 h 2008"/>
                <a:gd name="T6" fmla="*/ 1987 w 2032"/>
                <a:gd name="T7" fmla="*/ 491 h 2008"/>
                <a:gd name="T8" fmla="*/ 2004 w 2032"/>
                <a:gd name="T9" fmla="*/ 256 h 2008"/>
                <a:gd name="T10" fmla="*/ 1961 w 2032"/>
                <a:gd name="T11" fmla="*/ 63 h 2008"/>
                <a:gd name="T12" fmla="*/ 1696 w 2032"/>
                <a:gd name="T13" fmla="*/ 24 h 2008"/>
                <a:gd name="T14" fmla="*/ 757 w 2032"/>
                <a:gd name="T15" fmla="*/ 6 h 2008"/>
                <a:gd name="T16" fmla="*/ 375 w 2032"/>
                <a:gd name="T17" fmla="*/ 19 h 2008"/>
                <a:gd name="T18" fmla="*/ 120 w 2032"/>
                <a:gd name="T19" fmla="*/ 19 h 2008"/>
                <a:gd name="T20" fmla="*/ 25 w 2032"/>
                <a:gd name="T21" fmla="*/ 198 h 2008"/>
                <a:gd name="T22" fmla="*/ 12 w 2032"/>
                <a:gd name="T23" fmla="*/ 431 h 2008"/>
                <a:gd name="T24" fmla="*/ 21 w 2032"/>
                <a:gd name="T25" fmla="*/ 788 h 2008"/>
                <a:gd name="T26" fmla="*/ 22 w 2032"/>
                <a:gd name="T27" fmla="*/ 1449 h 2008"/>
                <a:gd name="T28" fmla="*/ 34 w 2032"/>
                <a:gd name="T29" fmla="*/ 1720 h 2008"/>
                <a:gd name="T30" fmla="*/ 39 w 2032"/>
                <a:gd name="T31" fmla="*/ 1901 h 2008"/>
                <a:gd name="T32" fmla="*/ 292 w 2032"/>
                <a:gd name="T33" fmla="*/ 1976 h 2008"/>
                <a:gd name="T34" fmla="*/ 646 w 2032"/>
                <a:gd name="T35" fmla="*/ 1976 h 2008"/>
                <a:gd name="T36" fmla="*/ 1423 w 2032"/>
                <a:gd name="T37" fmla="*/ 1963 h 2008"/>
                <a:gd name="T38" fmla="*/ 1819 w 2032"/>
                <a:gd name="T39" fmla="*/ 1976 h 2008"/>
                <a:gd name="T40" fmla="*/ 1977 w 2032"/>
                <a:gd name="T41" fmla="*/ 1896 h 2008"/>
                <a:gd name="T42" fmla="*/ 1991 w 2032"/>
                <a:gd name="T43" fmla="*/ 1430 h 2008"/>
                <a:gd name="T44" fmla="*/ 1956 w 2032"/>
                <a:gd name="T45" fmla="*/ 1535 h 2008"/>
                <a:gd name="T46" fmla="*/ 1943 w 2032"/>
                <a:gd name="T47" fmla="*/ 1756 h 2008"/>
                <a:gd name="T48" fmla="*/ 1854 w 2032"/>
                <a:gd name="T49" fmla="*/ 1925 h 2008"/>
                <a:gd name="T50" fmla="*/ 1612 w 2032"/>
                <a:gd name="T51" fmla="*/ 1925 h 2008"/>
                <a:gd name="T52" fmla="*/ 1249 w 2032"/>
                <a:gd name="T53" fmla="*/ 1938 h 2008"/>
                <a:gd name="T54" fmla="*/ 363 w 2032"/>
                <a:gd name="T55" fmla="*/ 1926 h 2008"/>
                <a:gd name="T56" fmla="*/ 108 w 2032"/>
                <a:gd name="T57" fmla="*/ 1884 h 2008"/>
                <a:gd name="T58" fmla="*/ 67 w 2032"/>
                <a:gd name="T59" fmla="*/ 1701 h 2008"/>
                <a:gd name="T60" fmla="*/ 83 w 2032"/>
                <a:gd name="T61" fmla="*/ 1478 h 2008"/>
                <a:gd name="T62" fmla="*/ 86 w 2032"/>
                <a:gd name="T63" fmla="*/ 1208 h 2008"/>
                <a:gd name="T64" fmla="*/ 74 w 2032"/>
                <a:gd name="T65" fmla="*/ 899 h 2008"/>
                <a:gd name="T66" fmla="*/ 75 w 2032"/>
                <a:gd name="T67" fmla="*/ 588 h 2008"/>
                <a:gd name="T68" fmla="*/ 88 w 2032"/>
                <a:gd name="T69" fmla="*/ 146 h 2008"/>
                <a:gd name="T70" fmla="*/ 243 w 2032"/>
                <a:gd name="T71" fmla="*/ 66 h 2008"/>
                <a:gd name="T72" fmla="*/ 618 w 2032"/>
                <a:gd name="T73" fmla="*/ 82 h 2008"/>
                <a:gd name="T74" fmla="*/ 1355 w 2032"/>
                <a:gd name="T75" fmla="*/ 70 h 2008"/>
                <a:gd name="T76" fmla="*/ 1691 w 2032"/>
                <a:gd name="T77" fmla="*/ 70 h 2008"/>
                <a:gd name="T78" fmla="*/ 1934 w 2032"/>
                <a:gd name="T79" fmla="*/ 141 h 2008"/>
                <a:gd name="T80" fmla="*/ 1935 w 2032"/>
                <a:gd name="T81" fmla="*/ 313 h 2008"/>
                <a:gd name="T82" fmla="*/ 1946 w 2032"/>
                <a:gd name="T83" fmla="*/ 570 h 2008"/>
                <a:gd name="T84" fmla="*/ 1948 w 2032"/>
                <a:gd name="T85" fmla="*/ 1196 h 2008"/>
                <a:gd name="T86" fmla="*/ 1956 w 2032"/>
                <a:gd name="T87" fmla="*/ 1535 h 20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032" h="2008">
                  <a:moveTo>
                    <a:pt x="1991" y="1430"/>
                  </a:moveTo>
                  <a:cubicBezTo>
                    <a:pt x="1991" y="1319"/>
                    <a:pt x="2007" y="1212"/>
                    <a:pt x="1996" y="1102"/>
                  </a:cubicBezTo>
                  <a:cubicBezTo>
                    <a:pt x="1985" y="990"/>
                    <a:pt x="1970" y="888"/>
                    <a:pt x="1984" y="776"/>
                  </a:cubicBezTo>
                  <a:cubicBezTo>
                    <a:pt x="1996" y="683"/>
                    <a:pt x="1987" y="585"/>
                    <a:pt x="1987" y="491"/>
                  </a:cubicBezTo>
                  <a:cubicBezTo>
                    <a:pt x="1987" y="411"/>
                    <a:pt x="2004" y="335"/>
                    <a:pt x="2004" y="256"/>
                  </a:cubicBezTo>
                  <a:cubicBezTo>
                    <a:pt x="2004" y="194"/>
                    <a:pt x="2000" y="105"/>
                    <a:pt x="1961" y="63"/>
                  </a:cubicBezTo>
                  <a:cubicBezTo>
                    <a:pt x="1902" y="0"/>
                    <a:pt x="1771" y="20"/>
                    <a:pt x="1696" y="24"/>
                  </a:cubicBezTo>
                  <a:cubicBezTo>
                    <a:pt x="1387" y="41"/>
                    <a:pt x="1085" y="8"/>
                    <a:pt x="757" y="6"/>
                  </a:cubicBezTo>
                  <a:cubicBezTo>
                    <a:pt x="616" y="5"/>
                    <a:pt x="516" y="6"/>
                    <a:pt x="375" y="19"/>
                  </a:cubicBezTo>
                  <a:cubicBezTo>
                    <a:pt x="336" y="23"/>
                    <a:pt x="157" y="12"/>
                    <a:pt x="120" y="19"/>
                  </a:cubicBezTo>
                  <a:cubicBezTo>
                    <a:pt x="120" y="19"/>
                    <a:pt x="0" y="33"/>
                    <a:pt x="25" y="198"/>
                  </a:cubicBezTo>
                  <a:cubicBezTo>
                    <a:pt x="37" y="279"/>
                    <a:pt x="15" y="349"/>
                    <a:pt x="12" y="431"/>
                  </a:cubicBezTo>
                  <a:cubicBezTo>
                    <a:pt x="8" y="551"/>
                    <a:pt x="8" y="669"/>
                    <a:pt x="21" y="788"/>
                  </a:cubicBezTo>
                  <a:cubicBezTo>
                    <a:pt x="44" y="1006"/>
                    <a:pt x="50" y="1197"/>
                    <a:pt x="22" y="1449"/>
                  </a:cubicBezTo>
                  <a:cubicBezTo>
                    <a:pt x="12" y="1544"/>
                    <a:pt x="38" y="1624"/>
                    <a:pt x="34" y="1720"/>
                  </a:cubicBezTo>
                  <a:cubicBezTo>
                    <a:pt x="32" y="1760"/>
                    <a:pt x="18" y="1864"/>
                    <a:pt x="39" y="1901"/>
                  </a:cubicBezTo>
                  <a:cubicBezTo>
                    <a:pt x="85" y="1980"/>
                    <a:pt x="216" y="1973"/>
                    <a:pt x="292" y="1976"/>
                  </a:cubicBezTo>
                  <a:cubicBezTo>
                    <a:pt x="410" y="1981"/>
                    <a:pt x="488" y="1958"/>
                    <a:pt x="646" y="1976"/>
                  </a:cubicBezTo>
                  <a:cubicBezTo>
                    <a:pt x="911" y="2008"/>
                    <a:pt x="1156" y="1976"/>
                    <a:pt x="1423" y="1963"/>
                  </a:cubicBezTo>
                  <a:cubicBezTo>
                    <a:pt x="1540" y="1958"/>
                    <a:pt x="1701" y="1984"/>
                    <a:pt x="1819" y="1976"/>
                  </a:cubicBezTo>
                  <a:cubicBezTo>
                    <a:pt x="1888" y="1971"/>
                    <a:pt x="1949" y="1958"/>
                    <a:pt x="1977" y="1896"/>
                  </a:cubicBezTo>
                  <a:cubicBezTo>
                    <a:pt x="2032" y="1776"/>
                    <a:pt x="1991" y="1561"/>
                    <a:pt x="1991" y="1430"/>
                  </a:cubicBezTo>
                  <a:close/>
                  <a:moveTo>
                    <a:pt x="1956" y="1535"/>
                  </a:moveTo>
                  <a:cubicBezTo>
                    <a:pt x="1953" y="1613"/>
                    <a:pt x="1932" y="1679"/>
                    <a:pt x="1943" y="1756"/>
                  </a:cubicBezTo>
                  <a:cubicBezTo>
                    <a:pt x="1967" y="1912"/>
                    <a:pt x="1854" y="1925"/>
                    <a:pt x="1854" y="1925"/>
                  </a:cubicBezTo>
                  <a:cubicBezTo>
                    <a:pt x="1818" y="1932"/>
                    <a:pt x="1648" y="1922"/>
                    <a:pt x="1612" y="1925"/>
                  </a:cubicBezTo>
                  <a:cubicBezTo>
                    <a:pt x="1478" y="1938"/>
                    <a:pt x="1383" y="1939"/>
                    <a:pt x="1249" y="1938"/>
                  </a:cubicBezTo>
                  <a:cubicBezTo>
                    <a:pt x="939" y="1936"/>
                    <a:pt x="684" y="1907"/>
                    <a:pt x="363" y="1926"/>
                  </a:cubicBezTo>
                  <a:cubicBezTo>
                    <a:pt x="291" y="1930"/>
                    <a:pt x="163" y="1943"/>
                    <a:pt x="108" y="1884"/>
                  </a:cubicBezTo>
                  <a:cubicBezTo>
                    <a:pt x="71" y="1844"/>
                    <a:pt x="67" y="1760"/>
                    <a:pt x="67" y="1701"/>
                  </a:cubicBezTo>
                  <a:cubicBezTo>
                    <a:pt x="67" y="1626"/>
                    <a:pt x="83" y="1554"/>
                    <a:pt x="83" y="1478"/>
                  </a:cubicBezTo>
                  <a:cubicBezTo>
                    <a:pt x="83" y="1389"/>
                    <a:pt x="75" y="1296"/>
                    <a:pt x="86" y="1208"/>
                  </a:cubicBezTo>
                  <a:cubicBezTo>
                    <a:pt x="100" y="1102"/>
                    <a:pt x="85" y="1004"/>
                    <a:pt x="74" y="899"/>
                  </a:cubicBezTo>
                  <a:cubicBezTo>
                    <a:pt x="64" y="794"/>
                    <a:pt x="75" y="692"/>
                    <a:pt x="75" y="588"/>
                  </a:cubicBezTo>
                  <a:cubicBezTo>
                    <a:pt x="75" y="464"/>
                    <a:pt x="37" y="260"/>
                    <a:pt x="88" y="146"/>
                  </a:cubicBezTo>
                  <a:cubicBezTo>
                    <a:pt x="115" y="87"/>
                    <a:pt x="177" y="71"/>
                    <a:pt x="243" y="66"/>
                  </a:cubicBezTo>
                  <a:cubicBezTo>
                    <a:pt x="354" y="58"/>
                    <a:pt x="507" y="87"/>
                    <a:pt x="618" y="82"/>
                  </a:cubicBezTo>
                  <a:cubicBezTo>
                    <a:pt x="871" y="70"/>
                    <a:pt x="1104" y="40"/>
                    <a:pt x="1355" y="70"/>
                  </a:cubicBezTo>
                  <a:cubicBezTo>
                    <a:pt x="1504" y="87"/>
                    <a:pt x="1579" y="65"/>
                    <a:pt x="1691" y="70"/>
                  </a:cubicBezTo>
                  <a:cubicBezTo>
                    <a:pt x="1762" y="73"/>
                    <a:pt x="1901" y="53"/>
                    <a:pt x="1934" y="141"/>
                  </a:cubicBezTo>
                  <a:cubicBezTo>
                    <a:pt x="1948" y="179"/>
                    <a:pt x="1937" y="275"/>
                    <a:pt x="1935" y="313"/>
                  </a:cubicBezTo>
                  <a:cubicBezTo>
                    <a:pt x="1931" y="403"/>
                    <a:pt x="1956" y="480"/>
                    <a:pt x="1946" y="570"/>
                  </a:cubicBezTo>
                  <a:cubicBezTo>
                    <a:pt x="1920" y="808"/>
                    <a:pt x="1925" y="990"/>
                    <a:pt x="1948" y="1196"/>
                  </a:cubicBezTo>
                  <a:cubicBezTo>
                    <a:pt x="1960" y="1309"/>
                    <a:pt x="1960" y="1421"/>
                    <a:pt x="1956" y="1535"/>
                  </a:cubicBezTo>
                  <a:close/>
                </a:path>
              </a:pathLst>
            </a:custGeom>
            <a:solidFill>
              <a:srgbClr val="BFE3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6" name="Freeform 6"/>
            <p:cNvSpPr>
              <a:spLocks noEditPoints="1"/>
            </p:cNvSpPr>
            <p:nvPr/>
          </p:nvSpPr>
          <p:spPr bwMode="auto">
            <a:xfrm>
              <a:off x="1667" y="-2"/>
              <a:ext cx="4348" cy="4322"/>
            </a:xfrm>
            <a:custGeom>
              <a:avLst/>
              <a:gdLst>
                <a:gd name="T0" fmla="*/ 283 w 1999"/>
                <a:gd name="T1" fmla="*/ 1974 h 1987"/>
                <a:gd name="T2" fmla="*/ 24 w 1999"/>
                <a:gd name="T3" fmla="*/ 1716 h 1987"/>
                <a:gd name="T4" fmla="*/ 13 w 1999"/>
                <a:gd name="T5" fmla="*/ 1445 h 1987"/>
                <a:gd name="T6" fmla="*/ 0 w 1999"/>
                <a:gd name="T7" fmla="*/ 560 h 1987"/>
                <a:gd name="T8" fmla="*/ 16 w 1999"/>
                <a:gd name="T9" fmla="*/ 194 h 1987"/>
                <a:gd name="T10" fmla="*/ 111 w 1999"/>
                <a:gd name="T11" fmla="*/ 14 h 1987"/>
                <a:gd name="T12" fmla="*/ 366 w 1999"/>
                <a:gd name="T13" fmla="*/ 14 h 1987"/>
                <a:gd name="T14" fmla="*/ 1498 w 1999"/>
                <a:gd name="T15" fmla="*/ 23 h 1987"/>
                <a:gd name="T16" fmla="*/ 1954 w 1999"/>
                <a:gd name="T17" fmla="*/ 58 h 1987"/>
                <a:gd name="T18" fmla="*/ 1981 w 1999"/>
                <a:gd name="T19" fmla="*/ 487 h 1987"/>
                <a:gd name="T20" fmla="*/ 1972 w 1999"/>
                <a:gd name="T21" fmla="*/ 867 h 1987"/>
                <a:gd name="T22" fmla="*/ 1985 w 1999"/>
                <a:gd name="T23" fmla="*/ 1425 h 1987"/>
                <a:gd name="T24" fmla="*/ 1999 w 1999"/>
                <a:gd name="T25" fmla="*/ 1713 h 1987"/>
                <a:gd name="T26" fmla="*/ 1759 w 1999"/>
                <a:gd name="T27" fmla="*/ 1975 h 1987"/>
                <a:gd name="T28" fmla="*/ 881 w 1999"/>
                <a:gd name="T29" fmla="*/ 1987 h 1987"/>
                <a:gd name="T30" fmla="*/ 1415 w 1999"/>
                <a:gd name="T31" fmla="*/ 1958 h 1987"/>
                <a:gd name="T32" fmla="*/ 1811 w 1999"/>
                <a:gd name="T33" fmla="*/ 1971 h 1987"/>
                <a:gd name="T34" fmla="*/ 1982 w 1999"/>
                <a:gd name="T35" fmla="*/ 1426 h 1987"/>
                <a:gd name="T36" fmla="*/ 1987 w 1999"/>
                <a:gd name="T37" fmla="*/ 1098 h 1987"/>
                <a:gd name="T38" fmla="*/ 1981 w 1999"/>
                <a:gd name="T39" fmla="*/ 659 h 1987"/>
                <a:gd name="T40" fmla="*/ 1994 w 1999"/>
                <a:gd name="T41" fmla="*/ 252 h 1987"/>
                <a:gd name="T42" fmla="*/ 1688 w 1999"/>
                <a:gd name="T43" fmla="*/ 21 h 1987"/>
                <a:gd name="T44" fmla="*/ 684 w 1999"/>
                <a:gd name="T45" fmla="*/ 3 h 1987"/>
                <a:gd name="T46" fmla="*/ 166 w 1999"/>
                <a:gd name="T47" fmla="*/ 14 h 1987"/>
                <a:gd name="T48" fmla="*/ 64 w 1999"/>
                <a:gd name="T49" fmla="*/ 38 h 1987"/>
                <a:gd name="T50" fmla="*/ 22 w 1999"/>
                <a:gd name="T51" fmla="*/ 244 h 1987"/>
                <a:gd name="T52" fmla="*/ 14 w 1999"/>
                <a:gd name="T53" fmla="*/ 784 h 1987"/>
                <a:gd name="T54" fmla="*/ 13 w 1999"/>
                <a:gd name="T55" fmla="*/ 1492 h 1987"/>
                <a:gd name="T56" fmla="*/ 21 w 1999"/>
                <a:gd name="T57" fmla="*/ 1824 h 1987"/>
                <a:gd name="T58" fmla="*/ 318 w 1999"/>
                <a:gd name="T59" fmla="*/ 1972 h 1987"/>
                <a:gd name="T60" fmla="*/ 583 w 1999"/>
                <a:gd name="T61" fmla="*/ 1917 h 1987"/>
                <a:gd name="T62" fmla="*/ 99 w 1999"/>
                <a:gd name="T63" fmla="*/ 1881 h 1987"/>
                <a:gd name="T64" fmla="*/ 74 w 1999"/>
                <a:gd name="T65" fmla="*/ 1474 h 1987"/>
                <a:gd name="T66" fmla="*/ 82 w 1999"/>
                <a:gd name="T67" fmla="*/ 1114 h 1987"/>
                <a:gd name="T68" fmla="*/ 66 w 1999"/>
                <a:gd name="T69" fmla="*/ 585 h 1987"/>
                <a:gd name="T70" fmla="*/ 79 w 1999"/>
                <a:gd name="T71" fmla="*/ 141 h 1987"/>
                <a:gd name="T72" fmla="*/ 582 w 1999"/>
                <a:gd name="T73" fmla="*/ 77 h 1987"/>
                <a:gd name="T74" fmla="*/ 1347 w 1999"/>
                <a:gd name="T75" fmla="*/ 64 h 1987"/>
                <a:gd name="T76" fmla="*/ 1683 w 1999"/>
                <a:gd name="T77" fmla="*/ 64 h 1987"/>
                <a:gd name="T78" fmla="*/ 1928 w 1999"/>
                <a:gd name="T79" fmla="*/ 136 h 1987"/>
                <a:gd name="T80" fmla="*/ 1928 w 1999"/>
                <a:gd name="T81" fmla="*/ 332 h 1987"/>
                <a:gd name="T82" fmla="*/ 1922 w 1999"/>
                <a:gd name="T83" fmla="*/ 868 h 1987"/>
                <a:gd name="T84" fmla="*/ 1949 w 1999"/>
                <a:gd name="T85" fmla="*/ 1531 h 1987"/>
                <a:gd name="T86" fmla="*/ 1940 w 1999"/>
                <a:gd name="T87" fmla="*/ 1793 h 1987"/>
                <a:gd name="T88" fmla="*/ 1795 w 1999"/>
                <a:gd name="T89" fmla="*/ 1925 h 1987"/>
                <a:gd name="T90" fmla="*/ 1303 w 1999"/>
                <a:gd name="T91" fmla="*/ 1936 h 1987"/>
                <a:gd name="T92" fmla="*/ 1604 w 1999"/>
                <a:gd name="T93" fmla="*/ 1920 h 1987"/>
                <a:gd name="T94" fmla="*/ 1846 w 1999"/>
                <a:gd name="T95" fmla="*/ 1920 h 1987"/>
                <a:gd name="T96" fmla="*/ 1937 w 1999"/>
                <a:gd name="T97" fmla="*/ 1793 h 1987"/>
                <a:gd name="T98" fmla="*/ 1946 w 1999"/>
                <a:gd name="T99" fmla="*/ 1531 h 1987"/>
                <a:gd name="T100" fmla="*/ 1919 w 1999"/>
                <a:gd name="T101" fmla="*/ 868 h 1987"/>
                <a:gd name="T102" fmla="*/ 1925 w 1999"/>
                <a:gd name="T103" fmla="*/ 332 h 1987"/>
                <a:gd name="T104" fmla="*/ 1925 w 1999"/>
                <a:gd name="T105" fmla="*/ 137 h 1987"/>
                <a:gd name="T106" fmla="*/ 1683 w 1999"/>
                <a:gd name="T107" fmla="*/ 67 h 1987"/>
                <a:gd name="T108" fmla="*/ 1347 w 1999"/>
                <a:gd name="T109" fmla="*/ 67 h 1987"/>
                <a:gd name="T110" fmla="*/ 582 w 1999"/>
                <a:gd name="T111" fmla="*/ 80 h 1987"/>
                <a:gd name="T112" fmla="*/ 82 w 1999"/>
                <a:gd name="T113" fmla="*/ 143 h 1987"/>
                <a:gd name="T114" fmla="*/ 69 w 1999"/>
                <a:gd name="T115" fmla="*/ 585 h 1987"/>
                <a:gd name="T116" fmla="*/ 85 w 1999"/>
                <a:gd name="T117" fmla="*/ 1114 h 1987"/>
                <a:gd name="T118" fmla="*/ 77 w 1999"/>
                <a:gd name="T119" fmla="*/ 1474 h 1987"/>
                <a:gd name="T120" fmla="*/ 101 w 1999"/>
                <a:gd name="T121" fmla="*/ 1879 h 1987"/>
                <a:gd name="T122" fmla="*/ 583 w 1999"/>
                <a:gd name="T123" fmla="*/ 1914 h 19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999" h="1987">
                  <a:moveTo>
                    <a:pt x="638" y="1974"/>
                  </a:moveTo>
                  <a:cubicBezTo>
                    <a:pt x="592" y="1969"/>
                    <a:pt x="553" y="1967"/>
                    <a:pt x="517" y="1967"/>
                  </a:cubicBezTo>
                  <a:cubicBezTo>
                    <a:pt x="517" y="1967"/>
                    <a:pt x="517" y="1967"/>
                    <a:pt x="517" y="1967"/>
                  </a:cubicBezTo>
                  <a:cubicBezTo>
                    <a:pt x="443" y="1967"/>
                    <a:pt x="386" y="1975"/>
                    <a:pt x="318" y="1975"/>
                  </a:cubicBezTo>
                  <a:cubicBezTo>
                    <a:pt x="318" y="1975"/>
                    <a:pt x="318" y="1975"/>
                    <a:pt x="318" y="1975"/>
                  </a:cubicBezTo>
                  <a:cubicBezTo>
                    <a:pt x="307" y="1975"/>
                    <a:pt x="295" y="1974"/>
                    <a:pt x="283" y="1974"/>
                  </a:cubicBezTo>
                  <a:cubicBezTo>
                    <a:pt x="283" y="1974"/>
                    <a:pt x="283" y="1974"/>
                    <a:pt x="283" y="1974"/>
                  </a:cubicBezTo>
                  <a:cubicBezTo>
                    <a:pt x="208" y="1971"/>
                    <a:pt x="77" y="1978"/>
                    <a:pt x="30" y="1898"/>
                  </a:cubicBezTo>
                  <a:cubicBezTo>
                    <a:pt x="30" y="1898"/>
                    <a:pt x="30" y="1898"/>
                    <a:pt x="30" y="1898"/>
                  </a:cubicBezTo>
                  <a:cubicBezTo>
                    <a:pt x="20" y="1882"/>
                    <a:pt x="18" y="1854"/>
                    <a:pt x="18" y="1824"/>
                  </a:cubicBezTo>
                  <a:cubicBezTo>
                    <a:pt x="18" y="1824"/>
                    <a:pt x="18" y="1824"/>
                    <a:pt x="18" y="1824"/>
                  </a:cubicBezTo>
                  <a:cubicBezTo>
                    <a:pt x="18" y="1783"/>
                    <a:pt x="23" y="1739"/>
                    <a:pt x="24" y="1716"/>
                  </a:cubicBezTo>
                  <a:cubicBezTo>
                    <a:pt x="24" y="1716"/>
                    <a:pt x="24" y="1716"/>
                    <a:pt x="24" y="1716"/>
                  </a:cubicBezTo>
                  <a:cubicBezTo>
                    <a:pt x="24" y="1708"/>
                    <a:pt x="25" y="1700"/>
                    <a:pt x="25" y="1692"/>
                  </a:cubicBezTo>
                  <a:cubicBezTo>
                    <a:pt x="25" y="1692"/>
                    <a:pt x="25" y="1692"/>
                    <a:pt x="25" y="1692"/>
                  </a:cubicBezTo>
                  <a:cubicBezTo>
                    <a:pt x="25" y="1623"/>
                    <a:pt x="10" y="1560"/>
                    <a:pt x="10" y="1492"/>
                  </a:cubicBezTo>
                  <a:cubicBezTo>
                    <a:pt x="10" y="1492"/>
                    <a:pt x="10" y="1492"/>
                    <a:pt x="10" y="1492"/>
                  </a:cubicBezTo>
                  <a:cubicBezTo>
                    <a:pt x="10" y="1476"/>
                    <a:pt x="11" y="1461"/>
                    <a:pt x="13" y="1445"/>
                  </a:cubicBezTo>
                  <a:cubicBezTo>
                    <a:pt x="13" y="1445"/>
                    <a:pt x="13" y="1445"/>
                    <a:pt x="13" y="1445"/>
                  </a:cubicBezTo>
                  <a:cubicBezTo>
                    <a:pt x="26" y="1328"/>
                    <a:pt x="31" y="1225"/>
                    <a:pt x="31" y="1126"/>
                  </a:cubicBezTo>
                  <a:cubicBezTo>
                    <a:pt x="31" y="1126"/>
                    <a:pt x="31" y="1126"/>
                    <a:pt x="31" y="1126"/>
                  </a:cubicBezTo>
                  <a:cubicBezTo>
                    <a:pt x="31" y="1011"/>
                    <a:pt x="24" y="901"/>
                    <a:pt x="11" y="784"/>
                  </a:cubicBezTo>
                  <a:cubicBezTo>
                    <a:pt x="11" y="784"/>
                    <a:pt x="11" y="784"/>
                    <a:pt x="11" y="784"/>
                  </a:cubicBezTo>
                  <a:cubicBezTo>
                    <a:pt x="3" y="709"/>
                    <a:pt x="0" y="635"/>
                    <a:pt x="0" y="560"/>
                  </a:cubicBezTo>
                  <a:cubicBezTo>
                    <a:pt x="0" y="560"/>
                    <a:pt x="0" y="560"/>
                    <a:pt x="0" y="560"/>
                  </a:cubicBezTo>
                  <a:cubicBezTo>
                    <a:pt x="0" y="516"/>
                    <a:pt x="1" y="472"/>
                    <a:pt x="3" y="427"/>
                  </a:cubicBezTo>
                  <a:cubicBezTo>
                    <a:pt x="3" y="427"/>
                    <a:pt x="3" y="427"/>
                    <a:pt x="3" y="427"/>
                  </a:cubicBezTo>
                  <a:cubicBezTo>
                    <a:pt x="5" y="362"/>
                    <a:pt x="19" y="305"/>
                    <a:pt x="19" y="244"/>
                  </a:cubicBezTo>
                  <a:cubicBezTo>
                    <a:pt x="19" y="244"/>
                    <a:pt x="19" y="244"/>
                    <a:pt x="19" y="244"/>
                  </a:cubicBezTo>
                  <a:cubicBezTo>
                    <a:pt x="19" y="228"/>
                    <a:pt x="18" y="211"/>
                    <a:pt x="16" y="194"/>
                  </a:cubicBezTo>
                  <a:cubicBezTo>
                    <a:pt x="16" y="194"/>
                    <a:pt x="16" y="194"/>
                    <a:pt x="16" y="194"/>
                  </a:cubicBezTo>
                  <a:cubicBezTo>
                    <a:pt x="13" y="179"/>
                    <a:pt x="12" y="164"/>
                    <a:pt x="12" y="151"/>
                  </a:cubicBezTo>
                  <a:cubicBezTo>
                    <a:pt x="12" y="151"/>
                    <a:pt x="12" y="151"/>
                    <a:pt x="12" y="151"/>
                  </a:cubicBezTo>
                  <a:cubicBezTo>
                    <a:pt x="12" y="88"/>
                    <a:pt x="37" y="54"/>
                    <a:pt x="62" y="35"/>
                  </a:cubicBezTo>
                  <a:cubicBezTo>
                    <a:pt x="62" y="35"/>
                    <a:pt x="62" y="35"/>
                    <a:pt x="62" y="35"/>
                  </a:cubicBezTo>
                  <a:cubicBezTo>
                    <a:pt x="87" y="17"/>
                    <a:pt x="111" y="14"/>
                    <a:pt x="111" y="14"/>
                  </a:cubicBezTo>
                  <a:cubicBezTo>
                    <a:pt x="111" y="14"/>
                    <a:pt x="111" y="14"/>
                    <a:pt x="111" y="14"/>
                  </a:cubicBezTo>
                  <a:cubicBezTo>
                    <a:pt x="121" y="12"/>
                    <a:pt x="141" y="11"/>
                    <a:pt x="166" y="11"/>
                  </a:cubicBezTo>
                  <a:cubicBezTo>
                    <a:pt x="166" y="11"/>
                    <a:pt x="166" y="11"/>
                    <a:pt x="166" y="11"/>
                  </a:cubicBezTo>
                  <a:cubicBezTo>
                    <a:pt x="220" y="11"/>
                    <a:pt x="298" y="15"/>
                    <a:pt x="342" y="15"/>
                  </a:cubicBezTo>
                  <a:cubicBezTo>
                    <a:pt x="342" y="15"/>
                    <a:pt x="342" y="15"/>
                    <a:pt x="342" y="15"/>
                  </a:cubicBezTo>
                  <a:cubicBezTo>
                    <a:pt x="352" y="15"/>
                    <a:pt x="361" y="14"/>
                    <a:pt x="366" y="14"/>
                  </a:cubicBezTo>
                  <a:cubicBezTo>
                    <a:pt x="366" y="14"/>
                    <a:pt x="366" y="14"/>
                    <a:pt x="366" y="14"/>
                  </a:cubicBezTo>
                  <a:cubicBezTo>
                    <a:pt x="485" y="3"/>
                    <a:pt x="574" y="0"/>
                    <a:pt x="684" y="0"/>
                  </a:cubicBezTo>
                  <a:cubicBezTo>
                    <a:pt x="684" y="0"/>
                    <a:pt x="684" y="0"/>
                    <a:pt x="684" y="0"/>
                  </a:cubicBezTo>
                  <a:cubicBezTo>
                    <a:pt x="705" y="0"/>
                    <a:pt x="726" y="0"/>
                    <a:pt x="749" y="0"/>
                  </a:cubicBezTo>
                  <a:cubicBezTo>
                    <a:pt x="749" y="0"/>
                    <a:pt x="749" y="0"/>
                    <a:pt x="749" y="0"/>
                  </a:cubicBezTo>
                  <a:cubicBezTo>
                    <a:pt x="1010" y="2"/>
                    <a:pt x="1254" y="23"/>
                    <a:pt x="1498" y="23"/>
                  </a:cubicBezTo>
                  <a:cubicBezTo>
                    <a:pt x="1498" y="23"/>
                    <a:pt x="1498" y="23"/>
                    <a:pt x="1498" y="23"/>
                  </a:cubicBezTo>
                  <a:cubicBezTo>
                    <a:pt x="1561" y="23"/>
                    <a:pt x="1624" y="22"/>
                    <a:pt x="1687" y="18"/>
                  </a:cubicBezTo>
                  <a:cubicBezTo>
                    <a:pt x="1687" y="18"/>
                    <a:pt x="1687" y="18"/>
                    <a:pt x="1687" y="18"/>
                  </a:cubicBezTo>
                  <a:cubicBezTo>
                    <a:pt x="1719" y="17"/>
                    <a:pt x="1760" y="12"/>
                    <a:pt x="1802" y="12"/>
                  </a:cubicBezTo>
                  <a:cubicBezTo>
                    <a:pt x="1802" y="12"/>
                    <a:pt x="1802" y="12"/>
                    <a:pt x="1802" y="12"/>
                  </a:cubicBezTo>
                  <a:cubicBezTo>
                    <a:pt x="1860" y="12"/>
                    <a:pt x="1919" y="21"/>
                    <a:pt x="1954" y="58"/>
                  </a:cubicBezTo>
                  <a:cubicBezTo>
                    <a:pt x="1954" y="58"/>
                    <a:pt x="1954" y="58"/>
                    <a:pt x="1954" y="58"/>
                  </a:cubicBezTo>
                  <a:cubicBezTo>
                    <a:pt x="1994" y="101"/>
                    <a:pt x="1997" y="190"/>
                    <a:pt x="1997" y="252"/>
                  </a:cubicBezTo>
                  <a:cubicBezTo>
                    <a:pt x="1997" y="252"/>
                    <a:pt x="1997" y="252"/>
                    <a:pt x="1997" y="252"/>
                  </a:cubicBezTo>
                  <a:cubicBezTo>
                    <a:pt x="1997" y="252"/>
                    <a:pt x="1997" y="252"/>
                    <a:pt x="1997" y="253"/>
                  </a:cubicBezTo>
                  <a:cubicBezTo>
                    <a:pt x="1997" y="253"/>
                    <a:pt x="1997" y="253"/>
                    <a:pt x="1997" y="253"/>
                  </a:cubicBezTo>
                  <a:cubicBezTo>
                    <a:pt x="1997" y="332"/>
                    <a:pt x="1981" y="408"/>
                    <a:pt x="1981" y="487"/>
                  </a:cubicBezTo>
                  <a:cubicBezTo>
                    <a:pt x="1981" y="487"/>
                    <a:pt x="1981" y="487"/>
                    <a:pt x="1981" y="487"/>
                  </a:cubicBezTo>
                  <a:cubicBezTo>
                    <a:pt x="1981" y="543"/>
                    <a:pt x="1984" y="601"/>
                    <a:pt x="1984" y="659"/>
                  </a:cubicBezTo>
                  <a:cubicBezTo>
                    <a:pt x="1984" y="659"/>
                    <a:pt x="1984" y="659"/>
                    <a:pt x="1984" y="659"/>
                  </a:cubicBezTo>
                  <a:cubicBezTo>
                    <a:pt x="1984" y="697"/>
                    <a:pt x="1982" y="735"/>
                    <a:pt x="1978" y="772"/>
                  </a:cubicBezTo>
                  <a:cubicBezTo>
                    <a:pt x="1978" y="772"/>
                    <a:pt x="1978" y="772"/>
                    <a:pt x="1978" y="772"/>
                  </a:cubicBezTo>
                  <a:cubicBezTo>
                    <a:pt x="1974" y="804"/>
                    <a:pt x="1972" y="836"/>
                    <a:pt x="1972" y="867"/>
                  </a:cubicBezTo>
                  <a:cubicBezTo>
                    <a:pt x="1972" y="867"/>
                    <a:pt x="1972" y="867"/>
                    <a:pt x="1972" y="867"/>
                  </a:cubicBezTo>
                  <a:cubicBezTo>
                    <a:pt x="1972" y="944"/>
                    <a:pt x="1982" y="1018"/>
                    <a:pt x="1990" y="1098"/>
                  </a:cubicBezTo>
                  <a:cubicBezTo>
                    <a:pt x="1990" y="1098"/>
                    <a:pt x="1990" y="1098"/>
                    <a:pt x="1990" y="1098"/>
                  </a:cubicBezTo>
                  <a:cubicBezTo>
                    <a:pt x="1993" y="1126"/>
                    <a:pt x="1994" y="1153"/>
                    <a:pt x="1994" y="1181"/>
                  </a:cubicBezTo>
                  <a:cubicBezTo>
                    <a:pt x="1994" y="1181"/>
                    <a:pt x="1994" y="1181"/>
                    <a:pt x="1994" y="1181"/>
                  </a:cubicBezTo>
                  <a:cubicBezTo>
                    <a:pt x="1994" y="1262"/>
                    <a:pt x="1985" y="1343"/>
                    <a:pt x="1985" y="1425"/>
                  </a:cubicBezTo>
                  <a:cubicBezTo>
                    <a:pt x="1985" y="1425"/>
                    <a:pt x="1985" y="1425"/>
                    <a:pt x="1985" y="1425"/>
                  </a:cubicBezTo>
                  <a:cubicBezTo>
                    <a:pt x="1985" y="1425"/>
                    <a:pt x="1985" y="1426"/>
                    <a:pt x="1985" y="1426"/>
                  </a:cubicBezTo>
                  <a:cubicBezTo>
                    <a:pt x="1985" y="1426"/>
                    <a:pt x="1985" y="1426"/>
                    <a:pt x="1985" y="1426"/>
                  </a:cubicBezTo>
                  <a:cubicBezTo>
                    <a:pt x="1983" y="1426"/>
                    <a:pt x="1983" y="1426"/>
                    <a:pt x="1983" y="1426"/>
                  </a:cubicBezTo>
                  <a:cubicBezTo>
                    <a:pt x="1985" y="1426"/>
                    <a:pt x="1985" y="1426"/>
                    <a:pt x="1985" y="1426"/>
                  </a:cubicBezTo>
                  <a:cubicBezTo>
                    <a:pt x="1985" y="1504"/>
                    <a:pt x="1999" y="1612"/>
                    <a:pt x="1999" y="1713"/>
                  </a:cubicBezTo>
                  <a:cubicBezTo>
                    <a:pt x="1999" y="1713"/>
                    <a:pt x="1999" y="1713"/>
                    <a:pt x="1999" y="1713"/>
                  </a:cubicBezTo>
                  <a:cubicBezTo>
                    <a:pt x="1999" y="1780"/>
                    <a:pt x="1993" y="1844"/>
                    <a:pt x="1971" y="1892"/>
                  </a:cubicBezTo>
                  <a:cubicBezTo>
                    <a:pt x="1971" y="1892"/>
                    <a:pt x="1971" y="1892"/>
                    <a:pt x="1971" y="1892"/>
                  </a:cubicBezTo>
                  <a:cubicBezTo>
                    <a:pt x="1942" y="1956"/>
                    <a:pt x="1880" y="1969"/>
                    <a:pt x="1811" y="1974"/>
                  </a:cubicBezTo>
                  <a:cubicBezTo>
                    <a:pt x="1811" y="1974"/>
                    <a:pt x="1811" y="1974"/>
                    <a:pt x="1811" y="1974"/>
                  </a:cubicBezTo>
                  <a:cubicBezTo>
                    <a:pt x="1794" y="1975"/>
                    <a:pt x="1777" y="1975"/>
                    <a:pt x="1759" y="1975"/>
                  </a:cubicBezTo>
                  <a:cubicBezTo>
                    <a:pt x="1759" y="1975"/>
                    <a:pt x="1759" y="1975"/>
                    <a:pt x="1759" y="1975"/>
                  </a:cubicBezTo>
                  <a:cubicBezTo>
                    <a:pt x="1662" y="1975"/>
                    <a:pt x="1545" y="1960"/>
                    <a:pt x="1450" y="1960"/>
                  </a:cubicBezTo>
                  <a:cubicBezTo>
                    <a:pt x="1450" y="1960"/>
                    <a:pt x="1450" y="1960"/>
                    <a:pt x="1450" y="1960"/>
                  </a:cubicBezTo>
                  <a:cubicBezTo>
                    <a:pt x="1438" y="1960"/>
                    <a:pt x="1426" y="1960"/>
                    <a:pt x="1415" y="1961"/>
                  </a:cubicBezTo>
                  <a:cubicBezTo>
                    <a:pt x="1415" y="1961"/>
                    <a:pt x="1415" y="1961"/>
                    <a:pt x="1415" y="1961"/>
                  </a:cubicBezTo>
                  <a:cubicBezTo>
                    <a:pt x="1231" y="1970"/>
                    <a:pt x="1058" y="1987"/>
                    <a:pt x="881" y="1987"/>
                  </a:cubicBezTo>
                  <a:cubicBezTo>
                    <a:pt x="881" y="1987"/>
                    <a:pt x="881" y="1987"/>
                    <a:pt x="881" y="1987"/>
                  </a:cubicBezTo>
                  <a:cubicBezTo>
                    <a:pt x="801" y="1987"/>
                    <a:pt x="720" y="1984"/>
                    <a:pt x="638" y="1974"/>
                  </a:cubicBezTo>
                  <a:close/>
                  <a:moveTo>
                    <a:pt x="638" y="1971"/>
                  </a:moveTo>
                  <a:cubicBezTo>
                    <a:pt x="720" y="1981"/>
                    <a:pt x="801" y="1984"/>
                    <a:pt x="881" y="1984"/>
                  </a:cubicBezTo>
                  <a:cubicBezTo>
                    <a:pt x="881" y="1984"/>
                    <a:pt x="881" y="1984"/>
                    <a:pt x="881" y="1984"/>
                  </a:cubicBezTo>
                  <a:cubicBezTo>
                    <a:pt x="1058" y="1984"/>
                    <a:pt x="1231" y="1967"/>
                    <a:pt x="1415" y="1958"/>
                  </a:cubicBezTo>
                  <a:cubicBezTo>
                    <a:pt x="1415" y="1958"/>
                    <a:pt x="1415" y="1958"/>
                    <a:pt x="1415" y="1958"/>
                  </a:cubicBezTo>
                  <a:cubicBezTo>
                    <a:pt x="1426" y="1957"/>
                    <a:pt x="1438" y="1957"/>
                    <a:pt x="1450" y="1957"/>
                  </a:cubicBezTo>
                  <a:cubicBezTo>
                    <a:pt x="1450" y="1957"/>
                    <a:pt x="1450" y="1957"/>
                    <a:pt x="1450" y="1957"/>
                  </a:cubicBezTo>
                  <a:cubicBezTo>
                    <a:pt x="1546" y="1957"/>
                    <a:pt x="1662" y="1972"/>
                    <a:pt x="1759" y="1972"/>
                  </a:cubicBezTo>
                  <a:cubicBezTo>
                    <a:pt x="1759" y="1972"/>
                    <a:pt x="1759" y="1972"/>
                    <a:pt x="1759" y="1972"/>
                  </a:cubicBezTo>
                  <a:cubicBezTo>
                    <a:pt x="1777" y="1972"/>
                    <a:pt x="1794" y="1972"/>
                    <a:pt x="1811" y="1971"/>
                  </a:cubicBezTo>
                  <a:cubicBezTo>
                    <a:pt x="1811" y="1971"/>
                    <a:pt x="1811" y="1971"/>
                    <a:pt x="1811" y="1971"/>
                  </a:cubicBezTo>
                  <a:cubicBezTo>
                    <a:pt x="1880" y="1965"/>
                    <a:pt x="1940" y="1953"/>
                    <a:pt x="1968" y="1891"/>
                  </a:cubicBezTo>
                  <a:cubicBezTo>
                    <a:pt x="1968" y="1891"/>
                    <a:pt x="1968" y="1891"/>
                    <a:pt x="1968" y="1891"/>
                  </a:cubicBezTo>
                  <a:cubicBezTo>
                    <a:pt x="1990" y="1843"/>
                    <a:pt x="1996" y="1780"/>
                    <a:pt x="1996" y="1713"/>
                  </a:cubicBezTo>
                  <a:cubicBezTo>
                    <a:pt x="1996" y="1713"/>
                    <a:pt x="1996" y="1713"/>
                    <a:pt x="1996" y="1713"/>
                  </a:cubicBezTo>
                  <a:cubicBezTo>
                    <a:pt x="1996" y="1613"/>
                    <a:pt x="1982" y="1504"/>
                    <a:pt x="1982" y="1426"/>
                  </a:cubicBezTo>
                  <a:cubicBezTo>
                    <a:pt x="1982" y="1426"/>
                    <a:pt x="1982" y="1426"/>
                    <a:pt x="1982" y="1426"/>
                  </a:cubicBezTo>
                  <a:cubicBezTo>
                    <a:pt x="1982" y="1426"/>
                    <a:pt x="1982" y="1425"/>
                    <a:pt x="1982" y="1425"/>
                  </a:cubicBezTo>
                  <a:cubicBezTo>
                    <a:pt x="1982" y="1425"/>
                    <a:pt x="1982" y="1425"/>
                    <a:pt x="1982" y="1425"/>
                  </a:cubicBezTo>
                  <a:cubicBezTo>
                    <a:pt x="1982" y="1342"/>
                    <a:pt x="1991" y="1262"/>
                    <a:pt x="1991" y="1181"/>
                  </a:cubicBezTo>
                  <a:cubicBezTo>
                    <a:pt x="1991" y="1181"/>
                    <a:pt x="1991" y="1181"/>
                    <a:pt x="1991" y="1181"/>
                  </a:cubicBezTo>
                  <a:cubicBezTo>
                    <a:pt x="1991" y="1153"/>
                    <a:pt x="1990" y="1126"/>
                    <a:pt x="1987" y="1098"/>
                  </a:cubicBezTo>
                  <a:cubicBezTo>
                    <a:pt x="1987" y="1098"/>
                    <a:pt x="1987" y="1098"/>
                    <a:pt x="1987" y="1098"/>
                  </a:cubicBezTo>
                  <a:cubicBezTo>
                    <a:pt x="1979" y="1019"/>
                    <a:pt x="1969" y="944"/>
                    <a:pt x="1969" y="867"/>
                  </a:cubicBezTo>
                  <a:cubicBezTo>
                    <a:pt x="1969" y="867"/>
                    <a:pt x="1969" y="867"/>
                    <a:pt x="1969" y="867"/>
                  </a:cubicBezTo>
                  <a:cubicBezTo>
                    <a:pt x="1969" y="836"/>
                    <a:pt x="1971" y="804"/>
                    <a:pt x="1975" y="772"/>
                  </a:cubicBezTo>
                  <a:cubicBezTo>
                    <a:pt x="1975" y="772"/>
                    <a:pt x="1975" y="772"/>
                    <a:pt x="1975" y="772"/>
                  </a:cubicBezTo>
                  <a:cubicBezTo>
                    <a:pt x="1979" y="735"/>
                    <a:pt x="1981" y="697"/>
                    <a:pt x="1981" y="659"/>
                  </a:cubicBezTo>
                  <a:cubicBezTo>
                    <a:pt x="1981" y="659"/>
                    <a:pt x="1981" y="659"/>
                    <a:pt x="1981" y="659"/>
                  </a:cubicBezTo>
                  <a:cubicBezTo>
                    <a:pt x="1981" y="601"/>
                    <a:pt x="1978" y="543"/>
                    <a:pt x="1978" y="487"/>
                  </a:cubicBezTo>
                  <a:cubicBezTo>
                    <a:pt x="1978" y="487"/>
                    <a:pt x="1978" y="487"/>
                    <a:pt x="1978" y="487"/>
                  </a:cubicBezTo>
                  <a:cubicBezTo>
                    <a:pt x="1978" y="407"/>
                    <a:pt x="1994" y="331"/>
                    <a:pt x="1994" y="253"/>
                  </a:cubicBezTo>
                  <a:cubicBezTo>
                    <a:pt x="1994" y="253"/>
                    <a:pt x="1994" y="253"/>
                    <a:pt x="1994" y="253"/>
                  </a:cubicBezTo>
                  <a:cubicBezTo>
                    <a:pt x="1994" y="252"/>
                    <a:pt x="1994" y="252"/>
                    <a:pt x="1994" y="252"/>
                  </a:cubicBezTo>
                  <a:cubicBezTo>
                    <a:pt x="1994" y="252"/>
                    <a:pt x="1994" y="252"/>
                    <a:pt x="1994" y="252"/>
                  </a:cubicBezTo>
                  <a:cubicBezTo>
                    <a:pt x="1994" y="190"/>
                    <a:pt x="1991" y="101"/>
                    <a:pt x="1952" y="60"/>
                  </a:cubicBezTo>
                  <a:cubicBezTo>
                    <a:pt x="1952" y="60"/>
                    <a:pt x="1952" y="60"/>
                    <a:pt x="1952" y="60"/>
                  </a:cubicBezTo>
                  <a:cubicBezTo>
                    <a:pt x="1918" y="24"/>
                    <a:pt x="1860" y="15"/>
                    <a:pt x="1802" y="15"/>
                  </a:cubicBezTo>
                  <a:cubicBezTo>
                    <a:pt x="1802" y="15"/>
                    <a:pt x="1802" y="15"/>
                    <a:pt x="1802" y="15"/>
                  </a:cubicBezTo>
                  <a:cubicBezTo>
                    <a:pt x="1760" y="15"/>
                    <a:pt x="1719" y="20"/>
                    <a:pt x="1688" y="21"/>
                  </a:cubicBezTo>
                  <a:cubicBezTo>
                    <a:pt x="1688" y="21"/>
                    <a:pt x="1688" y="21"/>
                    <a:pt x="1688" y="21"/>
                  </a:cubicBezTo>
                  <a:cubicBezTo>
                    <a:pt x="1624" y="25"/>
                    <a:pt x="1561" y="26"/>
                    <a:pt x="1498" y="26"/>
                  </a:cubicBezTo>
                  <a:cubicBezTo>
                    <a:pt x="1498" y="26"/>
                    <a:pt x="1498" y="26"/>
                    <a:pt x="1498" y="26"/>
                  </a:cubicBezTo>
                  <a:cubicBezTo>
                    <a:pt x="1254" y="26"/>
                    <a:pt x="1010" y="5"/>
                    <a:pt x="749" y="3"/>
                  </a:cubicBezTo>
                  <a:cubicBezTo>
                    <a:pt x="749" y="3"/>
                    <a:pt x="749" y="3"/>
                    <a:pt x="749" y="3"/>
                  </a:cubicBezTo>
                  <a:cubicBezTo>
                    <a:pt x="726" y="3"/>
                    <a:pt x="705" y="3"/>
                    <a:pt x="684" y="3"/>
                  </a:cubicBezTo>
                  <a:cubicBezTo>
                    <a:pt x="684" y="3"/>
                    <a:pt x="684" y="3"/>
                    <a:pt x="684" y="3"/>
                  </a:cubicBezTo>
                  <a:cubicBezTo>
                    <a:pt x="575" y="3"/>
                    <a:pt x="486" y="6"/>
                    <a:pt x="367" y="17"/>
                  </a:cubicBezTo>
                  <a:cubicBezTo>
                    <a:pt x="367" y="17"/>
                    <a:pt x="367" y="17"/>
                    <a:pt x="367" y="17"/>
                  </a:cubicBezTo>
                  <a:cubicBezTo>
                    <a:pt x="361" y="17"/>
                    <a:pt x="352" y="18"/>
                    <a:pt x="342" y="18"/>
                  </a:cubicBezTo>
                  <a:cubicBezTo>
                    <a:pt x="342" y="18"/>
                    <a:pt x="342" y="18"/>
                    <a:pt x="342" y="18"/>
                  </a:cubicBezTo>
                  <a:cubicBezTo>
                    <a:pt x="298" y="18"/>
                    <a:pt x="220" y="14"/>
                    <a:pt x="166" y="14"/>
                  </a:cubicBezTo>
                  <a:cubicBezTo>
                    <a:pt x="166" y="14"/>
                    <a:pt x="166" y="14"/>
                    <a:pt x="166" y="14"/>
                  </a:cubicBezTo>
                  <a:cubicBezTo>
                    <a:pt x="141" y="14"/>
                    <a:pt x="121" y="15"/>
                    <a:pt x="112" y="17"/>
                  </a:cubicBezTo>
                  <a:cubicBezTo>
                    <a:pt x="112" y="17"/>
                    <a:pt x="112" y="17"/>
                    <a:pt x="112" y="17"/>
                  </a:cubicBezTo>
                  <a:cubicBezTo>
                    <a:pt x="112" y="17"/>
                    <a:pt x="106" y="17"/>
                    <a:pt x="97" y="20"/>
                  </a:cubicBezTo>
                  <a:cubicBezTo>
                    <a:pt x="97" y="20"/>
                    <a:pt x="97" y="20"/>
                    <a:pt x="97" y="20"/>
                  </a:cubicBezTo>
                  <a:cubicBezTo>
                    <a:pt x="88" y="23"/>
                    <a:pt x="76" y="29"/>
                    <a:pt x="64" y="38"/>
                  </a:cubicBezTo>
                  <a:cubicBezTo>
                    <a:pt x="64" y="38"/>
                    <a:pt x="64" y="38"/>
                    <a:pt x="64" y="38"/>
                  </a:cubicBezTo>
                  <a:cubicBezTo>
                    <a:pt x="39" y="56"/>
                    <a:pt x="15" y="89"/>
                    <a:pt x="15" y="151"/>
                  </a:cubicBezTo>
                  <a:cubicBezTo>
                    <a:pt x="15" y="151"/>
                    <a:pt x="15" y="151"/>
                    <a:pt x="15" y="151"/>
                  </a:cubicBezTo>
                  <a:cubicBezTo>
                    <a:pt x="15" y="164"/>
                    <a:pt x="16" y="178"/>
                    <a:pt x="19" y="194"/>
                  </a:cubicBezTo>
                  <a:cubicBezTo>
                    <a:pt x="19" y="194"/>
                    <a:pt x="19" y="194"/>
                    <a:pt x="19" y="194"/>
                  </a:cubicBezTo>
                  <a:cubicBezTo>
                    <a:pt x="21" y="211"/>
                    <a:pt x="22" y="228"/>
                    <a:pt x="22" y="244"/>
                  </a:cubicBezTo>
                  <a:cubicBezTo>
                    <a:pt x="22" y="244"/>
                    <a:pt x="22" y="244"/>
                    <a:pt x="22" y="244"/>
                  </a:cubicBezTo>
                  <a:cubicBezTo>
                    <a:pt x="22" y="306"/>
                    <a:pt x="8" y="362"/>
                    <a:pt x="6" y="427"/>
                  </a:cubicBezTo>
                  <a:cubicBezTo>
                    <a:pt x="6" y="427"/>
                    <a:pt x="6" y="427"/>
                    <a:pt x="6" y="427"/>
                  </a:cubicBezTo>
                  <a:cubicBezTo>
                    <a:pt x="4" y="472"/>
                    <a:pt x="3" y="516"/>
                    <a:pt x="3" y="560"/>
                  </a:cubicBezTo>
                  <a:cubicBezTo>
                    <a:pt x="3" y="560"/>
                    <a:pt x="3" y="560"/>
                    <a:pt x="3" y="560"/>
                  </a:cubicBezTo>
                  <a:cubicBezTo>
                    <a:pt x="3" y="635"/>
                    <a:pt x="6" y="709"/>
                    <a:pt x="14" y="784"/>
                  </a:cubicBezTo>
                  <a:cubicBezTo>
                    <a:pt x="14" y="784"/>
                    <a:pt x="14" y="784"/>
                    <a:pt x="14" y="784"/>
                  </a:cubicBezTo>
                  <a:cubicBezTo>
                    <a:pt x="27" y="901"/>
                    <a:pt x="34" y="1011"/>
                    <a:pt x="34" y="1126"/>
                  </a:cubicBezTo>
                  <a:cubicBezTo>
                    <a:pt x="34" y="1126"/>
                    <a:pt x="34" y="1126"/>
                    <a:pt x="34" y="1126"/>
                  </a:cubicBezTo>
                  <a:cubicBezTo>
                    <a:pt x="34" y="1225"/>
                    <a:pt x="29" y="1329"/>
                    <a:pt x="16" y="1445"/>
                  </a:cubicBezTo>
                  <a:cubicBezTo>
                    <a:pt x="16" y="1445"/>
                    <a:pt x="16" y="1445"/>
                    <a:pt x="16" y="1445"/>
                  </a:cubicBezTo>
                  <a:cubicBezTo>
                    <a:pt x="14" y="1461"/>
                    <a:pt x="13" y="1477"/>
                    <a:pt x="13" y="1492"/>
                  </a:cubicBezTo>
                  <a:cubicBezTo>
                    <a:pt x="13" y="1492"/>
                    <a:pt x="13" y="1492"/>
                    <a:pt x="13" y="1492"/>
                  </a:cubicBezTo>
                  <a:cubicBezTo>
                    <a:pt x="13" y="1560"/>
                    <a:pt x="28" y="1622"/>
                    <a:pt x="28" y="1692"/>
                  </a:cubicBezTo>
                  <a:cubicBezTo>
                    <a:pt x="28" y="1692"/>
                    <a:pt x="28" y="1692"/>
                    <a:pt x="28" y="1692"/>
                  </a:cubicBezTo>
                  <a:cubicBezTo>
                    <a:pt x="28" y="1700"/>
                    <a:pt x="27" y="1708"/>
                    <a:pt x="27" y="1716"/>
                  </a:cubicBezTo>
                  <a:cubicBezTo>
                    <a:pt x="27" y="1716"/>
                    <a:pt x="27" y="1716"/>
                    <a:pt x="27" y="1716"/>
                  </a:cubicBezTo>
                  <a:cubicBezTo>
                    <a:pt x="26" y="1739"/>
                    <a:pt x="21" y="1784"/>
                    <a:pt x="21" y="1824"/>
                  </a:cubicBezTo>
                  <a:cubicBezTo>
                    <a:pt x="21" y="1824"/>
                    <a:pt x="21" y="1824"/>
                    <a:pt x="21" y="1824"/>
                  </a:cubicBezTo>
                  <a:cubicBezTo>
                    <a:pt x="21" y="1854"/>
                    <a:pt x="24" y="1881"/>
                    <a:pt x="32" y="1896"/>
                  </a:cubicBezTo>
                  <a:cubicBezTo>
                    <a:pt x="32" y="1896"/>
                    <a:pt x="32" y="1896"/>
                    <a:pt x="32" y="1896"/>
                  </a:cubicBezTo>
                  <a:cubicBezTo>
                    <a:pt x="78" y="1974"/>
                    <a:pt x="208" y="1968"/>
                    <a:pt x="284" y="1971"/>
                  </a:cubicBezTo>
                  <a:cubicBezTo>
                    <a:pt x="284" y="1971"/>
                    <a:pt x="284" y="1971"/>
                    <a:pt x="284" y="1971"/>
                  </a:cubicBezTo>
                  <a:cubicBezTo>
                    <a:pt x="295" y="1971"/>
                    <a:pt x="307" y="1972"/>
                    <a:pt x="318" y="1972"/>
                  </a:cubicBezTo>
                  <a:cubicBezTo>
                    <a:pt x="318" y="1972"/>
                    <a:pt x="318" y="1972"/>
                    <a:pt x="318" y="1972"/>
                  </a:cubicBezTo>
                  <a:cubicBezTo>
                    <a:pt x="386" y="1972"/>
                    <a:pt x="443" y="1964"/>
                    <a:pt x="517" y="1964"/>
                  </a:cubicBezTo>
                  <a:cubicBezTo>
                    <a:pt x="517" y="1964"/>
                    <a:pt x="517" y="1964"/>
                    <a:pt x="517" y="1964"/>
                  </a:cubicBezTo>
                  <a:cubicBezTo>
                    <a:pt x="553" y="1964"/>
                    <a:pt x="592" y="1966"/>
                    <a:pt x="638" y="1971"/>
                  </a:cubicBezTo>
                  <a:close/>
                  <a:moveTo>
                    <a:pt x="1241" y="1936"/>
                  </a:moveTo>
                  <a:cubicBezTo>
                    <a:pt x="1007" y="1934"/>
                    <a:pt x="805" y="1917"/>
                    <a:pt x="583" y="1917"/>
                  </a:cubicBezTo>
                  <a:cubicBezTo>
                    <a:pt x="583" y="1917"/>
                    <a:pt x="583" y="1917"/>
                    <a:pt x="583" y="1917"/>
                  </a:cubicBezTo>
                  <a:cubicBezTo>
                    <a:pt x="509" y="1917"/>
                    <a:pt x="434" y="1919"/>
                    <a:pt x="355" y="1924"/>
                  </a:cubicBezTo>
                  <a:cubicBezTo>
                    <a:pt x="355" y="1924"/>
                    <a:pt x="355" y="1924"/>
                    <a:pt x="355" y="1924"/>
                  </a:cubicBezTo>
                  <a:cubicBezTo>
                    <a:pt x="329" y="1925"/>
                    <a:pt x="296" y="1928"/>
                    <a:pt x="262" y="1928"/>
                  </a:cubicBezTo>
                  <a:cubicBezTo>
                    <a:pt x="262" y="1928"/>
                    <a:pt x="262" y="1928"/>
                    <a:pt x="262" y="1928"/>
                  </a:cubicBezTo>
                  <a:cubicBezTo>
                    <a:pt x="201" y="1928"/>
                    <a:pt x="135" y="1920"/>
                    <a:pt x="99" y="1881"/>
                  </a:cubicBezTo>
                  <a:cubicBezTo>
                    <a:pt x="99" y="1881"/>
                    <a:pt x="99" y="1881"/>
                    <a:pt x="99" y="1881"/>
                  </a:cubicBezTo>
                  <a:cubicBezTo>
                    <a:pt x="61" y="1840"/>
                    <a:pt x="58" y="1756"/>
                    <a:pt x="58" y="1697"/>
                  </a:cubicBezTo>
                  <a:cubicBezTo>
                    <a:pt x="58" y="1697"/>
                    <a:pt x="58" y="1697"/>
                    <a:pt x="58" y="1697"/>
                  </a:cubicBezTo>
                  <a:cubicBezTo>
                    <a:pt x="58" y="1697"/>
                    <a:pt x="58" y="1696"/>
                    <a:pt x="58" y="1696"/>
                  </a:cubicBezTo>
                  <a:cubicBezTo>
                    <a:pt x="58" y="1696"/>
                    <a:pt x="58" y="1696"/>
                    <a:pt x="58" y="1696"/>
                  </a:cubicBezTo>
                  <a:cubicBezTo>
                    <a:pt x="58" y="1621"/>
                    <a:pt x="74" y="1549"/>
                    <a:pt x="74" y="1474"/>
                  </a:cubicBezTo>
                  <a:cubicBezTo>
                    <a:pt x="74" y="1474"/>
                    <a:pt x="74" y="1474"/>
                    <a:pt x="74" y="1474"/>
                  </a:cubicBezTo>
                  <a:cubicBezTo>
                    <a:pt x="74" y="1421"/>
                    <a:pt x="71" y="1366"/>
                    <a:pt x="71" y="1311"/>
                  </a:cubicBezTo>
                  <a:cubicBezTo>
                    <a:pt x="71" y="1311"/>
                    <a:pt x="71" y="1311"/>
                    <a:pt x="71" y="1311"/>
                  </a:cubicBezTo>
                  <a:cubicBezTo>
                    <a:pt x="71" y="1275"/>
                    <a:pt x="72" y="1239"/>
                    <a:pt x="76" y="1204"/>
                  </a:cubicBezTo>
                  <a:cubicBezTo>
                    <a:pt x="76" y="1204"/>
                    <a:pt x="76" y="1204"/>
                    <a:pt x="76" y="1204"/>
                  </a:cubicBezTo>
                  <a:cubicBezTo>
                    <a:pt x="80" y="1173"/>
                    <a:pt x="82" y="1143"/>
                    <a:pt x="82" y="1114"/>
                  </a:cubicBezTo>
                  <a:cubicBezTo>
                    <a:pt x="82" y="1114"/>
                    <a:pt x="82" y="1114"/>
                    <a:pt x="82" y="1114"/>
                  </a:cubicBezTo>
                  <a:cubicBezTo>
                    <a:pt x="82" y="1041"/>
                    <a:pt x="72" y="970"/>
                    <a:pt x="65" y="895"/>
                  </a:cubicBezTo>
                  <a:cubicBezTo>
                    <a:pt x="65" y="895"/>
                    <a:pt x="65" y="895"/>
                    <a:pt x="65" y="895"/>
                  </a:cubicBezTo>
                  <a:cubicBezTo>
                    <a:pt x="62" y="862"/>
                    <a:pt x="61" y="829"/>
                    <a:pt x="61" y="797"/>
                  </a:cubicBezTo>
                  <a:cubicBezTo>
                    <a:pt x="61" y="797"/>
                    <a:pt x="61" y="797"/>
                    <a:pt x="61" y="797"/>
                  </a:cubicBezTo>
                  <a:cubicBezTo>
                    <a:pt x="61" y="726"/>
                    <a:pt x="66" y="656"/>
                    <a:pt x="66" y="585"/>
                  </a:cubicBezTo>
                  <a:cubicBezTo>
                    <a:pt x="66" y="585"/>
                    <a:pt x="66" y="585"/>
                    <a:pt x="66" y="585"/>
                  </a:cubicBezTo>
                  <a:cubicBezTo>
                    <a:pt x="66" y="585"/>
                    <a:pt x="66" y="584"/>
                    <a:pt x="66" y="584"/>
                  </a:cubicBezTo>
                  <a:cubicBezTo>
                    <a:pt x="66" y="584"/>
                    <a:pt x="66" y="584"/>
                    <a:pt x="66" y="584"/>
                  </a:cubicBezTo>
                  <a:cubicBezTo>
                    <a:pt x="66" y="510"/>
                    <a:pt x="52" y="407"/>
                    <a:pt x="52" y="312"/>
                  </a:cubicBezTo>
                  <a:cubicBezTo>
                    <a:pt x="52" y="312"/>
                    <a:pt x="52" y="312"/>
                    <a:pt x="52" y="312"/>
                  </a:cubicBezTo>
                  <a:cubicBezTo>
                    <a:pt x="52" y="248"/>
                    <a:pt x="58" y="188"/>
                    <a:pt x="79" y="141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106" y="81"/>
                    <a:pt x="169" y="65"/>
                    <a:pt x="235" y="60"/>
                  </a:cubicBezTo>
                  <a:cubicBezTo>
                    <a:pt x="235" y="60"/>
                    <a:pt x="235" y="60"/>
                    <a:pt x="235" y="60"/>
                  </a:cubicBezTo>
                  <a:cubicBezTo>
                    <a:pt x="248" y="59"/>
                    <a:pt x="262" y="59"/>
                    <a:pt x="277" y="59"/>
                  </a:cubicBezTo>
                  <a:cubicBezTo>
                    <a:pt x="277" y="59"/>
                    <a:pt x="277" y="59"/>
                    <a:pt x="277" y="59"/>
                  </a:cubicBezTo>
                  <a:cubicBezTo>
                    <a:pt x="373" y="59"/>
                    <a:pt x="488" y="77"/>
                    <a:pt x="582" y="77"/>
                  </a:cubicBezTo>
                  <a:cubicBezTo>
                    <a:pt x="582" y="77"/>
                    <a:pt x="582" y="77"/>
                    <a:pt x="582" y="77"/>
                  </a:cubicBezTo>
                  <a:cubicBezTo>
                    <a:pt x="591" y="77"/>
                    <a:pt x="601" y="77"/>
                    <a:pt x="610" y="76"/>
                  </a:cubicBezTo>
                  <a:cubicBezTo>
                    <a:pt x="610" y="76"/>
                    <a:pt x="610" y="76"/>
                    <a:pt x="610" y="76"/>
                  </a:cubicBezTo>
                  <a:cubicBezTo>
                    <a:pt x="784" y="68"/>
                    <a:pt x="949" y="51"/>
                    <a:pt x="1117" y="51"/>
                  </a:cubicBezTo>
                  <a:cubicBezTo>
                    <a:pt x="1117" y="51"/>
                    <a:pt x="1117" y="51"/>
                    <a:pt x="1117" y="51"/>
                  </a:cubicBezTo>
                  <a:cubicBezTo>
                    <a:pt x="1192" y="51"/>
                    <a:pt x="1269" y="55"/>
                    <a:pt x="1347" y="64"/>
                  </a:cubicBezTo>
                  <a:cubicBezTo>
                    <a:pt x="1347" y="64"/>
                    <a:pt x="1347" y="64"/>
                    <a:pt x="1347" y="64"/>
                  </a:cubicBezTo>
                  <a:cubicBezTo>
                    <a:pt x="1391" y="69"/>
                    <a:pt x="1428" y="71"/>
                    <a:pt x="1461" y="71"/>
                  </a:cubicBezTo>
                  <a:cubicBezTo>
                    <a:pt x="1461" y="71"/>
                    <a:pt x="1461" y="71"/>
                    <a:pt x="1461" y="71"/>
                  </a:cubicBezTo>
                  <a:cubicBezTo>
                    <a:pt x="1531" y="71"/>
                    <a:pt x="1586" y="63"/>
                    <a:pt x="1650" y="63"/>
                  </a:cubicBezTo>
                  <a:cubicBezTo>
                    <a:pt x="1650" y="63"/>
                    <a:pt x="1650" y="63"/>
                    <a:pt x="1650" y="63"/>
                  </a:cubicBezTo>
                  <a:cubicBezTo>
                    <a:pt x="1661" y="63"/>
                    <a:pt x="1672" y="64"/>
                    <a:pt x="1683" y="64"/>
                  </a:cubicBezTo>
                  <a:cubicBezTo>
                    <a:pt x="1683" y="64"/>
                    <a:pt x="1683" y="64"/>
                    <a:pt x="1683" y="64"/>
                  </a:cubicBezTo>
                  <a:cubicBezTo>
                    <a:pt x="1689" y="64"/>
                    <a:pt x="1696" y="64"/>
                    <a:pt x="1704" y="64"/>
                  </a:cubicBezTo>
                  <a:cubicBezTo>
                    <a:pt x="1704" y="64"/>
                    <a:pt x="1704" y="64"/>
                    <a:pt x="1704" y="64"/>
                  </a:cubicBezTo>
                  <a:cubicBezTo>
                    <a:pt x="1718" y="64"/>
                    <a:pt x="1733" y="64"/>
                    <a:pt x="1749" y="64"/>
                  </a:cubicBezTo>
                  <a:cubicBezTo>
                    <a:pt x="1749" y="64"/>
                    <a:pt x="1749" y="64"/>
                    <a:pt x="1749" y="64"/>
                  </a:cubicBezTo>
                  <a:cubicBezTo>
                    <a:pt x="1819" y="64"/>
                    <a:pt x="1903" y="70"/>
                    <a:pt x="1928" y="136"/>
                  </a:cubicBezTo>
                  <a:cubicBezTo>
                    <a:pt x="1928" y="136"/>
                    <a:pt x="1928" y="136"/>
                    <a:pt x="1928" y="136"/>
                  </a:cubicBezTo>
                  <a:cubicBezTo>
                    <a:pt x="1933" y="151"/>
                    <a:pt x="1935" y="174"/>
                    <a:pt x="1935" y="199"/>
                  </a:cubicBezTo>
                  <a:cubicBezTo>
                    <a:pt x="1935" y="199"/>
                    <a:pt x="1935" y="199"/>
                    <a:pt x="1935" y="199"/>
                  </a:cubicBezTo>
                  <a:cubicBezTo>
                    <a:pt x="1935" y="239"/>
                    <a:pt x="1930" y="285"/>
                    <a:pt x="1929" y="309"/>
                  </a:cubicBezTo>
                  <a:cubicBezTo>
                    <a:pt x="1929" y="309"/>
                    <a:pt x="1929" y="309"/>
                    <a:pt x="1929" y="309"/>
                  </a:cubicBezTo>
                  <a:cubicBezTo>
                    <a:pt x="1929" y="317"/>
                    <a:pt x="1928" y="324"/>
                    <a:pt x="1928" y="332"/>
                  </a:cubicBezTo>
                  <a:cubicBezTo>
                    <a:pt x="1928" y="332"/>
                    <a:pt x="1928" y="332"/>
                    <a:pt x="1928" y="332"/>
                  </a:cubicBezTo>
                  <a:cubicBezTo>
                    <a:pt x="1928" y="397"/>
                    <a:pt x="1942" y="457"/>
                    <a:pt x="1942" y="521"/>
                  </a:cubicBezTo>
                  <a:cubicBezTo>
                    <a:pt x="1942" y="521"/>
                    <a:pt x="1942" y="521"/>
                    <a:pt x="1942" y="521"/>
                  </a:cubicBezTo>
                  <a:cubicBezTo>
                    <a:pt x="1942" y="536"/>
                    <a:pt x="1941" y="551"/>
                    <a:pt x="1939" y="566"/>
                  </a:cubicBezTo>
                  <a:cubicBezTo>
                    <a:pt x="1939" y="566"/>
                    <a:pt x="1939" y="566"/>
                    <a:pt x="1939" y="566"/>
                  </a:cubicBezTo>
                  <a:cubicBezTo>
                    <a:pt x="1927" y="676"/>
                    <a:pt x="1922" y="774"/>
                    <a:pt x="1922" y="868"/>
                  </a:cubicBezTo>
                  <a:cubicBezTo>
                    <a:pt x="1922" y="868"/>
                    <a:pt x="1922" y="868"/>
                    <a:pt x="1922" y="868"/>
                  </a:cubicBezTo>
                  <a:cubicBezTo>
                    <a:pt x="1922" y="977"/>
                    <a:pt x="1929" y="1081"/>
                    <a:pt x="1941" y="1192"/>
                  </a:cubicBezTo>
                  <a:cubicBezTo>
                    <a:pt x="1941" y="1192"/>
                    <a:pt x="1941" y="1192"/>
                    <a:pt x="1941" y="1192"/>
                  </a:cubicBezTo>
                  <a:cubicBezTo>
                    <a:pt x="1949" y="1263"/>
                    <a:pt x="1952" y="1334"/>
                    <a:pt x="1952" y="1404"/>
                  </a:cubicBezTo>
                  <a:cubicBezTo>
                    <a:pt x="1952" y="1404"/>
                    <a:pt x="1952" y="1404"/>
                    <a:pt x="1952" y="1404"/>
                  </a:cubicBezTo>
                  <a:cubicBezTo>
                    <a:pt x="1952" y="1446"/>
                    <a:pt x="1951" y="1489"/>
                    <a:pt x="1949" y="1531"/>
                  </a:cubicBezTo>
                  <a:cubicBezTo>
                    <a:pt x="1949" y="1531"/>
                    <a:pt x="1949" y="1531"/>
                    <a:pt x="1949" y="1531"/>
                  </a:cubicBezTo>
                  <a:cubicBezTo>
                    <a:pt x="1947" y="1593"/>
                    <a:pt x="1933" y="1646"/>
                    <a:pt x="1933" y="1704"/>
                  </a:cubicBezTo>
                  <a:cubicBezTo>
                    <a:pt x="1933" y="1704"/>
                    <a:pt x="1933" y="1704"/>
                    <a:pt x="1933" y="1704"/>
                  </a:cubicBezTo>
                  <a:cubicBezTo>
                    <a:pt x="1933" y="1719"/>
                    <a:pt x="1934" y="1735"/>
                    <a:pt x="1937" y="1752"/>
                  </a:cubicBezTo>
                  <a:cubicBezTo>
                    <a:pt x="1937" y="1752"/>
                    <a:pt x="1937" y="1752"/>
                    <a:pt x="1937" y="1752"/>
                  </a:cubicBezTo>
                  <a:cubicBezTo>
                    <a:pt x="1939" y="1766"/>
                    <a:pt x="1940" y="1780"/>
                    <a:pt x="1940" y="1793"/>
                  </a:cubicBezTo>
                  <a:cubicBezTo>
                    <a:pt x="1940" y="1793"/>
                    <a:pt x="1940" y="1793"/>
                    <a:pt x="1940" y="1793"/>
                  </a:cubicBezTo>
                  <a:cubicBezTo>
                    <a:pt x="1940" y="1852"/>
                    <a:pt x="1917" y="1885"/>
                    <a:pt x="1893" y="1902"/>
                  </a:cubicBezTo>
                  <a:cubicBezTo>
                    <a:pt x="1893" y="1902"/>
                    <a:pt x="1893" y="1902"/>
                    <a:pt x="1893" y="1902"/>
                  </a:cubicBezTo>
                  <a:cubicBezTo>
                    <a:pt x="1870" y="1920"/>
                    <a:pt x="1846" y="1923"/>
                    <a:pt x="1846" y="1923"/>
                  </a:cubicBezTo>
                  <a:cubicBezTo>
                    <a:pt x="1846" y="1923"/>
                    <a:pt x="1846" y="1923"/>
                    <a:pt x="1846" y="1923"/>
                  </a:cubicBezTo>
                  <a:cubicBezTo>
                    <a:pt x="1837" y="1925"/>
                    <a:pt x="1818" y="1925"/>
                    <a:pt x="1795" y="1925"/>
                  </a:cubicBezTo>
                  <a:cubicBezTo>
                    <a:pt x="1795" y="1925"/>
                    <a:pt x="1795" y="1925"/>
                    <a:pt x="1795" y="1925"/>
                  </a:cubicBezTo>
                  <a:cubicBezTo>
                    <a:pt x="1743" y="1925"/>
                    <a:pt x="1669" y="1922"/>
                    <a:pt x="1628" y="1922"/>
                  </a:cubicBezTo>
                  <a:cubicBezTo>
                    <a:pt x="1628" y="1922"/>
                    <a:pt x="1628" y="1922"/>
                    <a:pt x="1628" y="1922"/>
                  </a:cubicBezTo>
                  <a:cubicBezTo>
                    <a:pt x="1618" y="1922"/>
                    <a:pt x="1609" y="1922"/>
                    <a:pt x="1604" y="1923"/>
                  </a:cubicBezTo>
                  <a:cubicBezTo>
                    <a:pt x="1604" y="1923"/>
                    <a:pt x="1604" y="1923"/>
                    <a:pt x="1604" y="1923"/>
                  </a:cubicBezTo>
                  <a:cubicBezTo>
                    <a:pt x="1491" y="1933"/>
                    <a:pt x="1407" y="1936"/>
                    <a:pt x="1303" y="1936"/>
                  </a:cubicBezTo>
                  <a:cubicBezTo>
                    <a:pt x="1303" y="1936"/>
                    <a:pt x="1303" y="1936"/>
                    <a:pt x="1303" y="1936"/>
                  </a:cubicBezTo>
                  <a:cubicBezTo>
                    <a:pt x="1284" y="1936"/>
                    <a:pt x="1263" y="1936"/>
                    <a:pt x="1241" y="1936"/>
                  </a:cubicBezTo>
                  <a:close/>
                  <a:moveTo>
                    <a:pt x="1241" y="1933"/>
                  </a:moveTo>
                  <a:cubicBezTo>
                    <a:pt x="1263" y="1933"/>
                    <a:pt x="1284" y="1933"/>
                    <a:pt x="1303" y="1933"/>
                  </a:cubicBezTo>
                  <a:cubicBezTo>
                    <a:pt x="1303" y="1933"/>
                    <a:pt x="1303" y="1933"/>
                    <a:pt x="1303" y="1933"/>
                  </a:cubicBezTo>
                  <a:cubicBezTo>
                    <a:pt x="1407" y="1933"/>
                    <a:pt x="1491" y="1930"/>
                    <a:pt x="1604" y="1920"/>
                  </a:cubicBezTo>
                  <a:cubicBezTo>
                    <a:pt x="1604" y="1920"/>
                    <a:pt x="1604" y="1920"/>
                    <a:pt x="1604" y="1920"/>
                  </a:cubicBezTo>
                  <a:cubicBezTo>
                    <a:pt x="1609" y="1919"/>
                    <a:pt x="1618" y="1919"/>
                    <a:pt x="1628" y="1919"/>
                  </a:cubicBezTo>
                  <a:cubicBezTo>
                    <a:pt x="1628" y="1919"/>
                    <a:pt x="1628" y="1919"/>
                    <a:pt x="1628" y="1919"/>
                  </a:cubicBezTo>
                  <a:cubicBezTo>
                    <a:pt x="1669" y="1919"/>
                    <a:pt x="1743" y="1922"/>
                    <a:pt x="1795" y="1922"/>
                  </a:cubicBezTo>
                  <a:cubicBezTo>
                    <a:pt x="1795" y="1922"/>
                    <a:pt x="1795" y="1922"/>
                    <a:pt x="1795" y="1922"/>
                  </a:cubicBezTo>
                  <a:cubicBezTo>
                    <a:pt x="1818" y="1922"/>
                    <a:pt x="1837" y="1922"/>
                    <a:pt x="1846" y="1920"/>
                  </a:cubicBezTo>
                  <a:cubicBezTo>
                    <a:pt x="1846" y="1920"/>
                    <a:pt x="1846" y="1920"/>
                    <a:pt x="1846" y="1920"/>
                  </a:cubicBezTo>
                  <a:cubicBezTo>
                    <a:pt x="1846" y="1920"/>
                    <a:pt x="1851" y="1919"/>
                    <a:pt x="1860" y="1916"/>
                  </a:cubicBezTo>
                  <a:cubicBezTo>
                    <a:pt x="1860" y="1916"/>
                    <a:pt x="1860" y="1916"/>
                    <a:pt x="1860" y="1916"/>
                  </a:cubicBezTo>
                  <a:cubicBezTo>
                    <a:pt x="1869" y="1914"/>
                    <a:pt x="1880" y="1909"/>
                    <a:pt x="1891" y="1900"/>
                  </a:cubicBezTo>
                  <a:cubicBezTo>
                    <a:pt x="1891" y="1900"/>
                    <a:pt x="1891" y="1900"/>
                    <a:pt x="1891" y="1900"/>
                  </a:cubicBezTo>
                  <a:cubicBezTo>
                    <a:pt x="1914" y="1883"/>
                    <a:pt x="1937" y="1851"/>
                    <a:pt x="1937" y="1793"/>
                  </a:cubicBezTo>
                  <a:cubicBezTo>
                    <a:pt x="1937" y="1793"/>
                    <a:pt x="1937" y="1793"/>
                    <a:pt x="1937" y="1793"/>
                  </a:cubicBezTo>
                  <a:cubicBezTo>
                    <a:pt x="1937" y="1780"/>
                    <a:pt x="1936" y="1767"/>
                    <a:pt x="1934" y="1752"/>
                  </a:cubicBezTo>
                  <a:cubicBezTo>
                    <a:pt x="1934" y="1752"/>
                    <a:pt x="1934" y="1752"/>
                    <a:pt x="1934" y="1752"/>
                  </a:cubicBezTo>
                  <a:cubicBezTo>
                    <a:pt x="1931" y="1736"/>
                    <a:pt x="1930" y="1720"/>
                    <a:pt x="1930" y="1704"/>
                  </a:cubicBezTo>
                  <a:cubicBezTo>
                    <a:pt x="1930" y="1704"/>
                    <a:pt x="1930" y="1704"/>
                    <a:pt x="1930" y="1704"/>
                  </a:cubicBezTo>
                  <a:cubicBezTo>
                    <a:pt x="1930" y="1646"/>
                    <a:pt x="1944" y="1592"/>
                    <a:pt x="1946" y="1531"/>
                  </a:cubicBezTo>
                  <a:cubicBezTo>
                    <a:pt x="1946" y="1531"/>
                    <a:pt x="1946" y="1531"/>
                    <a:pt x="1946" y="1531"/>
                  </a:cubicBezTo>
                  <a:cubicBezTo>
                    <a:pt x="1948" y="1489"/>
                    <a:pt x="1949" y="1446"/>
                    <a:pt x="1949" y="1404"/>
                  </a:cubicBezTo>
                  <a:cubicBezTo>
                    <a:pt x="1949" y="1404"/>
                    <a:pt x="1949" y="1404"/>
                    <a:pt x="1949" y="1404"/>
                  </a:cubicBezTo>
                  <a:cubicBezTo>
                    <a:pt x="1949" y="1334"/>
                    <a:pt x="1946" y="1263"/>
                    <a:pt x="1938" y="1193"/>
                  </a:cubicBezTo>
                  <a:cubicBezTo>
                    <a:pt x="1938" y="1193"/>
                    <a:pt x="1938" y="1193"/>
                    <a:pt x="1938" y="1193"/>
                  </a:cubicBezTo>
                  <a:cubicBezTo>
                    <a:pt x="1926" y="1081"/>
                    <a:pt x="1919" y="977"/>
                    <a:pt x="1919" y="868"/>
                  </a:cubicBezTo>
                  <a:cubicBezTo>
                    <a:pt x="1919" y="868"/>
                    <a:pt x="1919" y="868"/>
                    <a:pt x="1919" y="868"/>
                  </a:cubicBezTo>
                  <a:cubicBezTo>
                    <a:pt x="1919" y="774"/>
                    <a:pt x="1924" y="676"/>
                    <a:pt x="1937" y="566"/>
                  </a:cubicBezTo>
                  <a:cubicBezTo>
                    <a:pt x="1937" y="566"/>
                    <a:pt x="1937" y="566"/>
                    <a:pt x="1937" y="566"/>
                  </a:cubicBezTo>
                  <a:cubicBezTo>
                    <a:pt x="1938" y="550"/>
                    <a:pt x="1939" y="536"/>
                    <a:pt x="1939" y="521"/>
                  </a:cubicBezTo>
                  <a:cubicBezTo>
                    <a:pt x="1939" y="521"/>
                    <a:pt x="1939" y="521"/>
                    <a:pt x="1939" y="521"/>
                  </a:cubicBezTo>
                  <a:cubicBezTo>
                    <a:pt x="1939" y="457"/>
                    <a:pt x="1925" y="398"/>
                    <a:pt x="1925" y="332"/>
                  </a:cubicBezTo>
                  <a:cubicBezTo>
                    <a:pt x="1925" y="332"/>
                    <a:pt x="1925" y="332"/>
                    <a:pt x="1925" y="332"/>
                  </a:cubicBezTo>
                  <a:cubicBezTo>
                    <a:pt x="1925" y="324"/>
                    <a:pt x="1926" y="317"/>
                    <a:pt x="1926" y="309"/>
                  </a:cubicBezTo>
                  <a:cubicBezTo>
                    <a:pt x="1926" y="309"/>
                    <a:pt x="1926" y="309"/>
                    <a:pt x="1926" y="309"/>
                  </a:cubicBezTo>
                  <a:cubicBezTo>
                    <a:pt x="1927" y="285"/>
                    <a:pt x="1932" y="239"/>
                    <a:pt x="1932" y="199"/>
                  </a:cubicBezTo>
                  <a:cubicBezTo>
                    <a:pt x="1932" y="199"/>
                    <a:pt x="1932" y="199"/>
                    <a:pt x="1932" y="199"/>
                  </a:cubicBezTo>
                  <a:cubicBezTo>
                    <a:pt x="1932" y="174"/>
                    <a:pt x="1930" y="151"/>
                    <a:pt x="1925" y="137"/>
                  </a:cubicBezTo>
                  <a:cubicBezTo>
                    <a:pt x="1925" y="137"/>
                    <a:pt x="1925" y="137"/>
                    <a:pt x="1925" y="137"/>
                  </a:cubicBezTo>
                  <a:cubicBezTo>
                    <a:pt x="1901" y="73"/>
                    <a:pt x="1819" y="67"/>
                    <a:pt x="1749" y="67"/>
                  </a:cubicBezTo>
                  <a:cubicBezTo>
                    <a:pt x="1749" y="67"/>
                    <a:pt x="1749" y="67"/>
                    <a:pt x="1749" y="67"/>
                  </a:cubicBezTo>
                  <a:cubicBezTo>
                    <a:pt x="1733" y="67"/>
                    <a:pt x="1718" y="67"/>
                    <a:pt x="1704" y="67"/>
                  </a:cubicBezTo>
                  <a:cubicBezTo>
                    <a:pt x="1704" y="67"/>
                    <a:pt x="1704" y="67"/>
                    <a:pt x="1704" y="67"/>
                  </a:cubicBezTo>
                  <a:cubicBezTo>
                    <a:pt x="1696" y="67"/>
                    <a:pt x="1689" y="67"/>
                    <a:pt x="1683" y="67"/>
                  </a:cubicBezTo>
                  <a:cubicBezTo>
                    <a:pt x="1683" y="67"/>
                    <a:pt x="1683" y="67"/>
                    <a:pt x="1683" y="67"/>
                  </a:cubicBezTo>
                  <a:cubicBezTo>
                    <a:pt x="1672" y="67"/>
                    <a:pt x="1661" y="66"/>
                    <a:pt x="1650" y="66"/>
                  </a:cubicBezTo>
                  <a:cubicBezTo>
                    <a:pt x="1650" y="66"/>
                    <a:pt x="1650" y="66"/>
                    <a:pt x="1650" y="66"/>
                  </a:cubicBezTo>
                  <a:cubicBezTo>
                    <a:pt x="1586" y="66"/>
                    <a:pt x="1531" y="74"/>
                    <a:pt x="1461" y="74"/>
                  </a:cubicBezTo>
                  <a:cubicBezTo>
                    <a:pt x="1461" y="74"/>
                    <a:pt x="1461" y="74"/>
                    <a:pt x="1461" y="74"/>
                  </a:cubicBezTo>
                  <a:cubicBezTo>
                    <a:pt x="1428" y="74"/>
                    <a:pt x="1390" y="72"/>
                    <a:pt x="1347" y="67"/>
                  </a:cubicBezTo>
                  <a:cubicBezTo>
                    <a:pt x="1347" y="67"/>
                    <a:pt x="1347" y="67"/>
                    <a:pt x="1347" y="67"/>
                  </a:cubicBezTo>
                  <a:cubicBezTo>
                    <a:pt x="1269" y="58"/>
                    <a:pt x="1192" y="54"/>
                    <a:pt x="1117" y="54"/>
                  </a:cubicBezTo>
                  <a:cubicBezTo>
                    <a:pt x="1117" y="54"/>
                    <a:pt x="1117" y="54"/>
                    <a:pt x="1117" y="54"/>
                  </a:cubicBezTo>
                  <a:cubicBezTo>
                    <a:pt x="949" y="54"/>
                    <a:pt x="784" y="71"/>
                    <a:pt x="610" y="79"/>
                  </a:cubicBezTo>
                  <a:cubicBezTo>
                    <a:pt x="610" y="79"/>
                    <a:pt x="610" y="79"/>
                    <a:pt x="610" y="79"/>
                  </a:cubicBezTo>
                  <a:cubicBezTo>
                    <a:pt x="601" y="80"/>
                    <a:pt x="591" y="80"/>
                    <a:pt x="582" y="80"/>
                  </a:cubicBezTo>
                  <a:cubicBezTo>
                    <a:pt x="582" y="80"/>
                    <a:pt x="582" y="80"/>
                    <a:pt x="582" y="80"/>
                  </a:cubicBezTo>
                  <a:cubicBezTo>
                    <a:pt x="488" y="80"/>
                    <a:pt x="372" y="62"/>
                    <a:pt x="277" y="62"/>
                  </a:cubicBezTo>
                  <a:cubicBezTo>
                    <a:pt x="277" y="62"/>
                    <a:pt x="277" y="62"/>
                    <a:pt x="277" y="62"/>
                  </a:cubicBezTo>
                  <a:cubicBezTo>
                    <a:pt x="263" y="62"/>
                    <a:pt x="248" y="62"/>
                    <a:pt x="235" y="63"/>
                  </a:cubicBezTo>
                  <a:cubicBezTo>
                    <a:pt x="235" y="63"/>
                    <a:pt x="235" y="63"/>
                    <a:pt x="235" y="63"/>
                  </a:cubicBezTo>
                  <a:cubicBezTo>
                    <a:pt x="169" y="68"/>
                    <a:pt x="108" y="84"/>
                    <a:pt x="82" y="143"/>
                  </a:cubicBezTo>
                  <a:cubicBezTo>
                    <a:pt x="82" y="143"/>
                    <a:pt x="82" y="143"/>
                    <a:pt x="82" y="143"/>
                  </a:cubicBezTo>
                  <a:cubicBezTo>
                    <a:pt x="61" y="188"/>
                    <a:pt x="55" y="248"/>
                    <a:pt x="55" y="312"/>
                  </a:cubicBezTo>
                  <a:cubicBezTo>
                    <a:pt x="55" y="312"/>
                    <a:pt x="55" y="312"/>
                    <a:pt x="55" y="312"/>
                  </a:cubicBezTo>
                  <a:cubicBezTo>
                    <a:pt x="55" y="407"/>
                    <a:pt x="69" y="509"/>
                    <a:pt x="69" y="584"/>
                  </a:cubicBezTo>
                  <a:cubicBezTo>
                    <a:pt x="69" y="584"/>
                    <a:pt x="69" y="584"/>
                    <a:pt x="69" y="584"/>
                  </a:cubicBezTo>
                  <a:cubicBezTo>
                    <a:pt x="69" y="584"/>
                    <a:pt x="69" y="585"/>
                    <a:pt x="69" y="585"/>
                  </a:cubicBezTo>
                  <a:cubicBezTo>
                    <a:pt x="69" y="585"/>
                    <a:pt x="69" y="585"/>
                    <a:pt x="69" y="585"/>
                  </a:cubicBezTo>
                  <a:cubicBezTo>
                    <a:pt x="69" y="657"/>
                    <a:pt x="64" y="726"/>
                    <a:pt x="64" y="797"/>
                  </a:cubicBezTo>
                  <a:cubicBezTo>
                    <a:pt x="64" y="797"/>
                    <a:pt x="64" y="797"/>
                    <a:pt x="64" y="797"/>
                  </a:cubicBezTo>
                  <a:cubicBezTo>
                    <a:pt x="64" y="829"/>
                    <a:pt x="65" y="862"/>
                    <a:pt x="68" y="895"/>
                  </a:cubicBezTo>
                  <a:cubicBezTo>
                    <a:pt x="68" y="895"/>
                    <a:pt x="68" y="895"/>
                    <a:pt x="68" y="895"/>
                  </a:cubicBezTo>
                  <a:cubicBezTo>
                    <a:pt x="75" y="970"/>
                    <a:pt x="85" y="1041"/>
                    <a:pt x="85" y="1114"/>
                  </a:cubicBezTo>
                  <a:cubicBezTo>
                    <a:pt x="85" y="1114"/>
                    <a:pt x="85" y="1114"/>
                    <a:pt x="85" y="1114"/>
                  </a:cubicBezTo>
                  <a:cubicBezTo>
                    <a:pt x="85" y="1143"/>
                    <a:pt x="83" y="1173"/>
                    <a:pt x="79" y="1204"/>
                  </a:cubicBezTo>
                  <a:cubicBezTo>
                    <a:pt x="79" y="1204"/>
                    <a:pt x="79" y="1204"/>
                    <a:pt x="79" y="1204"/>
                  </a:cubicBezTo>
                  <a:cubicBezTo>
                    <a:pt x="75" y="1239"/>
                    <a:pt x="74" y="1275"/>
                    <a:pt x="74" y="1311"/>
                  </a:cubicBezTo>
                  <a:cubicBezTo>
                    <a:pt x="74" y="1311"/>
                    <a:pt x="74" y="1311"/>
                    <a:pt x="74" y="1311"/>
                  </a:cubicBezTo>
                  <a:cubicBezTo>
                    <a:pt x="74" y="1366"/>
                    <a:pt x="77" y="1421"/>
                    <a:pt x="77" y="1474"/>
                  </a:cubicBezTo>
                  <a:cubicBezTo>
                    <a:pt x="77" y="1474"/>
                    <a:pt x="77" y="1474"/>
                    <a:pt x="77" y="1474"/>
                  </a:cubicBezTo>
                  <a:cubicBezTo>
                    <a:pt x="77" y="1549"/>
                    <a:pt x="61" y="1621"/>
                    <a:pt x="61" y="1696"/>
                  </a:cubicBezTo>
                  <a:cubicBezTo>
                    <a:pt x="61" y="1696"/>
                    <a:pt x="61" y="1696"/>
                    <a:pt x="61" y="1696"/>
                  </a:cubicBezTo>
                  <a:cubicBezTo>
                    <a:pt x="61" y="1696"/>
                    <a:pt x="61" y="1697"/>
                    <a:pt x="61" y="1697"/>
                  </a:cubicBezTo>
                  <a:cubicBezTo>
                    <a:pt x="61" y="1697"/>
                    <a:pt x="61" y="1697"/>
                    <a:pt x="61" y="1697"/>
                  </a:cubicBezTo>
                  <a:cubicBezTo>
                    <a:pt x="61" y="1756"/>
                    <a:pt x="64" y="1840"/>
                    <a:pt x="101" y="1879"/>
                  </a:cubicBezTo>
                  <a:cubicBezTo>
                    <a:pt x="101" y="1879"/>
                    <a:pt x="101" y="1879"/>
                    <a:pt x="101" y="1879"/>
                  </a:cubicBezTo>
                  <a:cubicBezTo>
                    <a:pt x="136" y="1916"/>
                    <a:pt x="201" y="1925"/>
                    <a:pt x="262" y="1925"/>
                  </a:cubicBezTo>
                  <a:cubicBezTo>
                    <a:pt x="262" y="1925"/>
                    <a:pt x="262" y="1925"/>
                    <a:pt x="262" y="1925"/>
                  </a:cubicBezTo>
                  <a:cubicBezTo>
                    <a:pt x="296" y="1925"/>
                    <a:pt x="329" y="1922"/>
                    <a:pt x="354" y="1921"/>
                  </a:cubicBezTo>
                  <a:cubicBezTo>
                    <a:pt x="354" y="1921"/>
                    <a:pt x="354" y="1921"/>
                    <a:pt x="354" y="1921"/>
                  </a:cubicBezTo>
                  <a:cubicBezTo>
                    <a:pt x="434" y="1916"/>
                    <a:pt x="509" y="1914"/>
                    <a:pt x="583" y="1914"/>
                  </a:cubicBezTo>
                  <a:cubicBezTo>
                    <a:pt x="583" y="1914"/>
                    <a:pt x="583" y="1914"/>
                    <a:pt x="583" y="1914"/>
                  </a:cubicBezTo>
                  <a:cubicBezTo>
                    <a:pt x="805" y="1914"/>
                    <a:pt x="1008" y="1931"/>
                    <a:pt x="1241" y="1933"/>
                  </a:cubicBezTo>
                  <a:close/>
                </a:path>
              </a:pathLst>
            </a:custGeom>
            <a:solidFill>
              <a:srgbClr val="753C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7" name="Freeform 7"/>
            <p:cNvSpPr>
              <a:spLocks noEditPoints="1"/>
            </p:cNvSpPr>
            <p:nvPr/>
          </p:nvSpPr>
          <p:spPr bwMode="auto">
            <a:xfrm>
              <a:off x="1671" y="2"/>
              <a:ext cx="4338" cy="4314"/>
            </a:xfrm>
            <a:custGeom>
              <a:avLst/>
              <a:gdLst>
                <a:gd name="T0" fmla="*/ 1848 w 1994"/>
                <a:gd name="T1" fmla="*/ 74 h 1983"/>
                <a:gd name="T2" fmla="*/ 1376 w 1994"/>
                <a:gd name="T3" fmla="*/ 67 h 1983"/>
                <a:gd name="T4" fmla="*/ 1173 w 1994"/>
                <a:gd name="T5" fmla="*/ 14 h 1983"/>
                <a:gd name="T6" fmla="*/ 65 w 1994"/>
                <a:gd name="T7" fmla="*/ 557 h 1983"/>
                <a:gd name="T8" fmla="*/ 65 w 1994"/>
                <a:gd name="T9" fmla="*/ 582 h 1983"/>
                <a:gd name="T10" fmla="*/ 29 w 1994"/>
                <a:gd name="T11" fmla="*/ 1232 h 1983"/>
                <a:gd name="T12" fmla="*/ 832 w 1994"/>
                <a:gd name="T13" fmla="*/ 1 h 1983"/>
                <a:gd name="T14" fmla="*/ 832 w 1994"/>
                <a:gd name="T15" fmla="*/ 1 h 1983"/>
                <a:gd name="T16" fmla="*/ 1035 w 1994"/>
                <a:gd name="T17" fmla="*/ 52 h 1983"/>
                <a:gd name="T18" fmla="*/ 11 w 1994"/>
                <a:gd name="T19" fmla="*/ 782 h 1983"/>
                <a:gd name="T20" fmla="*/ 1994 w 1994"/>
                <a:gd name="T21" fmla="*/ 1638 h 1983"/>
                <a:gd name="T22" fmla="*/ 1994 w 1994"/>
                <a:gd name="T23" fmla="*/ 1638 h 1983"/>
                <a:gd name="T24" fmla="*/ 1931 w 1994"/>
                <a:gd name="T25" fmla="*/ 419 h 1983"/>
                <a:gd name="T26" fmla="*/ 1981 w 1994"/>
                <a:gd name="T27" fmla="*/ 1424 h 1983"/>
                <a:gd name="T28" fmla="*/ 1931 w 1994"/>
                <a:gd name="T29" fmla="*/ 215 h 1983"/>
                <a:gd name="T30" fmla="*/ 1931 w 1994"/>
                <a:gd name="T31" fmla="*/ 215 h 1983"/>
                <a:gd name="T32" fmla="*/ 1937 w 1994"/>
                <a:gd name="T33" fmla="*/ 557 h 1983"/>
                <a:gd name="T34" fmla="*/ 1989 w 1994"/>
                <a:gd name="T35" fmla="*/ 1232 h 1983"/>
                <a:gd name="T36" fmla="*/ 1942 w 1994"/>
                <a:gd name="T37" fmla="*/ 1232 h 1983"/>
                <a:gd name="T38" fmla="*/ 1921 w 1994"/>
                <a:gd name="T39" fmla="*/ 760 h 1983"/>
                <a:gd name="T40" fmla="*/ 628 w 1994"/>
                <a:gd name="T41" fmla="*/ 75 h 1983"/>
                <a:gd name="T42" fmla="*/ 608 w 1994"/>
                <a:gd name="T43" fmla="*/ 76 h 1983"/>
                <a:gd name="T44" fmla="*/ 360 w 1994"/>
                <a:gd name="T45" fmla="*/ 62 h 1983"/>
                <a:gd name="T46" fmla="*/ 1973 w 1994"/>
                <a:gd name="T47" fmla="*/ 963 h 1983"/>
                <a:gd name="T48" fmla="*/ 1645 w 1994"/>
                <a:gd name="T49" fmla="*/ 20 h 1983"/>
                <a:gd name="T50" fmla="*/ 1645 w 1994"/>
                <a:gd name="T51" fmla="*/ 20 h 1983"/>
                <a:gd name="T52" fmla="*/ 1645 w 1994"/>
                <a:gd name="T53" fmla="*/ 1967 h 1983"/>
                <a:gd name="T54" fmla="*/ 832 w 1994"/>
                <a:gd name="T55" fmla="*/ 1983 h 1983"/>
                <a:gd name="T56" fmla="*/ 970 w 1994"/>
                <a:gd name="T57" fmla="*/ 1982 h 1983"/>
                <a:gd name="T58" fmla="*/ 970 w 1994"/>
                <a:gd name="T59" fmla="*/ 1982 h 1983"/>
                <a:gd name="T60" fmla="*/ 360 w 1994"/>
                <a:gd name="T61" fmla="*/ 1920 h 1983"/>
                <a:gd name="T62" fmla="*/ 222 w 1994"/>
                <a:gd name="T63" fmla="*/ 1923 h 1983"/>
                <a:gd name="T64" fmla="*/ 1783 w 1994"/>
                <a:gd name="T65" fmla="*/ 1971 h 1983"/>
                <a:gd name="T66" fmla="*/ 1844 w 1994"/>
                <a:gd name="T67" fmla="*/ 1919 h 1983"/>
                <a:gd name="T68" fmla="*/ 156 w 1994"/>
                <a:gd name="T69" fmla="*/ 74 h 1983"/>
                <a:gd name="T70" fmla="*/ 1413 w 1994"/>
                <a:gd name="T71" fmla="*/ 1957 h 1983"/>
                <a:gd name="T72" fmla="*/ 1376 w 1994"/>
                <a:gd name="T73" fmla="*/ 1959 h 1983"/>
                <a:gd name="T74" fmla="*/ 1173 w 1994"/>
                <a:gd name="T75" fmla="*/ 1931 h 1983"/>
                <a:gd name="T76" fmla="*/ 1993 w 1994"/>
                <a:gd name="T77" fmla="*/ 1776 h 1983"/>
                <a:gd name="T78" fmla="*/ 29 w 1994"/>
                <a:gd name="T79" fmla="*/ 1029 h 1983"/>
                <a:gd name="T80" fmla="*/ 12 w 1994"/>
                <a:gd name="T81" fmla="*/ 150 h 1983"/>
                <a:gd name="T82" fmla="*/ 74 w 1994"/>
                <a:gd name="T83" fmla="*/ 150 h 1983"/>
                <a:gd name="T84" fmla="*/ 73 w 1994"/>
                <a:gd name="T85" fmla="*/ 1435 h 1983"/>
                <a:gd name="T86" fmla="*/ 3 w 1994"/>
                <a:gd name="T87" fmla="*/ 419 h 1983"/>
                <a:gd name="T88" fmla="*/ 563 w 1994"/>
                <a:gd name="T89" fmla="*/ 1914 h 1983"/>
                <a:gd name="T90" fmla="*/ 563 w 1994"/>
                <a:gd name="T91" fmla="*/ 1914 h 1983"/>
                <a:gd name="T92" fmla="*/ 66 w 1994"/>
                <a:gd name="T93" fmla="*/ 1573 h 1983"/>
                <a:gd name="T94" fmla="*/ 76 w 1994"/>
                <a:gd name="T95" fmla="*/ 1842 h 1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994" h="1983">
                  <a:moveTo>
                    <a:pt x="1848" y="14"/>
                  </a:moveTo>
                  <a:cubicBezTo>
                    <a:pt x="1827" y="12"/>
                    <a:pt x="1805" y="11"/>
                    <a:pt x="1783" y="12"/>
                  </a:cubicBezTo>
                  <a:cubicBezTo>
                    <a:pt x="1783" y="64"/>
                    <a:pt x="1783" y="64"/>
                    <a:pt x="1783" y="64"/>
                  </a:cubicBezTo>
                  <a:cubicBezTo>
                    <a:pt x="1805" y="65"/>
                    <a:pt x="1828" y="68"/>
                    <a:pt x="1848" y="74"/>
                  </a:cubicBezTo>
                  <a:lnTo>
                    <a:pt x="1848" y="14"/>
                  </a:lnTo>
                  <a:close/>
                  <a:moveTo>
                    <a:pt x="1442" y="22"/>
                  </a:moveTo>
                  <a:cubicBezTo>
                    <a:pt x="1420" y="22"/>
                    <a:pt x="1398" y="22"/>
                    <a:pt x="1376" y="21"/>
                  </a:cubicBezTo>
                  <a:cubicBezTo>
                    <a:pt x="1376" y="67"/>
                    <a:pt x="1376" y="67"/>
                    <a:pt x="1376" y="67"/>
                  </a:cubicBezTo>
                  <a:cubicBezTo>
                    <a:pt x="1400" y="69"/>
                    <a:pt x="1421" y="70"/>
                    <a:pt x="1442" y="70"/>
                  </a:cubicBezTo>
                  <a:lnTo>
                    <a:pt x="1442" y="22"/>
                  </a:lnTo>
                  <a:close/>
                  <a:moveTo>
                    <a:pt x="1238" y="17"/>
                  </a:moveTo>
                  <a:cubicBezTo>
                    <a:pt x="1217" y="16"/>
                    <a:pt x="1195" y="15"/>
                    <a:pt x="1173" y="14"/>
                  </a:cubicBezTo>
                  <a:cubicBezTo>
                    <a:pt x="1173" y="52"/>
                    <a:pt x="1173" y="52"/>
                    <a:pt x="1173" y="52"/>
                  </a:cubicBezTo>
                  <a:cubicBezTo>
                    <a:pt x="1195" y="52"/>
                    <a:pt x="1216" y="53"/>
                    <a:pt x="1238" y="54"/>
                  </a:cubicBezTo>
                  <a:lnTo>
                    <a:pt x="1238" y="17"/>
                  </a:lnTo>
                  <a:close/>
                  <a:moveTo>
                    <a:pt x="65" y="557"/>
                  </a:moveTo>
                  <a:cubicBezTo>
                    <a:pt x="0" y="557"/>
                    <a:pt x="0" y="557"/>
                    <a:pt x="0" y="557"/>
                  </a:cubicBezTo>
                  <a:cubicBezTo>
                    <a:pt x="0" y="578"/>
                    <a:pt x="0" y="600"/>
                    <a:pt x="0" y="622"/>
                  </a:cubicBezTo>
                  <a:cubicBezTo>
                    <a:pt x="65" y="622"/>
                    <a:pt x="65" y="622"/>
                    <a:pt x="65" y="622"/>
                  </a:cubicBezTo>
                  <a:cubicBezTo>
                    <a:pt x="65" y="609"/>
                    <a:pt x="65" y="595"/>
                    <a:pt x="65" y="582"/>
                  </a:cubicBezTo>
                  <a:cubicBezTo>
                    <a:pt x="65" y="574"/>
                    <a:pt x="65" y="565"/>
                    <a:pt x="65" y="557"/>
                  </a:cubicBezTo>
                  <a:close/>
                  <a:moveTo>
                    <a:pt x="79" y="1166"/>
                  </a:moveTo>
                  <a:cubicBezTo>
                    <a:pt x="31" y="1166"/>
                    <a:pt x="31" y="1166"/>
                    <a:pt x="31" y="1166"/>
                  </a:cubicBezTo>
                  <a:cubicBezTo>
                    <a:pt x="30" y="1188"/>
                    <a:pt x="30" y="1210"/>
                    <a:pt x="29" y="1232"/>
                  </a:cubicBezTo>
                  <a:cubicBezTo>
                    <a:pt x="73" y="1232"/>
                    <a:pt x="73" y="1232"/>
                    <a:pt x="73" y="1232"/>
                  </a:cubicBezTo>
                  <a:cubicBezTo>
                    <a:pt x="74" y="1222"/>
                    <a:pt x="75" y="1212"/>
                    <a:pt x="76" y="1202"/>
                  </a:cubicBezTo>
                  <a:cubicBezTo>
                    <a:pt x="77" y="1190"/>
                    <a:pt x="79" y="1178"/>
                    <a:pt x="79" y="1166"/>
                  </a:cubicBezTo>
                  <a:close/>
                  <a:moveTo>
                    <a:pt x="832" y="1"/>
                  </a:moveTo>
                  <a:cubicBezTo>
                    <a:pt x="810" y="1"/>
                    <a:pt x="788" y="0"/>
                    <a:pt x="766" y="0"/>
                  </a:cubicBezTo>
                  <a:cubicBezTo>
                    <a:pt x="766" y="67"/>
                    <a:pt x="766" y="67"/>
                    <a:pt x="766" y="67"/>
                  </a:cubicBezTo>
                  <a:cubicBezTo>
                    <a:pt x="788" y="65"/>
                    <a:pt x="810" y="64"/>
                    <a:pt x="832" y="62"/>
                  </a:cubicBezTo>
                  <a:lnTo>
                    <a:pt x="832" y="1"/>
                  </a:lnTo>
                  <a:close/>
                  <a:moveTo>
                    <a:pt x="1035" y="8"/>
                  </a:moveTo>
                  <a:cubicBezTo>
                    <a:pt x="1013" y="7"/>
                    <a:pt x="991" y="6"/>
                    <a:pt x="970" y="5"/>
                  </a:cubicBezTo>
                  <a:cubicBezTo>
                    <a:pt x="970" y="55"/>
                    <a:pt x="970" y="55"/>
                    <a:pt x="970" y="55"/>
                  </a:cubicBezTo>
                  <a:cubicBezTo>
                    <a:pt x="991" y="54"/>
                    <a:pt x="1013" y="53"/>
                    <a:pt x="1035" y="52"/>
                  </a:cubicBezTo>
                  <a:lnTo>
                    <a:pt x="1035" y="8"/>
                  </a:lnTo>
                  <a:close/>
                  <a:moveTo>
                    <a:pt x="61" y="760"/>
                  </a:moveTo>
                  <a:cubicBezTo>
                    <a:pt x="8" y="760"/>
                    <a:pt x="8" y="760"/>
                    <a:pt x="8" y="760"/>
                  </a:cubicBezTo>
                  <a:cubicBezTo>
                    <a:pt x="9" y="767"/>
                    <a:pt x="10" y="775"/>
                    <a:pt x="11" y="782"/>
                  </a:cubicBezTo>
                  <a:cubicBezTo>
                    <a:pt x="12" y="797"/>
                    <a:pt x="14" y="811"/>
                    <a:pt x="15" y="825"/>
                  </a:cubicBezTo>
                  <a:cubicBezTo>
                    <a:pt x="61" y="825"/>
                    <a:pt x="61" y="825"/>
                    <a:pt x="61" y="825"/>
                  </a:cubicBezTo>
                  <a:cubicBezTo>
                    <a:pt x="60" y="803"/>
                    <a:pt x="60" y="782"/>
                    <a:pt x="61" y="760"/>
                  </a:cubicBezTo>
                  <a:close/>
                  <a:moveTo>
                    <a:pt x="1994" y="1638"/>
                  </a:moveTo>
                  <a:cubicBezTo>
                    <a:pt x="1993" y="1616"/>
                    <a:pt x="1991" y="1595"/>
                    <a:pt x="1990" y="1573"/>
                  </a:cubicBezTo>
                  <a:cubicBezTo>
                    <a:pt x="1942" y="1573"/>
                    <a:pt x="1942" y="1573"/>
                    <a:pt x="1942" y="1573"/>
                  </a:cubicBezTo>
                  <a:cubicBezTo>
                    <a:pt x="1940" y="1595"/>
                    <a:pt x="1937" y="1617"/>
                    <a:pt x="1934" y="1638"/>
                  </a:cubicBezTo>
                  <a:lnTo>
                    <a:pt x="1994" y="1638"/>
                  </a:lnTo>
                  <a:close/>
                  <a:moveTo>
                    <a:pt x="1980" y="419"/>
                  </a:moveTo>
                  <a:cubicBezTo>
                    <a:pt x="1982" y="397"/>
                    <a:pt x="1985" y="375"/>
                    <a:pt x="1987" y="353"/>
                  </a:cubicBezTo>
                  <a:cubicBezTo>
                    <a:pt x="1926" y="353"/>
                    <a:pt x="1926" y="353"/>
                    <a:pt x="1926" y="353"/>
                  </a:cubicBezTo>
                  <a:cubicBezTo>
                    <a:pt x="1927" y="376"/>
                    <a:pt x="1929" y="397"/>
                    <a:pt x="1931" y="419"/>
                  </a:cubicBezTo>
                  <a:lnTo>
                    <a:pt x="1980" y="419"/>
                  </a:lnTo>
                  <a:close/>
                  <a:moveTo>
                    <a:pt x="1948" y="1435"/>
                  </a:moveTo>
                  <a:cubicBezTo>
                    <a:pt x="1981" y="1435"/>
                    <a:pt x="1981" y="1435"/>
                    <a:pt x="1981" y="1435"/>
                  </a:cubicBezTo>
                  <a:cubicBezTo>
                    <a:pt x="1981" y="1431"/>
                    <a:pt x="1981" y="1428"/>
                    <a:pt x="1981" y="1424"/>
                  </a:cubicBezTo>
                  <a:cubicBezTo>
                    <a:pt x="1981" y="1406"/>
                    <a:pt x="1982" y="1388"/>
                    <a:pt x="1982" y="1370"/>
                  </a:cubicBezTo>
                  <a:cubicBezTo>
                    <a:pt x="1948" y="1370"/>
                    <a:pt x="1948" y="1370"/>
                    <a:pt x="1948" y="1370"/>
                  </a:cubicBezTo>
                  <a:cubicBezTo>
                    <a:pt x="1948" y="1391"/>
                    <a:pt x="1948" y="1413"/>
                    <a:pt x="1948" y="1435"/>
                  </a:cubicBezTo>
                  <a:close/>
                  <a:moveTo>
                    <a:pt x="1931" y="215"/>
                  </a:moveTo>
                  <a:cubicBezTo>
                    <a:pt x="1993" y="215"/>
                    <a:pt x="1993" y="215"/>
                    <a:pt x="1993" y="215"/>
                  </a:cubicBezTo>
                  <a:cubicBezTo>
                    <a:pt x="1993" y="194"/>
                    <a:pt x="1991" y="172"/>
                    <a:pt x="1988" y="150"/>
                  </a:cubicBezTo>
                  <a:cubicBezTo>
                    <a:pt x="1928" y="150"/>
                    <a:pt x="1928" y="150"/>
                    <a:pt x="1928" y="150"/>
                  </a:cubicBezTo>
                  <a:cubicBezTo>
                    <a:pt x="1931" y="168"/>
                    <a:pt x="1932" y="191"/>
                    <a:pt x="1931" y="215"/>
                  </a:cubicBezTo>
                  <a:close/>
                  <a:moveTo>
                    <a:pt x="1930" y="622"/>
                  </a:moveTo>
                  <a:cubicBezTo>
                    <a:pt x="1980" y="622"/>
                    <a:pt x="1980" y="622"/>
                    <a:pt x="1980" y="622"/>
                  </a:cubicBezTo>
                  <a:cubicBezTo>
                    <a:pt x="1980" y="600"/>
                    <a:pt x="1979" y="578"/>
                    <a:pt x="1978" y="557"/>
                  </a:cubicBezTo>
                  <a:cubicBezTo>
                    <a:pt x="1937" y="557"/>
                    <a:pt x="1937" y="557"/>
                    <a:pt x="1937" y="557"/>
                  </a:cubicBezTo>
                  <a:cubicBezTo>
                    <a:pt x="1936" y="559"/>
                    <a:pt x="1936" y="561"/>
                    <a:pt x="1936" y="564"/>
                  </a:cubicBezTo>
                  <a:cubicBezTo>
                    <a:pt x="1934" y="584"/>
                    <a:pt x="1932" y="603"/>
                    <a:pt x="1930" y="622"/>
                  </a:cubicBezTo>
                  <a:close/>
                  <a:moveTo>
                    <a:pt x="1942" y="1232"/>
                  </a:moveTo>
                  <a:cubicBezTo>
                    <a:pt x="1989" y="1232"/>
                    <a:pt x="1989" y="1232"/>
                    <a:pt x="1989" y="1232"/>
                  </a:cubicBezTo>
                  <a:cubicBezTo>
                    <a:pt x="1990" y="1210"/>
                    <a:pt x="1990" y="1188"/>
                    <a:pt x="1990" y="1166"/>
                  </a:cubicBezTo>
                  <a:cubicBezTo>
                    <a:pt x="1935" y="1166"/>
                    <a:pt x="1935" y="1166"/>
                    <a:pt x="1935" y="1166"/>
                  </a:cubicBezTo>
                  <a:cubicBezTo>
                    <a:pt x="1936" y="1174"/>
                    <a:pt x="1937" y="1182"/>
                    <a:pt x="1938" y="1190"/>
                  </a:cubicBezTo>
                  <a:cubicBezTo>
                    <a:pt x="1939" y="1204"/>
                    <a:pt x="1941" y="1218"/>
                    <a:pt x="1942" y="1232"/>
                  </a:cubicBezTo>
                  <a:close/>
                  <a:moveTo>
                    <a:pt x="1969" y="825"/>
                  </a:moveTo>
                  <a:cubicBezTo>
                    <a:pt x="1970" y="807"/>
                    <a:pt x="1972" y="789"/>
                    <a:pt x="1974" y="770"/>
                  </a:cubicBezTo>
                  <a:cubicBezTo>
                    <a:pt x="1975" y="767"/>
                    <a:pt x="1975" y="763"/>
                    <a:pt x="1975" y="760"/>
                  </a:cubicBezTo>
                  <a:cubicBezTo>
                    <a:pt x="1921" y="760"/>
                    <a:pt x="1921" y="760"/>
                    <a:pt x="1921" y="760"/>
                  </a:cubicBezTo>
                  <a:cubicBezTo>
                    <a:pt x="1920" y="782"/>
                    <a:pt x="1919" y="804"/>
                    <a:pt x="1919" y="825"/>
                  </a:cubicBezTo>
                  <a:lnTo>
                    <a:pt x="1969" y="825"/>
                  </a:lnTo>
                  <a:close/>
                  <a:moveTo>
                    <a:pt x="608" y="76"/>
                  </a:moveTo>
                  <a:cubicBezTo>
                    <a:pt x="615" y="76"/>
                    <a:pt x="622" y="75"/>
                    <a:pt x="628" y="75"/>
                  </a:cubicBezTo>
                  <a:cubicBezTo>
                    <a:pt x="628" y="0"/>
                    <a:pt x="628" y="0"/>
                    <a:pt x="628" y="0"/>
                  </a:cubicBezTo>
                  <a:cubicBezTo>
                    <a:pt x="606" y="0"/>
                    <a:pt x="585" y="0"/>
                    <a:pt x="563" y="1"/>
                  </a:cubicBezTo>
                  <a:cubicBezTo>
                    <a:pt x="563" y="76"/>
                    <a:pt x="563" y="76"/>
                    <a:pt x="563" y="76"/>
                  </a:cubicBezTo>
                  <a:cubicBezTo>
                    <a:pt x="579" y="77"/>
                    <a:pt x="594" y="77"/>
                    <a:pt x="608" y="76"/>
                  </a:cubicBezTo>
                  <a:close/>
                  <a:moveTo>
                    <a:pt x="425" y="8"/>
                  </a:moveTo>
                  <a:cubicBezTo>
                    <a:pt x="406" y="10"/>
                    <a:pt x="386" y="11"/>
                    <a:pt x="365" y="13"/>
                  </a:cubicBezTo>
                  <a:cubicBezTo>
                    <a:pt x="363" y="13"/>
                    <a:pt x="362" y="14"/>
                    <a:pt x="360" y="14"/>
                  </a:cubicBezTo>
                  <a:cubicBezTo>
                    <a:pt x="360" y="62"/>
                    <a:pt x="360" y="62"/>
                    <a:pt x="360" y="62"/>
                  </a:cubicBezTo>
                  <a:cubicBezTo>
                    <a:pt x="381" y="64"/>
                    <a:pt x="403" y="65"/>
                    <a:pt x="425" y="67"/>
                  </a:cubicBezTo>
                  <a:lnTo>
                    <a:pt x="425" y="8"/>
                  </a:lnTo>
                  <a:close/>
                  <a:moveTo>
                    <a:pt x="1979" y="1029"/>
                  </a:moveTo>
                  <a:cubicBezTo>
                    <a:pt x="1977" y="1007"/>
                    <a:pt x="1975" y="985"/>
                    <a:pt x="1973" y="963"/>
                  </a:cubicBezTo>
                  <a:cubicBezTo>
                    <a:pt x="1920" y="963"/>
                    <a:pt x="1920" y="963"/>
                    <a:pt x="1920" y="963"/>
                  </a:cubicBezTo>
                  <a:cubicBezTo>
                    <a:pt x="1921" y="985"/>
                    <a:pt x="1922" y="1007"/>
                    <a:pt x="1924" y="1029"/>
                  </a:cubicBezTo>
                  <a:lnTo>
                    <a:pt x="1979" y="1029"/>
                  </a:lnTo>
                  <a:close/>
                  <a:moveTo>
                    <a:pt x="1645" y="20"/>
                  </a:moveTo>
                  <a:cubicBezTo>
                    <a:pt x="1623" y="21"/>
                    <a:pt x="1601" y="21"/>
                    <a:pt x="1579" y="22"/>
                  </a:cubicBezTo>
                  <a:cubicBezTo>
                    <a:pt x="1579" y="65"/>
                    <a:pt x="1579" y="65"/>
                    <a:pt x="1579" y="65"/>
                  </a:cubicBezTo>
                  <a:cubicBezTo>
                    <a:pt x="1601" y="64"/>
                    <a:pt x="1622" y="63"/>
                    <a:pt x="1645" y="63"/>
                  </a:cubicBezTo>
                  <a:lnTo>
                    <a:pt x="1645" y="20"/>
                  </a:lnTo>
                  <a:close/>
                  <a:moveTo>
                    <a:pt x="1602" y="1919"/>
                  </a:moveTo>
                  <a:cubicBezTo>
                    <a:pt x="1594" y="1920"/>
                    <a:pt x="1587" y="1921"/>
                    <a:pt x="1579" y="1921"/>
                  </a:cubicBezTo>
                  <a:cubicBezTo>
                    <a:pt x="1579" y="1963"/>
                    <a:pt x="1579" y="1963"/>
                    <a:pt x="1579" y="1963"/>
                  </a:cubicBezTo>
                  <a:cubicBezTo>
                    <a:pt x="1601" y="1964"/>
                    <a:pt x="1623" y="1966"/>
                    <a:pt x="1645" y="1967"/>
                  </a:cubicBezTo>
                  <a:cubicBezTo>
                    <a:pt x="1645" y="1919"/>
                    <a:pt x="1645" y="1919"/>
                    <a:pt x="1645" y="1919"/>
                  </a:cubicBezTo>
                  <a:cubicBezTo>
                    <a:pt x="1626" y="1918"/>
                    <a:pt x="1610" y="1918"/>
                    <a:pt x="1602" y="1919"/>
                  </a:cubicBezTo>
                  <a:close/>
                  <a:moveTo>
                    <a:pt x="766" y="1981"/>
                  </a:moveTo>
                  <a:cubicBezTo>
                    <a:pt x="788" y="1982"/>
                    <a:pt x="810" y="1983"/>
                    <a:pt x="832" y="1983"/>
                  </a:cubicBezTo>
                  <a:cubicBezTo>
                    <a:pt x="832" y="1919"/>
                    <a:pt x="832" y="1919"/>
                    <a:pt x="832" y="1919"/>
                  </a:cubicBezTo>
                  <a:cubicBezTo>
                    <a:pt x="810" y="1919"/>
                    <a:pt x="788" y="1918"/>
                    <a:pt x="766" y="1917"/>
                  </a:cubicBezTo>
                  <a:lnTo>
                    <a:pt x="766" y="1981"/>
                  </a:lnTo>
                  <a:close/>
                  <a:moveTo>
                    <a:pt x="970" y="1982"/>
                  </a:moveTo>
                  <a:cubicBezTo>
                    <a:pt x="991" y="1982"/>
                    <a:pt x="1013" y="1981"/>
                    <a:pt x="1035" y="1980"/>
                  </a:cubicBezTo>
                  <a:cubicBezTo>
                    <a:pt x="1035" y="1927"/>
                    <a:pt x="1035" y="1927"/>
                    <a:pt x="1035" y="1927"/>
                  </a:cubicBezTo>
                  <a:cubicBezTo>
                    <a:pt x="1013" y="1927"/>
                    <a:pt x="991" y="1926"/>
                    <a:pt x="970" y="1925"/>
                  </a:cubicBezTo>
                  <a:lnTo>
                    <a:pt x="970" y="1982"/>
                  </a:lnTo>
                  <a:close/>
                  <a:moveTo>
                    <a:pt x="360" y="1970"/>
                  </a:moveTo>
                  <a:cubicBezTo>
                    <a:pt x="382" y="1969"/>
                    <a:pt x="403" y="1968"/>
                    <a:pt x="425" y="1966"/>
                  </a:cubicBezTo>
                  <a:cubicBezTo>
                    <a:pt x="425" y="1917"/>
                    <a:pt x="425" y="1917"/>
                    <a:pt x="425" y="1917"/>
                  </a:cubicBezTo>
                  <a:cubicBezTo>
                    <a:pt x="404" y="1918"/>
                    <a:pt x="382" y="1919"/>
                    <a:pt x="360" y="1920"/>
                  </a:cubicBezTo>
                  <a:lnTo>
                    <a:pt x="360" y="1970"/>
                  </a:lnTo>
                  <a:close/>
                  <a:moveTo>
                    <a:pt x="156" y="1963"/>
                  </a:moveTo>
                  <a:cubicBezTo>
                    <a:pt x="178" y="1966"/>
                    <a:pt x="201" y="1968"/>
                    <a:pt x="222" y="1969"/>
                  </a:cubicBezTo>
                  <a:cubicBezTo>
                    <a:pt x="222" y="1923"/>
                    <a:pt x="222" y="1923"/>
                    <a:pt x="222" y="1923"/>
                  </a:cubicBezTo>
                  <a:cubicBezTo>
                    <a:pt x="199" y="1921"/>
                    <a:pt x="177" y="1918"/>
                    <a:pt x="156" y="1912"/>
                  </a:cubicBezTo>
                  <a:lnTo>
                    <a:pt x="156" y="1963"/>
                  </a:lnTo>
                  <a:close/>
                  <a:moveTo>
                    <a:pt x="1783" y="1922"/>
                  </a:moveTo>
                  <a:cubicBezTo>
                    <a:pt x="1783" y="1971"/>
                    <a:pt x="1783" y="1971"/>
                    <a:pt x="1783" y="1971"/>
                  </a:cubicBezTo>
                  <a:cubicBezTo>
                    <a:pt x="1792" y="1971"/>
                    <a:pt x="1800" y="1971"/>
                    <a:pt x="1809" y="1970"/>
                  </a:cubicBezTo>
                  <a:cubicBezTo>
                    <a:pt x="1822" y="1969"/>
                    <a:pt x="1835" y="1968"/>
                    <a:pt x="1848" y="1966"/>
                  </a:cubicBezTo>
                  <a:cubicBezTo>
                    <a:pt x="1848" y="1919"/>
                    <a:pt x="1848" y="1919"/>
                    <a:pt x="1848" y="1919"/>
                  </a:cubicBezTo>
                  <a:cubicBezTo>
                    <a:pt x="1846" y="1919"/>
                    <a:pt x="1844" y="1919"/>
                    <a:pt x="1844" y="1919"/>
                  </a:cubicBezTo>
                  <a:cubicBezTo>
                    <a:pt x="1833" y="1921"/>
                    <a:pt x="1810" y="1922"/>
                    <a:pt x="1783" y="1922"/>
                  </a:cubicBezTo>
                  <a:close/>
                  <a:moveTo>
                    <a:pt x="222" y="12"/>
                  </a:moveTo>
                  <a:cubicBezTo>
                    <a:pt x="198" y="11"/>
                    <a:pt x="176" y="11"/>
                    <a:pt x="156" y="11"/>
                  </a:cubicBezTo>
                  <a:cubicBezTo>
                    <a:pt x="156" y="74"/>
                    <a:pt x="156" y="74"/>
                    <a:pt x="156" y="74"/>
                  </a:cubicBezTo>
                  <a:cubicBezTo>
                    <a:pt x="177" y="67"/>
                    <a:pt x="199" y="63"/>
                    <a:pt x="222" y="61"/>
                  </a:cubicBezTo>
                  <a:lnTo>
                    <a:pt x="222" y="12"/>
                  </a:lnTo>
                  <a:close/>
                  <a:moveTo>
                    <a:pt x="1376" y="1959"/>
                  </a:moveTo>
                  <a:cubicBezTo>
                    <a:pt x="1388" y="1959"/>
                    <a:pt x="1400" y="1958"/>
                    <a:pt x="1413" y="1957"/>
                  </a:cubicBezTo>
                  <a:cubicBezTo>
                    <a:pt x="1422" y="1957"/>
                    <a:pt x="1432" y="1957"/>
                    <a:pt x="1442" y="1957"/>
                  </a:cubicBezTo>
                  <a:cubicBezTo>
                    <a:pt x="1442" y="1930"/>
                    <a:pt x="1442" y="1930"/>
                    <a:pt x="1442" y="1930"/>
                  </a:cubicBezTo>
                  <a:cubicBezTo>
                    <a:pt x="1420" y="1931"/>
                    <a:pt x="1398" y="1931"/>
                    <a:pt x="1376" y="1932"/>
                  </a:cubicBezTo>
                  <a:lnTo>
                    <a:pt x="1376" y="1959"/>
                  </a:lnTo>
                  <a:close/>
                  <a:moveTo>
                    <a:pt x="1173" y="1972"/>
                  </a:moveTo>
                  <a:cubicBezTo>
                    <a:pt x="1195" y="1971"/>
                    <a:pt x="1216" y="1969"/>
                    <a:pt x="1238" y="1968"/>
                  </a:cubicBezTo>
                  <a:cubicBezTo>
                    <a:pt x="1238" y="1932"/>
                    <a:pt x="1238" y="1932"/>
                    <a:pt x="1238" y="1932"/>
                  </a:cubicBezTo>
                  <a:cubicBezTo>
                    <a:pt x="1216" y="1932"/>
                    <a:pt x="1194" y="1932"/>
                    <a:pt x="1173" y="1931"/>
                  </a:cubicBezTo>
                  <a:lnTo>
                    <a:pt x="1173" y="1972"/>
                  </a:lnTo>
                  <a:close/>
                  <a:moveTo>
                    <a:pt x="1930" y="1842"/>
                  </a:moveTo>
                  <a:cubicBezTo>
                    <a:pt x="1983" y="1842"/>
                    <a:pt x="1983" y="1842"/>
                    <a:pt x="1983" y="1842"/>
                  </a:cubicBezTo>
                  <a:cubicBezTo>
                    <a:pt x="1988" y="1821"/>
                    <a:pt x="1991" y="1799"/>
                    <a:pt x="1993" y="1776"/>
                  </a:cubicBezTo>
                  <a:cubicBezTo>
                    <a:pt x="1936" y="1776"/>
                    <a:pt x="1936" y="1776"/>
                    <a:pt x="1936" y="1776"/>
                  </a:cubicBezTo>
                  <a:cubicBezTo>
                    <a:pt x="1938" y="1803"/>
                    <a:pt x="1935" y="1824"/>
                    <a:pt x="1930" y="1842"/>
                  </a:cubicBezTo>
                  <a:close/>
                  <a:moveTo>
                    <a:pt x="26" y="963"/>
                  </a:moveTo>
                  <a:cubicBezTo>
                    <a:pt x="27" y="985"/>
                    <a:pt x="28" y="1007"/>
                    <a:pt x="29" y="1029"/>
                  </a:cubicBezTo>
                  <a:cubicBezTo>
                    <a:pt x="78" y="1029"/>
                    <a:pt x="78" y="1029"/>
                    <a:pt x="78" y="1029"/>
                  </a:cubicBezTo>
                  <a:cubicBezTo>
                    <a:pt x="76" y="1007"/>
                    <a:pt x="74" y="985"/>
                    <a:pt x="72" y="963"/>
                  </a:cubicBezTo>
                  <a:lnTo>
                    <a:pt x="26" y="963"/>
                  </a:lnTo>
                  <a:close/>
                  <a:moveTo>
                    <a:pt x="12" y="150"/>
                  </a:moveTo>
                  <a:cubicBezTo>
                    <a:pt x="12" y="163"/>
                    <a:pt x="13" y="177"/>
                    <a:pt x="15" y="192"/>
                  </a:cubicBezTo>
                  <a:cubicBezTo>
                    <a:pt x="16" y="200"/>
                    <a:pt x="17" y="208"/>
                    <a:pt x="18" y="215"/>
                  </a:cubicBezTo>
                  <a:cubicBezTo>
                    <a:pt x="58" y="215"/>
                    <a:pt x="58" y="215"/>
                    <a:pt x="58" y="215"/>
                  </a:cubicBezTo>
                  <a:cubicBezTo>
                    <a:pt x="61" y="192"/>
                    <a:pt x="66" y="170"/>
                    <a:pt x="74" y="150"/>
                  </a:cubicBezTo>
                  <a:lnTo>
                    <a:pt x="12" y="150"/>
                  </a:lnTo>
                  <a:close/>
                  <a:moveTo>
                    <a:pt x="20" y="1370"/>
                  </a:moveTo>
                  <a:cubicBezTo>
                    <a:pt x="18" y="1391"/>
                    <a:pt x="16" y="1413"/>
                    <a:pt x="13" y="1435"/>
                  </a:cubicBezTo>
                  <a:cubicBezTo>
                    <a:pt x="73" y="1435"/>
                    <a:pt x="73" y="1435"/>
                    <a:pt x="73" y="1435"/>
                  </a:cubicBezTo>
                  <a:cubicBezTo>
                    <a:pt x="72" y="1413"/>
                    <a:pt x="72" y="1392"/>
                    <a:pt x="71" y="1370"/>
                  </a:cubicBezTo>
                  <a:lnTo>
                    <a:pt x="20" y="1370"/>
                  </a:lnTo>
                  <a:close/>
                  <a:moveTo>
                    <a:pt x="9" y="353"/>
                  </a:moveTo>
                  <a:cubicBezTo>
                    <a:pt x="6" y="375"/>
                    <a:pt x="4" y="396"/>
                    <a:pt x="3" y="419"/>
                  </a:cubicBezTo>
                  <a:cubicBezTo>
                    <a:pt x="56" y="419"/>
                    <a:pt x="56" y="419"/>
                    <a:pt x="56" y="419"/>
                  </a:cubicBezTo>
                  <a:cubicBezTo>
                    <a:pt x="54" y="397"/>
                    <a:pt x="53" y="375"/>
                    <a:pt x="52" y="353"/>
                  </a:cubicBezTo>
                  <a:lnTo>
                    <a:pt x="9" y="353"/>
                  </a:lnTo>
                  <a:close/>
                  <a:moveTo>
                    <a:pt x="563" y="1914"/>
                  </a:moveTo>
                  <a:cubicBezTo>
                    <a:pt x="563" y="1964"/>
                    <a:pt x="563" y="1964"/>
                    <a:pt x="563" y="1964"/>
                  </a:cubicBezTo>
                  <a:cubicBezTo>
                    <a:pt x="583" y="1965"/>
                    <a:pt x="605" y="1967"/>
                    <a:pt x="628" y="1970"/>
                  </a:cubicBezTo>
                  <a:cubicBezTo>
                    <a:pt x="628" y="1914"/>
                    <a:pt x="628" y="1914"/>
                    <a:pt x="628" y="1914"/>
                  </a:cubicBezTo>
                  <a:cubicBezTo>
                    <a:pt x="607" y="1914"/>
                    <a:pt x="585" y="1914"/>
                    <a:pt x="563" y="1914"/>
                  </a:cubicBezTo>
                  <a:close/>
                  <a:moveTo>
                    <a:pt x="15" y="1573"/>
                  </a:moveTo>
                  <a:cubicBezTo>
                    <a:pt x="18" y="1595"/>
                    <a:pt x="20" y="1616"/>
                    <a:pt x="22" y="1638"/>
                  </a:cubicBezTo>
                  <a:cubicBezTo>
                    <a:pt x="60" y="1638"/>
                    <a:pt x="60" y="1638"/>
                    <a:pt x="60" y="1638"/>
                  </a:cubicBezTo>
                  <a:cubicBezTo>
                    <a:pt x="62" y="1617"/>
                    <a:pt x="64" y="1595"/>
                    <a:pt x="66" y="1573"/>
                  </a:cubicBezTo>
                  <a:lnTo>
                    <a:pt x="15" y="1573"/>
                  </a:lnTo>
                  <a:close/>
                  <a:moveTo>
                    <a:pt x="19" y="1776"/>
                  </a:moveTo>
                  <a:cubicBezTo>
                    <a:pt x="18" y="1798"/>
                    <a:pt x="17" y="1821"/>
                    <a:pt x="18" y="1842"/>
                  </a:cubicBezTo>
                  <a:cubicBezTo>
                    <a:pt x="76" y="1842"/>
                    <a:pt x="76" y="1842"/>
                    <a:pt x="76" y="1842"/>
                  </a:cubicBezTo>
                  <a:cubicBezTo>
                    <a:pt x="69" y="1822"/>
                    <a:pt x="64" y="1799"/>
                    <a:pt x="61" y="1776"/>
                  </a:cubicBezTo>
                  <a:lnTo>
                    <a:pt x="19" y="1776"/>
                  </a:lnTo>
                  <a:close/>
                </a:path>
              </a:pathLst>
            </a:custGeom>
            <a:solidFill>
              <a:srgbClr val="6BC9D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8" name="Freeform 8"/>
            <p:cNvSpPr>
              <a:spLocks noEditPoints="1"/>
            </p:cNvSpPr>
            <p:nvPr/>
          </p:nvSpPr>
          <p:spPr bwMode="auto">
            <a:xfrm>
              <a:off x="1667" y="-2"/>
              <a:ext cx="4344" cy="4322"/>
            </a:xfrm>
            <a:custGeom>
              <a:avLst/>
              <a:gdLst>
                <a:gd name="T0" fmla="*/ 834 w 1997"/>
                <a:gd name="T1" fmla="*/ 1987 h 1987"/>
                <a:gd name="T2" fmla="*/ 1037 w 1997"/>
                <a:gd name="T3" fmla="*/ 1928 h 1987"/>
                <a:gd name="T4" fmla="*/ 973 w 1997"/>
                <a:gd name="T5" fmla="*/ 1928 h 1987"/>
                <a:gd name="T6" fmla="*/ 1175 w 1997"/>
                <a:gd name="T7" fmla="*/ 1975 h 1987"/>
                <a:gd name="T8" fmla="*/ 1784 w 1997"/>
                <a:gd name="T9" fmla="*/ 1923 h 1987"/>
                <a:gd name="T10" fmla="*/ 1785 w 1997"/>
                <a:gd name="T11" fmla="*/ 1975 h 1987"/>
                <a:gd name="T12" fmla="*/ 1785 w 1997"/>
                <a:gd name="T13" fmla="*/ 1925 h 1987"/>
                <a:gd name="T14" fmla="*/ 362 w 1997"/>
                <a:gd name="T15" fmla="*/ 1974 h 1987"/>
                <a:gd name="T16" fmla="*/ 563 w 1997"/>
                <a:gd name="T17" fmla="*/ 1966 h 1987"/>
                <a:gd name="T18" fmla="*/ 583 w 1997"/>
                <a:gd name="T19" fmla="*/ 1917 h 1987"/>
                <a:gd name="T20" fmla="*/ 159 w 1997"/>
                <a:gd name="T21" fmla="*/ 1912 h 1987"/>
                <a:gd name="T22" fmla="*/ 1581 w 1997"/>
                <a:gd name="T23" fmla="*/ 1966 h 1987"/>
                <a:gd name="T24" fmla="*/ 1648 w 1997"/>
                <a:gd name="T25" fmla="*/ 1970 h 1987"/>
                <a:gd name="T26" fmla="*/ 1377 w 1997"/>
                <a:gd name="T27" fmla="*/ 1961 h 1987"/>
                <a:gd name="T28" fmla="*/ 1378 w 1997"/>
                <a:gd name="T29" fmla="*/ 1963 h 1987"/>
                <a:gd name="T30" fmla="*/ 1937 w 1997"/>
                <a:gd name="T31" fmla="*/ 1793 h 1987"/>
                <a:gd name="T32" fmla="*/ 1984 w 1997"/>
                <a:gd name="T33" fmla="*/ 1842 h 1987"/>
                <a:gd name="T34" fmla="*/ 63 w 1997"/>
                <a:gd name="T35" fmla="*/ 1777 h 1987"/>
                <a:gd name="T36" fmla="*/ 76 w 1997"/>
                <a:gd name="T37" fmla="*/ 1842 h 1987"/>
                <a:gd name="T38" fmla="*/ 1996 w 1997"/>
                <a:gd name="T39" fmla="*/ 1640 h 1987"/>
                <a:gd name="T40" fmla="*/ 22 w 1997"/>
                <a:gd name="T41" fmla="*/ 1641 h 1987"/>
                <a:gd name="T42" fmla="*/ 67 w 1997"/>
                <a:gd name="T43" fmla="*/ 1576 h 1987"/>
                <a:gd name="T44" fmla="*/ 1949 w 1997"/>
                <a:gd name="T45" fmla="*/ 1371 h 1987"/>
                <a:gd name="T46" fmla="*/ 1983 w 1997"/>
                <a:gd name="T47" fmla="*/ 1439 h 1987"/>
                <a:gd name="T48" fmla="*/ 14 w 1997"/>
                <a:gd name="T49" fmla="*/ 1437 h 1987"/>
                <a:gd name="T50" fmla="*/ 72 w 1997"/>
                <a:gd name="T51" fmla="*/ 1373 h 1987"/>
                <a:gd name="T52" fmla="*/ 1936 w 1997"/>
                <a:gd name="T53" fmla="*/ 1169 h 1987"/>
                <a:gd name="T54" fmla="*/ 1990 w 1997"/>
                <a:gd name="T55" fmla="*/ 1170 h 1987"/>
                <a:gd name="T56" fmla="*/ 81 w 1997"/>
                <a:gd name="T57" fmla="*/ 1168 h 1987"/>
                <a:gd name="T58" fmla="*/ 34 w 1997"/>
                <a:gd name="T59" fmla="*/ 1170 h 1987"/>
                <a:gd name="T60" fmla="*/ 1981 w 1997"/>
                <a:gd name="T61" fmla="*/ 1031 h 1987"/>
                <a:gd name="T62" fmla="*/ 30 w 1997"/>
                <a:gd name="T63" fmla="*/ 1031 h 1987"/>
                <a:gd name="T64" fmla="*/ 72 w 1997"/>
                <a:gd name="T65" fmla="*/ 967 h 1987"/>
                <a:gd name="T66" fmla="*/ 1977 w 1997"/>
                <a:gd name="T67" fmla="*/ 760 h 1987"/>
                <a:gd name="T68" fmla="*/ 1976 w 1997"/>
                <a:gd name="T69" fmla="*/ 763 h 1987"/>
                <a:gd name="T70" fmla="*/ 63 w 1997"/>
                <a:gd name="T71" fmla="*/ 762 h 1987"/>
                <a:gd name="T72" fmla="*/ 61 w 1997"/>
                <a:gd name="T73" fmla="*/ 763 h 1987"/>
                <a:gd name="T74" fmla="*/ 1939 w 1997"/>
                <a:gd name="T75" fmla="*/ 557 h 1987"/>
                <a:gd name="T76" fmla="*/ 1934 w 1997"/>
                <a:gd name="T77" fmla="*/ 623 h 1987"/>
                <a:gd name="T78" fmla="*/ 69 w 1997"/>
                <a:gd name="T79" fmla="*/ 584 h 1987"/>
                <a:gd name="T80" fmla="*/ 3 w 1997"/>
                <a:gd name="T81" fmla="*/ 560 h 1987"/>
                <a:gd name="T82" fmla="*/ 1984 w 1997"/>
                <a:gd name="T83" fmla="*/ 421 h 1987"/>
                <a:gd name="T84" fmla="*/ 3 w 1997"/>
                <a:gd name="T85" fmla="*/ 421 h 1987"/>
                <a:gd name="T86" fmla="*/ 53 w 1997"/>
                <a:gd name="T87" fmla="*/ 357 h 1987"/>
                <a:gd name="T88" fmla="*/ 14 w 1997"/>
                <a:gd name="T89" fmla="*/ 150 h 1987"/>
                <a:gd name="T90" fmla="*/ 21 w 1997"/>
                <a:gd name="T91" fmla="*/ 216 h 1987"/>
                <a:gd name="T92" fmla="*/ 1990 w 1997"/>
                <a:gd name="T93" fmla="*/ 150 h 1987"/>
                <a:gd name="T94" fmla="*/ 1994 w 1997"/>
                <a:gd name="T95" fmla="*/ 216 h 1987"/>
                <a:gd name="T96" fmla="*/ 610 w 1997"/>
                <a:gd name="T97" fmla="*/ 78 h 1987"/>
                <a:gd name="T98" fmla="*/ 157 w 1997"/>
                <a:gd name="T99" fmla="*/ 13 h 1987"/>
                <a:gd name="T100" fmla="*/ 158 w 1997"/>
                <a:gd name="T101" fmla="*/ 77 h 1987"/>
                <a:gd name="T102" fmla="*/ 1802 w 1997"/>
                <a:gd name="T103" fmla="*/ 12 h 1987"/>
                <a:gd name="T104" fmla="*/ 1786 w 1997"/>
                <a:gd name="T105" fmla="*/ 16 h 1987"/>
                <a:gd name="T106" fmla="*/ 1445 w 1997"/>
                <a:gd name="T107" fmla="*/ 24 h 1987"/>
                <a:gd name="T108" fmla="*/ 360 w 1997"/>
                <a:gd name="T109" fmla="*/ 64 h 1987"/>
                <a:gd name="T110" fmla="*/ 426 w 1997"/>
                <a:gd name="T111" fmla="*/ 68 h 1987"/>
                <a:gd name="T112" fmla="*/ 834 w 1997"/>
                <a:gd name="T113" fmla="*/ 3 h 1987"/>
                <a:gd name="T114" fmla="*/ 770 w 1997"/>
                <a:gd name="T115" fmla="*/ 67 h 1987"/>
                <a:gd name="T116" fmla="*/ 1581 w 1997"/>
                <a:gd name="T117" fmla="*/ 69 h 1987"/>
                <a:gd name="T118" fmla="*/ 1037 w 1997"/>
                <a:gd name="T119" fmla="*/ 8 h 1987"/>
                <a:gd name="T120" fmla="*/ 973 w 1997"/>
                <a:gd name="T121" fmla="*/ 9 h 1987"/>
                <a:gd name="T122" fmla="*/ 1242 w 1997"/>
                <a:gd name="T123" fmla="*/ 19 h 19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997" h="1987">
                  <a:moveTo>
                    <a:pt x="834" y="1987"/>
                  </a:moveTo>
                  <a:cubicBezTo>
                    <a:pt x="812" y="1986"/>
                    <a:pt x="790" y="1986"/>
                    <a:pt x="768" y="1985"/>
                  </a:cubicBezTo>
                  <a:cubicBezTo>
                    <a:pt x="768" y="1985"/>
                    <a:pt x="768" y="1985"/>
                    <a:pt x="768" y="1985"/>
                  </a:cubicBezTo>
                  <a:cubicBezTo>
                    <a:pt x="767" y="1985"/>
                    <a:pt x="767" y="1984"/>
                    <a:pt x="767" y="1983"/>
                  </a:cubicBezTo>
                  <a:cubicBezTo>
                    <a:pt x="767" y="1983"/>
                    <a:pt x="767" y="1983"/>
                    <a:pt x="767" y="1983"/>
                  </a:cubicBezTo>
                  <a:cubicBezTo>
                    <a:pt x="767" y="1919"/>
                    <a:pt x="767" y="1919"/>
                    <a:pt x="767" y="1919"/>
                  </a:cubicBezTo>
                  <a:cubicBezTo>
                    <a:pt x="767" y="1919"/>
                    <a:pt x="767" y="1918"/>
                    <a:pt x="767" y="1918"/>
                  </a:cubicBezTo>
                  <a:cubicBezTo>
                    <a:pt x="767" y="1918"/>
                    <a:pt x="767" y="1918"/>
                    <a:pt x="767" y="1918"/>
                  </a:cubicBezTo>
                  <a:cubicBezTo>
                    <a:pt x="768" y="1918"/>
                    <a:pt x="768" y="1918"/>
                    <a:pt x="768" y="1918"/>
                  </a:cubicBezTo>
                  <a:cubicBezTo>
                    <a:pt x="768" y="1918"/>
                    <a:pt x="768" y="1918"/>
                    <a:pt x="768" y="1918"/>
                  </a:cubicBezTo>
                  <a:cubicBezTo>
                    <a:pt x="790" y="1918"/>
                    <a:pt x="812" y="1919"/>
                    <a:pt x="834" y="1920"/>
                  </a:cubicBezTo>
                  <a:cubicBezTo>
                    <a:pt x="834" y="1920"/>
                    <a:pt x="834" y="1920"/>
                    <a:pt x="834" y="1920"/>
                  </a:cubicBezTo>
                  <a:cubicBezTo>
                    <a:pt x="835" y="1920"/>
                    <a:pt x="835" y="1921"/>
                    <a:pt x="835" y="1921"/>
                  </a:cubicBezTo>
                  <a:cubicBezTo>
                    <a:pt x="835" y="1921"/>
                    <a:pt x="835" y="1921"/>
                    <a:pt x="835" y="1921"/>
                  </a:cubicBezTo>
                  <a:cubicBezTo>
                    <a:pt x="835" y="1985"/>
                    <a:pt x="835" y="1985"/>
                    <a:pt x="835" y="1985"/>
                  </a:cubicBezTo>
                  <a:cubicBezTo>
                    <a:pt x="835" y="1986"/>
                    <a:pt x="835" y="1986"/>
                    <a:pt x="835" y="1986"/>
                  </a:cubicBezTo>
                  <a:cubicBezTo>
                    <a:pt x="835" y="1986"/>
                    <a:pt x="835" y="1986"/>
                    <a:pt x="835" y="1986"/>
                  </a:cubicBezTo>
                  <a:cubicBezTo>
                    <a:pt x="835" y="1987"/>
                    <a:pt x="834" y="1987"/>
                    <a:pt x="834" y="1987"/>
                  </a:cubicBezTo>
                  <a:cubicBezTo>
                    <a:pt x="834" y="1987"/>
                    <a:pt x="834" y="1987"/>
                    <a:pt x="834" y="1987"/>
                  </a:cubicBezTo>
                  <a:cubicBezTo>
                    <a:pt x="834" y="1987"/>
                    <a:pt x="834" y="1987"/>
                    <a:pt x="834" y="1987"/>
                  </a:cubicBezTo>
                  <a:close/>
                  <a:moveTo>
                    <a:pt x="832" y="1984"/>
                  </a:moveTo>
                  <a:cubicBezTo>
                    <a:pt x="832" y="1923"/>
                    <a:pt x="832" y="1923"/>
                    <a:pt x="832" y="1923"/>
                  </a:cubicBezTo>
                  <a:cubicBezTo>
                    <a:pt x="811" y="1922"/>
                    <a:pt x="791" y="1921"/>
                    <a:pt x="770" y="1921"/>
                  </a:cubicBezTo>
                  <a:cubicBezTo>
                    <a:pt x="770" y="1921"/>
                    <a:pt x="770" y="1921"/>
                    <a:pt x="770" y="1921"/>
                  </a:cubicBezTo>
                  <a:cubicBezTo>
                    <a:pt x="770" y="1982"/>
                    <a:pt x="770" y="1982"/>
                    <a:pt x="770" y="1982"/>
                  </a:cubicBezTo>
                  <a:cubicBezTo>
                    <a:pt x="791" y="1983"/>
                    <a:pt x="812" y="1983"/>
                    <a:pt x="832" y="1984"/>
                  </a:cubicBezTo>
                  <a:close/>
                  <a:moveTo>
                    <a:pt x="971" y="1985"/>
                  </a:moveTo>
                  <a:cubicBezTo>
                    <a:pt x="970" y="1985"/>
                    <a:pt x="970" y="1985"/>
                    <a:pt x="970" y="1984"/>
                  </a:cubicBezTo>
                  <a:cubicBezTo>
                    <a:pt x="970" y="1984"/>
                    <a:pt x="970" y="1984"/>
                    <a:pt x="970" y="1984"/>
                  </a:cubicBezTo>
                  <a:cubicBezTo>
                    <a:pt x="970" y="1927"/>
                    <a:pt x="970" y="1927"/>
                    <a:pt x="970" y="1927"/>
                  </a:cubicBezTo>
                  <a:cubicBezTo>
                    <a:pt x="970" y="1926"/>
                    <a:pt x="970" y="1926"/>
                    <a:pt x="971" y="1926"/>
                  </a:cubicBezTo>
                  <a:cubicBezTo>
                    <a:pt x="971" y="1926"/>
                    <a:pt x="971" y="1926"/>
                    <a:pt x="971" y="1926"/>
                  </a:cubicBezTo>
                  <a:cubicBezTo>
                    <a:pt x="971" y="1925"/>
                    <a:pt x="971" y="1925"/>
                    <a:pt x="972" y="1925"/>
                  </a:cubicBezTo>
                  <a:cubicBezTo>
                    <a:pt x="972" y="1925"/>
                    <a:pt x="972" y="1925"/>
                    <a:pt x="972" y="1925"/>
                  </a:cubicBezTo>
                  <a:cubicBezTo>
                    <a:pt x="993" y="1926"/>
                    <a:pt x="1015" y="1927"/>
                    <a:pt x="1037" y="1928"/>
                  </a:cubicBezTo>
                  <a:cubicBezTo>
                    <a:pt x="1037" y="1928"/>
                    <a:pt x="1037" y="1928"/>
                    <a:pt x="1037" y="1928"/>
                  </a:cubicBezTo>
                  <a:cubicBezTo>
                    <a:pt x="1038" y="1928"/>
                    <a:pt x="1039" y="1929"/>
                    <a:pt x="1039" y="1929"/>
                  </a:cubicBezTo>
                  <a:cubicBezTo>
                    <a:pt x="1039" y="1929"/>
                    <a:pt x="1039" y="1929"/>
                    <a:pt x="1039" y="1929"/>
                  </a:cubicBezTo>
                  <a:cubicBezTo>
                    <a:pt x="1039" y="1982"/>
                    <a:pt x="1039" y="1982"/>
                    <a:pt x="1039" y="1982"/>
                  </a:cubicBezTo>
                  <a:cubicBezTo>
                    <a:pt x="1039" y="1983"/>
                    <a:pt x="1038" y="1983"/>
                    <a:pt x="1037" y="1983"/>
                  </a:cubicBezTo>
                  <a:cubicBezTo>
                    <a:pt x="1037" y="1983"/>
                    <a:pt x="1037" y="1983"/>
                    <a:pt x="1037" y="1983"/>
                  </a:cubicBezTo>
                  <a:cubicBezTo>
                    <a:pt x="1015" y="1984"/>
                    <a:pt x="993" y="1985"/>
                    <a:pt x="972" y="1986"/>
                  </a:cubicBezTo>
                  <a:cubicBezTo>
                    <a:pt x="972" y="1986"/>
                    <a:pt x="972" y="1986"/>
                    <a:pt x="972" y="1986"/>
                  </a:cubicBezTo>
                  <a:cubicBezTo>
                    <a:pt x="972" y="1984"/>
                    <a:pt x="972" y="1984"/>
                    <a:pt x="972" y="1984"/>
                  </a:cubicBezTo>
                  <a:cubicBezTo>
                    <a:pt x="972" y="1986"/>
                    <a:pt x="972" y="1986"/>
                    <a:pt x="972" y="1986"/>
                  </a:cubicBezTo>
                  <a:cubicBezTo>
                    <a:pt x="972" y="1986"/>
                    <a:pt x="972" y="1986"/>
                    <a:pt x="972" y="1986"/>
                  </a:cubicBezTo>
                  <a:cubicBezTo>
                    <a:pt x="972" y="1986"/>
                    <a:pt x="972" y="1986"/>
                    <a:pt x="972" y="1986"/>
                  </a:cubicBezTo>
                  <a:cubicBezTo>
                    <a:pt x="971" y="1986"/>
                    <a:pt x="971" y="1986"/>
                    <a:pt x="971" y="1985"/>
                  </a:cubicBezTo>
                  <a:close/>
                  <a:moveTo>
                    <a:pt x="973" y="1983"/>
                  </a:moveTo>
                  <a:cubicBezTo>
                    <a:pt x="994" y="1982"/>
                    <a:pt x="1015" y="1981"/>
                    <a:pt x="1036" y="1980"/>
                  </a:cubicBezTo>
                  <a:cubicBezTo>
                    <a:pt x="1036" y="1980"/>
                    <a:pt x="1036" y="1980"/>
                    <a:pt x="1036" y="1980"/>
                  </a:cubicBezTo>
                  <a:cubicBezTo>
                    <a:pt x="1036" y="1931"/>
                    <a:pt x="1036" y="1931"/>
                    <a:pt x="1036" y="1931"/>
                  </a:cubicBezTo>
                  <a:cubicBezTo>
                    <a:pt x="1015" y="1930"/>
                    <a:pt x="994" y="1929"/>
                    <a:pt x="973" y="1928"/>
                  </a:cubicBezTo>
                  <a:cubicBezTo>
                    <a:pt x="973" y="1928"/>
                    <a:pt x="973" y="1928"/>
                    <a:pt x="973" y="1928"/>
                  </a:cubicBezTo>
                  <a:cubicBezTo>
                    <a:pt x="973" y="1983"/>
                    <a:pt x="973" y="1983"/>
                    <a:pt x="973" y="1983"/>
                  </a:cubicBezTo>
                  <a:close/>
                  <a:moveTo>
                    <a:pt x="1174" y="1975"/>
                  </a:moveTo>
                  <a:cubicBezTo>
                    <a:pt x="1174" y="1975"/>
                    <a:pt x="1173" y="1974"/>
                    <a:pt x="1173" y="1974"/>
                  </a:cubicBezTo>
                  <a:cubicBezTo>
                    <a:pt x="1173" y="1974"/>
                    <a:pt x="1173" y="1974"/>
                    <a:pt x="1173" y="1974"/>
                  </a:cubicBezTo>
                  <a:cubicBezTo>
                    <a:pt x="1173" y="1933"/>
                    <a:pt x="1173" y="1933"/>
                    <a:pt x="1173" y="1933"/>
                  </a:cubicBezTo>
                  <a:cubicBezTo>
                    <a:pt x="1173" y="1933"/>
                    <a:pt x="1173" y="1932"/>
                    <a:pt x="1174" y="1932"/>
                  </a:cubicBezTo>
                  <a:cubicBezTo>
                    <a:pt x="1174" y="1932"/>
                    <a:pt x="1174" y="1932"/>
                    <a:pt x="1174" y="1932"/>
                  </a:cubicBezTo>
                  <a:cubicBezTo>
                    <a:pt x="1174" y="1932"/>
                    <a:pt x="1174" y="1932"/>
                    <a:pt x="1175" y="1932"/>
                  </a:cubicBezTo>
                  <a:cubicBezTo>
                    <a:pt x="1175" y="1932"/>
                    <a:pt x="1175" y="1932"/>
                    <a:pt x="1175" y="1932"/>
                  </a:cubicBezTo>
                  <a:cubicBezTo>
                    <a:pt x="1196" y="1932"/>
                    <a:pt x="1218" y="1932"/>
                    <a:pt x="1240" y="1933"/>
                  </a:cubicBezTo>
                  <a:cubicBezTo>
                    <a:pt x="1240" y="1933"/>
                    <a:pt x="1240" y="1933"/>
                    <a:pt x="1240" y="1933"/>
                  </a:cubicBezTo>
                  <a:cubicBezTo>
                    <a:pt x="1241" y="1933"/>
                    <a:pt x="1242" y="1933"/>
                    <a:pt x="1242" y="1934"/>
                  </a:cubicBezTo>
                  <a:cubicBezTo>
                    <a:pt x="1242" y="1934"/>
                    <a:pt x="1242" y="1934"/>
                    <a:pt x="1242" y="1934"/>
                  </a:cubicBezTo>
                  <a:cubicBezTo>
                    <a:pt x="1242" y="1970"/>
                    <a:pt x="1242" y="1970"/>
                    <a:pt x="1242" y="1970"/>
                  </a:cubicBezTo>
                  <a:cubicBezTo>
                    <a:pt x="1242" y="1970"/>
                    <a:pt x="1241" y="1971"/>
                    <a:pt x="1240" y="1971"/>
                  </a:cubicBezTo>
                  <a:cubicBezTo>
                    <a:pt x="1240" y="1971"/>
                    <a:pt x="1240" y="1971"/>
                    <a:pt x="1240" y="1971"/>
                  </a:cubicBezTo>
                  <a:cubicBezTo>
                    <a:pt x="1219" y="1973"/>
                    <a:pt x="1197" y="1974"/>
                    <a:pt x="1175" y="1975"/>
                  </a:cubicBezTo>
                  <a:cubicBezTo>
                    <a:pt x="1175" y="1975"/>
                    <a:pt x="1175" y="1975"/>
                    <a:pt x="1175" y="1975"/>
                  </a:cubicBezTo>
                  <a:cubicBezTo>
                    <a:pt x="1175" y="1974"/>
                    <a:pt x="1175" y="1974"/>
                    <a:pt x="1175" y="1974"/>
                  </a:cubicBezTo>
                  <a:cubicBezTo>
                    <a:pt x="1175" y="1975"/>
                    <a:pt x="1175" y="1975"/>
                    <a:pt x="1175" y="1975"/>
                  </a:cubicBezTo>
                  <a:cubicBezTo>
                    <a:pt x="1175" y="1975"/>
                    <a:pt x="1175" y="1975"/>
                    <a:pt x="1175" y="1975"/>
                  </a:cubicBezTo>
                  <a:cubicBezTo>
                    <a:pt x="1175" y="1975"/>
                    <a:pt x="1175" y="1975"/>
                    <a:pt x="1175" y="1975"/>
                  </a:cubicBezTo>
                  <a:cubicBezTo>
                    <a:pt x="1174" y="1975"/>
                    <a:pt x="1174" y="1975"/>
                    <a:pt x="1174" y="1975"/>
                  </a:cubicBezTo>
                  <a:close/>
                  <a:moveTo>
                    <a:pt x="1176" y="1972"/>
                  </a:moveTo>
                  <a:cubicBezTo>
                    <a:pt x="1197" y="1971"/>
                    <a:pt x="1218" y="1970"/>
                    <a:pt x="1239" y="1968"/>
                  </a:cubicBezTo>
                  <a:cubicBezTo>
                    <a:pt x="1239" y="1968"/>
                    <a:pt x="1239" y="1968"/>
                    <a:pt x="1239" y="1968"/>
                  </a:cubicBezTo>
                  <a:cubicBezTo>
                    <a:pt x="1239" y="1936"/>
                    <a:pt x="1239" y="1936"/>
                    <a:pt x="1239" y="1936"/>
                  </a:cubicBezTo>
                  <a:cubicBezTo>
                    <a:pt x="1218" y="1935"/>
                    <a:pt x="1197" y="1935"/>
                    <a:pt x="1176" y="1935"/>
                  </a:cubicBezTo>
                  <a:cubicBezTo>
                    <a:pt x="1176" y="1935"/>
                    <a:pt x="1176" y="1935"/>
                    <a:pt x="1176" y="1935"/>
                  </a:cubicBezTo>
                  <a:cubicBezTo>
                    <a:pt x="1176" y="1972"/>
                    <a:pt x="1176" y="1972"/>
                    <a:pt x="1176" y="1972"/>
                  </a:cubicBezTo>
                  <a:close/>
                  <a:moveTo>
                    <a:pt x="1784" y="1974"/>
                  </a:moveTo>
                  <a:cubicBezTo>
                    <a:pt x="1783" y="1974"/>
                    <a:pt x="1783" y="1974"/>
                    <a:pt x="1783" y="1973"/>
                  </a:cubicBezTo>
                  <a:cubicBezTo>
                    <a:pt x="1783" y="1973"/>
                    <a:pt x="1783" y="1973"/>
                    <a:pt x="1783" y="1973"/>
                  </a:cubicBezTo>
                  <a:cubicBezTo>
                    <a:pt x="1783" y="1924"/>
                    <a:pt x="1783" y="1924"/>
                    <a:pt x="1783" y="1924"/>
                  </a:cubicBezTo>
                  <a:cubicBezTo>
                    <a:pt x="1783" y="1923"/>
                    <a:pt x="1783" y="1923"/>
                    <a:pt x="1784" y="1923"/>
                  </a:cubicBezTo>
                  <a:cubicBezTo>
                    <a:pt x="1784" y="1923"/>
                    <a:pt x="1784" y="1923"/>
                    <a:pt x="1784" y="1923"/>
                  </a:cubicBezTo>
                  <a:cubicBezTo>
                    <a:pt x="1784" y="1922"/>
                    <a:pt x="1784" y="1922"/>
                    <a:pt x="1785" y="1922"/>
                  </a:cubicBezTo>
                  <a:cubicBezTo>
                    <a:pt x="1785" y="1922"/>
                    <a:pt x="1785" y="1922"/>
                    <a:pt x="1785" y="1922"/>
                  </a:cubicBezTo>
                  <a:cubicBezTo>
                    <a:pt x="1788" y="1922"/>
                    <a:pt x="1791" y="1922"/>
                    <a:pt x="1795" y="1922"/>
                  </a:cubicBezTo>
                  <a:cubicBezTo>
                    <a:pt x="1795" y="1922"/>
                    <a:pt x="1795" y="1922"/>
                    <a:pt x="1795" y="1922"/>
                  </a:cubicBezTo>
                  <a:cubicBezTo>
                    <a:pt x="1818" y="1922"/>
                    <a:pt x="1837" y="1922"/>
                    <a:pt x="1846" y="1920"/>
                  </a:cubicBezTo>
                  <a:cubicBezTo>
                    <a:pt x="1846" y="1920"/>
                    <a:pt x="1846" y="1920"/>
                    <a:pt x="1846" y="1920"/>
                  </a:cubicBezTo>
                  <a:cubicBezTo>
                    <a:pt x="1846" y="1920"/>
                    <a:pt x="1847" y="1920"/>
                    <a:pt x="1850" y="1919"/>
                  </a:cubicBezTo>
                  <a:cubicBezTo>
                    <a:pt x="1850" y="1919"/>
                    <a:pt x="1850" y="1919"/>
                    <a:pt x="1850" y="1919"/>
                  </a:cubicBezTo>
                  <a:cubicBezTo>
                    <a:pt x="1850" y="1919"/>
                    <a:pt x="1851" y="1919"/>
                    <a:pt x="1851" y="1919"/>
                  </a:cubicBezTo>
                  <a:cubicBezTo>
                    <a:pt x="1851" y="1919"/>
                    <a:pt x="1851" y="1919"/>
                    <a:pt x="1851" y="1919"/>
                  </a:cubicBezTo>
                  <a:cubicBezTo>
                    <a:pt x="1851" y="1920"/>
                    <a:pt x="1852" y="1920"/>
                    <a:pt x="1852" y="1921"/>
                  </a:cubicBezTo>
                  <a:cubicBezTo>
                    <a:pt x="1852" y="1921"/>
                    <a:pt x="1852" y="1921"/>
                    <a:pt x="1852" y="1921"/>
                  </a:cubicBezTo>
                  <a:cubicBezTo>
                    <a:pt x="1852" y="1968"/>
                    <a:pt x="1852" y="1968"/>
                    <a:pt x="1852" y="1968"/>
                  </a:cubicBezTo>
                  <a:cubicBezTo>
                    <a:pt x="1852" y="1969"/>
                    <a:pt x="1851" y="1969"/>
                    <a:pt x="1850" y="1969"/>
                  </a:cubicBezTo>
                  <a:cubicBezTo>
                    <a:pt x="1850" y="1969"/>
                    <a:pt x="1850" y="1969"/>
                    <a:pt x="1850" y="1969"/>
                  </a:cubicBezTo>
                  <a:cubicBezTo>
                    <a:pt x="1838" y="1971"/>
                    <a:pt x="1824" y="1973"/>
                    <a:pt x="1811" y="1974"/>
                  </a:cubicBezTo>
                  <a:cubicBezTo>
                    <a:pt x="1811" y="1974"/>
                    <a:pt x="1811" y="1974"/>
                    <a:pt x="1811" y="1974"/>
                  </a:cubicBezTo>
                  <a:cubicBezTo>
                    <a:pt x="1802" y="1974"/>
                    <a:pt x="1794" y="1975"/>
                    <a:pt x="1785" y="1975"/>
                  </a:cubicBezTo>
                  <a:cubicBezTo>
                    <a:pt x="1785" y="1975"/>
                    <a:pt x="1785" y="1975"/>
                    <a:pt x="1785" y="1975"/>
                  </a:cubicBezTo>
                  <a:cubicBezTo>
                    <a:pt x="1785" y="1975"/>
                    <a:pt x="1785" y="1975"/>
                    <a:pt x="1785" y="1975"/>
                  </a:cubicBezTo>
                  <a:cubicBezTo>
                    <a:pt x="1785" y="1975"/>
                    <a:pt x="1785" y="1975"/>
                    <a:pt x="1785" y="1975"/>
                  </a:cubicBezTo>
                  <a:cubicBezTo>
                    <a:pt x="1784" y="1975"/>
                    <a:pt x="1784" y="1975"/>
                    <a:pt x="1784" y="1974"/>
                  </a:cubicBezTo>
                  <a:close/>
                  <a:moveTo>
                    <a:pt x="1786" y="1972"/>
                  </a:moveTo>
                  <a:cubicBezTo>
                    <a:pt x="1795" y="1971"/>
                    <a:pt x="1803" y="1971"/>
                    <a:pt x="1811" y="1971"/>
                  </a:cubicBezTo>
                  <a:cubicBezTo>
                    <a:pt x="1811" y="1971"/>
                    <a:pt x="1811" y="1971"/>
                    <a:pt x="1811" y="1971"/>
                  </a:cubicBezTo>
                  <a:cubicBezTo>
                    <a:pt x="1824" y="1970"/>
                    <a:pt x="1836" y="1968"/>
                    <a:pt x="1849" y="1967"/>
                  </a:cubicBezTo>
                  <a:cubicBezTo>
                    <a:pt x="1849" y="1967"/>
                    <a:pt x="1849" y="1967"/>
                    <a:pt x="1849" y="1967"/>
                  </a:cubicBezTo>
                  <a:cubicBezTo>
                    <a:pt x="1849" y="1922"/>
                    <a:pt x="1849" y="1922"/>
                    <a:pt x="1849" y="1922"/>
                  </a:cubicBezTo>
                  <a:cubicBezTo>
                    <a:pt x="1847" y="1923"/>
                    <a:pt x="1846" y="1923"/>
                    <a:pt x="1846" y="1923"/>
                  </a:cubicBezTo>
                  <a:cubicBezTo>
                    <a:pt x="1846" y="1923"/>
                    <a:pt x="1846" y="1923"/>
                    <a:pt x="1846" y="1923"/>
                  </a:cubicBezTo>
                  <a:cubicBezTo>
                    <a:pt x="1837" y="1925"/>
                    <a:pt x="1818" y="1925"/>
                    <a:pt x="1795" y="1925"/>
                  </a:cubicBezTo>
                  <a:cubicBezTo>
                    <a:pt x="1795" y="1925"/>
                    <a:pt x="1795" y="1925"/>
                    <a:pt x="1795" y="1925"/>
                  </a:cubicBezTo>
                  <a:cubicBezTo>
                    <a:pt x="1792" y="1925"/>
                    <a:pt x="1789" y="1925"/>
                    <a:pt x="1786" y="1925"/>
                  </a:cubicBezTo>
                  <a:cubicBezTo>
                    <a:pt x="1786" y="1925"/>
                    <a:pt x="1786" y="1925"/>
                    <a:pt x="1786" y="1925"/>
                  </a:cubicBezTo>
                  <a:cubicBezTo>
                    <a:pt x="1786" y="1972"/>
                    <a:pt x="1786" y="1972"/>
                    <a:pt x="1786" y="1972"/>
                  </a:cubicBezTo>
                  <a:close/>
                  <a:moveTo>
                    <a:pt x="1785" y="1925"/>
                  </a:moveTo>
                  <a:cubicBezTo>
                    <a:pt x="1785" y="1924"/>
                    <a:pt x="1785" y="1924"/>
                    <a:pt x="1785" y="1924"/>
                  </a:cubicBezTo>
                  <a:cubicBezTo>
                    <a:pt x="1785" y="1925"/>
                    <a:pt x="1785" y="1925"/>
                    <a:pt x="1785" y="1925"/>
                  </a:cubicBezTo>
                  <a:close/>
                  <a:moveTo>
                    <a:pt x="361" y="1973"/>
                  </a:moveTo>
                  <a:cubicBezTo>
                    <a:pt x="360" y="1973"/>
                    <a:pt x="360" y="1973"/>
                    <a:pt x="360" y="1972"/>
                  </a:cubicBezTo>
                  <a:cubicBezTo>
                    <a:pt x="360" y="1972"/>
                    <a:pt x="360" y="1972"/>
                    <a:pt x="360" y="1972"/>
                  </a:cubicBezTo>
                  <a:cubicBezTo>
                    <a:pt x="360" y="1922"/>
                    <a:pt x="360" y="1922"/>
                    <a:pt x="360" y="1922"/>
                  </a:cubicBezTo>
                  <a:cubicBezTo>
                    <a:pt x="360" y="1921"/>
                    <a:pt x="361" y="1920"/>
                    <a:pt x="362" y="1920"/>
                  </a:cubicBezTo>
                  <a:cubicBezTo>
                    <a:pt x="362" y="1920"/>
                    <a:pt x="362" y="1920"/>
                    <a:pt x="362" y="1920"/>
                  </a:cubicBezTo>
                  <a:cubicBezTo>
                    <a:pt x="384" y="1919"/>
                    <a:pt x="406" y="1918"/>
                    <a:pt x="427" y="1917"/>
                  </a:cubicBezTo>
                  <a:cubicBezTo>
                    <a:pt x="427" y="1917"/>
                    <a:pt x="427" y="1917"/>
                    <a:pt x="427" y="1917"/>
                  </a:cubicBezTo>
                  <a:cubicBezTo>
                    <a:pt x="428" y="1917"/>
                    <a:pt x="428" y="1917"/>
                    <a:pt x="428" y="1918"/>
                  </a:cubicBezTo>
                  <a:cubicBezTo>
                    <a:pt x="428" y="1918"/>
                    <a:pt x="428" y="1918"/>
                    <a:pt x="428" y="1918"/>
                  </a:cubicBezTo>
                  <a:cubicBezTo>
                    <a:pt x="429" y="1918"/>
                    <a:pt x="429" y="1918"/>
                    <a:pt x="429" y="1919"/>
                  </a:cubicBezTo>
                  <a:cubicBezTo>
                    <a:pt x="429" y="1919"/>
                    <a:pt x="429" y="1919"/>
                    <a:pt x="429" y="1919"/>
                  </a:cubicBezTo>
                  <a:cubicBezTo>
                    <a:pt x="429" y="1968"/>
                    <a:pt x="429" y="1968"/>
                    <a:pt x="429" y="1968"/>
                  </a:cubicBezTo>
                  <a:cubicBezTo>
                    <a:pt x="429" y="1969"/>
                    <a:pt x="428" y="1970"/>
                    <a:pt x="427" y="1970"/>
                  </a:cubicBezTo>
                  <a:cubicBezTo>
                    <a:pt x="427" y="1970"/>
                    <a:pt x="427" y="1970"/>
                    <a:pt x="427" y="1970"/>
                  </a:cubicBezTo>
                  <a:cubicBezTo>
                    <a:pt x="405" y="1971"/>
                    <a:pt x="384" y="1973"/>
                    <a:pt x="362" y="1974"/>
                  </a:cubicBezTo>
                  <a:cubicBezTo>
                    <a:pt x="362" y="1974"/>
                    <a:pt x="362" y="1974"/>
                    <a:pt x="362" y="1974"/>
                  </a:cubicBezTo>
                  <a:cubicBezTo>
                    <a:pt x="362" y="1972"/>
                    <a:pt x="362" y="1972"/>
                    <a:pt x="362" y="1972"/>
                  </a:cubicBezTo>
                  <a:cubicBezTo>
                    <a:pt x="362" y="1974"/>
                    <a:pt x="362" y="1974"/>
                    <a:pt x="362" y="1974"/>
                  </a:cubicBezTo>
                  <a:cubicBezTo>
                    <a:pt x="362" y="1974"/>
                    <a:pt x="362" y="1974"/>
                    <a:pt x="362" y="1974"/>
                  </a:cubicBezTo>
                  <a:cubicBezTo>
                    <a:pt x="362" y="1974"/>
                    <a:pt x="362" y="1974"/>
                    <a:pt x="362" y="1974"/>
                  </a:cubicBezTo>
                  <a:cubicBezTo>
                    <a:pt x="361" y="1974"/>
                    <a:pt x="361" y="1974"/>
                    <a:pt x="361" y="1973"/>
                  </a:cubicBezTo>
                  <a:close/>
                  <a:moveTo>
                    <a:pt x="363" y="1971"/>
                  </a:moveTo>
                  <a:cubicBezTo>
                    <a:pt x="384" y="1970"/>
                    <a:pt x="405" y="1968"/>
                    <a:pt x="426" y="1967"/>
                  </a:cubicBezTo>
                  <a:cubicBezTo>
                    <a:pt x="426" y="1967"/>
                    <a:pt x="426" y="1967"/>
                    <a:pt x="426" y="1967"/>
                  </a:cubicBezTo>
                  <a:cubicBezTo>
                    <a:pt x="426" y="1920"/>
                    <a:pt x="426" y="1920"/>
                    <a:pt x="426" y="1920"/>
                  </a:cubicBezTo>
                  <a:cubicBezTo>
                    <a:pt x="405" y="1921"/>
                    <a:pt x="384" y="1922"/>
                    <a:pt x="363" y="1923"/>
                  </a:cubicBezTo>
                  <a:cubicBezTo>
                    <a:pt x="363" y="1923"/>
                    <a:pt x="363" y="1923"/>
                    <a:pt x="363" y="1923"/>
                  </a:cubicBezTo>
                  <a:cubicBezTo>
                    <a:pt x="363" y="1971"/>
                    <a:pt x="363" y="1971"/>
                    <a:pt x="363" y="1971"/>
                  </a:cubicBezTo>
                  <a:close/>
                  <a:moveTo>
                    <a:pt x="630" y="1973"/>
                  </a:moveTo>
                  <a:cubicBezTo>
                    <a:pt x="607" y="1971"/>
                    <a:pt x="585" y="1969"/>
                    <a:pt x="565" y="1968"/>
                  </a:cubicBezTo>
                  <a:cubicBezTo>
                    <a:pt x="565" y="1968"/>
                    <a:pt x="565" y="1968"/>
                    <a:pt x="565" y="1968"/>
                  </a:cubicBezTo>
                  <a:cubicBezTo>
                    <a:pt x="564" y="1968"/>
                    <a:pt x="563" y="1967"/>
                    <a:pt x="563" y="1966"/>
                  </a:cubicBezTo>
                  <a:cubicBezTo>
                    <a:pt x="563" y="1966"/>
                    <a:pt x="563" y="1966"/>
                    <a:pt x="563" y="1966"/>
                  </a:cubicBezTo>
                  <a:cubicBezTo>
                    <a:pt x="563" y="1916"/>
                    <a:pt x="563" y="1916"/>
                    <a:pt x="563" y="1916"/>
                  </a:cubicBezTo>
                  <a:cubicBezTo>
                    <a:pt x="563" y="1915"/>
                    <a:pt x="564" y="1914"/>
                    <a:pt x="565" y="1914"/>
                  </a:cubicBezTo>
                  <a:cubicBezTo>
                    <a:pt x="565" y="1914"/>
                    <a:pt x="565" y="1914"/>
                    <a:pt x="565" y="1914"/>
                  </a:cubicBezTo>
                  <a:cubicBezTo>
                    <a:pt x="571" y="1914"/>
                    <a:pt x="577" y="1914"/>
                    <a:pt x="583" y="1914"/>
                  </a:cubicBezTo>
                  <a:cubicBezTo>
                    <a:pt x="583" y="1914"/>
                    <a:pt x="583" y="1914"/>
                    <a:pt x="583" y="1914"/>
                  </a:cubicBezTo>
                  <a:cubicBezTo>
                    <a:pt x="599" y="1914"/>
                    <a:pt x="615" y="1914"/>
                    <a:pt x="630" y="1915"/>
                  </a:cubicBezTo>
                  <a:cubicBezTo>
                    <a:pt x="630" y="1915"/>
                    <a:pt x="630" y="1915"/>
                    <a:pt x="630" y="1915"/>
                  </a:cubicBezTo>
                  <a:cubicBezTo>
                    <a:pt x="631" y="1915"/>
                    <a:pt x="632" y="1915"/>
                    <a:pt x="632" y="1916"/>
                  </a:cubicBezTo>
                  <a:cubicBezTo>
                    <a:pt x="632" y="1916"/>
                    <a:pt x="632" y="1916"/>
                    <a:pt x="632" y="1916"/>
                  </a:cubicBezTo>
                  <a:cubicBezTo>
                    <a:pt x="632" y="1972"/>
                    <a:pt x="632" y="1972"/>
                    <a:pt x="632" y="1972"/>
                  </a:cubicBezTo>
                  <a:cubicBezTo>
                    <a:pt x="632" y="1972"/>
                    <a:pt x="632" y="1972"/>
                    <a:pt x="631" y="1973"/>
                  </a:cubicBezTo>
                  <a:cubicBezTo>
                    <a:pt x="631" y="1973"/>
                    <a:pt x="631" y="1973"/>
                    <a:pt x="631" y="1973"/>
                  </a:cubicBezTo>
                  <a:cubicBezTo>
                    <a:pt x="631" y="1973"/>
                    <a:pt x="631" y="1973"/>
                    <a:pt x="630" y="1973"/>
                  </a:cubicBezTo>
                  <a:cubicBezTo>
                    <a:pt x="630" y="1973"/>
                    <a:pt x="630" y="1973"/>
                    <a:pt x="630" y="1973"/>
                  </a:cubicBezTo>
                  <a:cubicBezTo>
                    <a:pt x="630" y="1973"/>
                    <a:pt x="630" y="1973"/>
                    <a:pt x="630" y="1973"/>
                  </a:cubicBezTo>
                  <a:close/>
                  <a:moveTo>
                    <a:pt x="629" y="1970"/>
                  </a:moveTo>
                  <a:cubicBezTo>
                    <a:pt x="629" y="1918"/>
                    <a:pt x="629" y="1918"/>
                    <a:pt x="629" y="1918"/>
                  </a:cubicBezTo>
                  <a:cubicBezTo>
                    <a:pt x="614" y="1917"/>
                    <a:pt x="598" y="1917"/>
                    <a:pt x="583" y="1917"/>
                  </a:cubicBezTo>
                  <a:cubicBezTo>
                    <a:pt x="583" y="1917"/>
                    <a:pt x="583" y="1917"/>
                    <a:pt x="583" y="1917"/>
                  </a:cubicBezTo>
                  <a:cubicBezTo>
                    <a:pt x="578" y="1917"/>
                    <a:pt x="572" y="1917"/>
                    <a:pt x="566" y="1917"/>
                  </a:cubicBezTo>
                  <a:cubicBezTo>
                    <a:pt x="566" y="1917"/>
                    <a:pt x="566" y="1917"/>
                    <a:pt x="566" y="1917"/>
                  </a:cubicBezTo>
                  <a:cubicBezTo>
                    <a:pt x="566" y="1965"/>
                    <a:pt x="566" y="1965"/>
                    <a:pt x="566" y="1965"/>
                  </a:cubicBezTo>
                  <a:cubicBezTo>
                    <a:pt x="586" y="1966"/>
                    <a:pt x="607" y="1968"/>
                    <a:pt x="629" y="1970"/>
                  </a:cubicBezTo>
                  <a:close/>
                  <a:moveTo>
                    <a:pt x="565" y="1917"/>
                  </a:moveTo>
                  <a:cubicBezTo>
                    <a:pt x="565" y="1916"/>
                    <a:pt x="565" y="1916"/>
                    <a:pt x="565" y="1916"/>
                  </a:cubicBezTo>
                  <a:cubicBezTo>
                    <a:pt x="565" y="1917"/>
                    <a:pt x="565" y="1917"/>
                    <a:pt x="565" y="1917"/>
                  </a:cubicBezTo>
                  <a:close/>
                  <a:moveTo>
                    <a:pt x="224" y="1972"/>
                  </a:moveTo>
                  <a:cubicBezTo>
                    <a:pt x="203" y="1971"/>
                    <a:pt x="180" y="1970"/>
                    <a:pt x="158" y="1967"/>
                  </a:cubicBezTo>
                  <a:cubicBezTo>
                    <a:pt x="158" y="1967"/>
                    <a:pt x="158" y="1967"/>
                    <a:pt x="158" y="1967"/>
                  </a:cubicBezTo>
                  <a:cubicBezTo>
                    <a:pt x="157" y="1966"/>
                    <a:pt x="157" y="1966"/>
                    <a:pt x="157" y="1965"/>
                  </a:cubicBezTo>
                  <a:cubicBezTo>
                    <a:pt x="157" y="1965"/>
                    <a:pt x="157" y="1965"/>
                    <a:pt x="157" y="1965"/>
                  </a:cubicBezTo>
                  <a:cubicBezTo>
                    <a:pt x="157" y="1914"/>
                    <a:pt x="157" y="1914"/>
                    <a:pt x="157" y="1914"/>
                  </a:cubicBezTo>
                  <a:cubicBezTo>
                    <a:pt x="157" y="1913"/>
                    <a:pt x="157" y="1913"/>
                    <a:pt x="158" y="1913"/>
                  </a:cubicBezTo>
                  <a:cubicBezTo>
                    <a:pt x="158" y="1913"/>
                    <a:pt x="158" y="1913"/>
                    <a:pt x="158" y="1913"/>
                  </a:cubicBezTo>
                  <a:cubicBezTo>
                    <a:pt x="158" y="1912"/>
                    <a:pt x="158" y="1912"/>
                    <a:pt x="159" y="1912"/>
                  </a:cubicBezTo>
                  <a:cubicBezTo>
                    <a:pt x="159" y="1912"/>
                    <a:pt x="159" y="1912"/>
                    <a:pt x="159" y="1912"/>
                  </a:cubicBezTo>
                  <a:cubicBezTo>
                    <a:pt x="179" y="1919"/>
                    <a:pt x="201" y="1922"/>
                    <a:pt x="224" y="1924"/>
                  </a:cubicBezTo>
                  <a:cubicBezTo>
                    <a:pt x="224" y="1924"/>
                    <a:pt x="224" y="1924"/>
                    <a:pt x="224" y="1924"/>
                  </a:cubicBezTo>
                  <a:cubicBezTo>
                    <a:pt x="225" y="1924"/>
                    <a:pt x="225" y="1924"/>
                    <a:pt x="225" y="1925"/>
                  </a:cubicBezTo>
                  <a:cubicBezTo>
                    <a:pt x="225" y="1925"/>
                    <a:pt x="225" y="1925"/>
                    <a:pt x="225" y="1925"/>
                  </a:cubicBezTo>
                  <a:cubicBezTo>
                    <a:pt x="225" y="1971"/>
                    <a:pt x="225" y="1971"/>
                    <a:pt x="225" y="1971"/>
                  </a:cubicBezTo>
                  <a:cubicBezTo>
                    <a:pt x="225" y="1971"/>
                    <a:pt x="225" y="1971"/>
                    <a:pt x="225" y="1972"/>
                  </a:cubicBezTo>
                  <a:cubicBezTo>
                    <a:pt x="225" y="1972"/>
                    <a:pt x="225" y="1972"/>
                    <a:pt x="225" y="1972"/>
                  </a:cubicBezTo>
                  <a:cubicBezTo>
                    <a:pt x="225" y="1972"/>
                    <a:pt x="224" y="1972"/>
                    <a:pt x="224" y="1972"/>
                  </a:cubicBezTo>
                  <a:cubicBezTo>
                    <a:pt x="224" y="1972"/>
                    <a:pt x="224" y="1972"/>
                    <a:pt x="224" y="1972"/>
                  </a:cubicBezTo>
                  <a:cubicBezTo>
                    <a:pt x="224" y="1972"/>
                    <a:pt x="224" y="1972"/>
                    <a:pt x="224" y="1972"/>
                  </a:cubicBezTo>
                  <a:close/>
                  <a:moveTo>
                    <a:pt x="222" y="1969"/>
                  </a:moveTo>
                  <a:cubicBezTo>
                    <a:pt x="222" y="1927"/>
                    <a:pt x="222" y="1927"/>
                    <a:pt x="222" y="1927"/>
                  </a:cubicBezTo>
                  <a:cubicBezTo>
                    <a:pt x="201" y="1925"/>
                    <a:pt x="179" y="1922"/>
                    <a:pt x="160" y="1916"/>
                  </a:cubicBezTo>
                  <a:cubicBezTo>
                    <a:pt x="160" y="1916"/>
                    <a:pt x="160" y="1916"/>
                    <a:pt x="160" y="1916"/>
                  </a:cubicBezTo>
                  <a:cubicBezTo>
                    <a:pt x="160" y="1964"/>
                    <a:pt x="160" y="1964"/>
                    <a:pt x="160" y="1964"/>
                  </a:cubicBezTo>
                  <a:cubicBezTo>
                    <a:pt x="181" y="1967"/>
                    <a:pt x="202" y="1968"/>
                    <a:pt x="222" y="1969"/>
                  </a:cubicBezTo>
                  <a:close/>
                  <a:moveTo>
                    <a:pt x="1647" y="1971"/>
                  </a:moveTo>
                  <a:cubicBezTo>
                    <a:pt x="1625" y="1969"/>
                    <a:pt x="1603" y="1968"/>
                    <a:pt x="1581" y="1966"/>
                  </a:cubicBezTo>
                  <a:cubicBezTo>
                    <a:pt x="1581" y="1966"/>
                    <a:pt x="1581" y="1966"/>
                    <a:pt x="1581" y="1966"/>
                  </a:cubicBezTo>
                  <a:cubicBezTo>
                    <a:pt x="1581" y="1966"/>
                    <a:pt x="1580" y="1965"/>
                    <a:pt x="1580" y="1965"/>
                  </a:cubicBezTo>
                  <a:cubicBezTo>
                    <a:pt x="1580" y="1965"/>
                    <a:pt x="1580" y="1965"/>
                    <a:pt x="1580" y="1965"/>
                  </a:cubicBezTo>
                  <a:cubicBezTo>
                    <a:pt x="1580" y="1923"/>
                    <a:pt x="1580" y="1923"/>
                    <a:pt x="1580" y="1923"/>
                  </a:cubicBezTo>
                  <a:cubicBezTo>
                    <a:pt x="1580" y="1922"/>
                    <a:pt x="1580" y="1922"/>
                    <a:pt x="1581" y="1922"/>
                  </a:cubicBezTo>
                  <a:cubicBezTo>
                    <a:pt x="1581" y="1922"/>
                    <a:pt x="1581" y="1922"/>
                    <a:pt x="1581" y="1922"/>
                  </a:cubicBezTo>
                  <a:cubicBezTo>
                    <a:pt x="1589" y="1921"/>
                    <a:pt x="1596" y="1920"/>
                    <a:pt x="1604" y="1920"/>
                  </a:cubicBezTo>
                  <a:cubicBezTo>
                    <a:pt x="1604" y="1920"/>
                    <a:pt x="1604" y="1920"/>
                    <a:pt x="1604" y="1920"/>
                  </a:cubicBezTo>
                  <a:cubicBezTo>
                    <a:pt x="1604" y="1920"/>
                    <a:pt x="1604" y="1920"/>
                    <a:pt x="1604" y="1920"/>
                  </a:cubicBezTo>
                  <a:cubicBezTo>
                    <a:pt x="1609" y="1919"/>
                    <a:pt x="1618" y="1919"/>
                    <a:pt x="1628" y="1919"/>
                  </a:cubicBezTo>
                  <a:cubicBezTo>
                    <a:pt x="1628" y="1919"/>
                    <a:pt x="1628" y="1919"/>
                    <a:pt x="1628" y="1919"/>
                  </a:cubicBezTo>
                  <a:cubicBezTo>
                    <a:pt x="1634" y="1919"/>
                    <a:pt x="1640" y="1919"/>
                    <a:pt x="1647" y="1919"/>
                  </a:cubicBezTo>
                  <a:cubicBezTo>
                    <a:pt x="1647" y="1919"/>
                    <a:pt x="1647" y="1919"/>
                    <a:pt x="1647" y="1919"/>
                  </a:cubicBezTo>
                  <a:cubicBezTo>
                    <a:pt x="1648" y="1919"/>
                    <a:pt x="1648" y="1920"/>
                    <a:pt x="1648" y="1921"/>
                  </a:cubicBezTo>
                  <a:cubicBezTo>
                    <a:pt x="1648" y="1921"/>
                    <a:pt x="1648" y="1921"/>
                    <a:pt x="1648" y="1921"/>
                  </a:cubicBezTo>
                  <a:cubicBezTo>
                    <a:pt x="1648" y="1969"/>
                    <a:pt x="1648" y="1969"/>
                    <a:pt x="1648" y="1969"/>
                  </a:cubicBezTo>
                  <a:cubicBezTo>
                    <a:pt x="1648" y="1970"/>
                    <a:pt x="1648" y="1970"/>
                    <a:pt x="1648" y="1970"/>
                  </a:cubicBezTo>
                  <a:cubicBezTo>
                    <a:pt x="1648" y="1970"/>
                    <a:pt x="1648" y="1970"/>
                    <a:pt x="1648" y="1970"/>
                  </a:cubicBezTo>
                  <a:cubicBezTo>
                    <a:pt x="1648" y="1970"/>
                    <a:pt x="1647" y="1971"/>
                    <a:pt x="1647" y="1971"/>
                  </a:cubicBezTo>
                  <a:cubicBezTo>
                    <a:pt x="1647" y="1971"/>
                    <a:pt x="1647" y="1971"/>
                    <a:pt x="1647" y="1971"/>
                  </a:cubicBezTo>
                  <a:cubicBezTo>
                    <a:pt x="1647" y="1971"/>
                    <a:pt x="1647" y="1971"/>
                    <a:pt x="1647" y="1971"/>
                  </a:cubicBezTo>
                  <a:close/>
                  <a:moveTo>
                    <a:pt x="1645" y="1968"/>
                  </a:moveTo>
                  <a:cubicBezTo>
                    <a:pt x="1645" y="1922"/>
                    <a:pt x="1645" y="1922"/>
                    <a:pt x="1645" y="1922"/>
                  </a:cubicBezTo>
                  <a:cubicBezTo>
                    <a:pt x="1639" y="1922"/>
                    <a:pt x="1633" y="1922"/>
                    <a:pt x="1628" y="1922"/>
                  </a:cubicBezTo>
                  <a:cubicBezTo>
                    <a:pt x="1628" y="1922"/>
                    <a:pt x="1628" y="1922"/>
                    <a:pt x="1628" y="1922"/>
                  </a:cubicBezTo>
                  <a:cubicBezTo>
                    <a:pt x="1618" y="1922"/>
                    <a:pt x="1609" y="1922"/>
                    <a:pt x="1604" y="1923"/>
                  </a:cubicBezTo>
                  <a:cubicBezTo>
                    <a:pt x="1604" y="1923"/>
                    <a:pt x="1604" y="1923"/>
                    <a:pt x="1604" y="1923"/>
                  </a:cubicBezTo>
                  <a:cubicBezTo>
                    <a:pt x="1604" y="1921"/>
                    <a:pt x="1604" y="1921"/>
                    <a:pt x="1604" y="1921"/>
                  </a:cubicBezTo>
                  <a:cubicBezTo>
                    <a:pt x="1604" y="1923"/>
                    <a:pt x="1604" y="1923"/>
                    <a:pt x="1604" y="1923"/>
                  </a:cubicBezTo>
                  <a:cubicBezTo>
                    <a:pt x="1597" y="1923"/>
                    <a:pt x="1590" y="1924"/>
                    <a:pt x="1583" y="1925"/>
                  </a:cubicBezTo>
                  <a:cubicBezTo>
                    <a:pt x="1583" y="1925"/>
                    <a:pt x="1583" y="1925"/>
                    <a:pt x="1583" y="1925"/>
                  </a:cubicBezTo>
                  <a:cubicBezTo>
                    <a:pt x="1583" y="1963"/>
                    <a:pt x="1583" y="1963"/>
                    <a:pt x="1583" y="1963"/>
                  </a:cubicBezTo>
                  <a:cubicBezTo>
                    <a:pt x="1604" y="1965"/>
                    <a:pt x="1625" y="1966"/>
                    <a:pt x="1645" y="1968"/>
                  </a:cubicBezTo>
                  <a:close/>
                  <a:moveTo>
                    <a:pt x="1377" y="1962"/>
                  </a:moveTo>
                  <a:cubicBezTo>
                    <a:pt x="1377" y="1962"/>
                    <a:pt x="1377" y="1962"/>
                    <a:pt x="1377" y="1961"/>
                  </a:cubicBezTo>
                  <a:cubicBezTo>
                    <a:pt x="1377" y="1961"/>
                    <a:pt x="1377" y="1961"/>
                    <a:pt x="1377" y="1961"/>
                  </a:cubicBezTo>
                  <a:cubicBezTo>
                    <a:pt x="1377" y="1934"/>
                    <a:pt x="1377" y="1934"/>
                    <a:pt x="1377" y="1934"/>
                  </a:cubicBezTo>
                  <a:cubicBezTo>
                    <a:pt x="1377" y="1933"/>
                    <a:pt x="1377" y="1932"/>
                    <a:pt x="1378" y="1932"/>
                  </a:cubicBezTo>
                  <a:cubicBezTo>
                    <a:pt x="1378" y="1932"/>
                    <a:pt x="1378" y="1932"/>
                    <a:pt x="1378" y="1932"/>
                  </a:cubicBezTo>
                  <a:cubicBezTo>
                    <a:pt x="1400" y="1932"/>
                    <a:pt x="1422" y="1931"/>
                    <a:pt x="1444" y="1930"/>
                  </a:cubicBezTo>
                  <a:cubicBezTo>
                    <a:pt x="1444" y="1930"/>
                    <a:pt x="1444" y="1930"/>
                    <a:pt x="1444" y="1930"/>
                  </a:cubicBezTo>
                  <a:cubicBezTo>
                    <a:pt x="1444" y="1930"/>
                    <a:pt x="1444" y="1931"/>
                    <a:pt x="1445" y="1931"/>
                  </a:cubicBezTo>
                  <a:cubicBezTo>
                    <a:pt x="1445" y="1931"/>
                    <a:pt x="1445" y="1931"/>
                    <a:pt x="1445" y="1931"/>
                  </a:cubicBezTo>
                  <a:cubicBezTo>
                    <a:pt x="1445" y="1931"/>
                    <a:pt x="1445" y="1932"/>
                    <a:pt x="1445" y="1932"/>
                  </a:cubicBezTo>
                  <a:cubicBezTo>
                    <a:pt x="1445" y="1932"/>
                    <a:pt x="1445" y="1932"/>
                    <a:pt x="1445" y="1932"/>
                  </a:cubicBezTo>
                  <a:cubicBezTo>
                    <a:pt x="1445" y="1959"/>
                    <a:pt x="1445" y="1959"/>
                    <a:pt x="1445" y="1959"/>
                  </a:cubicBezTo>
                  <a:cubicBezTo>
                    <a:pt x="1445" y="1959"/>
                    <a:pt x="1444" y="1960"/>
                    <a:pt x="1444" y="1960"/>
                  </a:cubicBezTo>
                  <a:cubicBezTo>
                    <a:pt x="1444" y="1960"/>
                    <a:pt x="1444" y="1960"/>
                    <a:pt x="1444" y="1960"/>
                  </a:cubicBezTo>
                  <a:cubicBezTo>
                    <a:pt x="1434" y="1960"/>
                    <a:pt x="1424" y="1960"/>
                    <a:pt x="1415" y="1961"/>
                  </a:cubicBezTo>
                  <a:cubicBezTo>
                    <a:pt x="1415" y="1961"/>
                    <a:pt x="1415" y="1961"/>
                    <a:pt x="1415" y="1961"/>
                  </a:cubicBezTo>
                  <a:cubicBezTo>
                    <a:pt x="1403" y="1961"/>
                    <a:pt x="1390" y="1962"/>
                    <a:pt x="1378" y="1963"/>
                  </a:cubicBezTo>
                  <a:cubicBezTo>
                    <a:pt x="1378" y="1963"/>
                    <a:pt x="1378" y="1963"/>
                    <a:pt x="1378" y="1963"/>
                  </a:cubicBezTo>
                  <a:cubicBezTo>
                    <a:pt x="1378" y="1961"/>
                    <a:pt x="1378" y="1961"/>
                    <a:pt x="1378" y="1961"/>
                  </a:cubicBezTo>
                  <a:cubicBezTo>
                    <a:pt x="1378" y="1963"/>
                    <a:pt x="1378" y="1963"/>
                    <a:pt x="1378" y="1963"/>
                  </a:cubicBezTo>
                  <a:cubicBezTo>
                    <a:pt x="1378" y="1963"/>
                    <a:pt x="1378" y="1963"/>
                    <a:pt x="1378" y="1963"/>
                  </a:cubicBezTo>
                  <a:cubicBezTo>
                    <a:pt x="1378" y="1963"/>
                    <a:pt x="1378" y="1963"/>
                    <a:pt x="1378" y="1963"/>
                  </a:cubicBezTo>
                  <a:cubicBezTo>
                    <a:pt x="1378" y="1963"/>
                    <a:pt x="1377" y="1963"/>
                    <a:pt x="1377" y="1962"/>
                  </a:cubicBezTo>
                  <a:close/>
                  <a:moveTo>
                    <a:pt x="1380" y="1960"/>
                  </a:moveTo>
                  <a:cubicBezTo>
                    <a:pt x="1391" y="1959"/>
                    <a:pt x="1403" y="1958"/>
                    <a:pt x="1415" y="1958"/>
                  </a:cubicBezTo>
                  <a:cubicBezTo>
                    <a:pt x="1415" y="1958"/>
                    <a:pt x="1415" y="1958"/>
                    <a:pt x="1415" y="1958"/>
                  </a:cubicBezTo>
                  <a:cubicBezTo>
                    <a:pt x="1424" y="1957"/>
                    <a:pt x="1433" y="1957"/>
                    <a:pt x="1442" y="1957"/>
                  </a:cubicBezTo>
                  <a:cubicBezTo>
                    <a:pt x="1442" y="1957"/>
                    <a:pt x="1442" y="1957"/>
                    <a:pt x="1442" y="1957"/>
                  </a:cubicBezTo>
                  <a:cubicBezTo>
                    <a:pt x="1442" y="1934"/>
                    <a:pt x="1442" y="1934"/>
                    <a:pt x="1442" y="1934"/>
                  </a:cubicBezTo>
                  <a:cubicBezTo>
                    <a:pt x="1421" y="1934"/>
                    <a:pt x="1401" y="1935"/>
                    <a:pt x="1380" y="1935"/>
                  </a:cubicBezTo>
                  <a:cubicBezTo>
                    <a:pt x="1380" y="1935"/>
                    <a:pt x="1380" y="1935"/>
                    <a:pt x="1380" y="1935"/>
                  </a:cubicBezTo>
                  <a:cubicBezTo>
                    <a:pt x="1380" y="1960"/>
                    <a:pt x="1380" y="1960"/>
                    <a:pt x="1380" y="1960"/>
                  </a:cubicBezTo>
                  <a:close/>
                  <a:moveTo>
                    <a:pt x="1932" y="1845"/>
                  </a:moveTo>
                  <a:cubicBezTo>
                    <a:pt x="1931" y="1845"/>
                    <a:pt x="1931" y="1845"/>
                    <a:pt x="1930" y="1845"/>
                  </a:cubicBezTo>
                  <a:cubicBezTo>
                    <a:pt x="1930" y="1845"/>
                    <a:pt x="1930" y="1845"/>
                    <a:pt x="1930" y="1845"/>
                  </a:cubicBezTo>
                  <a:cubicBezTo>
                    <a:pt x="1930" y="1844"/>
                    <a:pt x="1930" y="1844"/>
                    <a:pt x="1930" y="1843"/>
                  </a:cubicBezTo>
                  <a:cubicBezTo>
                    <a:pt x="1930" y="1843"/>
                    <a:pt x="1930" y="1843"/>
                    <a:pt x="1930" y="1843"/>
                  </a:cubicBezTo>
                  <a:cubicBezTo>
                    <a:pt x="1934" y="1829"/>
                    <a:pt x="1937" y="1812"/>
                    <a:pt x="1937" y="1793"/>
                  </a:cubicBezTo>
                  <a:cubicBezTo>
                    <a:pt x="1937" y="1793"/>
                    <a:pt x="1937" y="1793"/>
                    <a:pt x="1937" y="1793"/>
                  </a:cubicBezTo>
                  <a:cubicBezTo>
                    <a:pt x="1937" y="1788"/>
                    <a:pt x="1937" y="1783"/>
                    <a:pt x="1937" y="1778"/>
                  </a:cubicBezTo>
                  <a:cubicBezTo>
                    <a:pt x="1937" y="1778"/>
                    <a:pt x="1937" y="1778"/>
                    <a:pt x="1937" y="1778"/>
                  </a:cubicBezTo>
                  <a:cubicBezTo>
                    <a:pt x="1937" y="1778"/>
                    <a:pt x="1937" y="1778"/>
                    <a:pt x="1937" y="1777"/>
                  </a:cubicBezTo>
                  <a:cubicBezTo>
                    <a:pt x="1937" y="1777"/>
                    <a:pt x="1937" y="1777"/>
                    <a:pt x="1937" y="1777"/>
                  </a:cubicBezTo>
                  <a:cubicBezTo>
                    <a:pt x="1937" y="1777"/>
                    <a:pt x="1938" y="1777"/>
                    <a:pt x="1938" y="1777"/>
                  </a:cubicBezTo>
                  <a:cubicBezTo>
                    <a:pt x="1938" y="1777"/>
                    <a:pt x="1938" y="1777"/>
                    <a:pt x="1938" y="1777"/>
                  </a:cubicBezTo>
                  <a:cubicBezTo>
                    <a:pt x="1995" y="1777"/>
                    <a:pt x="1995" y="1777"/>
                    <a:pt x="1995" y="1777"/>
                  </a:cubicBezTo>
                  <a:cubicBezTo>
                    <a:pt x="1996" y="1777"/>
                    <a:pt x="1996" y="1777"/>
                    <a:pt x="1996" y="1777"/>
                  </a:cubicBezTo>
                  <a:cubicBezTo>
                    <a:pt x="1996" y="1777"/>
                    <a:pt x="1996" y="1777"/>
                    <a:pt x="1996" y="1777"/>
                  </a:cubicBezTo>
                  <a:cubicBezTo>
                    <a:pt x="1997" y="1778"/>
                    <a:pt x="1997" y="1778"/>
                    <a:pt x="1997" y="1778"/>
                  </a:cubicBezTo>
                  <a:cubicBezTo>
                    <a:pt x="1997" y="1778"/>
                    <a:pt x="1997" y="1778"/>
                    <a:pt x="1997" y="1778"/>
                  </a:cubicBezTo>
                  <a:cubicBezTo>
                    <a:pt x="1995" y="1801"/>
                    <a:pt x="1992" y="1824"/>
                    <a:pt x="1987" y="1844"/>
                  </a:cubicBezTo>
                  <a:cubicBezTo>
                    <a:pt x="1987" y="1844"/>
                    <a:pt x="1987" y="1844"/>
                    <a:pt x="1987" y="1844"/>
                  </a:cubicBezTo>
                  <a:cubicBezTo>
                    <a:pt x="1987" y="1845"/>
                    <a:pt x="1986" y="1845"/>
                    <a:pt x="1985" y="1845"/>
                  </a:cubicBezTo>
                  <a:cubicBezTo>
                    <a:pt x="1985" y="1845"/>
                    <a:pt x="1985" y="1845"/>
                    <a:pt x="1985" y="1845"/>
                  </a:cubicBezTo>
                  <a:cubicBezTo>
                    <a:pt x="1932" y="1845"/>
                    <a:pt x="1932" y="1845"/>
                    <a:pt x="1932" y="1845"/>
                  </a:cubicBezTo>
                  <a:close/>
                  <a:moveTo>
                    <a:pt x="1984" y="1842"/>
                  </a:moveTo>
                  <a:cubicBezTo>
                    <a:pt x="1989" y="1823"/>
                    <a:pt x="1992" y="1802"/>
                    <a:pt x="1994" y="1780"/>
                  </a:cubicBezTo>
                  <a:cubicBezTo>
                    <a:pt x="1994" y="1780"/>
                    <a:pt x="1994" y="1780"/>
                    <a:pt x="1994" y="1780"/>
                  </a:cubicBezTo>
                  <a:cubicBezTo>
                    <a:pt x="1940" y="1780"/>
                    <a:pt x="1940" y="1780"/>
                    <a:pt x="1940" y="1780"/>
                  </a:cubicBezTo>
                  <a:cubicBezTo>
                    <a:pt x="1940" y="1784"/>
                    <a:pt x="1940" y="1788"/>
                    <a:pt x="1940" y="1793"/>
                  </a:cubicBezTo>
                  <a:cubicBezTo>
                    <a:pt x="1940" y="1793"/>
                    <a:pt x="1940" y="1793"/>
                    <a:pt x="1940" y="1793"/>
                  </a:cubicBezTo>
                  <a:cubicBezTo>
                    <a:pt x="1940" y="1812"/>
                    <a:pt x="1938" y="1828"/>
                    <a:pt x="1934" y="1842"/>
                  </a:cubicBezTo>
                  <a:cubicBezTo>
                    <a:pt x="1934" y="1842"/>
                    <a:pt x="1934" y="1842"/>
                    <a:pt x="1934" y="1842"/>
                  </a:cubicBezTo>
                  <a:cubicBezTo>
                    <a:pt x="1984" y="1842"/>
                    <a:pt x="1984" y="1842"/>
                    <a:pt x="1984" y="1842"/>
                  </a:cubicBezTo>
                  <a:close/>
                  <a:moveTo>
                    <a:pt x="20" y="1845"/>
                  </a:moveTo>
                  <a:cubicBezTo>
                    <a:pt x="19" y="1845"/>
                    <a:pt x="18" y="1845"/>
                    <a:pt x="18" y="1844"/>
                  </a:cubicBezTo>
                  <a:cubicBezTo>
                    <a:pt x="18" y="1844"/>
                    <a:pt x="18" y="1844"/>
                    <a:pt x="18" y="1844"/>
                  </a:cubicBezTo>
                  <a:cubicBezTo>
                    <a:pt x="18" y="1837"/>
                    <a:pt x="18" y="1831"/>
                    <a:pt x="18" y="1824"/>
                  </a:cubicBezTo>
                  <a:cubicBezTo>
                    <a:pt x="18" y="1824"/>
                    <a:pt x="18" y="1824"/>
                    <a:pt x="18" y="1824"/>
                  </a:cubicBezTo>
                  <a:cubicBezTo>
                    <a:pt x="18" y="1809"/>
                    <a:pt x="19" y="1793"/>
                    <a:pt x="19" y="1778"/>
                  </a:cubicBezTo>
                  <a:cubicBezTo>
                    <a:pt x="19" y="1778"/>
                    <a:pt x="19" y="1778"/>
                    <a:pt x="19" y="1778"/>
                  </a:cubicBezTo>
                  <a:cubicBezTo>
                    <a:pt x="20" y="1777"/>
                    <a:pt x="20" y="1777"/>
                    <a:pt x="21" y="1777"/>
                  </a:cubicBezTo>
                  <a:cubicBezTo>
                    <a:pt x="21" y="1777"/>
                    <a:pt x="21" y="1777"/>
                    <a:pt x="21" y="1777"/>
                  </a:cubicBezTo>
                  <a:cubicBezTo>
                    <a:pt x="63" y="1777"/>
                    <a:pt x="63" y="1777"/>
                    <a:pt x="63" y="1777"/>
                  </a:cubicBezTo>
                  <a:cubicBezTo>
                    <a:pt x="64" y="1777"/>
                    <a:pt x="65" y="1777"/>
                    <a:pt x="65" y="1778"/>
                  </a:cubicBezTo>
                  <a:cubicBezTo>
                    <a:pt x="65" y="1778"/>
                    <a:pt x="65" y="1778"/>
                    <a:pt x="65" y="1778"/>
                  </a:cubicBezTo>
                  <a:cubicBezTo>
                    <a:pt x="67" y="1801"/>
                    <a:pt x="72" y="1824"/>
                    <a:pt x="80" y="1843"/>
                  </a:cubicBezTo>
                  <a:cubicBezTo>
                    <a:pt x="80" y="1843"/>
                    <a:pt x="80" y="1843"/>
                    <a:pt x="80" y="1843"/>
                  </a:cubicBezTo>
                  <a:cubicBezTo>
                    <a:pt x="80" y="1844"/>
                    <a:pt x="80" y="1844"/>
                    <a:pt x="80" y="1845"/>
                  </a:cubicBezTo>
                  <a:cubicBezTo>
                    <a:pt x="80" y="1845"/>
                    <a:pt x="80" y="1845"/>
                    <a:pt x="80" y="1845"/>
                  </a:cubicBezTo>
                  <a:cubicBezTo>
                    <a:pt x="79" y="1845"/>
                    <a:pt x="79" y="1845"/>
                    <a:pt x="78" y="1845"/>
                  </a:cubicBezTo>
                  <a:cubicBezTo>
                    <a:pt x="78" y="1845"/>
                    <a:pt x="78" y="1845"/>
                    <a:pt x="78" y="1845"/>
                  </a:cubicBezTo>
                  <a:cubicBezTo>
                    <a:pt x="20" y="1845"/>
                    <a:pt x="20" y="1845"/>
                    <a:pt x="20" y="1845"/>
                  </a:cubicBezTo>
                  <a:close/>
                  <a:moveTo>
                    <a:pt x="76" y="1842"/>
                  </a:moveTo>
                  <a:cubicBezTo>
                    <a:pt x="69" y="1823"/>
                    <a:pt x="65" y="1802"/>
                    <a:pt x="62" y="1780"/>
                  </a:cubicBezTo>
                  <a:cubicBezTo>
                    <a:pt x="62" y="1780"/>
                    <a:pt x="62" y="1780"/>
                    <a:pt x="62" y="1780"/>
                  </a:cubicBezTo>
                  <a:cubicBezTo>
                    <a:pt x="22" y="1780"/>
                    <a:pt x="22" y="1780"/>
                    <a:pt x="22" y="1780"/>
                  </a:cubicBezTo>
                  <a:cubicBezTo>
                    <a:pt x="21" y="1794"/>
                    <a:pt x="21" y="1809"/>
                    <a:pt x="21" y="1824"/>
                  </a:cubicBezTo>
                  <a:cubicBezTo>
                    <a:pt x="21" y="1824"/>
                    <a:pt x="21" y="1824"/>
                    <a:pt x="21" y="1824"/>
                  </a:cubicBezTo>
                  <a:cubicBezTo>
                    <a:pt x="21" y="1830"/>
                    <a:pt x="21" y="1836"/>
                    <a:pt x="21" y="1842"/>
                  </a:cubicBezTo>
                  <a:cubicBezTo>
                    <a:pt x="21" y="1842"/>
                    <a:pt x="21" y="1842"/>
                    <a:pt x="21" y="1842"/>
                  </a:cubicBezTo>
                  <a:cubicBezTo>
                    <a:pt x="76" y="1842"/>
                    <a:pt x="76" y="1842"/>
                    <a:pt x="76" y="1842"/>
                  </a:cubicBezTo>
                  <a:close/>
                  <a:moveTo>
                    <a:pt x="21" y="1780"/>
                  </a:moveTo>
                  <a:cubicBezTo>
                    <a:pt x="21" y="1778"/>
                    <a:pt x="21" y="1778"/>
                    <a:pt x="21" y="1778"/>
                  </a:cubicBezTo>
                  <a:cubicBezTo>
                    <a:pt x="21" y="1780"/>
                    <a:pt x="21" y="1780"/>
                    <a:pt x="21" y="1780"/>
                  </a:cubicBezTo>
                  <a:close/>
                  <a:moveTo>
                    <a:pt x="1936" y="1642"/>
                  </a:moveTo>
                  <a:cubicBezTo>
                    <a:pt x="1936" y="1642"/>
                    <a:pt x="1935" y="1642"/>
                    <a:pt x="1935" y="1641"/>
                  </a:cubicBezTo>
                  <a:cubicBezTo>
                    <a:pt x="1935" y="1641"/>
                    <a:pt x="1935" y="1641"/>
                    <a:pt x="1935" y="1641"/>
                  </a:cubicBezTo>
                  <a:cubicBezTo>
                    <a:pt x="1935" y="1641"/>
                    <a:pt x="1935" y="1641"/>
                    <a:pt x="1935" y="1640"/>
                  </a:cubicBezTo>
                  <a:cubicBezTo>
                    <a:pt x="1935" y="1640"/>
                    <a:pt x="1935" y="1640"/>
                    <a:pt x="1935" y="1640"/>
                  </a:cubicBezTo>
                  <a:cubicBezTo>
                    <a:pt x="1937" y="1619"/>
                    <a:pt x="1940" y="1597"/>
                    <a:pt x="1943" y="1575"/>
                  </a:cubicBezTo>
                  <a:cubicBezTo>
                    <a:pt x="1943" y="1575"/>
                    <a:pt x="1943" y="1575"/>
                    <a:pt x="1943" y="1575"/>
                  </a:cubicBezTo>
                  <a:cubicBezTo>
                    <a:pt x="1943" y="1574"/>
                    <a:pt x="1944" y="1573"/>
                    <a:pt x="1944" y="1573"/>
                  </a:cubicBezTo>
                  <a:cubicBezTo>
                    <a:pt x="1944" y="1573"/>
                    <a:pt x="1944" y="1573"/>
                    <a:pt x="1944" y="1573"/>
                  </a:cubicBezTo>
                  <a:cubicBezTo>
                    <a:pt x="1992" y="1573"/>
                    <a:pt x="1992" y="1573"/>
                    <a:pt x="1992" y="1573"/>
                  </a:cubicBezTo>
                  <a:cubicBezTo>
                    <a:pt x="1992" y="1573"/>
                    <a:pt x="1993" y="1574"/>
                    <a:pt x="1993" y="1575"/>
                  </a:cubicBezTo>
                  <a:cubicBezTo>
                    <a:pt x="1993" y="1575"/>
                    <a:pt x="1993" y="1575"/>
                    <a:pt x="1993" y="1575"/>
                  </a:cubicBezTo>
                  <a:cubicBezTo>
                    <a:pt x="1995" y="1596"/>
                    <a:pt x="1996" y="1618"/>
                    <a:pt x="1997" y="1640"/>
                  </a:cubicBezTo>
                  <a:cubicBezTo>
                    <a:pt x="1997" y="1640"/>
                    <a:pt x="1997" y="1640"/>
                    <a:pt x="1997" y="1640"/>
                  </a:cubicBezTo>
                  <a:cubicBezTo>
                    <a:pt x="1996" y="1640"/>
                    <a:pt x="1996" y="1640"/>
                    <a:pt x="1996" y="1640"/>
                  </a:cubicBezTo>
                  <a:cubicBezTo>
                    <a:pt x="1996" y="1639"/>
                    <a:pt x="1996" y="1639"/>
                    <a:pt x="1996" y="1639"/>
                  </a:cubicBezTo>
                  <a:cubicBezTo>
                    <a:pt x="1996" y="1640"/>
                    <a:pt x="1996" y="1640"/>
                    <a:pt x="1996" y="1640"/>
                  </a:cubicBezTo>
                  <a:cubicBezTo>
                    <a:pt x="1997" y="1640"/>
                    <a:pt x="1997" y="1640"/>
                    <a:pt x="1997" y="1640"/>
                  </a:cubicBezTo>
                  <a:cubicBezTo>
                    <a:pt x="1997" y="1641"/>
                    <a:pt x="1997" y="1641"/>
                    <a:pt x="1997" y="1641"/>
                  </a:cubicBezTo>
                  <a:cubicBezTo>
                    <a:pt x="1997" y="1641"/>
                    <a:pt x="1997" y="1641"/>
                    <a:pt x="1997" y="1641"/>
                  </a:cubicBezTo>
                  <a:cubicBezTo>
                    <a:pt x="1997" y="1642"/>
                    <a:pt x="1996" y="1642"/>
                    <a:pt x="1996" y="1642"/>
                  </a:cubicBezTo>
                  <a:cubicBezTo>
                    <a:pt x="1996" y="1642"/>
                    <a:pt x="1996" y="1642"/>
                    <a:pt x="1996" y="1642"/>
                  </a:cubicBezTo>
                  <a:cubicBezTo>
                    <a:pt x="1936" y="1642"/>
                    <a:pt x="1936" y="1642"/>
                    <a:pt x="1936" y="1642"/>
                  </a:cubicBezTo>
                  <a:close/>
                  <a:moveTo>
                    <a:pt x="1994" y="1639"/>
                  </a:moveTo>
                  <a:cubicBezTo>
                    <a:pt x="1993" y="1618"/>
                    <a:pt x="1992" y="1597"/>
                    <a:pt x="1990" y="1576"/>
                  </a:cubicBezTo>
                  <a:cubicBezTo>
                    <a:pt x="1990" y="1576"/>
                    <a:pt x="1990" y="1576"/>
                    <a:pt x="1990" y="1576"/>
                  </a:cubicBezTo>
                  <a:cubicBezTo>
                    <a:pt x="1946" y="1576"/>
                    <a:pt x="1946" y="1576"/>
                    <a:pt x="1946" y="1576"/>
                  </a:cubicBezTo>
                  <a:cubicBezTo>
                    <a:pt x="1943" y="1598"/>
                    <a:pt x="1940" y="1618"/>
                    <a:pt x="1938" y="1639"/>
                  </a:cubicBezTo>
                  <a:cubicBezTo>
                    <a:pt x="1938" y="1639"/>
                    <a:pt x="1938" y="1639"/>
                    <a:pt x="1938" y="1639"/>
                  </a:cubicBezTo>
                  <a:cubicBezTo>
                    <a:pt x="1994" y="1639"/>
                    <a:pt x="1994" y="1639"/>
                    <a:pt x="1994" y="1639"/>
                  </a:cubicBezTo>
                  <a:close/>
                  <a:moveTo>
                    <a:pt x="24" y="1642"/>
                  </a:moveTo>
                  <a:cubicBezTo>
                    <a:pt x="23" y="1642"/>
                    <a:pt x="22" y="1641"/>
                    <a:pt x="22" y="1641"/>
                  </a:cubicBezTo>
                  <a:cubicBezTo>
                    <a:pt x="22" y="1641"/>
                    <a:pt x="22" y="1641"/>
                    <a:pt x="22" y="1641"/>
                  </a:cubicBezTo>
                  <a:cubicBezTo>
                    <a:pt x="21" y="1619"/>
                    <a:pt x="18" y="1597"/>
                    <a:pt x="16" y="1575"/>
                  </a:cubicBezTo>
                  <a:cubicBezTo>
                    <a:pt x="16" y="1575"/>
                    <a:pt x="16" y="1575"/>
                    <a:pt x="16" y="1575"/>
                  </a:cubicBezTo>
                  <a:cubicBezTo>
                    <a:pt x="16" y="1575"/>
                    <a:pt x="16" y="1574"/>
                    <a:pt x="16" y="1574"/>
                  </a:cubicBezTo>
                  <a:cubicBezTo>
                    <a:pt x="16" y="1574"/>
                    <a:pt x="16" y="1574"/>
                    <a:pt x="16" y="1574"/>
                  </a:cubicBezTo>
                  <a:cubicBezTo>
                    <a:pt x="16" y="1574"/>
                    <a:pt x="17" y="1573"/>
                    <a:pt x="17" y="1573"/>
                  </a:cubicBezTo>
                  <a:cubicBezTo>
                    <a:pt x="17" y="1573"/>
                    <a:pt x="17" y="1573"/>
                    <a:pt x="17" y="1573"/>
                  </a:cubicBezTo>
                  <a:cubicBezTo>
                    <a:pt x="68" y="1573"/>
                    <a:pt x="68" y="1573"/>
                    <a:pt x="68" y="1573"/>
                  </a:cubicBezTo>
                  <a:cubicBezTo>
                    <a:pt x="69" y="1573"/>
                    <a:pt x="69" y="1574"/>
                    <a:pt x="69" y="1574"/>
                  </a:cubicBezTo>
                  <a:cubicBezTo>
                    <a:pt x="69" y="1574"/>
                    <a:pt x="69" y="1574"/>
                    <a:pt x="69" y="1574"/>
                  </a:cubicBezTo>
                  <a:cubicBezTo>
                    <a:pt x="70" y="1574"/>
                    <a:pt x="70" y="1575"/>
                    <a:pt x="70" y="1575"/>
                  </a:cubicBezTo>
                  <a:cubicBezTo>
                    <a:pt x="70" y="1575"/>
                    <a:pt x="70" y="1575"/>
                    <a:pt x="70" y="1575"/>
                  </a:cubicBezTo>
                  <a:cubicBezTo>
                    <a:pt x="67" y="1597"/>
                    <a:pt x="65" y="1619"/>
                    <a:pt x="63" y="1641"/>
                  </a:cubicBezTo>
                  <a:cubicBezTo>
                    <a:pt x="63" y="1641"/>
                    <a:pt x="63" y="1641"/>
                    <a:pt x="63" y="1641"/>
                  </a:cubicBezTo>
                  <a:cubicBezTo>
                    <a:pt x="63" y="1641"/>
                    <a:pt x="63" y="1642"/>
                    <a:pt x="62" y="1642"/>
                  </a:cubicBezTo>
                  <a:cubicBezTo>
                    <a:pt x="62" y="1642"/>
                    <a:pt x="62" y="1642"/>
                    <a:pt x="62" y="1642"/>
                  </a:cubicBezTo>
                  <a:cubicBezTo>
                    <a:pt x="24" y="1642"/>
                    <a:pt x="24" y="1642"/>
                    <a:pt x="24" y="1642"/>
                  </a:cubicBezTo>
                  <a:close/>
                  <a:moveTo>
                    <a:pt x="60" y="1639"/>
                  </a:moveTo>
                  <a:cubicBezTo>
                    <a:pt x="62" y="1618"/>
                    <a:pt x="64" y="1597"/>
                    <a:pt x="67" y="1576"/>
                  </a:cubicBezTo>
                  <a:cubicBezTo>
                    <a:pt x="67" y="1576"/>
                    <a:pt x="67" y="1576"/>
                    <a:pt x="67" y="1576"/>
                  </a:cubicBezTo>
                  <a:cubicBezTo>
                    <a:pt x="19" y="1576"/>
                    <a:pt x="19" y="1576"/>
                    <a:pt x="19" y="1576"/>
                  </a:cubicBezTo>
                  <a:cubicBezTo>
                    <a:pt x="21" y="1597"/>
                    <a:pt x="24" y="1618"/>
                    <a:pt x="25" y="1639"/>
                  </a:cubicBezTo>
                  <a:cubicBezTo>
                    <a:pt x="25" y="1639"/>
                    <a:pt x="25" y="1639"/>
                    <a:pt x="25" y="1639"/>
                  </a:cubicBezTo>
                  <a:cubicBezTo>
                    <a:pt x="60" y="1639"/>
                    <a:pt x="60" y="1639"/>
                    <a:pt x="60" y="1639"/>
                  </a:cubicBezTo>
                  <a:close/>
                  <a:moveTo>
                    <a:pt x="17" y="1576"/>
                  </a:moveTo>
                  <a:cubicBezTo>
                    <a:pt x="17" y="1575"/>
                    <a:pt x="17" y="1575"/>
                    <a:pt x="17" y="1575"/>
                  </a:cubicBezTo>
                  <a:cubicBezTo>
                    <a:pt x="17" y="1576"/>
                    <a:pt x="17" y="1576"/>
                    <a:pt x="17" y="1576"/>
                  </a:cubicBezTo>
                  <a:close/>
                  <a:moveTo>
                    <a:pt x="1950" y="1439"/>
                  </a:moveTo>
                  <a:cubicBezTo>
                    <a:pt x="1949" y="1439"/>
                    <a:pt x="1949" y="1439"/>
                    <a:pt x="1949" y="1438"/>
                  </a:cubicBezTo>
                  <a:cubicBezTo>
                    <a:pt x="1949" y="1438"/>
                    <a:pt x="1949" y="1438"/>
                    <a:pt x="1949" y="1438"/>
                  </a:cubicBezTo>
                  <a:cubicBezTo>
                    <a:pt x="1949" y="1438"/>
                    <a:pt x="1948" y="1438"/>
                    <a:pt x="1948" y="1437"/>
                  </a:cubicBezTo>
                  <a:cubicBezTo>
                    <a:pt x="1948" y="1437"/>
                    <a:pt x="1948" y="1437"/>
                    <a:pt x="1948" y="1437"/>
                  </a:cubicBezTo>
                  <a:cubicBezTo>
                    <a:pt x="1949" y="1426"/>
                    <a:pt x="1949" y="1416"/>
                    <a:pt x="1949" y="1405"/>
                  </a:cubicBezTo>
                  <a:cubicBezTo>
                    <a:pt x="1949" y="1405"/>
                    <a:pt x="1949" y="1405"/>
                    <a:pt x="1949" y="1405"/>
                  </a:cubicBezTo>
                  <a:cubicBezTo>
                    <a:pt x="1949" y="1394"/>
                    <a:pt x="1949" y="1383"/>
                    <a:pt x="1948" y="1372"/>
                  </a:cubicBezTo>
                  <a:cubicBezTo>
                    <a:pt x="1948" y="1372"/>
                    <a:pt x="1948" y="1372"/>
                    <a:pt x="1948" y="1372"/>
                  </a:cubicBezTo>
                  <a:cubicBezTo>
                    <a:pt x="1948" y="1371"/>
                    <a:pt x="1949" y="1371"/>
                    <a:pt x="1949" y="1371"/>
                  </a:cubicBezTo>
                  <a:cubicBezTo>
                    <a:pt x="1949" y="1371"/>
                    <a:pt x="1949" y="1371"/>
                    <a:pt x="1949" y="1371"/>
                  </a:cubicBezTo>
                  <a:cubicBezTo>
                    <a:pt x="1949" y="1370"/>
                    <a:pt x="1949" y="1370"/>
                    <a:pt x="1950" y="1370"/>
                  </a:cubicBezTo>
                  <a:cubicBezTo>
                    <a:pt x="1950" y="1370"/>
                    <a:pt x="1950" y="1370"/>
                    <a:pt x="1950" y="1370"/>
                  </a:cubicBezTo>
                  <a:cubicBezTo>
                    <a:pt x="1984" y="1370"/>
                    <a:pt x="1984" y="1370"/>
                    <a:pt x="1984" y="1370"/>
                  </a:cubicBezTo>
                  <a:cubicBezTo>
                    <a:pt x="1985" y="1370"/>
                    <a:pt x="1985" y="1370"/>
                    <a:pt x="1985" y="1371"/>
                  </a:cubicBezTo>
                  <a:cubicBezTo>
                    <a:pt x="1985" y="1371"/>
                    <a:pt x="1985" y="1371"/>
                    <a:pt x="1985" y="1371"/>
                  </a:cubicBezTo>
                  <a:cubicBezTo>
                    <a:pt x="1986" y="1371"/>
                    <a:pt x="1986" y="1371"/>
                    <a:pt x="1986" y="1372"/>
                  </a:cubicBezTo>
                  <a:cubicBezTo>
                    <a:pt x="1986" y="1372"/>
                    <a:pt x="1986" y="1372"/>
                    <a:pt x="1986" y="1372"/>
                  </a:cubicBezTo>
                  <a:cubicBezTo>
                    <a:pt x="1985" y="1389"/>
                    <a:pt x="1985" y="1407"/>
                    <a:pt x="1985" y="1425"/>
                  </a:cubicBezTo>
                  <a:cubicBezTo>
                    <a:pt x="1985" y="1425"/>
                    <a:pt x="1985" y="1425"/>
                    <a:pt x="1985" y="1425"/>
                  </a:cubicBezTo>
                  <a:cubicBezTo>
                    <a:pt x="1985" y="1425"/>
                    <a:pt x="1985" y="1426"/>
                    <a:pt x="1985" y="1426"/>
                  </a:cubicBezTo>
                  <a:cubicBezTo>
                    <a:pt x="1985" y="1426"/>
                    <a:pt x="1985" y="1426"/>
                    <a:pt x="1985" y="1426"/>
                  </a:cubicBezTo>
                  <a:cubicBezTo>
                    <a:pt x="1985" y="1430"/>
                    <a:pt x="1985" y="1433"/>
                    <a:pt x="1985" y="1437"/>
                  </a:cubicBezTo>
                  <a:cubicBezTo>
                    <a:pt x="1985" y="1437"/>
                    <a:pt x="1985" y="1437"/>
                    <a:pt x="1985" y="1437"/>
                  </a:cubicBezTo>
                  <a:cubicBezTo>
                    <a:pt x="1985" y="1438"/>
                    <a:pt x="1985" y="1438"/>
                    <a:pt x="1984" y="1438"/>
                  </a:cubicBezTo>
                  <a:cubicBezTo>
                    <a:pt x="1984" y="1438"/>
                    <a:pt x="1984" y="1438"/>
                    <a:pt x="1984" y="1438"/>
                  </a:cubicBezTo>
                  <a:cubicBezTo>
                    <a:pt x="1984" y="1439"/>
                    <a:pt x="1984" y="1439"/>
                    <a:pt x="1983" y="1439"/>
                  </a:cubicBezTo>
                  <a:cubicBezTo>
                    <a:pt x="1983" y="1439"/>
                    <a:pt x="1983" y="1439"/>
                    <a:pt x="1983" y="1439"/>
                  </a:cubicBezTo>
                  <a:cubicBezTo>
                    <a:pt x="1950" y="1439"/>
                    <a:pt x="1950" y="1439"/>
                    <a:pt x="1950" y="1439"/>
                  </a:cubicBezTo>
                  <a:close/>
                  <a:moveTo>
                    <a:pt x="1982" y="1436"/>
                  </a:moveTo>
                  <a:cubicBezTo>
                    <a:pt x="1982" y="1432"/>
                    <a:pt x="1982" y="1429"/>
                    <a:pt x="1982" y="1426"/>
                  </a:cubicBezTo>
                  <a:cubicBezTo>
                    <a:pt x="1982" y="1426"/>
                    <a:pt x="1982" y="1426"/>
                    <a:pt x="1982" y="1426"/>
                  </a:cubicBezTo>
                  <a:cubicBezTo>
                    <a:pt x="1982" y="1426"/>
                    <a:pt x="1982" y="1425"/>
                    <a:pt x="1982" y="1425"/>
                  </a:cubicBezTo>
                  <a:cubicBezTo>
                    <a:pt x="1982" y="1425"/>
                    <a:pt x="1982" y="1425"/>
                    <a:pt x="1982" y="1425"/>
                  </a:cubicBezTo>
                  <a:cubicBezTo>
                    <a:pt x="1982" y="1408"/>
                    <a:pt x="1982" y="1390"/>
                    <a:pt x="1983" y="1373"/>
                  </a:cubicBezTo>
                  <a:cubicBezTo>
                    <a:pt x="1983" y="1373"/>
                    <a:pt x="1983" y="1373"/>
                    <a:pt x="1983" y="1373"/>
                  </a:cubicBezTo>
                  <a:cubicBezTo>
                    <a:pt x="1951" y="1373"/>
                    <a:pt x="1951" y="1373"/>
                    <a:pt x="1951" y="1373"/>
                  </a:cubicBezTo>
                  <a:cubicBezTo>
                    <a:pt x="1952" y="1384"/>
                    <a:pt x="1952" y="1394"/>
                    <a:pt x="1952" y="1405"/>
                  </a:cubicBezTo>
                  <a:cubicBezTo>
                    <a:pt x="1952" y="1405"/>
                    <a:pt x="1952" y="1405"/>
                    <a:pt x="1952" y="1405"/>
                  </a:cubicBezTo>
                  <a:cubicBezTo>
                    <a:pt x="1952" y="1415"/>
                    <a:pt x="1952" y="1425"/>
                    <a:pt x="1951" y="1436"/>
                  </a:cubicBezTo>
                  <a:cubicBezTo>
                    <a:pt x="1951" y="1436"/>
                    <a:pt x="1951" y="1436"/>
                    <a:pt x="1951" y="1436"/>
                  </a:cubicBezTo>
                  <a:cubicBezTo>
                    <a:pt x="1982" y="1436"/>
                    <a:pt x="1982" y="1436"/>
                    <a:pt x="1982" y="1436"/>
                  </a:cubicBezTo>
                  <a:close/>
                  <a:moveTo>
                    <a:pt x="15" y="1439"/>
                  </a:moveTo>
                  <a:cubicBezTo>
                    <a:pt x="15" y="1439"/>
                    <a:pt x="14" y="1439"/>
                    <a:pt x="14" y="1438"/>
                  </a:cubicBezTo>
                  <a:cubicBezTo>
                    <a:pt x="14" y="1438"/>
                    <a:pt x="14" y="1438"/>
                    <a:pt x="14" y="1438"/>
                  </a:cubicBezTo>
                  <a:cubicBezTo>
                    <a:pt x="14" y="1438"/>
                    <a:pt x="14" y="1437"/>
                    <a:pt x="14" y="1437"/>
                  </a:cubicBezTo>
                  <a:cubicBezTo>
                    <a:pt x="14" y="1437"/>
                    <a:pt x="14" y="1437"/>
                    <a:pt x="14" y="1437"/>
                  </a:cubicBezTo>
                  <a:cubicBezTo>
                    <a:pt x="16" y="1415"/>
                    <a:pt x="18" y="1393"/>
                    <a:pt x="20" y="1372"/>
                  </a:cubicBezTo>
                  <a:cubicBezTo>
                    <a:pt x="20" y="1372"/>
                    <a:pt x="20" y="1372"/>
                    <a:pt x="20" y="1372"/>
                  </a:cubicBezTo>
                  <a:cubicBezTo>
                    <a:pt x="20" y="1371"/>
                    <a:pt x="21" y="1370"/>
                    <a:pt x="22" y="1370"/>
                  </a:cubicBezTo>
                  <a:cubicBezTo>
                    <a:pt x="22" y="1370"/>
                    <a:pt x="22" y="1370"/>
                    <a:pt x="22" y="1370"/>
                  </a:cubicBezTo>
                  <a:cubicBezTo>
                    <a:pt x="73" y="1370"/>
                    <a:pt x="73" y="1370"/>
                    <a:pt x="73" y="1370"/>
                  </a:cubicBezTo>
                  <a:cubicBezTo>
                    <a:pt x="74" y="1370"/>
                    <a:pt x="74" y="1371"/>
                    <a:pt x="74" y="1372"/>
                  </a:cubicBezTo>
                  <a:cubicBezTo>
                    <a:pt x="74" y="1372"/>
                    <a:pt x="74" y="1372"/>
                    <a:pt x="74" y="1372"/>
                  </a:cubicBezTo>
                  <a:cubicBezTo>
                    <a:pt x="75" y="1394"/>
                    <a:pt x="76" y="1415"/>
                    <a:pt x="76" y="1437"/>
                  </a:cubicBezTo>
                  <a:cubicBezTo>
                    <a:pt x="76" y="1437"/>
                    <a:pt x="76" y="1437"/>
                    <a:pt x="76" y="1437"/>
                  </a:cubicBezTo>
                  <a:cubicBezTo>
                    <a:pt x="76" y="1438"/>
                    <a:pt x="76" y="1438"/>
                    <a:pt x="76" y="1438"/>
                  </a:cubicBezTo>
                  <a:cubicBezTo>
                    <a:pt x="76" y="1438"/>
                    <a:pt x="76" y="1438"/>
                    <a:pt x="76" y="1438"/>
                  </a:cubicBezTo>
                  <a:cubicBezTo>
                    <a:pt x="75" y="1439"/>
                    <a:pt x="75" y="1439"/>
                    <a:pt x="75" y="1439"/>
                  </a:cubicBezTo>
                  <a:cubicBezTo>
                    <a:pt x="75" y="1439"/>
                    <a:pt x="75" y="1439"/>
                    <a:pt x="75" y="1439"/>
                  </a:cubicBezTo>
                  <a:cubicBezTo>
                    <a:pt x="15" y="1439"/>
                    <a:pt x="15" y="1439"/>
                    <a:pt x="15" y="1439"/>
                  </a:cubicBezTo>
                  <a:close/>
                  <a:moveTo>
                    <a:pt x="73" y="1436"/>
                  </a:moveTo>
                  <a:cubicBezTo>
                    <a:pt x="73" y="1415"/>
                    <a:pt x="72" y="1394"/>
                    <a:pt x="72" y="1373"/>
                  </a:cubicBezTo>
                  <a:cubicBezTo>
                    <a:pt x="72" y="1373"/>
                    <a:pt x="72" y="1373"/>
                    <a:pt x="72" y="1373"/>
                  </a:cubicBezTo>
                  <a:cubicBezTo>
                    <a:pt x="23" y="1373"/>
                    <a:pt x="23" y="1373"/>
                    <a:pt x="23" y="1373"/>
                  </a:cubicBezTo>
                  <a:cubicBezTo>
                    <a:pt x="21" y="1394"/>
                    <a:pt x="19" y="1414"/>
                    <a:pt x="17" y="1436"/>
                  </a:cubicBezTo>
                  <a:cubicBezTo>
                    <a:pt x="17" y="1436"/>
                    <a:pt x="17" y="1436"/>
                    <a:pt x="17" y="1436"/>
                  </a:cubicBezTo>
                  <a:cubicBezTo>
                    <a:pt x="73" y="1436"/>
                    <a:pt x="73" y="1436"/>
                    <a:pt x="73" y="1436"/>
                  </a:cubicBezTo>
                  <a:close/>
                  <a:moveTo>
                    <a:pt x="22" y="1373"/>
                  </a:moveTo>
                  <a:cubicBezTo>
                    <a:pt x="22" y="1372"/>
                    <a:pt x="22" y="1372"/>
                    <a:pt x="22" y="1372"/>
                  </a:cubicBezTo>
                  <a:cubicBezTo>
                    <a:pt x="22" y="1373"/>
                    <a:pt x="22" y="1373"/>
                    <a:pt x="22" y="1373"/>
                  </a:cubicBezTo>
                  <a:close/>
                  <a:moveTo>
                    <a:pt x="1944" y="1235"/>
                  </a:moveTo>
                  <a:cubicBezTo>
                    <a:pt x="1944" y="1234"/>
                    <a:pt x="1944" y="1234"/>
                    <a:pt x="1944" y="1234"/>
                  </a:cubicBezTo>
                  <a:cubicBezTo>
                    <a:pt x="1945" y="1234"/>
                    <a:pt x="1945" y="1234"/>
                    <a:pt x="1945" y="1234"/>
                  </a:cubicBezTo>
                  <a:cubicBezTo>
                    <a:pt x="1944" y="1234"/>
                    <a:pt x="1944" y="1234"/>
                    <a:pt x="1944" y="1234"/>
                  </a:cubicBezTo>
                  <a:cubicBezTo>
                    <a:pt x="1944" y="1235"/>
                    <a:pt x="1944" y="1235"/>
                    <a:pt x="1944" y="1235"/>
                  </a:cubicBezTo>
                  <a:cubicBezTo>
                    <a:pt x="1943" y="1235"/>
                    <a:pt x="1942" y="1235"/>
                    <a:pt x="1942" y="1234"/>
                  </a:cubicBezTo>
                  <a:cubicBezTo>
                    <a:pt x="1942" y="1234"/>
                    <a:pt x="1942" y="1234"/>
                    <a:pt x="1942" y="1234"/>
                  </a:cubicBezTo>
                  <a:cubicBezTo>
                    <a:pt x="1941" y="1220"/>
                    <a:pt x="1940" y="1206"/>
                    <a:pt x="1938" y="1193"/>
                  </a:cubicBezTo>
                  <a:cubicBezTo>
                    <a:pt x="1938" y="1193"/>
                    <a:pt x="1938" y="1193"/>
                    <a:pt x="1938" y="1193"/>
                  </a:cubicBezTo>
                  <a:cubicBezTo>
                    <a:pt x="1937" y="1185"/>
                    <a:pt x="1937" y="1177"/>
                    <a:pt x="1936" y="1169"/>
                  </a:cubicBezTo>
                  <a:cubicBezTo>
                    <a:pt x="1936" y="1169"/>
                    <a:pt x="1936" y="1169"/>
                    <a:pt x="1936" y="1169"/>
                  </a:cubicBezTo>
                  <a:cubicBezTo>
                    <a:pt x="1936" y="1168"/>
                    <a:pt x="1936" y="1168"/>
                    <a:pt x="1936" y="1167"/>
                  </a:cubicBezTo>
                  <a:cubicBezTo>
                    <a:pt x="1936" y="1167"/>
                    <a:pt x="1936" y="1167"/>
                    <a:pt x="1936" y="1167"/>
                  </a:cubicBezTo>
                  <a:cubicBezTo>
                    <a:pt x="1936" y="1167"/>
                    <a:pt x="1937" y="1167"/>
                    <a:pt x="1937" y="1167"/>
                  </a:cubicBezTo>
                  <a:cubicBezTo>
                    <a:pt x="1937" y="1167"/>
                    <a:pt x="1937" y="1167"/>
                    <a:pt x="1937" y="1167"/>
                  </a:cubicBezTo>
                  <a:cubicBezTo>
                    <a:pt x="1992" y="1167"/>
                    <a:pt x="1992" y="1167"/>
                    <a:pt x="1992" y="1167"/>
                  </a:cubicBezTo>
                  <a:cubicBezTo>
                    <a:pt x="1993" y="1167"/>
                    <a:pt x="1993" y="1168"/>
                    <a:pt x="1993" y="1168"/>
                  </a:cubicBezTo>
                  <a:cubicBezTo>
                    <a:pt x="1993" y="1168"/>
                    <a:pt x="1993" y="1168"/>
                    <a:pt x="1993" y="1168"/>
                  </a:cubicBezTo>
                  <a:cubicBezTo>
                    <a:pt x="1993" y="1173"/>
                    <a:pt x="1993" y="1177"/>
                    <a:pt x="1993" y="1181"/>
                  </a:cubicBezTo>
                  <a:cubicBezTo>
                    <a:pt x="1993" y="1181"/>
                    <a:pt x="1993" y="1181"/>
                    <a:pt x="1993" y="1181"/>
                  </a:cubicBezTo>
                  <a:cubicBezTo>
                    <a:pt x="1993" y="1199"/>
                    <a:pt x="1993" y="1216"/>
                    <a:pt x="1992" y="1234"/>
                  </a:cubicBezTo>
                  <a:cubicBezTo>
                    <a:pt x="1992" y="1234"/>
                    <a:pt x="1992" y="1234"/>
                    <a:pt x="1992" y="1234"/>
                  </a:cubicBezTo>
                  <a:cubicBezTo>
                    <a:pt x="1992" y="1235"/>
                    <a:pt x="1992" y="1235"/>
                    <a:pt x="1991" y="1235"/>
                  </a:cubicBezTo>
                  <a:cubicBezTo>
                    <a:pt x="1991" y="1235"/>
                    <a:pt x="1991" y="1235"/>
                    <a:pt x="1991" y="1235"/>
                  </a:cubicBezTo>
                  <a:cubicBezTo>
                    <a:pt x="1944" y="1235"/>
                    <a:pt x="1944" y="1235"/>
                    <a:pt x="1944" y="1235"/>
                  </a:cubicBezTo>
                  <a:close/>
                  <a:moveTo>
                    <a:pt x="1989" y="1232"/>
                  </a:moveTo>
                  <a:cubicBezTo>
                    <a:pt x="1990" y="1215"/>
                    <a:pt x="1990" y="1198"/>
                    <a:pt x="1990" y="1181"/>
                  </a:cubicBezTo>
                  <a:cubicBezTo>
                    <a:pt x="1990" y="1181"/>
                    <a:pt x="1990" y="1181"/>
                    <a:pt x="1990" y="1181"/>
                  </a:cubicBezTo>
                  <a:cubicBezTo>
                    <a:pt x="1990" y="1177"/>
                    <a:pt x="1990" y="1174"/>
                    <a:pt x="1990" y="1170"/>
                  </a:cubicBezTo>
                  <a:cubicBezTo>
                    <a:pt x="1990" y="1170"/>
                    <a:pt x="1990" y="1170"/>
                    <a:pt x="1990" y="1170"/>
                  </a:cubicBezTo>
                  <a:cubicBezTo>
                    <a:pt x="1939" y="1170"/>
                    <a:pt x="1939" y="1170"/>
                    <a:pt x="1939" y="1170"/>
                  </a:cubicBezTo>
                  <a:cubicBezTo>
                    <a:pt x="1940" y="1177"/>
                    <a:pt x="1940" y="1185"/>
                    <a:pt x="1941" y="1192"/>
                  </a:cubicBezTo>
                  <a:cubicBezTo>
                    <a:pt x="1941" y="1192"/>
                    <a:pt x="1941" y="1192"/>
                    <a:pt x="1941" y="1192"/>
                  </a:cubicBezTo>
                  <a:cubicBezTo>
                    <a:pt x="1943" y="1206"/>
                    <a:pt x="1944" y="1219"/>
                    <a:pt x="1945" y="1232"/>
                  </a:cubicBezTo>
                  <a:cubicBezTo>
                    <a:pt x="1945" y="1232"/>
                    <a:pt x="1945" y="1232"/>
                    <a:pt x="1945" y="1232"/>
                  </a:cubicBezTo>
                  <a:cubicBezTo>
                    <a:pt x="1989" y="1232"/>
                    <a:pt x="1989" y="1232"/>
                    <a:pt x="1989" y="1232"/>
                  </a:cubicBezTo>
                  <a:close/>
                  <a:moveTo>
                    <a:pt x="31" y="1235"/>
                  </a:moveTo>
                  <a:cubicBezTo>
                    <a:pt x="30" y="1235"/>
                    <a:pt x="30" y="1235"/>
                    <a:pt x="30" y="1235"/>
                  </a:cubicBezTo>
                  <a:cubicBezTo>
                    <a:pt x="30" y="1235"/>
                    <a:pt x="30" y="1235"/>
                    <a:pt x="30" y="1235"/>
                  </a:cubicBezTo>
                  <a:cubicBezTo>
                    <a:pt x="29" y="1235"/>
                    <a:pt x="29" y="1234"/>
                    <a:pt x="29" y="1234"/>
                  </a:cubicBezTo>
                  <a:cubicBezTo>
                    <a:pt x="29" y="1234"/>
                    <a:pt x="29" y="1234"/>
                    <a:pt x="29" y="1234"/>
                  </a:cubicBezTo>
                  <a:cubicBezTo>
                    <a:pt x="30" y="1212"/>
                    <a:pt x="31" y="1190"/>
                    <a:pt x="31" y="1168"/>
                  </a:cubicBezTo>
                  <a:cubicBezTo>
                    <a:pt x="31" y="1168"/>
                    <a:pt x="31" y="1168"/>
                    <a:pt x="31" y="1168"/>
                  </a:cubicBezTo>
                  <a:cubicBezTo>
                    <a:pt x="31" y="1168"/>
                    <a:pt x="32" y="1167"/>
                    <a:pt x="33" y="1167"/>
                  </a:cubicBezTo>
                  <a:cubicBezTo>
                    <a:pt x="33" y="1167"/>
                    <a:pt x="33" y="1167"/>
                    <a:pt x="33" y="1167"/>
                  </a:cubicBezTo>
                  <a:cubicBezTo>
                    <a:pt x="81" y="1167"/>
                    <a:pt x="81" y="1167"/>
                    <a:pt x="81" y="1167"/>
                  </a:cubicBezTo>
                  <a:cubicBezTo>
                    <a:pt x="81" y="1168"/>
                    <a:pt x="81" y="1168"/>
                    <a:pt x="81" y="1168"/>
                  </a:cubicBezTo>
                  <a:cubicBezTo>
                    <a:pt x="81" y="1167"/>
                    <a:pt x="81" y="1167"/>
                    <a:pt x="81" y="1167"/>
                  </a:cubicBezTo>
                  <a:cubicBezTo>
                    <a:pt x="82" y="1167"/>
                    <a:pt x="82" y="1167"/>
                    <a:pt x="82" y="1167"/>
                  </a:cubicBezTo>
                  <a:cubicBezTo>
                    <a:pt x="82" y="1167"/>
                    <a:pt x="82" y="1167"/>
                    <a:pt x="82" y="1167"/>
                  </a:cubicBezTo>
                  <a:cubicBezTo>
                    <a:pt x="83" y="1168"/>
                    <a:pt x="83" y="1168"/>
                    <a:pt x="83" y="1169"/>
                  </a:cubicBezTo>
                  <a:cubicBezTo>
                    <a:pt x="83" y="1169"/>
                    <a:pt x="83" y="1169"/>
                    <a:pt x="83" y="1169"/>
                  </a:cubicBezTo>
                  <a:cubicBezTo>
                    <a:pt x="82" y="1180"/>
                    <a:pt x="81" y="1192"/>
                    <a:pt x="79" y="1204"/>
                  </a:cubicBezTo>
                  <a:cubicBezTo>
                    <a:pt x="79" y="1204"/>
                    <a:pt x="79" y="1204"/>
                    <a:pt x="79" y="1204"/>
                  </a:cubicBezTo>
                  <a:cubicBezTo>
                    <a:pt x="78" y="1214"/>
                    <a:pt x="77" y="1224"/>
                    <a:pt x="76" y="1234"/>
                  </a:cubicBezTo>
                  <a:cubicBezTo>
                    <a:pt x="76" y="1234"/>
                    <a:pt x="76" y="1234"/>
                    <a:pt x="76" y="1234"/>
                  </a:cubicBezTo>
                  <a:cubicBezTo>
                    <a:pt x="76" y="1235"/>
                    <a:pt x="76" y="1235"/>
                    <a:pt x="75" y="1235"/>
                  </a:cubicBezTo>
                  <a:cubicBezTo>
                    <a:pt x="75" y="1235"/>
                    <a:pt x="75" y="1235"/>
                    <a:pt x="75" y="1235"/>
                  </a:cubicBezTo>
                  <a:cubicBezTo>
                    <a:pt x="31" y="1235"/>
                    <a:pt x="31" y="1235"/>
                    <a:pt x="31" y="1235"/>
                  </a:cubicBezTo>
                  <a:close/>
                  <a:moveTo>
                    <a:pt x="73" y="1232"/>
                  </a:moveTo>
                  <a:cubicBezTo>
                    <a:pt x="74" y="1223"/>
                    <a:pt x="75" y="1213"/>
                    <a:pt x="76" y="1204"/>
                  </a:cubicBezTo>
                  <a:cubicBezTo>
                    <a:pt x="76" y="1204"/>
                    <a:pt x="76" y="1204"/>
                    <a:pt x="76" y="1204"/>
                  </a:cubicBezTo>
                  <a:cubicBezTo>
                    <a:pt x="78" y="1192"/>
                    <a:pt x="79" y="1181"/>
                    <a:pt x="80" y="1170"/>
                  </a:cubicBezTo>
                  <a:cubicBezTo>
                    <a:pt x="80" y="1170"/>
                    <a:pt x="80" y="1170"/>
                    <a:pt x="80" y="1170"/>
                  </a:cubicBezTo>
                  <a:cubicBezTo>
                    <a:pt x="34" y="1170"/>
                    <a:pt x="34" y="1170"/>
                    <a:pt x="34" y="1170"/>
                  </a:cubicBezTo>
                  <a:cubicBezTo>
                    <a:pt x="34" y="1190"/>
                    <a:pt x="33" y="1211"/>
                    <a:pt x="32" y="1232"/>
                  </a:cubicBezTo>
                  <a:cubicBezTo>
                    <a:pt x="32" y="1232"/>
                    <a:pt x="32" y="1232"/>
                    <a:pt x="32" y="1232"/>
                  </a:cubicBezTo>
                  <a:cubicBezTo>
                    <a:pt x="73" y="1232"/>
                    <a:pt x="73" y="1232"/>
                    <a:pt x="73" y="1232"/>
                  </a:cubicBezTo>
                  <a:close/>
                  <a:moveTo>
                    <a:pt x="1926" y="1032"/>
                  </a:moveTo>
                  <a:cubicBezTo>
                    <a:pt x="1925" y="1032"/>
                    <a:pt x="1924" y="1031"/>
                    <a:pt x="1924" y="1031"/>
                  </a:cubicBezTo>
                  <a:cubicBezTo>
                    <a:pt x="1924" y="1031"/>
                    <a:pt x="1924" y="1031"/>
                    <a:pt x="1924" y="1031"/>
                  </a:cubicBezTo>
                  <a:cubicBezTo>
                    <a:pt x="1923" y="1009"/>
                    <a:pt x="1922" y="987"/>
                    <a:pt x="1921" y="965"/>
                  </a:cubicBezTo>
                  <a:cubicBezTo>
                    <a:pt x="1921" y="965"/>
                    <a:pt x="1921" y="965"/>
                    <a:pt x="1921" y="965"/>
                  </a:cubicBezTo>
                  <a:cubicBezTo>
                    <a:pt x="1921" y="965"/>
                    <a:pt x="1921" y="964"/>
                    <a:pt x="1921" y="964"/>
                  </a:cubicBezTo>
                  <a:cubicBezTo>
                    <a:pt x="1921" y="964"/>
                    <a:pt x="1921" y="964"/>
                    <a:pt x="1921" y="964"/>
                  </a:cubicBezTo>
                  <a:cubicBezTo>
                    <a:pt x="1922" y="964"/>
                    <a:pt x="1922" y="964"/>
                    <a:pt x="1922" y="964"/>
                  </a:cubicBezTo>
                  <a:cubicBezTo>
                    <a:pt x="1922" y="964"/>
                    <a:pt x="1922" y="964"/>
                    <a:pt x="1922" y="964"/>
                  </a:cubicBezTo>
                  <a:cubicBezTo>
                    <a:pt x="1975" y="964"/>
                    <a:pt x="1975" y="964"/>
                    <a:pt x="1975" y="964"/>
                  </a:cubicBezTo>
                  <a:cubicBezTo>
                    <a:pt x="1976" y="964"/>
                    <a:pt x="1977" y="964"/>
                    <a:pt x="1977" y="965"/>
                  </a:cubicBezTo>
                  <a:cubicBezTo>
                    <a:pt x="1977" y="965"/>
                    <a:pt x="1977" y="965"/>
                    <a:pt x="1977" y="965"/>
                  </a:cubicBezTo>
                  <a:cubicBezTo>
                    <a:pt x="1978" y="987"/>
                    <a:pt x="1981" y="1008"/>
                    <a:pt x="1983" y="1030"/>
                  </a:cubicBezTo>
                  <a:cubicBezTo>
                    <a:pt x="1983" y="1030"/>
                    <a:pt x="1983" y="1030"/>
                    <a:pt x="1983" y="1030"/>
                  </a:cubicBezTo>
                  <a:cubicBezTo>
                    <a:pt x="1981" y="1031"/>
                    <a:pt x="1981" y="1031"/>
                    <a:pt x="1981" y="1031"/>
                  </a:cubicBezTo>
                  <a:cubicBezTo>
                    <a:pt x="1981" y="1029"/>
                    <a:pt x="1981" y="1029"/>
                    <a:pt x="1981" y="1029"/>
                  </a:cubicBezTo>
                  <a:cubicBezTo>
                    <a:pt x="1981" y="1031"/>
                    <a:pt x="1981" y="1031"/>
                    <a:pt x="1981" y="1031"/>
                  </a:cubicBezTo>
                  <a:cubicBezTo>
                    <a:pt x="1983" y="1030"/>
                    <a:pt x="1983" y="1030"/>
                    <a:pt x="1983" y="1030"/>
                  </a:cubicBezTo>
                  <a:cubicBezTo>
                    <a:pt x="1983" y="1031"/>
                    <a:pt x="1983" y="1031"/>
                    <a:pt x="1982" y="1032"/>
                  </a:cubicBezTo>
                  <a:cubicBezTo>
                    <a:pt x="1982" y="1032"/>
                    <a:pt x="1982" y="1032"/>
                    <a:pt x="1982" y="1032"/>
                  </a:cubicBezTo>
                  <a:cubicBezTo>
                    <a:pt x="1982" y="1032"/>
                    <a:pt x="1982" y="1032"/>
                    <a:pt x="1981" y="1032"/>
                  </a:cubicBezTo>
                  <a:cubicBezTo>
                    <a:pt x="1981" y="1032"/>
                    <a:pt x="1981" y="1032"/>
                    <a:pt x="1981" y="1032"/>
                  </a:cubicBezTo>
                  <a:cubicBezTo>
                    <a:pt x="1926" y="1032"/>
                    <a:pt x="1926" y="1032"/>
                    <a:pt x="1926" y="1032"/>
                  </a:cubicBezTo>
                  <a:close/>
                  <a:moveTo>
                    <a:pt x="1980" y="1029"/>
                  </a:moveTo>
                  <a:cubicBezTo>
                    <a:pt x="1978" y="1008"/>
                    <a:pt x="1975" y="987"/>
                    <a:pt x="1974" y="967"/>
                  </a:cubicBezTo>
                  <a:cubicBezTo>
                    <a:pt x="1974" y="967"/>
                    <a:pt x="1974" y="967"/>
                    <a:pt x="1974" y="967"/>
                  </a:cubicBezTo>
                  <a:cubicBezTo>
                    <a:pt x="1924" y="967"/>
                    <a:pt x="1924" y="967"/>
                    <a:pt x="1924" y="967"/>
                  </a:cubicBezTo>
                  <a:cubicBezTo>
                    <a:pt x="1925" y="987"/>
                    <a:pt x="1926" y="1008"/>
                    <a:pt x="1927" y="1029"/>
                  </a:cubicBezTo>
                  <a:cubicBezTo>
                    <a:pt x="1927" y="1029"/>
                    <a:pt x="1927" y="1029"/>
                    <a:pt x="1927" y="1029"/>
                  </a:cubicBezTo>
                  <a:cubicBezTo>
                    <a:pt x="1980" y="1029"/>
                    <a:pt x="1980" y="1029"/>
                    <a:pt x="1980" y="1029"/>
                  </a:cubicBezTo>
                  <a:close/>
                  <a:moveTo>
                    <a:pt x="31" y="1032"/>
                  </a:moveTo>
                  <a:cubicBezTo>
                    <a:pt x="30" y="1032"/>
                    <a:pt x="30" y="1031"/>
                    <a:pt x="30" y="1031"/>
                  </a:cubicBezTo>
                  <a:cubicBezTo>
                    <a:pt x="30" y="1031"/>
                    <a:pt x="30" y="1031"/>
                    <a:pt x="30" y="1031"/>
                  </a:cubicBezTo>
                  <a:cubicBezTo>
                    <a:pt x="29" y="1009"/>
                    <a:pt x="28" y="987"/>
                    <a:pt x="27" y="965"/>
                  </a:cubicBezTo>
                  <a:cubicBezTo>
                    <a:pt x="27" y="965"/>
                    <a:pt x="27" y="965"/>
                    <a:pt x="27" y="965"/>
                  </a:cubicBezTo>
                  <a:cubicBezTo>
                    <a:pt x="27" y="965"/>
                    <a:pt x="27" y="964"/>
                    <a:pt x="27" y="964"/>
                  </a:cubicBezTo>
                  <a:cubicBezTo>
                    <a:pt x="27" y="964"/>
                    <a:pt x="27" y="964"/>
                    <a:pt x="27" y="964"/>
                  </a:cubicBezTo>
                  <a:cubicBezTo>
                    <a:pt x="27" y="964"/>
                    <a:pt x="28" y="964"/>
                    <a:pt x="28" y="964"/>
                  </a:cubicBezTo>
                  <a:cubicBezTo>
                    <a:pt x="28" y="964"/>
                    <a:pt x="28" y="964"/>
                    <a:pt x="28" y="964"/>
                  </a:cubicBezTo>
                  <a:cubicBezTo>
                    <a:pt x="74" y="964"/>
                    <a:pt x="74" y="964"/>
                    <a:pt x="74" y="964"/>
                  </a:cubicBezTo>
                  <a:cubicBezTo>
                    <a:pt x="74" y="964"/>
                    <a:pt x="75" y="964"/>
                    <a:pt x="75" y="965"/>
                  </a:cubicBezTo>
                  <a:cubicBezTo>
                    <a:pt x="75" y="965"/>
                    <a:pt x="75" y="965"/>
                    <a:pt x="75" y="965"/>
                  </a:cubicBezTo>
                  <a:cubicBezTo>
                    <a:pt x="77" y="987"/>
                    <a:pt x="80" y="1009"/>
                    <a:pt x="81" y="1031"/>
                  </a:cubicBezTo>
                  <a:cubicBezTo>
                    <a:pt x="81" y="1031"/>
                    <a:pt x="81" y="1031"/>
                    <a:pt x="81" y="1031"/>
                  </a:cubicBezTo>
                  <a:cubicBezTo>
                    <a:pt x="81" y="1031"/>
                    <a:pt x="81" y="1031"/>
                    <a:pt x="81" y="1032"/>
                  </a:cubicBezTo>
                  <a:cubicBezTo>
                    <a:pt x="81" y="1032"/>
                    <a:pt x="81" y="1032"/>
                    <a:pt x="81" y="1032"/>
                  </a:cubicBezTo>
                  <a:cubicBezTo>
                    <a:pt x="81" y="1032"/>
                    <a:pt x="80" y="1032"/>
                    <a:pt x="80" y="1032"/>
                  </a:cubicBezTo>
                  <a:cubicBezTo>
                    <a:pt x="80" y="1032"/>
                    <a:pt x="80" y="1032"/>
                    <a:pt x="80" y="1032"/>
                  </a:cubicBezTo>
                  <a:cubicBezTo>
                    <a:pt x="31" y="1032"/>
                    <a:pt x="31" y="1032"/>
                    <a:pt x="31" y="1032"/>
                  </a:cubicBezTo>
                  <a:close/>
                  <a:moveTo>
                    <a:pt x="78" y="1029"/>
                  </a:moveTo>
                  <a:cubicBezTo>
                    <a:pt x="77" y="1008"/>
                    <a:pt x="75" y="988"/>
                    <a:pt x="72" y="967"/>
                  </a:cubicBezTo>
                  <a:cubicBezTo>
                    <a:pt x="72" y="967"/>
                    <a:pt x="72" y="967"/>
                    <a:pt x="72" y="967"/>
                  </a:cubicBezTo>
                  <a:cubicBezTo>
                    <a:pt x="30" y="967"/>
                    <a:pt x="30" y="967"/>
                    <a:pt x="30" y="967"/>
                  </a:cubicBezTo>
                  <a:cubicBezTo>
                    <a:pt x="31" y="987"/>
                    <a:pt x="32" y="1008"/>
                    <a:pt x="33" y="1029"/>
                  </a:cubicBezTo>
                  <a:cubicBezTo>
                    <a:pt x="33" y="1029"/>
                    <a:pt x="33" y="1029"/>
                    <a:pt x="33" y="1029"/>
                  </a:cubicBezTo>
                  <a:cubicBezTo>
                    <a:pt x="78" y="1029"/>
                    <a:pt x="78" y="1029"/>
                    <a:pt x="78" y="1029"/>
                  </a:cubicBezTo>
                  <a:close/>
                  <a:moveTo>
                    <a:pt x="28" y="967"/>
                  </a:moveTo>
                  <a:cubicBezTo>
                    <a:pt x="28" y="965"/>
                    <a:pt x="28" y="965"/>
                    <a:pt x="28" y="965"/>
                  </a:cubicBezTo>
                  <a:cubicBezTo>
                    <a:pt x="28" y="967"/>
                    <a:pt x="28" y="967"/>
                    <a:pt x="28" y="967"/>
                  </a:cubicBezTo>
                  <a:close/>
                  <a:moveTo>
                    <a:pt x="1921" y="829"/>
                  </a:moveTo>
                  <a:cubicBezTo>
                    <a:pt x="1920" y="829"/>
                    <a:pt x="1920" y="829"/>
                    <a:pt x="1920" y="828"/>
                  </a:cubicBezTo>
                  <a:cubicBezTo>
                    <a:pt x="1920" y="828"/>
                    <a:pt x="1920" y="828"/>
                    <a:pt x="1920" y="828"/>
                  </a:cubicBezTo>
                  <a:cubicBezTo>
                    <a:pt x="1920" y="828"/>
                    <a:pt x="1919" y="828"/>
                    <a:pt x="1919" y="827"/>
                  </a:cubicBezTo>
                  <a:cubicBezTo>
                    <a:pt x="1919" y="827"/>
                    <a:pt x="1919" y="827"/>
                    <a:pt x="1919" y="827"/>
                  </a:cubicBezTo>
                  <a:cubicBezTo>
                    <a:pt x="1920" y="806"/>
                    <a:pt x="1920" y="784"/>
                    <a:pt x="1921" y="762"/>
                  </a:cubicBezTo>
                  <a:cubicBezTo>
                    <a:pt x="1921" y="762"/>
                    <a:pt x="1921" y="762"/>
                    <a:pt x="1921" y="762"/>
                  </a:cubicBezTo>
                  <a:cubicBezTo>
                    <a:pt x="1921" y="761"/>
                    <a:pt x="1922" y="760"/>
                    <a:pt x="1923" y="760"/>
                  </a:cubicBezTo>
                  <a:cubicBezTo>
                    <a:pt x="1923" y="760"/>
                    <a:pt x="1923" y="760"/>
                    <a:pt x="1923" y="760"/>
                  </a:cubicBezTo>
                  <a:cubicBezTo>
                    <a:pt x="1977" y="760"/>
                    <a:pt x="1977" y="760"/>
                    <a:pt x="1977" y="760"/>
                  </a:cubicBezTo>
                  <a:cubicBezTo>
                    <a:pt x="1978" y="760"/>
                    <a:pt x="1978" y="761"/>
                    <a:pt x="1978" y="761"/>
                  </a:cubicBezTo>
                  <a:cubicBezTo>
                    <a:pt x="1978" y="761"/>
                    <a:pt x="1978" y="761"/>
                    <a:pt x="1978" y="761"/>
                  </a:cubicBezTo>
                  <a:cubicBezTo>
                    <a:pt x="1979" y="761"/>
                    <a:pt x="1979" y="762"/>
                    <a:pt x="1979" y="762"/>
                  </a:cubicBezTo>
                  <a:cubicBezTo>
                    <a:pt x="1979" y="762"/>
                    <a:pt x="1979" y="762"/>
                    <a:pt x="1979" y="762"/>
                  </a:cubicBezTo>
                  <a:cubicBezTo>
                    <a:pt x="1978" y="765"/>
                    <a:pt x="1978" y="769"/>
                    <a:pt x="1978" y="772"/>
                  </a:cubicBezTo>
                  <a:cubicBezTo>
                    <a:pt x="1978" y="772"/>
                    <a:pt x="1978" y="772"/>
                    <a:pt x="1978" y="772"/>
                  </a:cubicBezTo>
                  <a:cubicBezTo>
                    <a:pt x="1975" y="791"/>
                    <a:pt x="1974" y="809"/>
                    <a:pt x="1973" y="827"/>
                  </a:cubicBezTo>
                  <a:cubicBezTo>
                    <a:pt x="1973" y="827"/>
                    <a:pt x="1973" y="827"/>
                    <a:pt x="1973" y="827"/>
                  </a:cubicBezTo>
                  <a:cubicBezTo>
                    <a:pt x="1973" y="828"/>
                    <a:pt x="1972" y="829"/>
                    <a:pt x="1971" y="829"/>
                  </a:cubicBezTo>
                  <a:cubicBezTo>
                    <a:pt x="1971" y="829"/>
                    <a:pt x="1971" y="829"/>
                    <a:pt x="1971" y="829"/>
                  </a:cubicBezTo>
                  <a:cubicBezTo>
                    <a:pt x="1921" y="829"/>
                    <a:pt x="1921" y="829"/>
                    <a:pt x="1921" y="829"/>
                  </a:cubicBezTo>
                  <a:close/>
                  <a:moveTo>
                    <a:pt x="1971" y="827"/>
                  </a:moveTo>
                  <a:cubicBezTo>
                    <a:pt x="1971" y="826"/>
                    <a:pt x="1971" y="826"/>
                    <a:pt x="1971" y="826"/>
                  </a:cubicBezTo>
                  <a:cubicBezTo>
                    <a:pt x="1971" y="827"/>
                    <a:pt x="1971" y="827"/>
                    <a:pt x="1971" y="827"/>
                  </a:cubicBezTo>
                  <a:close/>
                  <a:moveTo>
                    <a:pt x="1970" y="826"/>
                  </a:moveTo>
                  <a:cubicBezTo>
                    <a:pt x="1971" y="808"/>
                    <a:pt x="1972" y="790"/>
                    <a:pt x="1975" y="772"/>
                  </a:cubicBezTo>
                  <a:cubicBezTo>
                    <a:pt x="1975" y="772"/>
                    <a:pt x="1975" y="772"/>
                    <a:pt x="1975" y="772"/>
                  </a:cubicBezTo>
                  <a:cubicBezTo>
                    <a:pt x="1975" y="769"/>
                    <a:pt x="1975" y="766"/>
                    <a:pt x="1976" y="763"/>
                  </a:cubicBezTo>
                  <a:cubicBezTo>
                    <a:pt x="1976" y="763"/>
                    <a:pt x="1976" y="763"/>
                    <a:pt x="1976" y="763"/>
                  </a:cubicBezTo>
                  <a:cubicBezTo>
                    <a:pt x="1924" y="763"/>
                    <a:pt x="1924" y="763"/>
                    <a:pt x="1924" y="763"/>
                  </a:cubicBezTo>
                  <a:cubicBezTo>
                    <a:pt x="1923" y="784"/>
                    <a:pt x="1923" y="805"/>
                    <a:pt x="1922" y="826"/>
                  </a:cubicBezTo>
                  <a:cubicBezTo>
                    <a:pt x="1922" y="826"/>
                    <a:pt x="1922" y="826"/>
                    <a:pt x="1922" y="826"/>
                  </a:cubicBezTo>
                  <a:cubicBezTo>
                    <a:pt x="1970" y="826"/>
                    <a:pt x="1970" y="826"/>
                    <a:pt x="1970" y="826"/>
                  </a:cubicBezTo>
                  <a:close/>
                  <a:moveTo>
                    <a:pt x="17" y="829"/>
                  </a:moveTo>
                  <a:cubicBezTo>
                    <a:pt x="16" y="829"/>
                    <a:pt x="16" y="828"/>
                    <a:pt x="16" y="827"/>
                  </a:cubicBezTo>
                  <a:cubicBezTo>
                    <a:pt x="16" y="827"/>
                    <a:pt x="16" y="827"/>
                    <a:pt x="16" y="827"/>
                  </a:cubicBezTo>
                  <a:cubicBezTo>
                    <a:pt x="14" y="813"/>
                    <a:pt x="13" y="799"/>
                    <a:pt x="11" y="784"/>
                  </a:cubicBezTo>
                  <a:cubicBezTo>
                    <a:pt x="11" y="784"/>
                    <a:pt x="11" y="784"/>
                    <a:pt x="11" y="784"/>
                  </a:cubicBezTo>
                  <a:cubicBezTo>
                    <a:pt x="10" y="777"/>
                    <a:pt x="10" y="769"/>
                    <a:pt x="9" y="762"/>
                  </a:cubicBezTo>
                  <a:cubicBezTo>
                    <a:pt x="9" y="762"/>
                    <a:pt x="9" y="762"/>
                    <a:pt x="9" y="762"/>
                  </a:cubicBezTo>
                  <a:cubicBezTo>
                    <a:pt x="9" y="762"/>
                    <a:pt x="9" y="761"/>
                    <a:pt x="9" y="761"/>
                  </a:cubicBezTo>
                  <a:cubicBezTo>
                    <a:pt x="9" y="761"/>
                    <a:pt x="9" y="761"/>
                    <a:pt x="9" y="761"/>
                  </a:cubicBezTo>
                  <a:cubicBezTo>
                    <a:pt x="10" y="761"/>
                    <a:pt x="10" y="760"/>
                    <a:pt x="10" y="760"/>
                  </a:cubicBezTo>
                  <a:cubicBezTo>
                    <a:pt x="10" y="760"/>
                    <a:pt x="10" y="760"/>
                    <a:pt x="10" y="760"/>
                  </a:cubicBezTo>
                  <a:cubicBezTo>
                    <a:pt x="63" y="760"/>
                    <a:pt x="63" y="760"/>
                    <a:pt x="63" y="760"/>
                  </a:cubicBezTo>
                  <a:cubicBezTo>
                    <a:pt x="63" y="762"/>
                    <a:pt x="63" y="762"/>
                    <a:pt x="63" y="762"/>
                  </a:cubicBezTo>
                  <a:cubicBezTo>
                    <a:pt x="63" y="760"/>
                    <a:pt x="63" y="760"/>
                    <a:pt x="63" y="760"/>
                  </a:cubicBezTo>
                  <a:cubicBezTo>
                    <a:pt x="63" y="760"/>
                    <a:pt x="63" y="761"/>
                    <a:pt x="64" y="761"/>
                  </a:cubicBezTo>
                  <a:cubicBezTo>
                    <a:pt x="64" y="761"/>
                    <a:pt x="64" y="761"/>
                    <a:pt x="64" y="761"/>
                  </a:cubicBezTo>
                  <a:cubicBezTo>
                    <a:pt x="64" y="761"/>
                    <a:pt x="64" y="761"/>
                    <a:pt x="64" y="762"/>
                  </a:cubicBezTo>
                  <a:cubicBezTo>
                    <a:pt x="64" y="762"/>
                    <a:pt x="64" y="762"/>
                    <a:pt x="64" y="762"/>
                  </a:cubicBezTo>
                  <a:cubicBezTo>
                    <a:pt x="64" y="773"/>
                    <a:pt x="64" y="784"/>
                    <a:pt x="64" y="796"/>
                  </a:cubicBezTo>
                  <a:cubicBezTo>
                    <a:pt x="64" y="796"/>
                    <a:pt x="64" y="796"/>
                    <a:pt x="64" y="796"/>
                  </a:cubicBezTo>
                  <a:cubicBezTo>
                    <a:pt x="64" y="806"/>
                    <a:pt x="64" y="817"/>
                    <a:pt x="64" y="827"/>
                  </a:cubicBezTo>
                  <a:cubicBezTo>
                    <a:pt x="64" y="827"/>
                    <a:pt x="64" y="827"/>
                    <a:pt x="64" y="827"/>
                  </a:cubicBezTo>
                  <a:cubicBezTo>
                    <a:pt x="64" y="828"/>
                    <a:pt x="64" y="828"/>
                    <a:pt x="64" y="828"/>
                  </a:cubicBezTo>
                  <a:cubicBezTo>
                    <a:pt x="64" y="828"/>
                    <a:pt x="64" y="828"/>
                    <a:pt x="64" y="828"/>
                  </a:cubicBezTo>
                  <a:cubicBezTo>
                    <a:pt x="63" y="829"/>
                    <a:pt x="63" y="829"/>
                    <a:pt x="63" y="829"/>
                  </a:cubicBezTo>
                  <a:cubicBezTo>
                    <a:pt x="63" y="829"/>
                    <a:pt x="63" y="829"/>
                    <a:pt x="63" y="829"/>
                  </a:cubicBezTo>
                  <a:cubicBezTo>
                    <a:pt x="17" y="829"/>
                    <a:pt x="17" y="829"/>
                    <a:pt x="17" y="829"/>
                  </a:cubicBezTo>
                  <a:close/>
                  <a:moveTo>
                    <a:pt x="61" y="826"/>
                  </a:moveTo>
                  <a:cubicBezTo>
                    <a:pt x="61" y="816"/>
                    <a:pt x="61" y="806"/>
                    <a:pt x="61" y="796"/>
                  </a:cubicBezTo>
                  <a:cubicBezTo>
                    <a:pt x="61" y="796"/>
                    <a:pt x="61" y="796"/>
                    <a:pt x="61" y="796"/>
                  </a:cubicBezTo>
                  <a:cubicBezTo>
                    <a:pt x="61" y="785"/>
                    <a:pt x="61" y="774"/>
                    <a:pt x="61" y="763"/>
                  </a:cubicBezTo>
                  <a:cubicBezTo>
                    <a:pt x="61" y="763"/>
                    <a:pt x="61" y="763"/>
                    <a:pt x="61" y="763"/>
                  </a:cubicBezTo>
                  <a:cubicBezTo>
                    <a:pt x="12" y="763"/>
                    <a:pt x="12" y="763"/>
                    <a:pt x="12" y="763"/>
                  </a:cubicBezTo>
                  <a:cubicBezTo>
                    <a:pt x="13" y="770"/>
                    <a:pt x="13" y="777"/>
                    <a:pt x="14" y="784"/>
                  </a:cubicBezTo>
                  <a:cubicBezTo>
                    <a:pt x="14" y="784"/>
                    <a:pt x="14" y="784"/>
                    <a:pt x="14" y="784"/>
                  </a:cubicBezTo>
                  <a:cubicBezTo>
                    <a:pt x="16" y="798"/>
                    <a:pt x="17" y="812"/>
                    <a:pt x="18" y="826"/>
                  </a:cubicBezTo>
                  <a:cubicBezTo>
                    <a:pt x="18" y="826"/>
                    <a:pt x="18" y="826"/>
                    <a:pt x="18" y="826"/>
                  </a:cubicBezTo>
                  <a:cubicBezTo>
                    <a:pt x="61" y="826"/>
                    <a:pt x="61" y="826"/>
                    <a:pt x="61" y="826"/>
                  </a:cubicBezTo>
                  <a:close/>
                  <a:moveTo>
                    <a:pt x="1932" y="626"/>
                  </a:moveTo>
                  <a:cubicBezTo>
                    <a:pt x="1932" y="626"/>
                    <a:pt x="1931" y="625"/>
                    <a:pt x="1931" y="625"/>
                  </a:cubicBezTo>
                  <a:cubicBezTo>
                    <a:pt x="1931" y="625"/>
                    <a:pt x="1931" y="625"/>
                    <a:pt x="1931" y="625"/>
                  </a:cubicBezTo>
                  <a:cubicBezTo>
                    <a:pt x="1931" y="625"/>
                    <a:pt x="1931" y="624"/>
                    <a:pt x="1931" y="624"/>
                  </a:cubicBezTo>
                  <a:cubicBezTo>
                    <a:pt x="1931" y="624"/>
                    <a:pt x="1931" y="624"/>
                    <a:pt x="1931" y="624"/>
                  </a:cubicBezTo>
                  <a:cubicBezTo>
                    <a:pt x="1932" y="605"/>
                    <a:pt x="1934" y="585"/>
                    <a:pt x="1937" y="566"/>
                  </a:cubicBezTo>
                  <a:cubicBezTo>
                    <a:pt x="1937" y="566"/>
                    <a:pt x="1937" y="566"/>
                    <a:pt x="1937" y="566"/>
                  </a:cubicBezTo>
                  <a:cubicBezTo>
                    <a:pt x="1937" y="563"/>
                    <a:pt x="1937" y="561"/>
                    <a:pt x="1937" y="558"/>
                  </a:cubicBezTo>
                  <a:cubicBezTo>
                    <a:pt x="1937" y="558"/>
                    <a:pt x="1937" y="558"/>
                    <a:pt x="1937" y="558"/>
                  </a:cubicBezTo>
                  <a:cubicBezTo>
                    <a:pt x="1937" y="558"/>
                    <a:pt x="1938" y="557"/>
                    <a:pt x="1939" y="557"/>
                  </a:cubicBezTo>
                  <a:cubicBezTo>
                    <a:pt x="1939" y="557"/>
                    <a:pt x="1939" y="557"/>
                    <a:pt x="1939" y="557"/>
                  </a:cubicBezTo>
                  <a:cubicBezTo>
                    <a:pt x="1980" y="557"/>
                    <a:pt x="1980" y="557"/>
                    <a:pt x="1980" y="557"/>
                  </a:cubicBezTo>
                  <a:cubicBezTo>
                    <a:pt x="1981" y="557"/>
                    <a:pt x="1982" y="558"/>
                    <a:pt x="1982" y="559"/>
                  </a:cubicBezTo>
                  <a:cubicBezTo>
                    <a:pt x="1982" y="559"/>
                    <a:pt x="1982" y="559"/>
                    <a:pt x="1982" y="559"/>
                  </a:cubicBezTo>
                  <a:cubicBezTo>
                    <a:pt x="1983" y="580"/>
                    <a:pt x="1983" y="602"/>
                    <a:pt x="1984" y="624"/>
                  </a:cubicBezTo>
                  <a:cubicBezTo>
                    <a:pt x="1984" y="624"/>
                    <a:pt x="1984" y="624"/>
                    <a:pt x="1984" y="624"/>
                  </a:cubicBezTo>
                  <a:cubicBezTo>
                    <a:pt x="1984" y="624"/>
                    <a:pt x="1983" y="625"/>
                    <a:pt x="1983" y="625"/>
                  </a:cubicBezTo>
                  <a:cubicBezTo>
                    <a:pt x="1983" y="625"/>
                    <a:pt x="1983" y="625"/>
                    <a:pt x="1983" y="625"/>
                  </a:cubicBezTo>
                  <a:cubicBezTo>
                    <a:pt x="1983" y="625"/>
                    <a:pt x="1982" y="626"/>
                    <a:pt x="1982" y="626"/>
                  </a:cubicBezTo>
                  <a:cubicBezTo>
                    <a:pt x="1982" y="626"/>
                    <a:pt x="1982" y="626"/>
                    <a:pt x="1982" y="626"/>
                  </a:cubicBezTo>
                  <a:cubicBezTo>
                    <a:pt x="1932" y="626"/>
                    <a:pt x="1932" y="626"/>
                    <a:pt x="1932" y="626"/>
                  </a:cubicBezTo>
                  <a:close/>
                  <a:moveTo>
                    <a:pt x="1981" y="623"/>
                  </a:moveTo>
                  <a:cubicBezTo>
                    <a:pt x="1980" y="602"/>
                    <a:pt x="1980" y="581"/>
                    <a:pt x="1979" y="560"/>
                  </a:cubicBezTo>
                  <a:cubicBezTo>
                    <a:pt x="1979" y="560"/>
                    <a:pt x="1979" y="560"/>
                    <a:pt x="1979" y="560"/>
                  </a:cubicBezTo>
                  <a:cubicBezTo>
                    <a:pt x="1940" y="560"/>
                    <a:pt x="1940" y="560"/>
                    <a:pt x="1940" y="560"/>
                  </a:cubicBezTo>
                  <a:cubicBezTo>
                    <a:pt x="1940" y="562"/>
                    <a:pt x="1940" y="564"/>
                    <a:pt x="1939" y="566"/>
                  </a:cubicBezTo>
                  <a:cubicBezTo>
                    <a:pt x="1939" y="566"/>
                    <a:pt x="1939" y="566"/>
                    <a:pt x="1939" y="566"/>
                  </a:cubicBezTo>
                  <a:cubicBezTo>
                    <a:pt x="1937" y="585"/>
                    <a:pt x="1935" y="604"/>
                    <a:pt x="1934" y="623"/>
                  </a:cubicBezTo>
                  <a:cubicBezTo>
                    <a:pt x="1934" y="623"/>
                    <a:pt x="1934" y="623"/>
                    <a:pt x="1934" y="623"/>
                  </a:cubicBezTo>
                  <a:cubicBezTo>
                    <a:pt x="1981" y="623"/>
                    <a:pt x="1981" y="623"/>
                    <a:pt x="1981" y="623"/>
                  </a:cubicBezTo>
                  <a:close/>
                  <a:moveTo>
                    <a:pt x="2" y="626"/>
                  </a:moveTo>
                  <a:cubicBezTo>
                    <a:pt x="2" y="626"/>
                    <a:pt x="1" y="625"/>
                    <a:pt x="1" y="624"/>
                  </a:cubicBezTo>
                  <a:cubicBezTo>
                    <a:pt x="1" y="624"/>
                    <a:pt x="1" y="624"/>
                    <a:pt x="1" y="624"/>
                  </a:cubicBezTo>
                  <a:cubicBezTo>
                    <a:pt x="0" y="603"/>
                    <a:pt x="0" y="582"/>
                    <a:pt x="0" y="560"/>
                  </a:cubicBezTo>
                  <a:cubicBezTo>
                    <a:pt x="0" y="560"/>
                    <a:pt x="0" y="560"/>
                    <a:pt x="0" y="560"/>
                  </a:cubicBezTo>
                  <a:cubicBezTo>
                    <a:pt x="0" y="560"/>
                    <a:pt x="0" y="559"/>
                    <a:pt x="0" y="559"/>
                  </a:cubicBezTo>
                  <a:cubicBezTo>
                    <a:pt x="0" y="559"/>
                    <a:pt x="0" y="559"/>
                    <a:pt x="0" y="559"/>
                  </a:cubicBezTo>
                  <a:cubicBezTo>
                    <a:pt x="0" y="558"/>
                    <a:pt x="1" y="557"/>
                    <a:pt x="2" y="557"/>
                  </a:cubicBezTo>
                  <a:cubicBezTo>
                    <a:pt x="2" y="557"/>
                    <a:pt x="2" y="557"/>
                    <a:pt x="2" y="557"/>
                  </a:cubicBezTo>
                  <a:cubicBezTo>
                    <a:pt x="67" y="557"/>
                    <a:pt x="67" y="557"/>
                    <a:pt x="67" y="557"/>
                  </a:cubicBezTo>
                  <a:cubicBezTo>
                    <a:pt x="67" y="559"/>
                    <a:pt x="67" y="559"/>
                    <a:pt x="67" y="559"/>
                  </a:cubicBezTo>
                  <a:cubicBezTo>
                    <a:pt x="65" y="559"/>
                    <a:pt x="65" y="559"/>
                    <a:pt x="65" y="559"/>
                  </a:cubicBezTo>
                  <a:cubicBezTo>
                    <a:pt x="67" y="559"/>
                    <a:pt x="67" y="559"/>
                    <a:pt x="67" y="559"/>
                  </a:cubicBezTo>
                  <a:cubicBezTo>
                    <a:pt x="67" y="557"/>
                    <a:pt x="67" y="557"/>
                    <a:pt x="67" y="557"/>
                  </a:cubicBezTo>
                  <a:cubicBezTo>
                    <a:pt x="68" y="557"/>
                    <a:pt x="68" y="558"/>
                    <a:pt x="68" y="559"/>
                  </a:cubicBezTo>
                  <a:cubicBezTo>
                    <a:pt x="68" y="559"/>
                    <a:pt x="68" y="559"/>
                    <a:pt x="68" y="559"/>
                  </a:cubicBezTo>
                  <a:cubicBezTo>
                    <a:pt x="69" y="567"/>
                    <a:pt x="69" y="576"/>
                    <a:pt x="69" y="584"/>
                  </a:cubicBezTo>
                  <a:cubicBezTo>
                    <a:pt x="69" y="584"/>
                    <a:pt x="69" y="584"/>
                    <a:pt x="69" y="584"/>
                  </a:cubicBezTo>
                  <a:cubicBezTo>
                    <a:pt x="69" y="584"/>
                    <a:pt x="69" y="585"/>
                    <a:pt x="69" y="585"/>
                  </a:cubicBezTo>
                  <a:cubicBezTo>
                    <a:pt x="69" y="585"/>
                    <a:pt x="69" y="585"/>
                    <a:pt x="69" y="585"/>
                  </a:cubicBezTo>
                  <a:cubicBezTo>
                    <a:pt x="69" y="598"/>
                    <a:pt x="69" y="611"/>
                    <a:pt x="68" y="624"/>
                  </a:cubicBezTo>
                  <a:cubicBezTo>
                    <a:pt x="68" y="624"/>
                    <a:pt x="68" y="624"/>
                    <a:pt x="68" y="624"/>
                  </a:cubicBezTo>
                  <a:cubicBezTo>
                    <a:pt x="68" y="625"/>
                    <a:pt x="68" y="626"/>
                    <a:pt x="67" y="626"/>
                  </a:cubicBezTo>
                  <a:cubicBezTo>
                    <a:pt x="67" y="626"/>
                    <a:pt x="67" y="626"/>
                    <a:pt x="67" y="626"/>
                  </a:cubicBezTo>
                  <a:cubicBezTo>
                    <a:pt x="2" y="626"/>
                    <a:pt x="2" y="626"/>
                    <a:pt x="2" y="626"/>
                  </a:cubicBezTo>
                  <a:close/>
                  <a:moveTo>
                    <a:pt x="65" y="623"/>
                  </a:moveTo>
                  <a:cubicBezTo>
                    <a:pt x="66" y="610"/>
                    <a:pt x="66" y="598"/>
                    <a:pt x="66" y="585"/>
                  </a:cubicBezTo>
                  <a:cubicBezTo>
                    <a:pt x="66" y="585"/>
                    <a:pt x="66" y="585"/>
                    <a:pt x="66" y="585"/>
                  </a:cubicBezTo>
                  <a:cubicBezTo>
                    <a:pt x="66" y="585"/>
                    <a:pt x="66" y="584"/>
                    <a:pt x="66" y="584"/>
                  </a:cubicBezTo>
                  <a:cubicBezTo>
                    <a:pt x="66" y="584"/>
                    <a:pt x="66" y="584"/>
                    <a:pt x="66" y="584"/>
                  </a:cubicBezTo>
                  <a:cubicBezTo>
                    <a:pt x="66" y="576"/>
                    <a:pt x="66" y="568"/>
                    <a:pt x="65" y="560"/>
                  </a:cubicBezTo>
                  <a:cubicBezTo>
                    <a:pt x="65" y="560"/>
                    <a:pt x="65" y="560"/>
                    <a:pt x="65" y="560"/>
                  </a:cubicBezTo>
                  <a:cubicBezTo>
                    <a:pt x="3" y="560"/>
                    <a:pt x="3" y="560"/>
                    <a:pt x="3" y="560"/>
                  </a:cubicBezTo>
                  <a:cubicBezTo>
                    <a:pt x="3" y="560"/>
                    <a:pt x="3" y="560"/>
                    <a:pt x="3" y="560"/>
                  </a:cubicBezTo>
                  <a:cubicBezTo>
                    <a:pt x="3" y="560"/>
                    <a:pt x="3" y="560"/>
                    <a:pt x="3" y="560"/>
                  </a:cubicBezTo>
                  <a:cubicBezTo>
                    <a:pt x="3" y="581"/>
                    <a:pt x="3" y="602"/>
                    <a:pt x="4" y="623"/>
                  </a:cubicBezTo>
                  <a:cubicBezTo>
                    <a:pt x="4" y="623"/>
                    <a:pt x="4" y="623"/>
                    <a:pt x="4" y="623"/>
                  </a:cubicBezTo>
                  <a:cubicBezTo>
                    <a:pt x="65" y="623"/>
                    <a:pt x="65" y="623"/>
                    <a:pt x="65" y="623"/>
                  </a:cubicBezTo>
                  <a:close/>
                  <a:moveTo>
                    <a:pt x="1933" y="422"/>
                  </a:moveTo>
                  <a:cubicBezTo>
                    <a:pt x="1932" y="422"/>
                    <a:pt x="1932" y="422"/>
                    <a:pt x="1931" y="421"/>
                  </a:cubicBezTo>
                  <a:cubicBezTo>
                    <a:pt x="1931" y="421"/>
                    <a:pt x="1931" y="421"/>
                    <a:pt x="1931" y="421"/>
                  </a:cubicBezTo>
                  <a:cubicBezTo>
                    <a:pt x="1929" y="399"/>
                    <a:pt x="1927" y="378"/>
                    <a:pt x="1926" y="355"/>
                  </a:cubicBezTo>
                  <a:cubicBezTo>
                    <a:pt x="1926" y="355"/>
                    <a:pt x="1926" y="355"/>
                    <a:pt x="1926" y="355"/>
                  </a:cubicBezTo>
                  <a:cubicBezTo>
                    <a:pt x="1926" y="355"/>
                    <a:pt x="1926" y="355"/>
                    <a:pt x="1926" y="354"/>
                  </a:cubicBezTo>
                  <a:cubicBezTo>
                    <a:pt x="1926" y="354"/>
                    <a:pt x="1926" y="354"/>
                    <a:pt x="1926" y="354"/>
                  </a:cubicBezTo>
                  <a:cubicBezTo>
                    <a:pt x="1927" y="354"/>
                    <a:pt x="1927" y="354"/>
                    <a:pt x="1928" y="354"/>
                  </a:cubicBezTo>
                  <a:cubicBezTo>
                    <a:pt x="1928" y="354"/>
                    <a:pt x="1928" y="354"/>
                    <a:pt x="1928" y="354"/>
                  </a:cubicBezTo>
                  <a:cubicBezTo>
                    <a:pt x="1989" y="354"/>
                    <a:pt x="1989" y="354"/>
                    <a:pt x="1989" y="354"/>
                  </a:cubicBezTo>
                  <a:cubicBezTo>
                    <a:pt x="1989" y="354"/>
                    <a:pt x="1990" y="354"/>
                    <a:pt x="1990" y="354"/>
                  </a:cubicBezTo>
                  <a:cubicBezTo>
                    <a:pt x="1990" y="354"/>
                    <a:pt x="1990" y="354"/>
                    <a:pt x="1990" y="354"/>
                  </a:cubicBezTo>
                  <a:cubicBezTo>
                    <a:pt x="1990" y="355"/>
                    <a:pt x="1991" y="355"/>
                    <a:pt x="1991" y="355"/>
                  </a:cubicBezTo>
                  <a:cubicBezTo>
                    <a:pt x="1991" y="355"/>
                    <a:pt x="1991" y="355"/>
                    <a:pt x="1991" y="355"/>
                  </a:cubicBezTo>
                  <a:cubicBezTo>
                    <a:pt x="1988" y="377"/>
                    <a:pt x="1986" y="399"/>
                    <a:pt x="1984" y="421"/>
                  </a:cubicBezTo>
                  <a:cubicBezTo>
                    <a:pt x="1984" y="421"/>
                    <a:pt x="1984" y="421"/>
                    <a:pt x="1984" y="421"/>
                  </a:cubicBezTo>
                  <a:cubicBezTo>
                    <a:pt x="1984" y="422"/>
                    <a:pt x="1983" y="422"/>
                    <a:pt x="1982" y="422"/>
                  </a:cubicBezTo>
                  <a:cubicBezTo>
                    <a:pt x="1982" y="422"/>
                    <a:pt x="1982" y="422"/>
                    <a:pt x="1982" y="422"/>
                  </a:cubicBezTo>
                  <a:cubicBezTo>
                    <a:pt x="1933" y="422"/>
                    <a:pt x="1933" y="422"/>
                    <a:pt x="1933" y="422"/>
                  </a:cubicBezTo>
                  <a:close/>
                  <a:moveTo>
                    <a:pt x="1982" y="421"/>
                  </a:moveTo>
                  <a:cubicBezTo>
                    <a:pt x="1982" y="419"/>
                    <a:pt x="1982" y="419"/>
                    <a:pt x="1982" y="419"/>
                  </a:cubicBezTo>
                  <a:cubicBezTo>
                    <a:pt x="1982" y="421"/>
                    <a:pt x="1982" y="421"/>
                    <a:pt x="1982" y="421"/>
                  </a:cubicBezTo>
                  <a:close/>
                  <a:moveTo>
                    <a:pt x="1981" y="419"/>
                  </a:moveTo>
                  <a:cubicBezTo>
                    <a:pt x="1983" y="398"/>
                    <a:pt x="1985" y="378"/>
                    <a:pt x="1987" y="357"/>
                  </a:cubicBezTo>
                  <a:cubicBezTo>
                    <a:pt x="1987" y="357"/>
                    <a:pt x="1987" y="357"/>
                    <a:pt x="1987" y="357"/>
                  </a:cubicBezTo>
                  <a:cubicBezTo>
                    <a:pt x="1929" y="357"/>
                    <a:pt x="1929" y="357"/>
                    <a:pt x="1929" y="357"/>
                  </a:cubicBezTo>
                  <a:cubicBezTo>
                    <a:pt x="1930" y="378"/>
                    <a:pt x="1932" y="399"/>
                    <a:pt x="1934" y="419"/>
                  </a:cubicBezTo>
                  <a:cubicBezTo>
                    <a:pt x="1934" y="419"/>
                    <a:pt x="1934" y="419"/>
                    <a:pt x="1934" y="419"/>
                  </a:cubicBezTo>
                  <a:cubicBezTo>
                    <a:pt x="1981" y="419"/>
                    <a:pt x="1981" y="419"/>
                    <a:pt x="1981" y="419"/>
                  </a:cubicBezTo>
                  <a:close/>
                  <a:moveTo>
                    <a:pt x="5" y="422"/>
                  </a:moveTo>
                  <a:cubicBezTo>
                    <a:pt x="4" y="422"/>
                    <a:pt x="4" y="422"/>
                    <a:pt x="4" y="422"/>
                  </a:cubicBezTo>
                  <a:cubicBezTo>
                    <a:pt x="4" y="422"/>
                    <a:pt x="4" y="422"/>
                    <a:pt x="4" y="422"/>
                  </a:cubicBezTo>
                  <a:cubicBezTo>
                    <a:pt x="3" y="422"/>
                    <a:pt x="3" y="421"/>
                    <a:pt x="3" y="421"/>
                  </a:cubicBezTo>
                  <a:cubicBezTo>
                    <a:pt x="3" y="421"/>
                    <a:pt x="3" y="421"/>
                    <a:pt x="3" y="421"/>
                  </a:cubicBezTo>
                  <a:cubicBezTo>
                    <a:pt x="4" y="398"/>
                    <a:pt x="7" y="376"/>
                    <a:pt x="9" y="355"/>
                  </a:cubicBezTo>
                  <a:cubicBezTo>
                    <a:pt x="9" y="355"/>
                    <a:pt x="9" y="355"/>
                    <a:pt x="9" y="355"/>
                  </a:cubicBezTo>
                  <a:cubicBezTo>
                    <a:pt x="9" y="354"/>
                    <a:pt x="10" y="354"/>
                    <a:pt x="11" y="354"/>
                  </a:cubicBezTo>
                  <a:cubicBezTo>
                    <a:pt x="11" y="354"/>
                    <a:pt x="11" y="354"/>
                    <a:pt x="11" y="354"/>
                  </a:cubicBezTo>
                  <a:cubicBezTo>
                    <a:pt x="54" y="354"/>
                    <a:pt x="54" y="354"/>
                    <a:pt x="54" y="354"/>
                  </a:cubicBezTo>
                  <a:cubicBezTo>
                    <a:pt x="55" y="354"/>
                    <a:pt x="56" y="354"/>
                    <a:pt x="56" y="355"/>
                  </a:cubicBezTo>
                  <a:cubicBezTo>
                    <a:pt x="56" y="355"/>
                    <a:pt x="56" y="355"/>
                    <a:pt x="56" y="355"/>
                  </a:cubicBezTo>
                  <a:cubicBezTo>
                    <a:pt x="57" y="377"/>
                    <a:pt x="58" y="399"/>
                    <a:pt x="59" y="421"/>
                  </a:cubicBezTo>
                  <a:cubicBezTo>
                    <a:pt x="59" y="421"/>
                    <a:pt x="59" y="421"/>
                    <a:pt x="59" y="421"/>
                  </a:cubicBezTo>
                  <a:cubicBezTo>
                    <a:pt x="59" y="421"/>
                    <a:pt x="59" y="421"/>
                    <a:pt x="59" y="422"/>
                  </a:cubicBezTo>
                  <a:cubicBezTo>
                    <a:pt x="59" y="422"/>
                    <a:pt x="59" y="422"/>
                    <a:pt x="59" y="422"/>
                  </a:cubicBezTo>
                  <a:cubicBezTo>
                    <a:pt x="59" y="422"/>
                    <a:pt x="58" y="422"/>
                    <a:pt x="58" y="422"/>
                  </a:cubicBezTo>
                  <a:cubicBezTo>
                    <a:pt x="58" y="422"/>
                    <a:pt x="58" y="422"/>
                    <a:pt x="58" y="422"/>
                  </a:cubicBezTo>
                  <a:cubicBezTo>
                    <a:pt x="5" y="422"/>
                    <a:pt x="5" y="422"/>
                    <a:pt x="5" y="422"/>
                  </a:cubicBezTo>
                  <a:close/>
                  <a:moveTo>
                    <a:pt x="56" y="419"/>
                  </a:moveTo>
                  <a:cubicBezTo>
                    <a:pt x="55" y="399"/>
                    <a:pt x="54" y="378"/>
                    <a:pt x="53" y="357"/>
                  </a:cubicBezTo>
                  <a:cubicBezTo>
                    <a:pt x="53" y="357"/>
                    <a:pt x="53" y="357"/>
                    <a:pt x="53" y="357"/>
                  </a:cubicBezTo>
                  <a:cubicBezTo>
                    <a:pt x="12" y="357"/>
                    <a:pt x="12" y="357"/>
                    <a:pt x="12" y="357"/>
                  </a:cubicBezTo>
                  <a:cubicBezTo>
                    <a:pt x="10" y="377"/>
                    <a:pt x="7" y="398"/>
                    <a:pt x="6" y="419"/>
                  </a:cubicBezTo>
                  <a:cubicBezTo>
                    <a:pt x="6" y="419"/>
                    <a:pt x="6" y="419"/>
                    <a:pt x="6" y="419"/>
                  </a:cubicBezTo>
                  <a:cubicBezTo>
                    <a:pt x="56" y="419"/>
                    <a:pt x="56" y="419"/>
                    <a:pt x="56" y="419"/>
                  </a:cubicBezTo>
                  <a:close/>
                  <a:moveTo>
                    <a:pt x="11" y="357"/>
                  </a:moveTo>
                  <a:cubicBezTo>
                    <a:pt x="11" y="355"/>
                    <a:pt x="11" y="355"/>
                    <a:pt x="11" y="355"/>
                  </a:cubicBezTo>
                  <a:cubicBezTo>
                    <a:pt x="11" y="357"/>
                    <a:pt x="11" y="357"/>
                    <a:pt x="11" y="357"/>
                  </a:cubicBezTo>
                  <a:close/>
                  <a:moveTo>
                    <a:pt x="20" y="219"/>
                  </a:moveTo>
                  <a:cubicBezTo>
                    <a:pt x="19" y="219"/>
                    <a:pt x="18" y="218"/>
                    <a:pt x="18" y="218"/>
                  </a:cubicBezTo>
                  <a:cubicBezTo>
                    <a:pt x="18" y="218"/>
                    <a:pt x="18" y="218"/>
                    <a:pt x="18" y="218"/>
                  </a:cubicBezTo>
                  <a:cubicBezTo>
                    <a:pt x="18" y="210"/>
                    <a:pt x="17" y="202"/>
                    <a:pt x="16" y="194"/>
                  </a:cubicBezTo>
                  <a:cubicBezTo>
                    <a:pt x="16" y="194"/>
                    <a:pt x="16" y="194"/>
                    <a:pt x="16" y="194"/>
                  </a:cubicBezTo>
                  <a:cubicBezTo>
                    <a:pt x="13" y="179"/>
                    <a:pt x="12" y="165"/>
                    <a:pt x="12" y="152"/>
                  </a:cubicBezTo>
                  <a:cubicBezTo>
                    <a:pt x="12" y="152"/>
                    <a:pt x="12" y="152"/>
                    <a:pt x="12" y="152"/>
                  </a:cubicBezTo>
                  <a:cubicBezTo>
                    <a:pt x="12" y="152"/>
                    <a:pt x="12" y="151"/>
                    <a:pt x="13" y="151"/>
                  </a:cubicBezTo>
                  <a:cubicBezTo>
                    <a:pt x="13" y="151"/>
                    <a:pt x="13" y="151"/>
                    <a:pt x="13" y="151"/>
                  </a:cubicBezTo>
                  <a:cubicBezTo>
                    <a:pt x="13" y="151"/>
                    <a:pt x="13" y="150"/>
                    <a:pt x="14" y="150"/>
                  </a:cubicBezTo>
                  <a:cubicBezTo>
                    <a:pt x="14" y="150"/>
                    <a:pt x="14" y="150"/>
                    <a:pt x="14" y="150"/>
                  </a:cubicBezTo>
                  <a:cubicBezTo>
                    <a:pt x="76" y="150"/>
                    <a:pt x="76" y="150"/>
                    <a:pt x="76" y="150"/>
                  </a:cubicBezTo>
                  <a:cubicBezTo>
                    <a:pt x="77" y="150"/>
                    <a:pt x="77" y="151"/>
                    <a:pt x="77" y="151"/>
                  </a:cubicBezTo>
                  <a:cubicBezTo>
                    <a:pt x="77" y="151"/>
                    <a:pt x="77" y="151"/>
                    <a:pt x="77" y="151"/>
                  </a:cubicBezTo>
                  <a:cubicBezTo>
                    <a:pt x="78" y="152"/>
                    <a:pt x="78" y="152"/>
                    <a:pt x="78" y="153"/>
                  </a:cubicBezTo>
                  <a:cubicBezTo>
                    <a:pt x="78" y="153"/>
                    <a:pt x="78" y="153"/>
                    <a:pt x="78" y="153"/>
                  </a:cubicBezTo>
                  <a:cubicBezTo>
                    <a:pt x="70" y="172"/>
                    <a:pt x="65" y="194"/>
                    <a:pt x="61" y="218"/>
                  </a:cubicBezTo>
                  <a:cubicBezTo>
                    <a:pt x="61" y="218"/>
                    <a:pt x="61" y="218"/>
                    <a:pt x="61" y="218"/>
                  </a:cubicBezTo>
                  <a:cubicBezTo>
                    <a:pt x="61" y="218"/>
                    <a:pt x="60" y="219"/>
                    <a:pt x="60" y="219"/>
                  </a:cubicBezTo>
                  <a:cubicBezTo>
                    <a:pt x="60" y="219"/>
                    <a:pt x="60" y="219"/>
                    <a:pt x="60" y="219"/>
                  </a:cubicBezTo>
                  <a:cubicBezTo>
                    <a:pt x="20" y="219"/>
                    <a:pt x="20" y="219"/>
                    <a:pt x="20" y="219"/>
                  </a:cubicBezTo>
                  <a:close/>
                  <a:moveTo>
                    <a:pt x="58" y="216"/>
                  </a:moveTo>
                  <a:cubicBezTo>
                    <a:pt x="62" y="194"/>
                    <a:pt x="67" y="172"/>
                    <a:pt x="74" y="153"/>
                  </a:cubicBezTo>
                  <a:cubicBezTo>
                    <a:pt x="74" y="153"/>
                    <a:pt x="74" y="153"/>
                    <a:pt x="74" y="153"/>
                  </a:cubicBezTo>
                  <a:cubicBezTo>
                    <a:pt x="15" y="153"/>
                    <a:pt x="15" y="153"/>
                    <a:pt x="15" y="153"/>
                  </a:cubicBezTo>
                  <a:cubicBezTo>
                    <a:pt x="15" y="166"/>
                    <a:pt x="17" y="179"/>
                    <a:pt x="19" y="194"/>
                  </a:cubicBezTo>
                  <a:cubicBezTo>
                    <a:pt x="19" y="194"/>
                    <a:pt x="19" y="194"/>
                    <a:pt x="19" y="194"/>
                  </a:cubicBezTo>
                  <a:cubicBezTo>
                    <a:pt x="20" y="201"/>
                    <a:pt x="21" y="209"/>
                    <a:pt x="21" y="216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58" y="216"/>
                    <a:pt x="58" y="216"/>
                    <a:pt x="58" y="216"/>
                  </a:cubicBezTo>
                  <a:close/>
                  <a:moveTo>
                    <a:pt x="14" y="153"/>
                  </a:moveTo>
                  <a:cubicBezTo>
                    <a:pt x="14" y="152"/>
                    <a:pt x="14" y="152"/>
                    <a:pt x="14" y="152"/>
                  </a:cubicBezTo>
                  <a:cubicBezTo>
                    <a:pt x="14" y="153"/>
                    <a:pt x="14" y="153"/>
                    <a:pt x="14" y="153"/>
                  </a:cubicBezTo>
                  <a:close/>
                  <a:moveTo>
                    <a:pt x="1933" y="219"/>
                  </a:moveTo>
                  <a:cubicBezTo>
                    <a:pt x="1933" y="219"/>
                    <a:pt x="1932" y="219"/>
                    <a:pt x="1932" y="219"/>
                  </a:cubicBezTo>
                  <a:cubicBezTo>
                    <a:pt x="1932" y="219"/>
                    <a:pt x="1932" y="219"/>
                    <a:pt x="1932" y="219"/>
                  </a:cubicBezTo>
                  <a:cubicBezTo>
                    <a:pt x="1932" y="218"/>
                    <a:pt x="1932" y="218"/>
                    <a:pt x="1932" y="217"/>
                  </a:cubicBezTo>
                  <a:cubicBezTo>
                    <a:pt x="1932" y="217"/>
                    <a:pt x="1932" y="217"/>
                    <a:pt x="1932" y="217"/>
                  </a:cubicBezTo>
                  <a:cubicBezTo>
                    <a:pt x="1932" y="211"/>
                    <a:pt x="1932" y="205"/>
                    <a:pt x="1932" y="199"/>
                  </a:cubicBezTo>
                  <a:cubicBezTo>
                    <a:pt x="1932" y="199"/>
                    <a:pt x="1932" y="199"/>
                    <a:pt x="1932" y="199"/>
                  </a:cubicBezTo>
                  <a:cubicBezTo>
                    <a:pt x="1932" y="181"/>
                    <a:pt x="1931" y="165"/>
                    <a:pt x="1929" y="152"/>
                  </a:cubicBezTo>
                  <a:cubicBezTo>
                    <a:pt x="1929" y="152"/>
                    <a:pt x="1929" y="152"/>
                    <a:pt x="1929" y="152"/>
                  </a:cubicBezTo>
                  <a:cubicBezTo>
                    <a:pt x="1929" y="152"/>
                    <a:pt x="1929" y="151"/>
                    <a:pt x="1929" y="151"/>
                  </a:cubicBezTo>
                  <a:cubicBezTo>
                    <a:pt x="1929" y="151"/>
                    <a:pt x="1929" y="151"/>
                    <a:pt x="1929" y="151"/>
                  </a:cubicBezTo>
                  <a:cubicBezTo>
                    <a:pt x="1929" y="151"/>
                    <a:pt x="1930" y="150"/>
                    <a:pt x="1930" y="150"/>
                  </a:cubicBezTo>
                  <a:cubicBezTo>
                    <a:pt x="1930" y="150"/>
                    <a:pt x="1930" y="150"/>
                    <a:pt x="1930" y="150"/>
                  </a:cubicBezTo>
                  <a:cubicBezTo>
                    <a:pt x="1990" y="150"/>
                    <a:pt x="1990" y="150"/>
                    <a:pt x="1990" y="150"/>
                  </a:cubicBezTo>
                  <a:cubicBezTo>
                    <a:pt x="1991" y="150"/>
                    <a:pt x="1991" y="151"/>
                    <a:pt x="1991" y="152"/>
                  </a:cubicBezTo>
                  <a:cubicBezTo>
                    <a:pt x="1991" y="152"/>
                    <a:pt x="1991" y="152"/>
                    <a:pt x="1991" y="152"/>
                  </a:cubicBezTo>
                  <a:cubicBezTo>
                    <a:pt x="1995" y="174"/>
                    <a:pt x="1996" y="196"/>
                    <a:pt x="1997" y="217"/>
                  </a:cubicBezTo>
                  <a:cubicBezTo>
                    <a:pt x="1997" y="217"/>
                    <a:pt x="1997" y="217"/>
                    <a:pt x="1997" y="217"/>
                  </a:cubicBezTo>
                  <a:cubicBezTo>
                    <a:pt x="1997" y="218"/>
                    <a:pt x="1997" y="218"/>
                    <a:pt x="1996" y="219"/>
                  </a:cubicBezTo>
                  <a:cubicBezTo>
                    <a:pt x="1996" y="219"/>
                    <a:pt x="1996" y="219"/>
                    <a:pt x="1996" y="219"/>
                  </a:cubicBezTo>
                  <a:cubicBezTo>
                    <a:pt x="1996" y="219"/>
                    <a:pt x="1996" y="219"/>
                    <a:pt x="1995" y="219"/>
                  </a:cubicBezTo>
                  <a:cubicBezTo>
                    <a:pt x="1995" y="219"/>
                    <a:pt x="1995" y="219"/>
                    <a:pt x="1995" y="219"/>
                  </a:cubicBezTo>
                  <a:cubicBezTo>
                    <a:pt x="1933" y="219"/>
                    <a:pt x="1933" y="219"/>
                    <a:pt x="1933" y="219"/>
                  </a:cubicBezTo>
                  <a:close/>
                  <a:moveTo>
                    <a:pt x="1994" y="216"/>
                  </a:moveTo>
                  <a:cubicBezTo>
                    <a:pt x="1993" y="196"/>
                    <a:pt x="1992" y="174"/>
                    <a:pt x="1988" y="153"/>
                  </a:cubicBezTo>
                  <a:cubicBezTo>
                    <a:pt x="1988" y="153"/>
                    <a:pt x="1988" y="153"/>
                    <a:pt x="1988" y="153"/>
                  </a:cubicBezTo>
                  <a:cubicBezTo>
                    <a:pt x="1932" y="153"/>
                    <a:pt x="1932" y="153"/>
                    <a:pt x="1932" y="153"/>
                  </a:cubicBezTo>
                  <a:cubicBezTo>
                    <a:pt x="1934" y="166"/>
                    <a:pt x="1935" y="182"/>
                    <a:pt x="1935" y="199"/>
                  </a:cubicBezTo>
                  <a:cubicBezTo>
                    <a:pt x="1935" y="199"/>
                    <a:pt x="1935" y="199"/>
                    <a:pt x="1935" y="199"/>
                  </a:cubicBezTo>
                  <a:cubicBezTo>
                    <a:pt x="1935" y="204"/>
                    <a:pt x="1935" y="210"/>
                    <a:pt x="1935" y="216"/>
                  </a:cubicBezTo>
                  <a:cubicBezTo>
                    <a:pt x="1935" y="216"/>
                    <a:pt x="1935" y="216"/>
                    <a:pt x="1935" y="216"/>
                  </a:cubicBezTo>
                  <a:cubicBezTo>
                    <a:pt x="1994" y="216"/>
                    <a:pt x="1994" y="216"/>
                    <a:pt x="1994" y="216"/>
                  </a:cubicBezTo>
                  <a:close/>
                  <a:moveTo>
                    <a:pt x="565" y="80"/>
                  </a:moveTo>
                  <a:cubicBezTo>
                    <a:pt x="564" y="80"/>
                    <a:pt x="563" y="79"/>
                    <a:pt x="563" y="78"/>
                  </a:cubicBezTo>
                  <a:cubicBezTo>
                    <a:pt x="563" y="78"/>
                    <a:pt x="563" y="78"/>
                    <a:pt x="563" y="78"/>
                  </a:cubicBezTo>
                  <a:cubicBezTo>
                    <a:pt x="563" y="3"/>
                    <a:pt x="563" y="3"/>
                    <a:pt x="563" y="3"/>
                  </a:cubicBezTo>
                  <a:cubicBezTo>
                    <a:pt x="563" y="2"/>
                    <a:pt x="564" y="2"/>
                    <a:pt x="565" y="2"/>
                  </a:cubicBezTo>
                  <a:cubicBezTo>
                    <a:pt x="565" y="2"/>
                    <a:pt x="565" y="2"/>
                    <a:pt x="565" y="2"/>
                  </a:cubicBezTo>
                  <a:cubicBezTo>
                    <a:pt x="587" y="1"/>
                    <a:pt x="608" y="0"/>
                    <a:pt x="630" y="0"/>
                  </a:cubicBezTo>
                  <a:cubicBezTo>
                    <a:pt x="630" y="0"/>
                    <a:pt x="630" y="0"/>
                    <a:pt x="630" y="0"/>
                  </a:cubicBezTo>
                  <a:cubicBezTo>
                    <a:pt x="631" y="0"/>
                    <a:pt x="631" y="0"/>
                    <a:pt x="632" y="1"/>
                  </a:cubicBezTo>
                  <a:cubicBezTo>
                    <a:pt x="632" y="1"/>
                    <a:pt x="632" y="1"/>
                    <a:pt x="632" y="1"/>
                  </a:cubicBezTo>
                  <a:cubicBezTo>
                    <a:pt x="632" y="1"/>
                    <a:pt x="632" y="1"/>
                    <a:pt x="632" y="2"/>
                  </a:cubicBezTo>
                  <a:cubicBezTo>
                    <a:pt x="632" y="2"/>
                    <a:pt x="632" y="2"/>
                    <a:pt x="632" y="2"/>
                  </a:cubicBezTo>
                  <a:cubicBezTo>
                    <a:pt x="632" y="77"/>
                    <a:pt x="632" y="77"/>
                    <a:pt x="632" y="77"/>
                  </a:cubicBezTo>
                  <a:cubicBezTo>
                    <a:pt x="632" y="78"/>
                    <a:pt x="631" y="78"/>
                    <a:pt x="631" y="78"/>
                  </a:cubicBezTo>
                  <a:cubicBezTo>
                    <a:pt x="631" y="78"/>
                    <a:pt x="631" y="78"/>
                    <a:pt x="631" y="78"/>
                  </a:cubicBezTo>
                  <a:cubicBezTo>
                    <a:pt x="624" y="79"/>
                    <a:pt x="617" y="79"/>
                    <a:pt x="610" y="79"/>
                  </a:cubicBezTo>
                  <a:cubicBezTo>
                    <a:pt x="610" y="79"/>
                    <a:pt x="610" y="79"/>
                    <a:pt x="610" y="79"/>
                  </a:cubicBezTo>
                  <a:cubicBezTo>
                    <a:pt x="610" y="78"/>
                    <a:pt x="610" y="78"/>
                    <a:pt x="610" y="78"/>
                  </a:cubicBezTo>
                  <a:cubicBezTo>
                    <a:pt x="610" y="79"/>
                    <a:pt x="610" y="79"/>
                    <a:pt x="610" y="79"/>
                  </a:cubicBezTo>
                  <a:cubicBezTo>
                    <a:pt x="601" y="80"/>
                    <a:pt x="592" y="80"/>
                    <a:pt x="582" y="80"/>
                  </a:cubicBezTo>
                  <a:cubicBezTo>
                    <a:pt x="582" y="80"/>
                    <a:pt x="582" y="80"/>
                    <a:pt x="582" y="80"/>
                  </a:cubicBezTo>
                  <a:cubicBezTo>
                    <a:pt x="576" y="80"/>
                    <a:pt x="571" y="80"/>
                    <a:pt x="565" y="80"/>
                  </a:cubicBezTo>
                  <a:close/>
                  <a:moveTo>
                    <a:pt x="582" y="77"/>
                  </a:moveTo>
                  <a:cubicBezTo>
                    <a:pt x="591" y="77"/>
                    <a:pt x="601" y="77"/>
                    <a:pt x="610" y="76"/>
                  </a:cubicBezTo>
                  <a:cubicBezTo>
                    <a:pt x="610" y="76"/>
                    <a:pt x="610" y="76"/>
                    <a:pt x="610" y="76"/>
                  </a:cubicBezTo>
                  <a:cubicBezTo>
                    <a:pt x="616" y="76"/>
                    <a:pt x="623" y="76"/>
                    <a:pt x="629" y="75"/>
                  </a:cubicBezTo>
                  <a:cubicBezTo>
                    <a:pt x="629" y="75"/>
                    <a:pt x="629" y="75"/>
                    <a:pt x="629" y="75"/>
                  </a:cubicBezTo>
                  <a:cubicBezTo>
                    <a:pt x="629" y="3"/>
                    <a:pt x="629" y="3"/>
                    <a:pt x="629" y="3"/>
                  </a:cubicBezTo>
                  <a:cubicBezTo>
                    <a:pt x="608" y="3"/>
                    <a:pt x="587" y="4"/>
                    <a:pt x="566" y="4"/>
                  </a:cubicBezTo>
                  <a:cubicBezTo>
                    <a:pt x="566" y="4"/>
                    <a:pt x="566" y="4"/>
                    <a:pt x="566" y="4"/>
                  </a:cubicBezTo>
                  <a:cubicBezTo>
                    <a:pt x="566" y="77"/>
                    <a:pt x="566" y="77"/>
                    <a:pt x="566" y="77"/>
                  </a:cubicBezTo>
                  <a:cubicBezTo>
                    <a:pt x="572" y="77"/>
                    <a:pt x="577" y="77"/>
                    <a:pt x="582" y="77"/>
                  </a:cubicBezTo>
                  <a:close/>
                  <a:moveTo>
                    <a:pt x="158" y="77"/>
                  </a:moveTo>
                  <a:cubicBezTo>
                    <a:pt x="157" y="77"/>
                    <a:pt x="157" y="76"/>
                    <a:pt x="157" y="76"/>
                  </a:cubicBezTo>
                  <a:cubicBezTo>
                    <a:pt x="157" y="76"/>
                    <a:pt x="157" y="76"/>
                    <a:pt x="157" y="76"/>
                  </a:cubicBezTo>
                  <a:cubicBezTo>
                    <a:pt x="157" y="13"/>
                    <a:pt x="157" y="13"/>
                    <a:pt x="157" y="13"/>
                  </a:cubicBezTo>
                  <a:cubicBezTo>
                    <a:pt x="157" y="12"/>
                    <a:pt x="158" y="11"/>
                    <a:pt x="158" y="11"/>
                  </a:cubicBezTo>
                  <a:cubicBezTo>
                    <a:pt x="158" y="11"/>
                    <a:pt x="158" y="11"/>
                    <a:pt x="158" y="11"/>
                  </a:cubicBezTo>
                  <a:cubicBezTo>
                    <a:pt x="161" y="11"/>
                    <a:pt x="163" y="11"/>
                    <a:pt x="166" y="11"/>
                  </a:cubicBezTo>
                  <a:cubicBezTo>
                    <a:pt x="166" y="11"/>
                    <a:pt x="166" y="11"/>
                    <a:pt x="166" y="11"/>
                  </a:cubicBezTo>
                  <a:cubicBezTo>
                    <a:pt x="183" y="11"/>
                    <a:pt x="203" y="12"/>
                    <a:pt x="224" y="12"/>
                  </a:cubicBezTo>
                  <a:cubicBezTo>
                    <a:pt x="224" y="12"/>
                    <a:pt x="224" y="12"/>
                    <a:pt x="224" y="12"/>
                  </a:cubicBezTo>
                  <a:cubicBezTo>
                    <a:pt x="224" y="14"/>
                    <a:pt x="224" y="14"/>
                    <a:pt x="224" y="14"/>
                  </a:cubicBezTo>
                  <a:cubicBezTo>
                    <a:pt x="224" y="12"/>
                    <a:pt x="224" y="12"/>
                    <a:pt x="224" y="12"/>
                  </a:cubicBezTo>
                  <a:cubicBezTo>
                    <a:pt x="225" y="12"/>
                    <a:pt x="225" y="13"/>
                    <a:pt x="225" y="14"/>
                  </a:cubicBezTo>
                  <a:cubicBezTo>
                    <a:pt x="225" y="14"/>
                    <a:pt x="225" y="14"/>
                    <a:pt x="225" y="14"/>
                  </a:cubicBezTo>
                  <a:cubicBezTo>
                    <a:pt x="225" y="63"/>
                    <a:pt x="225" y="63"/>
                    <a:pt x="225" y="63"/>
                  </a:cubicBezTo>
                  <a:cubicBezTo>
                    <a:pt x="225" y="64"/>
                    <a:pt x="225" y="64"/>
                    <a:pt x="224" y="64"/>
                  </a:cubicBezTo>
                  <a:cubicBezTo>
                    <a:pt x="224" y="64"/>
                    <a:pt x="224" y="64"/>
                    <a:pt x="224" y="64"/>
                  </a:cubicBezTo>
                  <a:cubicBezTo>
                    <a:pt x="201" y="66"/>
                    <a:pt x="179" y="70"/>
                    <a:pt x="159" y="77"/>
                  </a:cubicBezTo>
                  <a:cubicBezTo>
                    <a:pt x="159" y="77"/>
                    <a:pt x="159" y="77"/>
                    <a:pt x="159" y="77"/>
                  </a:cubicBezTo>
                  <a:cubicBezTo>
                    <a:pt x="159" y="77"/>
                    <a:pt x="159" y="77"/>
                    <a:pt x="158" y="77"/>
                  </a:cubicBezTo>
                  <a:cubicBezTo>
                    <a:pt x="158" y="77"/>
                    <a:pt x="158" y="77"/>
                    <a:pt x="158" y="77"/>
                  </a:cubicBezTo>
                  <a:cubicBezTo>
                    <a:pt x="158" y="77"/>
                    <a:pt x="158" y="77"/>
                    <a:pt x="158" y="77"/>
                  </a:cubicBezTo>
                  <a:close/>
                  <a:moveTo>
                    <a:pt x="160" y="74"/>
                  </a:moveTo>
                  <a:cubicBezTo>
                    <a:pt x="179" y="67"/>
                    <a:pt x="201" y="64"/>
                    <a:pt x="222" y="61"/>
                  </a:cubicBezTo>
                  <a:cubicBezTo>
                    <a:pt x="222" y="61"/>
                    <a:pt x="222" y="61"/>
                    <a:pt x="222" y="61"/>
                  </a:cubicBezTo>
                  <a:cubicBezTo>
                    <a:pt x="222" y="15"/>
                    <a:pt x="222" y="15"/>
                    <a:pt x="222" y="15"/>
                  </a:cubicBezTo>
                  <a:cubicBezTo>
                    <a:pt x="202" y="15"/>
                    <a:pt x="183" y="14"/>
                    <a:pt x="166" y="14"/>
                  </a:cubicBezTo>
                  <a:cubicBezTo>
                    <a:pt x="166" y="14"/>
                    <a:pt x="166" y="14"/>
                    <a:pt x="166" y="14"/>
                  </a:cubicBezTo>
                  <a:cubicBezTo>
                    <a:pt x="164" y="14"/>
                    <a:pt x="162" y="14"/>
                    <a:pt x="160" y="14"/>
                  </a:cubicBezTo>
                  <a:cubicBezTo>
                    <a:pt x="160" y="14"/>
                    <a:pt x="160" y="14"/>
                    <a:pt x="160" y="14"/>
                  </a:cubicBezTo>
                  <a:cubicBezTo>
                    <a:pt x="160" y="74"/>
                    <a:pt x="160" y="74"/>
                    <a:pt x="160" y="74"/>
                  </a:cubicBezTo>
                  <a:close/>
                  <a:moveTo>
                    <a:pt x="1850" y="77"/>
                  </a:moveTo>
                  <a:cubicBezTo>
                    <a:pt x="1829" y="71"/>
                    <a:pt x="1807" y="69"/>
                    <a:pt x="1785" y="68"/>
                  </a:cubicBezTo>
                  <a:cubicBezTo>
                    <a:pt x="1785" y="68"/>
                    <a:pt x="1785" y="68"/>
                    <a:pt x="1785" y="68"/>
                  </a:cubicBezTo>
                  <a:cubicBezTo>
                    <a:pt x="1784" y="68"/>
                    <a:pt x="1783" y="67"/>
                    <a:pt x="1783" y="66"/>
                  </a:cubicBezTo>
                  <a:cubicBezTo>
                    <a:pt x="1783" y="66"/>
                    <a:pt x="1783" y="66"/>
                    <a:pt x="1783" y="66"/>
                  </a:cubicBezTo>
                  <a:cubicBezTo>
                    <a:pt x="1783" y="14"/>
                    <a:pt x="1783" y="14"/>
                    <a:pt x="1783" y="14"/>
                  </a:cubicBezTo>
                  <a:cubicBezTo>
                    <a:pt x="1783" y="13"/>
                    <a:pt x="1784" y="13"/>
                    <a:pt x="1785" y="13"/>
                  </a:cubicBezTo>
                  <a:cubicBezTo>
                    <a:pt x="1785" y="13"/>
                    <a:pt x="1785" y="13"/>
                    <a:pt x="1785" y="13"/>
                  </a:cubicBezTo>
                  <a:cubicBezTo>
                    <a:pt x="1790" y="12"/>
                    <a:pt x="1796" y="12"/>
                    <a:pt x="1802" y="12"/>
                  </a:cubicBezTo>
                  <a:cubicBezTo>
                    <a:pt x="1802" y="12"/>
                    <a:pt x="1802" y="12"/>
                    <a:pt x="1802" y="12"/>
                  </a:cubicBezTo>
                  <a:cubicBezTo>
                    <a:pt x="1818" y="12"/>
                    <a:pt x="1834" y="13"/>
                    <a:pt x="1850" y="15"/>
                  </a:cubicBezTo>
                  <a:cubicBezTo>
                    <a:pt x="1850" y="15"/>
                    <a:pt x="1850" y="15"/>
                    <a:pt x="1850" y="15"/>
                  </a:cubicBezTo>
                  <a:cubicBezTo>
                    <a:pt x="1850" y="16"/>
                    <a:pt x="1850" y="16"/>
                    <a:pt x="1850" y="16"/>
                  </a:cubicBezTo>
                  <a:cubicBezTo>
                    <a:pt x="1850" y="15"/>
                    <a:pt x="1850" y="15"/>
                    <a:pt x="1850" y="15"/>
                  </a:cubicBezTo>
                  <a:cubicBezTo>
                    <a:pt x="1851" y="15"/>
                    <a:pt x="1852" y="15"/>
                    <a:pt x="1852" y="16"/>
                  </a:cubicBezTo>
                  <a:cubicBezTo>
                    <a:pt x="1852" y="16"/>
                    <a:pt x="1852" y="16"/>
                    <a:pt x="1852" y="16"/>
                  </a:cubicBezTo>
                  <a:cubicBezTo>
                    <a:pt x="1852" y="76"/>
                    <a:pt x="1852" y="76"/>
                    <a:pt x="1852" y="76"/>
                  </a:cubicBezTo>
                  <a:cubicBezTo>
                    <a:pt x="1852" y="76"/>
                    <a:pt x="1851" y="76"/>
                    <a:pt x="1851" y="77"/>
                  </a:cubicBezTo>
                  <a:cubicBezTo>
                    <a:pt x="1851" y="77"/>
                    <a:pt x="1851" y="77"/>
                    <a:pt x="1851" y="77"/>
                  </a:cubicBezTo>
                  <a:cubicBezTo>
                    <a:pt x="1851" y="77"/>
                    <a:pt x="1850" y="77"/>
                    <a:pt x="1850" y="77"/>
                  </a:cubicBezTo>
                  <a:cubicBezTo>
                    <a:pt x="1850" y="77"/>
                    <a:pt x="1850" y="77"/>
                    <a:pt x="1850" y="77"/>
                  </a:cubicBezTo>
                  <a:cubicBezTo>
                    <a:pt x="1850" y="77"/>
                    <a:pt x="1850" y="77"/>
                    <a:pt x="1850" y="77"/>
                  </a:cubicBezTo>
                  <a:close/>
                  <a:moveTo>
                    <a:pt x="1849" y="74"/>
                  </a:moveTo>
                  <a:cubicBezTo>
                    <a:pt x="1849" y="18"/>
                    <a:pt x="1849" y="18"/>
                    <a:pt x="1849" y="18"/>
                  </a:cubicBezTo>
                  <a:cubicBezTo>
                    <a:pt x="1833" y="16"/>
                    <a:pt x="1817" y="15"/>
                    <a:pt x="1802" y="15"/>
                  </a:cubicBezTo>
                  <a:cubicBezTo>
                    <a:pt x="1802" y="15"/>
                    <a:pt x="1802" y="15"/>
                    <a:pt x="1802" y="15"/>
                  </a:cubicBezTo>
                  <a:cubicBezTo>
                    <a:pt x="1797" y="15"/>
                    <a:pt x="1791" y="15"/>
                    <a:pt x="1786" y="16"/>
                  </a:cubicBezTo>
                  <a:cubicBezTo>
                    <a:pt x="1786" y="16"/>
                    <a:pt x="1786" y="16"/>
                    <a:pt x="1786" y="16"/>
                  </a:cubicBezTo>
                  <a:cubicBezTo>
                    <a:pt x="1786" y="65"/>
                    <a:pt x="1786" y="65"/>
                    <a:pt x="1786" y="65"/>
                  </a:cubicBezTo>
                  <a:cubicBezTo>
                    <a:pt x="1808" y="66"/>
                    <a:pt x="1829" y="68"/>
                    <a:pt x="1849" y="74"/>
                  </a:cubicBezTo>
                  <a:close/>
                  <a:moveTo>
                    <a:pt x="1444" y="74"/>
                  </a:moveTo>
                  <a:cubicBezTo>
                    <a:pt x="1423" y="73"/>
                    <a:pt x="1402" y="72"/>
                    <a:pt x="1378" y="70"/>
                  </a:cubicBezTo>
                  <a:cubicBezTo>
                    <a:pt x="1378" y="70"/>
                    <a:pt x="1378" y="70"/>
                    <a:pt x="1378" y="70"/>
                  </a:cubicBezTo>
                  <a:cubicBezTo>
                    <a:pt x="1377" y="70"/>
                    <a:pt x="1377" y="69"/>
                    <a:pt x="1377" y="69"/>
                  </a:cubicBezTo>
                  <a:cubicBezTo>
                    <a:pt x="1377" y="69"/>
                    <a:pt x="1377" y="69"/>
                    <a:pt x="1377" y="69"/>
                  </a:cubicBezTo>
                  <a:cubicBezTo>
                    <a:pt x="1377" y="23"/>
                    <a:pt x="1377" y="23"/>
                    <a:pt x="1377" y="23"/>
                  </a:cubicBezTo>
                  <a:cubicBezTo>
                    <a:pt x="1377" y="23"/>
                    <a:pt x="1377" y="22"/>
                    <a:pt x="1377" y="22"/>
                  </a:cubicBezTo>
                  <a:cubicBezTo>
                    <a:pt x="1377" y="22"/>
                    <a:pt x="1377" y="22"/>
                    <a:pt x="1377" y="22"/>
                  </a:cubicBezTo>
                  <a:cubicBezTo>
                    <a:pt x="1377" y="22"/>
                    <a:pt x="1378" y="22"/>
                    <a:pt x="1378" y="22"/>
                  </a:cubicBezTo>
                  <a:cubicBezTo>
                    <a:pt x="1378" y="22"/>
                    <a:pt x="1378" y="22"/>
                    <a:pt x="1378" y="22"/>
                  </a:cubicBezTo>
                  <a:cubicBezTo>
                    <a:pt x="1400" y="22"/>
                    <a:pt x="1422" y="23"/>
                    <a:pt x="1444" y="23"/>
                  </a:cubicBezTo>
                  <a:cubicBezTo>
                    <a:pt x="1444" y="23"/>
                    <a:pt x="1444" y="23"/>
                    <a:pt x="1444" y="23"/>
                  </a:cubicBezTo>
                  <a:cubicBezTo>
                    <a:pt x="1444" y="24"/>
                    <a:pt x="1444" y="24"/>
                    <a:pt x="1444" y="24"/>
                  </a:cubicBezTo>
                  <a:cubicBezTo>
                    <a:pt x="1444" y="23"/>
                    <a:pt x="1444" y="23"/>
                    <a:pt x="1444" y="23"/>
                  </a:cubicBezTo>
                  <a:cubicBezTo>
                    <a:pt x="1444" y="23"/>
                    <a:pt x="1445" y="24"/>
                    <a:pt x="1445" y="24"/>
                  </a:cubicBezTo>
                  <a:cubicBezTo>
                    <a:pt x="1445" y="24"/>
                    <a:pt x="1445" y="24"/>
                    <a:pt x="1445" y="24"/>
                  </a:cubicBezTo>
                  <a:cubicBezTo>
                    <a:pt x="1445" y="72"/>
                    <a:pt x="1445" y="72"/>
                    <a:pt x="1445" y="72"/>
                  </a:cubicBezTo>
                  <a:cubicBezTo>
                    <a:pt x="1445" y="73"/>
                    <a:pt x="1445" y="73"/>
                    <a:pt x="1445" y="73"/>
                  </a:cubicBezTo>
                  <a:cubicBezTo>
                    <a:pt x="1445" y="73"/>
                    <a:pt x="1445" y="73"/>
                    <a:pt x="1445" y="73"/>
                  </a:cubicBezTo>
                  <a:cubicBezTo>
                    <a:pt x="1444" y="74"/>
                    <a:pt x="1444" y="74"/>
                    <a:pt x="1444" y="74"/>
                  </a:cubicBezTo>
                  <a:cubicBezTo>
                    <a:pt x="1444" y="74"/>
                    <a:pt x="1444" y="74"/>
                    <a:pt x="1444" y="74"/>
                  </a:cubicBezTo>
                  <a:cubicBezTo>
                    <a:pt x="1444" y="74"/>
                    <a:pt x="1444" y="74"/>
                    <a:pt x="1444" y="74"/>
                  </a:cubicBezTo>
                  <a:close/>
                  <a:moveTo>
                    <a:pt x="1442" y="71"/>
                  </a:moveTo>
                  <a:cubicBezTo>
                    <a:pt x="1442" y="26"/>
                    <a:pt x="1442" y="26"/>
                    <a:pt x="1442" y="26"/>
                  </a:cubicBezTo>
                  <a:cubicBezTo>
                    <a:pt x="1421" y="26"/>
                    <a:pt x="1400" y="25"/>
                    <a:pt x="1380" y="25"/>
                  </a:cubicBezTo>
                  <a:cubicBezTo>
                    <a:pt x="1380" y="25"/>
                    <a:pt x="1380" y="25"/>
                    <a:pt x="1380" y="25"/>
                  </a:cubicBezTo>
                  <a:cubicBezTo>
                    <a:pt x="1380" y="67"/>
                    <a:pt x="1380" y="67"/>
                    <a:pt x="1380" y="67"/>
                  </a:cubicBezTo>
                  <a:cubicBezTo>
                    <a:pt x="1402" y="69"/>
                    <a:pt x="1423" y="70"/>
                    <a:pt x="1442" y="71"/>
                  </a:cubicBezTo>
                  <a:close/>
                  <a:moveTo>
                    <a:pt x="427" y="71"/>
                  </a:moveTo>
                  <a:cubicBezTo>
                    <a:pt x="405" y="69"/>
                    <a:pt x="383" y="67"/>
                    <a:pt x="362" y="65"/>
                  </a:cubicBezTo>
                  <a:cubicBezTo>
                    <a:pt x="362" y="65"/>
                    <a:pt x="362" y="65"/>
                    <a:pt x="362" y="65"/>
                  </a:cubicBezTo>
                  <a:cubicBezTo>
                    <a:pt x="361" y="65"/>
                    <a:pt x="360" y="65"/>
                    <a:pt x="360" y="64"/>
                  </a:cubicBezTo>
                  <a:cubicBezTo>
                    <a:pt x="360" y="64"/>
                    <a:pt x="360" y="64"/>
                    <a:pt x="360" y="64"/>
                  </a:cubicBezTo>
                  <a:cubicBezTo>
                    <a:pt x="360" y="16"/>
                    <a:pt x="360" y="16"/>
                    <a:pt x="360" y="16"/>
                  </a:cubicBezTo>
                  <a:cubicBezTo>
                    <a:pt x="360" y="15"/>
                    <a:pt x="361" y="14"/>
                    <a:pt x="362" y="14"/>
                  </a:cubicBezTo>
                  <a:cubicBezTo>
                    <a:pt x="362" y="14"/>
                    <a:pt x="362" y="14"/>
                    <a:pt x="362" y="14"/>
                  </a:cubicBezTo>
                  <a:cubicBezTo>
                    <a:pt x="363" y="14"/>
                    <a:pt x="365" y="14"/>
                    <a:pt x="366" y="14"/>
                  </a:cubicBezTo>
                  <a:cubicBezTo>
                    <a:pt x="366" y="14"/>
                    <a:pt x="366" y="14"/>
                    <a:pt x="366" y="14"/>
                  </a:cubicBezTo>
                  <a:cubicBezTo>
                    <a:pt x="388" y="12"/>
                    <a:pt x="408" y="10"/>
                    <a:pt x="427" y="9"/>
                  </a:cubicBezTo>
                  <a:cubicBezTo>
                    <a:pt x="427" y="9"/>
                    <a:pt x="427" y="9"/>
                    <a:pt x="427" y="9"/>
                  </a:cubicBezTo>
                  <a:cubicBezTo>
                    <a:pt x="427" y="9"/>
                    <a:pt x="428" y="9"/>
                    <a:pt x="428" y="9"/>
                  </a:cubicBezTo>
                  <a:cubicBezTo>
                    <a:pt x="428" y="9"/>
                    <a:pt x="428" y="9"/>
                    <a:pt x="428" y="9"/>
                  </a:cubicBezTo>
                  <a:cubicBezTo>
                    <a:pt x="429" y="9"/>
                    <a:pt x="429" y="10"/>
                    <a:pt x="429" y="10"/>
                  </a:cubicBezTo>
                  <a:cubicBezTo>
                    <a:pt x="429" y="10"/>
                    <a:pt x="429" y="10"/>
                    <a:pt x="429" y="10"/>
                  </a:cubicBezTo>
                  <a:cubicBezTo>
                    <a:pt x="429" y="69"/>
                    <a:pt x="429" y="69"/>
                    <a:pt x="429" y="69"/>
                  </a:cubicBezTo>
                  <a:cubicBezTo>
                    <a:pt x="429" y="70"/>
                    <a:pt x="429" y="70"/>
                    <a:pt x="428" y="70"/>
                  </a:cubicBezTo>
                  <a:cubicBezTo>
                    <a:pt x="428" y="70"/>
                    <a:pt x="428" y="70"/>
                    <a:pt x="428" y="70"/>
                  </a:cubicBezTo>
                  <a:cubicBezTo>
                    <a:pt x="428" y="71"/>
                    <a:pt x="428" y="71"/>
                    <a:pt x="427" y="71"/>
                  </a:cubicBezTo>
                  <a:cubicBezTo>
                    <a:pt x="427" y="71"/>
                    <a:pt x="427" y="71"/>
                    <a:pt x="427" y="71"/>
                  </a:cubicBezTo>
                  <a:cubicBezTo>
                    <a:pt x="427" y="71"/>
                    <a:pt x="427" y="71"/>
                    <a:pt x="427" y="71"/>
                  </a:cubicBezTo>
                  <a:close/>
                  <a:moveTo>
                    <a:pt x="426" y="68"/>
                  </a:moveTo>
                  <a:cubicBezTo>
                    <a:pt x="426" y="12"/>
                    <a:pt x="426" y="12"/>
                    <a:pt x="426" y="12"/>
                  </a:cubicBezTo>
                  <a:cubicBezTo>
                    <a:pt x="407" y="13"/>
                    <a:pt x="387" y="15"/>
                    <a:pt x="367" y="17"/>
                  </a:cubicBezTo>
                  <a:cubicBezTo>
                    <a:pt x="367" y="17"/>
                    <a:pt x="367" y="17"/>
                    <a:pt x="367" y="17"/>
                  </a:cubicBezTo>
                  <a:cubicBezTo>
                    <a:pt x="366" y="17"/>
                    <a:pt x="364" y="17"/>
                    <a:pt x="363" y="17"/>
                  </a:cubicBezTo>
                  <a:cubicBezTo>
                    <a:pt x="363" y="17"/>
                    <a:pt x="363" y="17"/>
                    <a:pt x="363" y="17"/>
                  </a:cubicBezTo>
                  <a:cubicBezTo>
                    <a:pt x="363" y="63"/>
                    <a:pt x="363" y="63"/>
                    <a:pt x="363" y="63"/>
                  </a:cubicBezTo>
                  <a:cubicBezTo>
                    <a:pt x="384" y="64"/>
                    <a:pt x="405" y="66"/>
                    <a:pt x="426" y="68"/>
                  </a:cubicBezTo>
                  <a:close/>
                  <a:moveTo>
                    <a:pt x="767" y="70"/>
                  </a:moveTo>
                  <a:cubicBezTo>
                    <a:pt x="767" y="69"/>
                    <a:pt x="767" y="69"/>
                    <a:pt x="767" y="69"/>
                  </a:cubicBezTo>
                  <a:cubicBezTo>
                    <a:pt x="767" y="69"/>
                    <a:pt x="767" y="69"/>
                    <a:pt x="767" y="69"/>
                  </a:cubicBezTo>
                  <a:cubicBezTo>
                    <a:pt x="767" y="2"/>
                    <a:pt x="767" y="2"/>
                    <a:pt x="767" y="2"/>
                  </a:cubicBezTo>
                  <a:cubicBezTo>
                    <a:pt x="767" y="2"/>
                    <a:pt x="767" y="1"/>
                    <a:pt x="767" y="1"/>
                  </a:cubicBezTo>
                  <a:cubicBezTo>
                    <a:pt x="767" y="1"/>
                    <a:pt x="767" y="1"/>
                    <a:pt x="767" y="1"/>
                  </a:cubicBezTo>
                  <a:cubicBezTo>
                    <a:pt x="768" y="1"/>
                    <a:pt x="768" y="0"/>
                    <a:pt x="768" y="0"/>
                  </a:cubicBezTo>
                  <a:cubicBezTo>
                    <a:pt x="768" y="0"/>
                    <a:pt x="768" y="0"/>
                    <a:pt x="768" y="0"/>
                  </a:cubicBezTo>
                  <a:cubicBezTo>
                    <a:pt x="790" y="1"/>
                    <a:pt x="812" y="1"/>
                    <a:pt x="834" y="2"/>
                  </a:cubicBezTo>
                  <a:cubicBezTo>
                    <a:pt x="834" y="2"/>
                    <a:pt x="834" y="2"/>
                    <a:pt x="834" y="2"/>
                  </a:cubicBezTo>
                  <a:cubicBezTo>
                    <a:pt x="834" y="3"/>
                    <a:pt x="834" y="3"/>
                    <a:pt x="834" y="3"/>
                  </a:cubicBezTo>
                  <a:cubicBezTo>
                    <a:pt x="834" y="2"/>
                    <a:pt x="834" y="2"/>
                    <a:pt x="834" y="2"/>
                  </a:cubicBezTo>
                  <a:cubicBezTo>
                    <a:pt x="835" y="2"/>
                    <a:pt x="835" y="2"/>
                    <a:pt x="835" y="3"/>
                  </a:cubicBezTo>
                  <a:cubicBezTo>
                    <a:pt x="835" y="3"/>
                    <a:pt x="835" y="3"/>
                    <a:pt x="835" y="3"/>
                  </a:cubicBezTo>
                  <a:cubicBezTo>
                    <a:pt x="835" y="64"/>
                    <a:pt x="835" y="64"/>
                    <a:pt x="835" y="64"/>
                  </a:cubicBezTo>
                  <a:cubicBezTo>
                    <a:pt x="835" y="65"/>
                    <a:pt x="835" y="66"/>
                    <a:pt x="834" y="66"/>
                  </a:cubicBezTo>
                  <a:cubicBezTo>
                    <a:pt x="834" y="66"/>
                    <a:pt x="834" y="66"/>
                    <a:pt x="834" y="66"/>
                  </a:cubicBezTo>
                  <a:cubicBezTo>
                    <a:pt x="812" y="67"/>
                    <a:pt x="790" y="69"/>
                    <a:pt x="768" y="70"/>
                  </a:cubicBezTo>
                  <a:cubicBezTo>
                    <a:pt x="768" y="70"/>
                    <a:pt x="768" y="70"/>
                    <a:pt x="768" y="70"/>
                  </a:cubicBezTo>
                  <a:cubicBezTo>
                    <a:pt x="768" y="70"/>
                    <a:pt x="768" y="70"/>
                    <a:pt x="768" y="70"/>
                  </a:cubicBezTo>
                  <a:cubicBezTo>
                    <a:pt x="768" y="70"/>
                    <a:pt x="768" y="70"/>
                    <a:pt x="768" y="70"/>
                  </a:cubicBezTo>
                  <a:cubicBezTo>
                    <a:pt x="768" y="70"/>
                    <a:pt x="768" y="70"/>
                    <a:pt x="767" y="70"/>
                  </a:cubicBezTo>
                  <a:close/>
                  <a:moveTo>
                    <a:pt x="770" y="67"/>
                  </a:moveTo>
                  <a:cubicBezTo>
                    <a:pt x="791" y="66"/>
                    <a:pt x="811" y="64"/>
                    <a:pt x="832" y="63"/>
                  </a:cubicBezTo>
                  <a:cubicBezTo>
                    <a:pt x="832" y="63"/>
                    <a:pt x="832" y="63"/>
                    <a:pt x="832" y="63"/>
                  </a:cubicBezTo>
                  <a:cubicBezTo>
                    <a:pt x="832" y="5"/>
                    <a:pt x="832" y="5"/>
                    <a:pt x="832" y="5"/>
                  </a:cubicBezTo>
                  <a:cubicBezTo>
                    <a:pt x="812" y="4"/>
                    <a:pt x="791" y="4"/>
                    <a:pt x="770" y="3"/>
                  </a:cubicBezTo>
                  <a:cubicBezTo>
                    <a:pt x="770" y="3"/>
                    <a:pt x="770" y="3"/>
                    <a:pt x="770" y="3"/>
                  </a:cubicBezTo>
                  <a:cubicBezTo>
                    <a:pt x="770" y="67"/>
                    <a:pt x="770" y="67"/>
                    <a:pt x="770" y="67"/>
                  </a:cubicBezTo>
                  <a:close/>
                  <a:moveTo>
                    <a:pt x="1580" y="68"/>
                  </a:moveTo>
                  <a:cubicBezTo>
                    <a:pt x="1580" y="68"/>
                    <a:pt x="1580" y="68"/>
                    <a:pt x="1580" y="67"/>
                  </a:cubicBezTo>
                  <a:cubicBezTo>
                    <a:pt x="1580" y="67"/>
                    <a:pt x="1580" y="67"/>
                    <a:pt x="1580" y="67"/>
                  </a:cubicBezTo>
                  <a:cubicBezTo>
                    <a:pt x="1580" y="24"/>
                    <a:pt x="1580" y="24"/>
                    <a:pt x="1580" y="24"/>
                  </a:cubicBezTo>
                  <a:cubicBezTo>
                    <a:pt x="1580" y="23"/>
                    <a:pt x="1581" y="22"/>
                    <a:pt x="1581" y="22"/>
                  </a:cubicBezTo>
                  <a:cubicBezTo>
                    <a:pt x="1581" y="22"/>
                    <a:pt x="1581" y="22"/>
                    <a:pt x="1581" y="22"/>
                  </a:cubicBezTo>
                  <a:cubicBezTo>
                    <a:pt x="1603" y="22"/>
                    <a:pt x="1625" y="21"/>
                    <a:pt x="1647" y="20"/>
                  </a:cubicBezTo>
                  <a:cubicBezTo>
                    <a:pt x="1647" y="20"/>
                    <a:pt x="1647" y="20"/>
                    <a:pt x="1647" y="20"/>
                  </a:cubicBezTo>
                  <a:cubicBezTo>
                    <a:pt x="1647" y="20"/>
                    <a:pt x="1648" y="20"/>
                    <a:pt x="1648" y="21"/>
                  </a:cubicBezTo>
                  <a:cubicBezTo>
                    <a:pt x="1648" y="21"/>
                    <a:pt x="1648" y="21"/>
                    <a:pt x="1648" y="21"/>
                  </a:cubicBezTo>
                  <a:cubicBezTo>
                    <a:pt x="1648" y="21"/>
                    <a:pt x="1648" y="21"/>
                    <a:pt x="1648" y="22"/>
                  </a:cubicBezTo>
                  <a:cubicBezTo>
                    <a:pt x="1648" y="22"/>
                    <a:pt x="1648" y="22"/>
                    <a:pt x="1648" y="22"/>
                  </a:cubicBezTo>
                  <a:cubicBezTo>
                    <a:pt x="1648" y="65"/>
                    <a:pt x="1648" y="65"/>
                    <a:pt x="1648" y="65"/>
                  </a:cubicBezTo>
                  <a:cubicBezTo>
                    <a:pt x="1648" y="66"/>
                    <a:pt x="1648" y="66"/>
                    <a:pt x="1647" y="66"/>
                  </a:cubicBezTo>
                  <a:cubicBezTo>
                    <a:pt x="1647" y="66"/>
                    <a:pt x="1647" y="66"/>
                    <a:pt x="1647" y="66"/>
                  </a:cubicBezTo>
                  <a:cubicBezTo>
                    <a:pt x="1624" y="66"/>
                    <a:pt x="1603" y="67"/>
                    <a:pt x="1581" y="69"/>
                  </a:cubicBezTo>
                  <a:cubicBezTo>
                    <a:pt x="1581" y="69"/>
                    <a:pt x="1581" y="69"/>
                    <a:pt x="1581" y="69"/>
                  </a:cubicBezTo>
                  <a:cubicBezTo>
                    <a:pt x="1581" y="69"/>
                    <a:pt x="1581" y="69"/>
                    <a:pt x="1581" y="69"/>
                  </a:cubicBezTo>
                  <a:cubicBezTo>
                    <a:pt x="1581" y="69"/>
                    <a:pt x="1581" y="69"/>
                    <a:pt x="1581" y="69"/>
                  </a:cubicBezTo>
                  <a:cubicBezTo>
                    <a:pt x="1581" y="69"/>
                    <a:pt x="1581" y="69"/>
                    <a:pt x="1580" y="68"/>
                  </a:cubicBezTo>
                  <a:close/>
                  <a:moveTo>
                    <a:pt x="1583" y="66"/>
                  </a:moveTo>
                  <a:cubicBezTo>
                    <a:pt x="1603" y="64"/>
                    <a:pt x="1624" y="63"/>
                    <a:pt x="1645" y="63"/>
                  </a:cubicBezTo>
                  <a:cubicBezTo>
                    <a:pt x="1645" y="63"/>
                    <a:pt x="1645" y="63"/>
                    <a:pt x="1645" y="63"/>
                  </a:cubicBezTo>
                  <a:cubicBezTo>
                    <a:pt x="1645" y="23"/>
                    <a:pt x="1645" y="23"/>
                    <a:pt x="1645" y="23"/>
                  </a:cubicBezTo>
                  <a:cubicBezTo>
                    <a:pt x="1625" y="24"/>
                    <a:pt x="1604" y="25"/>
                    <a:pt x="1583" y="25"/>
                  </a:cubicBezTo>
                  <a:cubicBezTo>
                    <a:pt x="1583" y="25"/>
                    <a:pt x="1583" y="25"/>
                    <a:pt x="1583" y="25"/>
                  </a:cubicBezTo>
                  <a:cubicBezTo>
                    <a:pt x="1583" y="66"/>
                    <a:pt x="1583" y="66"/>
                    <a:pt x="1583" y="66"/>
                  </a:cubicBezTo>
                  <a:close/>
                  <a:moveTo>
                    <a:pt x="971" y="58"/>
                  </a:moveTo>
                  <a:cubicBezTo>
                    <a:pt x="970" y="57"/>
                    <a:pt x="970" y="57"/>
                    <a:pt x="970" y="56"/>
                  </a:cubicBezTo>
                  <a:cubicBezTo>
                    <a:pt x="970" y="56"/>
                    <a:pt x="970" y="56"/>
                    <a:pt x="970" y="56"/>
                  </a:cubicBezTo>
                  <a:cubicBezTo>
                    <a:pt x="970" y="7"/>
                    <a:pt x="970" y="7"/>
                    <a:pt x="970" y="7"/>
                  </a:cubicBezTo>
                  <a:cubicBezTo>
                    <a:pt x="970" y="7"/>
                    <a:pt x="970" y="6"/>
                    <a:pt x="971" y="6"/>
                  </a:cubicBezTo>
                  <a:cubicBezTo>
                    <a:pt x="971" y="6"/>
                    <a:pt x="971" y="6"/>
                    <a:pt x="971" y="6"/>
                  </a:cubicBezTo>
                  <a:cubicBezTo>
                    <a:pt x="971" y="6"/>
                    <a:pt x="971" y="6"/>
                    <a:pt x="972" y="6"/>
                  </a:cubicBezTo>
                  <a:cubicBezTo>
                    <a:pt x="972" y="6"/>
                    <a:pt x="972" y="6"/>
                    <a:pt x="972" y="6"/>
                  </a:cubicBezTo>
                  <a:cubicBezTo>
                    <a:pt x="994" y="7"/>
                    <a:pt x="1015" y="8"/>
                    <a:pt x="1037" y="8"/>
                  </a:cubicBezTo>
                  <a:cubicBezTo>
                    <a:pt x="1037" y="8"/>
                    <a:pt x="1037" y="8"/>
                    <a:pt x="1037" y="8"/>
                  </a:cubicBezTo>
                  <a:cubicBezTo>
                    <a:pt x="1037" y="10"/>
                    <a:pt x="1037" y="10"/>
                    <a:pt x="1037" y="10"/>
                  </a:cubicBezTo>
                  <a:cubicBezTo>
                    <a:pt x="1037" y="8"/>
                    <a:pt x="1037" y="8"/>
                    <a:pt x="1037" y="8"/>
                  </a:cubicBezTo>
                  <a:cubicBezTo>
                    <a:pt x="1038" y="8"/>
                    <a:pt x="1039" y="9"/>
                    <a:pt x="1039" y="10"/>
                  </a:cubicBezTo>
                  <a:cubicBezTo>
                    <a:pt x="1039" y="10"/>
                    <a:pt x="1039" y="10"/>
                    <a:pt x="1039" y="10"/>
                  </a:cubicBezTo>
                  <a:cubicBezTo>
                    <a:pt x="1039" y="54"/>
                    <a:pt x="1039" y="54"/>
                    <a:pt x="1039" y="54"/>
                  </a:cubicBezTo>
                  <a:cubicBezTo>
                    <a:pt x="1039" y="55"/>
                    <a:pt x="1038" y="56"/>
                    <a:pt x="1037" y="56"/>
                  </a:cubicBezTo>
                  <a:cubicBezTo>
                    <a:pt x="1037" y="56"/>
                    <a:pt x="1037" y="56"/>
                    <a:pt x="1037" y="56"/>
                  </a:cubicBezTo>
                  <a:cubicBezTo>
                    <a:pt x="1015" y="56"/>
                    <a:pt x="993" y="57"/>
                    <a:pt x="972" y="58"/>
                  </a:cubicBezTo>
                  <a:cubicBezTo>
                    <a:pt x="972" y="58"/>
                    <a:pt x="972" y="58"/>
                    <a:pt x="972" y="58"/>
                  </a:cubicBezTo>
                  <a:cubicBezTo>
                    <a:pt x="972" y="58"/>
                    <a:pt x="972" y="58"/>
                    <a:pt x="972" y="58"/>
                  </a:cubicBezTo>
                  <a:cubicBezTo>
                    <a:pt x="972" y="58"/>
                    <a:pt x="972" y="58"/>
                    <a:pt x="972" y="58"/>
                  </a:cubicBezTo>
                  <a:cubicBezTo>
                    <a:pt x="971" y="58"/>
                    <a:pt x="971" y="58"/>
                    <a:pt x="971" y="58"/>
                  </a:cubicBezTo>
                  <a:close/>
                  <a:moveTo>
                    <a:pt x="973" y="55"/>
                  </a:moveTo>
                  <a:cubicBezTo>
                    <a:pt x="994" y="54"/>
                    <a:pt x="1015" y="53"/>
                    <a:pt x="1036" y="53"/>
                  </a:cubicBezTo>
                  <a:cubicBezTo>
                    <a:pt x="1036" y="53"/>
                    <a:pt x="1036" y="53"/>
                    <a:pt x="1036" y="53"/>
                  </a:cubicBezTo>
                  <a:cubicBezTo>
                    <a:pt x="1036" y="11"/>
                    <a:pt x="1036" y="11"/>
                    <a:pt x="1036" y="11"/>
                  </a:cubicBezTo>
                  <a:cubicBezTo>
                    <a:pt x="1015" y="11"/>
                    <a:pt x="994" y="10"/>
                    <a:pt x="973" y="9"/>
                  </a:cubicBezTo>
                  <a:cubicBezTo>
                    <a:pt x="973" y="9"/>
                    <a:pt x="973" y="9"/>
                    <a:pt x="973" y="9"/>
                  </a:cubicBezTo>
                  <a:cubicBezTo>
                    <a:pt x="973" y="55"/>
                    <a:pt x="973" y="55"/>
                    <a:pt x="973" y="55"/>
                  </a:cubicBezTo>
                  <a:close/>
                  <a:moveTo>
                    <a:pt x="1240" y="58"/>
                  </a:moveTo>
                  <a:cubicBezTo>
                    <a:pt x="1218" y="57"/>
                    <a:pt x="1197" y="56"/>
                    <a:pt x="1175" y="55"/>
                  </a:cubicBezTo>
                  <a:cubicBezTo>
                    <a:pt x="1175" y="55"/>
                    <a:pt x="1175" y="55"/>
                    <a:pt x="1175" y="55"/>
                  </a:cubicBezTo>
                  <a:cubicBezTo>
                    <a:pt x="1174" y="55"/>
                    <a:pt x="1173" y="54"/>
                    <a:pt x="1173" y="54"/>
                  </a:cubicBezTo>
                  <a:cubicBezTo>
                    <a:pt x="1173" y="54"/>
                    <a:pt x="1173" y="54"/>
                    <a:pt x="1173" y="54"/>
                  </a:cubicBezTo>
                  <a:cubicBezTo>
                    <a:pt x="1173" y="16"/>
                    <a:pt x="1173" y="16"/>
                    <a:pt x="1173" y="16"/>
                  </a:cubicBezTo>
                  <a:cubicBezTo>
                    <a:pt x="1173" y="16"/>
                    <a:pt x="1174" y="15"/>
                    <a:pt x="1174" y="15"/>
                  </a:cubicBezTo>
                  <a:cubicBezTo>
                    <a:pt x="1174" y="15"/>
                    <a:pt x="1174" y="15"/>
                    <a:pt x="1174" y="15"/>
                  </a:cubicBezTo>
                  <a:cubicBezTo>
                    <a:pt x="1174" y="15"/>
                    <a:pt x="1174" y="14"/>
                    <a:pt x="1175" y="15"/>
                  </a:cubicBezTo>
                  <a:cubicBezTo>
                    <a:pt x="1175" y="15"/>
                    <a:pt x="1175" y="15"/>
                    <a:pt x="1175" y="15"/>
                  </a:cubicBezTo>
                  <a:cubicBezTo>
                    <a:pt x="1197" y="15"/>
                    <a:pt x="1219" y="16"/>
                    <a:pt x="1240" y="17"/>
                  </a:cubicBezTo>
                  <a:cubicBezTo>
                    <a:pt x="1240" y="17"/>
                    <a:pt x="1240" y="17"/>
                    <a:pt x="1240" y="17"/>
                  </a:cubicBezTo>
                  <a:cubicBezTo>
                    <a:pt x="1240" y="19"/>
                    <a:pt x="1240" y="19"/>
                    <a:pt x="1240" y="19"/>
                  </a:cubicBezTo>
                  <a:cubicBezTo>
                    <a:pt x="1240" y="17"/>
                    <a:pt x="1240" y="17"/>
                    <a:pt x="1240" y="17"/>
                  </a:cubicBezTo>
                  <a:cubicBezTo>
                    <a:pt x="1241" y="17"/>
                    <a:pt x="1242" y="18"/>
                    <a:pt x="1242" y="19"/>
                  </a:cubicBezTo>
                  <a:cubicBezTo>
                    <a:pt x="1242" y="19"/>
                    <a:pt x="1242" y="19"/>
                    <a:pt x="1242" y="19"/>
                  </a:cubicBezTo>
                  <a:cubicBezTo>
                    <a:pt x="1242" y="56"/>
                    <a:pt x="1242" y="56"/>
                    <a:pt x="1242" y="56"/>
                  </a:cubicBezTo>
                  <a:cubicBezTo>
                    <a:pt x="1242" y="57"/>
                    <a:pt x="1242" y="57"/>
                    <a:pt x="1241" y="57"/>
                  </a:cubicBezTo>
                  <a:cubicBezTo>
                    <a:pt x="1241" y="57"/>
                    <a:pt x="1241" y="57"/>
                    <a:pt x="1241" y="57"/>
                  </a:cubicBezTo>
                  <a:cubicBezTo>
                    <a:pt x="1241" y="58"/>
                    <a:pt x="1241" y="58"/>
                    <a:pt x="1240" y="58"/>
                  </a:cubicBezTo>
                  <a:cubicBezTo>
                    <a:pt x="1240" y="58"/>
                    <a:pt x="1240" y="58"/>
                    <a:pt x="1240" y="58"/>
                  </a:cubicBezTo>
                  <a:cubicBezTo>
                    <a:pt x="1240" y="58"/>
                    <a:pt x="1240" y="58"/>
                    <a:pt x="1240" y="58"/>
                  </a:cubicBezTo>
                  <a:close/>
                  <a:moveTo>
                    <a:pt x="1239" y="55"/>
                  </a:moveTo>
                  <a:cubicBezTo>
                    <a:pt x="1239" y="20"/>
                    <a:pt x="1239" y="20"/>
                    <a:pt x="1239" y="20"/>
                  </a:cubicBezTo>
                  <a:cubicBezTo>
                    <a:pt x="1218" y="19"/>
                    <a:pt x="1197" y="18"/>
                    <a:pt x="1176" y="18"/>
                  </a:cubicBezTo>
                  <a:cubicBezTo>
                    <a:pt x="1176" y="18"/>
                    <a:pt x="1176" y="18"/>
                    <a:pt x="1176" y="18"/>
                  </a:cubicBezTo>
                  <a:cubicBezTo>
                    <a:pt x="1176" y="52"/>
                    <a:pt x="1176" y="52"/>
                    <a:pt x="1176" y="52"/>
                  </a:cubicBezTo>
                  <a:cubicBezTo>
                    <a:pt x="1197" y="53"/>
                    <a:pt x="1218" y="54"/>
                    <a:pt x="1239" y="55"/>
                  </a:cubicBezTo>
                  <a:close/>
                </a:path>
              </a:pathLst>
            </a:custGeom>
            <a:solidFill>
              <a:srgbClr val="753C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72CC52AA-3BD7-419D-B0BF-857568B6A4BB}"/>
              </a:ext>
            </a:extLst>
          </p:cNvPr>
          <p:cNvSpPr txBox="1"/>
          <p:nvPr/>
        </p:nvSpPr>
        <p:spPr>
          <a:xfrm>
            <a:off x="2133166" y="694524"/>
            <a:ext cx="59912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/>
              <a:t>Bài</a:t>
            </a:r>
            <a:r>
              <a:rPr lang="en-US" sz="2800" b="1" dirty="0"/>
              <a:t> </a:t>
            </a:r>
            <a:r>
              <a:rPr lang="en-US" sz="2800" b="1" dirty="0" err="1"/>
              <a:t>tập</a:t>
            </a:r>
            <a:r>
              <a:rPr lang="en-US" sz="2800" b="1" dirty="0"/>
              <a:t> 6 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A7A39AF-6EF1-499A-8B52-C5120806FF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2409793"/>
              </p:ext>
            </p:extLst>
          </p:nvPr>
        </p:nvGraphicFramePr>
        <p:xfrm>
          <a:off x="1666391" y="1582076"/>
          <a:ext cx="8742261" cy="409593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8742261">
                  <a:extLst>
                    <a:ext uri="{9D8B030D-6E8A-4147-A177-3AD203B41FA5}">
                      <a16:colId xmlns:a16="http://schemas.microsoft.com/office/drawing/2014/main" val="2451016647"/>
                    </a:ext>
                  </a:extLst>
                </a:gridCol>
              </a:tblGrid>
              <a:tr h="54199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cầu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1099515"/>
                  </a:ext>
                </a:extLst>
              </a:tr>
              <a:tr h="62716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thức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đảm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bảo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đoạn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khoảng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đến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7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dòng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620770"/>
                  </a:ext>
                </a:extLst>
              </a:tr>
              <a:tr h="146338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dung: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nêu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cảm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nghĩ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đã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spc="-3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2400" spc="-3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spc="-3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2400" spc="-3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spc="-3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bản</a:t>
                      </a:r>
                      <a:r>
                        <a:rPr lang="en-US" sz="2400" spc="-3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“</a:t>
                      </a:r>
                      <a:r>
                        <a:rPr lang="en-US" sz="2400" spc="-3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400" spc="-3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spc="-3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US" sz="2400" spc="-3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spc="-3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đường</a:t>
                      </a:r>
                      <a:r>
                        <a:rPr lang="en-US" sz="2400" spc="-3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spc="-3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đời</a:t>
                      </a:r>
                      <a:r>
                        <a:rPr lang="en-US" sz="2400" spc="-3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spc="-3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đầu</a:t>
                      </a:r>
                      <a:r>
                        <a:rPr lang="en-US" sz="2400" spc="-3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spc="-3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tiên</a:t>
                      </a:r>
                      <a:r>
                        <a:rPr lang="en-US" sz="2400" spc="-3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”  </a:t>
                      </a:r>
                      <a:r>
                        <a:rPr lang="en-US" sz="2400" spc="-3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hoặc</a:t>
                      </a:r>
                      <a:r>
                        <a:rPr lang="en-US" sz="2400" spc="-3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“</a:t>
                      </a:r>
                      <a:r>
                        <a:rPr lang="en-US" sz="2400" spc="-3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Ông</a:t>
                      </a:r>
                      <a:r>
                        <a:rPr lang="en-US" sz="2400" spc="-3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spc="-3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lão</a:t>
                      </a:r>
                      <a:r>
                        <a:rPr lang="en-US" sz="2400" spc="-3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spc="-3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đánh</a:t>
                      </a:r>
                      <a:r>
                        <a:rPr lang="en-US" sz="2400" spc="-3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spc="-3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2400" spc="-3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spc="-3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400" spc="-3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2400" spc="-3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2400" spc="-3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spc="-3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vàng</a:t>
                      </a:r>
                      <a:r>
                        <a:rPr lang="en-US" sz="2400" spc="-3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”.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1182352"/>
                  </a:ext>
                </a:extLst>
              </a:tr>
              <a:tr h="83621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Sử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chủ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cụm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xác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định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chủ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cụm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đoạn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đó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2896169"/>
                  </a:ext>
                </a:extLst>
              </a:tr>
              <a:tr h="62716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Đảm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bảo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cầu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chính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tả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pháp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diễn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đạt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8203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211026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图片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01425" y="6194461"/>
            <a:ext cx="555265" cy="298998"/>
          </a:xfrm>
          <a:prstGeom prst="rect">
            <a:avLst/>
          </a:prstGeom>
        </p:spPr>
      </p:pic>
      <p:pic>
        <p:nvPicPr>
          <p:cNvPr id="25" name="图片 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10718" y="5884851"/>
            <a:ext cx="518061" cy="690767"/>
          </a:xfrm>
          <a:prstGeom prst="rect">
            <a:avLst/>
          </a:prstGeom>
        </p:spPr>
      </p:pic>
      <p:pic>
        <p:nvPicPr>
          <p:cNvPr id="26" name="图片 2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11125" y="5711805"/>
            <a:ext cx="647842" cy="863813"/>
          </a:xfrm>
          <a:prstGeom prst="rect">
            <a:avLst/>
          </a:prstGeom>
        </p:spPr>
      </p:pic>
      <p:pic>
        <p:nvPicPr>
          <p:cNvPr id="27" name="图片 2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214759" y="5770388"/>
            <a:ext cx="570823" cy="746481"/>
          </a:xfrm>
          <a:prstGeom prst="rect">
            <a:avLst/>
          </a:prstGeom>
        </p:spPr>
      </p:pic>
      <p:pic>
        <p:nvPicPr>
          <p:cNvPr id="30" name="图片 2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94507" y="6195533"/>
            <a:ext cx="555265" cy="298998"/>
          </a:xfrm>
          <a:prstGeom prst="rect">
            <a:avLst/>
          </a:prstGeom>
        </p:spPr>
      </p:pic>
      <p:pic>
        <p:nvPicPr>
          <p:cNvPr id="31" name="图片 3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21744" y="6197872"/>
            <a:ext cx="404831" cy="217994"/>
          </a:xfrm>
          <a:prstGeom prst="rect">
            <a:avLst/>
          </a:prstGeom>
        </p:spPr>
      </p:pic>
      <p:pic>
        <p:nvPicPr>
          <p:cNvPr id="49" name="图片 4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87938" y="1332680"/>
            <a:ext cx="701136" cy="193815"/>
          </a:xfrm>
          <a:prstGeom prst="rect">
            <a:avLst/>
          </a:prstGeom>
        </p:spPr>
      </p:pic>
      <p:pic>
        <p:nvPicPr>
          <p:cNvPr id="34" name="图片 3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0767" y="470622"/>
            <a:ext cx="1104511" cy="971025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597715" y="369711"/>
            <a:ext cx="647842" cy="508125"/>
          </a:xfrm>
          <a:prstGeom prst="rect">
            <a:avLst/>
          </a:prstGeom>
        </p:spPr>
      </p:pic>
      <p:pic>
        <p:nvPicPr>
          <p:cNvPr id="50" name="图片 4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704144" y="652931"/>
            <a:ext cx="647842" cy="508125"/>
          </a:xfrm>
          <a:prstGeom prst="rect">
            <a:avLst/>
          </a:prstGeom>
        </p:spPr>
      </p:pic>
      <p:grpSp>
        <p:nvGrpSpPr>
          <p:cNvPr id="3" name="Group 4"/>
          <p:cNvGrpSpPr>
            <a:grpSpLocks noChangeAspect="1"/>
          </p:cNvGrpSpPr>
          <p:nvPr/>
        </p:nvGrpSpPr>
        <p:grpSpPr bwMode="auto">
          <a:xfrm>
            <a:off x="-58057" y="-38100"/>
            <a:ext cx="12308114" cy="6934200"/>
            <a:chOff x="1650" y="-11"/>
            <a:chExt cx="4420" cy="4368"/>
          </a:xfrm>
        </p:grpSpPr>
        <p:sp>
          <p:nvSpPr>
            <p:cNvPr id="5" name="Freeform 5"/>
            <p:cNvSpPr>
              <a:spLocks noEditPoints="1"/>
            </p:cNvSpPr>
            <p:nvPr/>
          </p:nvSpPr>
          <p:spPr bwMode="auto">
            <a:xfrm>
              <a:off x="1650" y="-11"/>
              <a:ext cx="4420" cy="4368"/>
            </a:xfrm>
            <a:custGeom>
              <a:avLst/>
              <a:gdLst>
                <a:gd name="T0" fmla="*/ 1991 w 2032"/>
                <a:gd name="T1" fmla="*/ 1430 h 2008"/>
                <a:gd name="T2" fmla="*/ 1996 w 2032"/>
                <a:gd name="T3" fmla="*/ 1102 h 2008"/>
                <a:gd name="T4" fmla="*/ 1984 w 2032"/>
                <a:gd name="T5" fmla="*/ 776 h 2008"/>
                <a:gd name="T6" fmla="*/ 1987 w 2032"/>
                <a:gd name="T7" fmla="*/ 491 h 2008"/>
                <a:gd name="T8" fmla="*/ 2004 w 2032"/>
                <a:gd name="T9" fmla="*/ 256 h 2008"/>
                <a:gd name="T10" fmla="*/ 1961 w 2032"/>
                <a:gd name="T11" fmla="*/ 63 h 2008"/>
                <a:gd name="T12" fmla="*/ 1696 w 2032"/>
                <a:gd name="T13" fmla="*/ 24 h 2008"/>
                <a:gd name="T14" fmla="*/ 757 w 2032"/>
                <a:gd name="T15" fmla="*/ 6 h 2008"/>
                <a:gd name="T16" fmla="*/ 375 w 2032"/>
                <a:gd name="T17" fmla="*/ 19 h 2008"/>
                <a:gd name="T18" fmla="*/ 120 w 2032"/>
                <a:gd name="T19" fmla="*/ 19 h 2008"/>
                <a:gd name="T20" fmla="*/ 25 w 2032"/>
                <a:gd name="T21" fmla="*/ 198 h 2008"/>
                <a:gd name="T22" fmla="*/ 12 w 2032"/>
                <a:gd name="T23" fmla="*/ 431 h 2008"/>
                <a:gd name="T24" fmla="*/ 21 w 2032"/>
                <a:gd name="T25" fmla="*/ 788 h 2008"/>
                <a:gd name="T26" fmla="*/ 22 w 2032"/>
                <a:gd name="T27" fmla="*/ 1449 h 2008"/>
                <a:gd name="T28" fmla="*/ 34 w 2032"/>
                <a:gd name="T29" fmla="*/ 1720 h 2008"/>
                <a:gd name="T30" fmla="*/ 39 w 2032"/>
                <a:gd name="T31" fmla="*/ 1901 h 2008"/>
                <a:gd name="T32" fmla="*/ 292 w 2032"/>
                <a:gd name="T33" fmla="*/ 1976 h 2008"/>
                <a:gd name="T34" fmla="*/ 646 w 2032"/>
                <a:gd name="T35" fmla="*/ 1976 h 2008"/>
                <a:gd name="T36" fmla="*/ 1423 w 2032"/>
                <a:gd name="T37" fmla="*/ 1963 h 2008"/>
                <a:gd name="T38" fmla="*/ 1819 w 2032"/>
                <a:gd name="T39" fmla="*/ 1976 h 2008"/>
                <a:gd name="T40" fmla="*/ 1977 w 2032"/>
                <a:gd name="T41" fmla="*/ 1896 h 2008"/>
                <a:gd name="T42" fmla="*/ 1991 w 2032"/>
                <a:gd name="T43" fmla="*/ 1430 h 2008"/>
                <a:gd name="T44" fmla="*/ 1956 w 2032"/>
                <a:gd name="T45" fmla="*/ 1535 h 2008"/>
                <a:gd name="T46" fmla="*/ 1943 w 2032"/>
                <a:gd name="T47" fmla="*/ 1756 h 2008"/>
                <a:gd name="T48" fmla="*/ 1854 w 2032"/>
                <a:gd name="T49" fmla="*/ 1925 h 2008"/>
                <a:gd name="T50" fmla="*/ 1612 w 2032"/>
                <a:gd name="T51" fmla="*/ 1925 h 2008"/>
                <a:gd name="T52" fmla="*/ 1249 w 2032"/>
                <a:gd name="T53" fmla="*/ 1938 h 2008"/>
                <a:gd name="T54" fmla="*/ 363 w 2032"/>
                <a:gd name="T55" fmla="*/ 1926 h 2008"/>
                <a:gd name="T56" fmla="*/ 108 w 2032"/>
                <a:gd name="T57" fmla="*/ 1884 h 2008"/>
                <a:gd name="T58" fmla="*/ 67 w 2032"/>
                <a:gd name="T59" fmla="*/ 1701 h 2008"/>
                <a:gd name="T60" fmla="*/ 83 w 2032"/>
                <a:gd name="T61" fmla="*/ 1478 h 2008"/>
                <a:gd name="T62" fmla="*/ 86 w 2032"/>
                <a:gd name="T63" fmla="*/ 1208 h 2008"/>
                <a:gd name="T64" fmla="*/ 74 w 2032"/>
                <a:gd name="T65" fmla="*/ 899 h 2008"/>
                <a:gd name="T66" fmla="*/ 75 w 2032"/>
                <a:gd name="T67" fmla="*/ 588 h 2008"/>
                <a:gd name="T68" fmla="*/ 88 w 2032"/>
                <a:gd name="T69" fmla="*/ 146 h 2008"/>
                <a:gd name="T70" fmla="*/ 243 w 2032"/>
                <a:gd name="T71" fmla="*/ 66 h 2008"/>
                <a:gd name="T72" fmla="*/ 618 w 2032"/>
                <a:gd name="T73" fmla="*/ 82 h 2008"/>
                <a:gd name="T74" fmla="*/ 1355 w 2032"/>
                <a:gd name="T75" fmla="*/ 70 h 2008"/>
                <a:gd name="T76" fmla="*/ 1691 w 2032"/>
                <a:gd name="T77" fmla="*/ 70 h 2008"/>
                <a:gd name="T78" fmla="*/ 1934 w 2032"/>
                <a:gd name="T79" fmla="*/ 141 h 2008"/>
                <a:gd name="T80" fmla="*/ 1935 w 2032"/>
                <a:gd name="T81" fmla="*/ 313 h 2008"/>
                <a:gd name="T82" fmla="*/ 1946 w 2032"/>
                <a:gd name="T83" fmla="*/ 570 h 2008"/>
                <a:gd name="T84" fmla="*/ 1948 w 2032"/>
                <a:gd name="T85" fmla="*/ 1196 h 2008"/>
                <a:gd name="T86" fmla="*/ 1956 w 2032"/>
                <a:gd name="T87" fmla="*/ 1535 h 20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032" h="2008">
                  <a:moveTo>
                    <a:pt x="1991" y="1430"/>
                  </a:moveTo>
                  <a:cubicBezTo>
                    <a:pt x="1991" y="1319"/>
                    <a:pt x="2007" y="1212"/>
                    <a:pt x="1996" y="1102"/>
                  </a:cubicBezTo>
                  <a:cubicBezTo>
                    <a:pt x="1985" y="990"/>
                    <a:pt x="1970" y="888"/>
                    <a:pt x="1984" y="776"/>
                  </a:cubicBezTo>
                  <a:cubicBezTo>
                    <a:pt x="1996" y="683"/>
                    <a:pt x="1987" y="585"/>
                    <a:pt x="1987" y="491"/>
                  </a:cubicBezTo>
                  <a:cubicBezTo>
                    <a:pt x="1987" y="411"/>
                    <a:pt x="2004" y="335"/>
                    <a:pt x="2004" y="256"/>
                  </a:cubicBezTo>
                  <a:cubicBezTo>
                    <a:pt x="2004" y="194"/>
                    <a:pt x="2000" y="105"/>
                    <a:pt x="1961" y="63"/>
                  </a:cubicBezTo>
                  <a:cubicBezTo>
                    <a:pt x="1902" y="0"/>
                    <a:pt x="1771" y="20"/>
                    <a:pt x="1696" y="24"/>
                  </a:cubicBezTo>
                  <a:cubicBezTo>
                    <a:pt x="1387" y="41"/>
                    <a:pt x="1085" y="8"/>
                    <a:pt x="757" y="6"/>
                  </a:cubicBezTo>
                  <a:cubicBezTo>
                    <a:pt x="616" y="5"/>
                    <a:pt x="516" y="6"/>
                    <a:pt x="375" y="19"/>
                  </a:cubicBezTo>
                  <a:cubicBezTo>
                    <a:pt x="336" y="23"/>
                    <a:pt x="157" y="12"/>
                    <a:pt x="120" y="19"/>
                  </a:cubicBezTo>
                  <a:cubicBezTo>
                    <a:pt x="120" y="19"/>
                    <a:pt x="0" y="33"/>
                    <a:pt x="25" y="198"/>
                  </a:cubicBezTo>
                  <a:cubicBezTo>
                    <a:pt x="37" y="279"/>
                    <a:pt x="15" y="349"/>
                    <a:pt x="12" y="431"/>
                  </a:cubicBezTo>
                  <a:cubicBezTo>
                    <a:pt x="8" y="551"/>
                    <a:pt x="8" y="669"/>
                    <a:pt x="21" y="788"/>
                  </a:cubicBezTo>
                  <a:cubicBezTo>
                    <a:pt x="44" y="1006"/>
                    <a:pt x="50" y="1197"/>
                    <a:pt x="22" y="1449"/>
                  </a:cubicBezTo>
                  <a:cubicBezTo>
                    <a:pt x="12" y="1544"/>
                    <a:pt x="38" y="1624"/>
                    <a:pt x="34" y="1720"/>
                  </a:cubicBezTo>
                  <a:cubicBezTo>
                    <a:pt x="32" y="1760"/>
                    <a:pt x="18" y="1864"/>
                    <a:pt x="39" y="1901"/>
                  </a:cubicBezTo>
                  <a:cubicBezTo>
                    <a:pt x="85" y="1980"/>
                    <a:pt x="216" y="1973"/>
                    <a:pt x="292" y="1976"/>
                  </a:cubicBezTo>
                  <a:cubicBezTo>
                    <a:pt x="410" y="1981"/>
                    <a:pt x="488" y="1958"/>
                    <a:pt x="646" y="1976"/>
                  </a:cubicBezTo>
                  <a:cubicBezTo>
                    <a:pt x="911" y="2008"/>
                    <a:pt x="1156" y="1976"/>
                    <a:pt x="1423" y="1963"/>
                  </a:cubicBezTo>
                  <a:cubicBezTo>
                    <a:pt x="1540" y="1958"/>
                    <a:pt x="1701" y="1984"/>
                    <a:pt x="1819" y="1976"/>
                  </a:cubicBezTo>
                  <a:cubicBezTo>
                    <a:pt x="1888" y="1971"/>
                    <a:pt x="1949" y="1958"/>
                    <a:pt x="1977" y="1896"/>
                  </a:cubicBezTo>
                  <a:cubicBezTo>
                    <a:pt x="2032" y="1776"/>
                    <a:pt x="1991" y="1561"/>
                    <a:pt x="1991" y="1430"/>
                  </a:cubicBezTo>
                  <a:close/>
                  <a:moveTo>
                    <a:pt x="1956" y="1535"/>
                  </a:moveTo>
                  <a:cubicBezTo>
                    <a:pt x="1953" y="1613"/>
                    <a:pt x="1932" y="1679"/>
                    <a:pt x="1943" y="1756"/>
                  </a:cubicBezTo>
                  <a:cubicBezTo>
                    <a:pt x="1967" y="1912"/>
                    <a:pt x="1854" y="1925"/>
                    <a:pt x="1854" y="1925"/>
                  </a:cubicBezTo>
                  <a:cubicBezTo>
                    <a:pt x="1818" y="1932"/>
                    <a:pt x="1648" y="1922"/>
                    <a:pt x="1612" y="1925"/>
                  </a:cubicBezTo>
                  <a:cubicBezTo>
                    <a:pt x="1478" y="1938"/>
                    <a:pt x="1383" y="1939"/>
                    <a:pt x="1249" y="1938"/>
                  </a:cubicBezTo>
                  <a:cubicBezTo>
                    <a:pt x="939" y="1936"/>
                    <a:pt x="684" y="1907"/>
                    <a:pt x="363" y="1926"/>
                  </a:cubicBezTo>
                  <a:cubicBezTo>
                    <a:pt x="291" y="1930"/>
                    <a:pt x="163" y="1943"/>
                    <a:pt x="108" y="1884"/>
                  </a:cubicBezTo>
                  <a:cubicBezTo>
                    <a:pt x="71" y="1844"/>
                    <a:pt x="67" y="1760"/>
                    <a:pt x="67" y="1701"/>
                  </a:cubicBezTo>
                  <a:cubicBezTo>
                    <a:pt x="67" y="1626"/>
                    <a:pt x="83" y="1554"/>
                    <a:pt x="83" y="1478"/>
                  </a:cubicBezTo>
                  <a:cubicBezTo>
                    <a:pt x="83" y="1389"/>
                    <a:pt x="75" y="1296"/>
                    <a:pt x="86" y="1208"/>
                  </a:cubicBezTo>
                  <a:cubicBezTo>
                    <a:pt x="100" y="1102"/>
                    <a:pt x="85" y="1004"/>
                    <a:pt x="74" y="899"/>
                  </a:cubicBezTo>
                  <a:cubicBezTo>
                    <a:pt x="64" y="794"/>
                    <a:pt x="75" y="692"/>
                    <a:pt x="75" y="588"/>
                  </a:cubicBezTo>
                  <a:cubicBezTo>
                    <a:pt x="75" y="464"/>
                    <a:pt x="37" y="260"/>
                    <a:pt x="88" y="146"/>
                  </a:cubicBezTo>
                  <a:cubicBezTo>
                    <a:pt x="115" y="87"/>
                    <a:pt x="177" y="71"/>
                    <a:pt x="243" y="66"/>
                  </a:cubicBezTo>
                  <a:cubicBezTo>
                    <a:pt x="354" y="58"/>
                    <a:pt x="507" y="87"/>
                    <a:pt x="618" y="82"/>
                  </a:cubicBezTo>
                  <a:cubicBezTo>
                    <a:pt x="871" y="70"/>
                    <a:pt x="1104" y="40"/>
                    <a:pt x="1355" y="70"/>
                  </a:cubicBezTo>
                  <a:cubicBezTo>
                    <a:pt x="1504" y="87"/>
                    <a:pt x="1579" y="65"/>
                    <a:pt x="1691" y="70"/>
                  </a:cubicBezTo>
                  <a:cubicBezTo>
                    <a:pt x="1762" y="73"/>
                    <a:pt x="1901" y="53"/>
                    <a:pt x="1934" y="141"/>
                  </a:cubicBezTo>
                  <a:cubicBezTo>
                    <a:pt x="1948" y="179"/>
                    <a:pt x="1937" y="275"/>
                    <a:pt x="1935" y="313"/>
                  </a:cubicBezTo>
                  <a:cubicBezTo>
                    <a:pt x="1931" y="403"/>
                    <a:pt x="1956" y="480"/>
                    <a:pt x="1946" y="570"/>
                  </a:cubicBezTo>
                  <a:cubicBezTo>
                    <a:pt x="1920" y="808"/>
                    <a:pt x="1925" y="990"/>
                    <a:pt x="1948" y="1196"/>
                  </a:cubicBezTo>
                  <a:cubicBezTo>
                    <a:pt x="1960" y="1309"/>
                    <a:pt x="1960" y="1421"/>
                    <a:pt x="1956" y="1535"/>
                  </a:cubicBezTo>
                  <a:close/>
                </a:path>
              </a:pathLst>
            </a:custGeom>
            <a:solidFill>
              <a:srgbClr val="BFE3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6" name="Freeform 6"/>
            <p:cNvSpPr>
              <a:spLocks noEditPoints="1"/>
            </p:cNvSpPr>
            <p:nvPr/>
          </p:nvSpPr>
          <p:spPr bwMode="auto">
            <a:xfrm>
              <a:off x="1667" y="-2"/>
              <a:ext cx="4348" cy="4322"/>
            </a:xfrm>
            <a:custGeom>
              <a:avLst/>
              <a:gdLst>
                <a:gd name="T0" fmla="*/ 283 w 1999"/>
                <a:gd name="T1" fmla="*/ 1974 h 1987"/>
                <a:gd name="T2" fmla="*/ 24 w 1999"/>
                <a:gd name="T3" fmla="*/ 1716 h 1987"/>
                <a:gd name="T4" fmla="*/ 13 w 1999"/>
                <a:gd name="T5" fmla="*/ 1445 h 1987"/>
                <a:gd name="T6" fmla="*/ 0 w 1999"/>
                <a:gd name="T7" fmla="*/ 560 h 1987"/>
                <a:gd name="T8" fmla="*/ 16 w 1999"/>
                <a:gd name="T9" fmla="*/ 194 h 1987"/>
                <a:gd name="T10" fmla="*/ 111 w 1999"/>
                <a:gd name="T11" fmla="*/ 14 h 1987"/>
                <a:gd name="T12" fmla="*/ 366 w 1999"/>
                <a:gd name="T13" fmla="*/ 14 h 1987"/>
                <a:gd name="T14" fmla="*/ 1498 w 1999"/>
                <a:gd name="T15" fmla="*/ 23 h 1987"/>
                <a:gd name="T16" fmla="*/ 1954 w 1999"/>
                <a:gd name="T17" fmla="*/ 58 h 1987"/>
                <a:gd name="T18" fmla="*/ 1981 w 1999"/>
                <a:gd name="T19" fmla="*/ 487 h 1987"/>
                <a:gd name="T20" fmla="*/ 1972 w 1999"/>
                <a:gd name="T21" fmla="*/ 867 h 1987"/>
                <a:gd name="T22" fmla="*/ 1985 w 1999"/>
                <a:gd name="T23" fmla="*/ 1425 h 1987"/>
                <a:gd name="T24" fmla="*/ 1999 w 1999"/>
                <a:gd name="T25" fmla="*/ 1713 h 1987"/>
                <a:gd name="T26" fmla="*/ 1759 w 1999"/>
                <a:gd name="T27" fmla="*/ 1975 h 1987"/>
                <a:gd name="T28" fmla="*/ 881 w 1999"/>
                <a:gd name="T29" fmla="*/ 1987 h 1987"/>
                <a:gd name="T30" fmla="*/ 1415 w 1999"/>
                <a:gd name="T31" fmla="*/ 1958 h 1987"/>
                <a:gd name="T32" fmla="*/ 1811 w 1999"/>
                <a:gd name="T33" fmla="*/ 1971 h 1987"/>
                <a:gd name="T34" fmla="*/ 1982 w 1999"/>
                <a:gd name="T35" fmla="*/ 1426 h 1987"/>
                <a:gd name="T36" fmla="*/ 1987 w 1999"/>
                <a:gd name="T37" fmla="*/ 1098 h 1987"/>
                <a:gd name="T38" fmla="*/ 1981 w 1999"/>
                <a:gd name="T39" fmla="*/ 659 h 1987"/>
                <a:gd name="T40" fmla="*/ 1994 w 1999"/>
                <a:gd name="T41" fmla="*/ 252 h 1987"/>
                <a:gd name="T42" fmla="*/ 1688 w 1999"/>
                <a:gd name="T43" fmla="*/ 21 h 1987"/>
                <a:gd name="T44" fmla="*/ 684 w 1999"/>
                <a:gd name="T45" fmla="*/ 3 h 1987"/>
                <a:gd name="T46" fmla="*/ 166 w 1999"/>
                <a:gd name="T47" fmla="*/ 14 h 1987"/>
                <a:gd name="T48" fmla="*/ 64 w 1999"/>
                <a:gd name="T49" fmla="*/ 38 h 1987"/>
                <a:gd name="T50" fmla="*/ 22 w 1999"/>
                <a:gd name="T51" fmla="*/ 244 h 1987"/>
                <a:gd name="T52" fmla="*/ 14 w 1999"/>
                <a:gd name="T53" fmla="*/ 784 h 1987"/>
                <a:gd name="T54" fmla="*/ 13 w 1999"/>
                <a:gd name="T55" fmla="*/ 1492 h 1987"/>
                <a:gd name="T56" fmla="*/ 21 w 1999"/>
                <a:gd name="T57" fmla="*/ 1824 h 1987"/>
                <a:gd name="T58" fmla="*/ 318 w 1999"/>
                <a:gd name="T59" fmla="*/ 1972 h 1987"/>
                <a:gd name="T60" fmla="*/ 583 w 1999"/>
                <a:gd name="T61" fmla="*/ 1917 h 1987"/>
                <a:gd name="T62" fmla="*/ 99 w 1999"/>
                <a:gd name="T63" fmla="*/ 1881 h 1987"/>
                <a:gd name="T64" fmla="*/ 74 w 1999"/>
                <a:gd name="T65" fmla="*/ 1474 h 1987"/>
                <a:gd name="T66" fmla="*/ 82 w 1999"/>
                <a:gd name="T67" fmla="*/ 1114 h 1987"/>
                <a:gd name="T68" fmla="*/ 66 w 1999"/>
                <a:gd name="T69" fmla="*/ 585 h 1987"/>
                <a:gd name="T70" fmla="*/ 79 w 1999"/>
                <a:gd name="T71" fmla="*/ 141 h 1987"/>
                <a:gd name="T72" fmla="*/ 582 w 1999"/>
                <a:gd name="T73" fmla="*/ 77 h 1987"/>
                <a:gd name="T74" fmla="*/ 1347 w 1999"/>
                <a:gd name="T75" fmla="*/ 64 h 1987"/>
                <a:gd name="T76" fmla="*/ 1683 w 1999"/>
                <a:gd name="T77" fmla="*/ 64 h 1987"/>
                <a:gd name="T78" fmla="*/ 1928 w 1999"/>
                <a:gd name="T79" fmla="*/ 136 h 1987"/>
                <a:gd name="T80" fmla="*/ 1928 w 1999"/>
                <a:gd name="T81" fmla="*/ 332 h 1987"/>
                <a:gd name="T82" fmla="*/ 1922 w 1999"/>
                <a:gd name="T83" fmla="*/ 868 h 1987"/>
                <a:gd name="T84" fmla="*/ 1949 w 1999"/>
                <a:gd name="T85" fmla="*/ 1531 h 1987"/>
                <a:gd name="T86" fmla="*/ 1940 w 1999"/>
                <a:gd name="T87" fmla="*/ 1793 h 1987"/>
                <a:gd name="T88" fmla="*/ 1795 w 1999"/>
                <a:gd name="T89" fmla="*/ 1925 h 1987"/>
                <a:gd name="T90" fmla="*/ 1303 w 1999"/>
                <a:gd name="T91" fmla="*/ 1936 h 1987"/>
                <a:gd name="T92" fmla="*/ 1604 w 1999"/>
                <a:gd name="T93" fmla="*/ 1920 h 1987"/>
                <a:gd name="T94" fmla="*/ 1846 w 1999"/>
                <a:gd name="T95" fmla="*/ 1920 h 1987"/>
                <a:gd name="T96" fmla="*/ 1937 w 1999"/>
                <a:gd name="T97" fmla="*/ 1793 h 1987"/>
                <a:gd name="T98" fmla="*/ 1946 w 1999"/>
                <a:gd name="T99" fmla="*/ 1531 h 1987"/>
                <a:gd name="T100" fmla="*/ 1919 w 1999"/>
                <a:gd name="T101" fmla="*/ 868 h 1987"/>
                <a:gd name="T102" fmla="*/ 1925 w 1999"/>
                <a:gd name="T103" fmla="*/ 332 h 1987"/>
                <a:gd name="T104" fmla="*/ 1925 w 1999"/>
                <a:gd name="T105" fmla="*/ 137 h 1987"/>
                <a:gd name="T106" fmla="*/ 1683 w 1999"/>
                <a:gd name="T107" fmla="*/ 67 h 1987"/>
                <a:gd name="T108" fmla="*/ 1347 w 1999"/>
                <a:gd name="T109" fmla="*/ 67 h 1987"/>
                <a:gd name="T110" fmla="*/ 582 w 1999"/>
                <a:gd name="T111" fmla="*/ 80 h 1987"/>
                <a:gd name="T112" fmla="*/ 82 w 1999"/>
                <a:gd name="T113" fmla="*/ 143 h 1987"/>
                <a:gd name="T114" fmla="*/ 69 w 1999"/>
                <a:gd name="T115" fmla="*/ 585 h 1987"/>
                <a:gd name="T116" fmla="*/ 85 w 1999"/>
                <a:gd name="T117" fmla="*/ 1114 h 1987"/>
                <a:gd name="T118" fmla="*/ 77 w 1999"/>
                <a:gd name="T119" fmla="*/ 1474 h 1987"/>
                <a:gd name="T120" fmla="*/ 101 w 1999"/>
                <a:gd name="T121" fmla="*/ 1879 h 1987"/>
                <a:gd name="T122" fmla="*/ 583 w 1999"/>
                <a:gd name="T123" fmla="*/ 1914 h 19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999" h="1987">
                  <a:moveTo>
                    <a:pt x="638" y="1974"/>
                  </a:moveTo>
                  <a:cubicBezTo>
                    <a:pt x="592" y="1969"/>
                    <a:pt x="553" y="1967"/>
                    <a:pt x="517" y="1967"/>
                  </a:cubicBezTo>
                  <a:cubicBezTo>
                    <a:pt x="517" y="1967"/>
                    <a:pt x="517" y="1967"/>
                    <a:pt x="517" y="1967"/>
                  </a:cubicBezTo>
                  <a:cubicBezTo>
                    <a:pt x="443" y="1967"/>
                    <a:pt x="386" y="1975"/>
                    <a:pt x="318" y="1975"/>
                  </a:cubicBezTo>
                  <a:cubicBezTo>
                    <a:pt x="318" y="1975"/>
                    <a:pt x="318" y="1975"/>
                    <a:pt x="318" y="1975"/>
                  </a:cubicBezTo>
                  <a:cubicBezTo>
                    <a:pt x="307" y="1975"/>
                    <a:pt x="295" y="1974"/>
                    <a:pt x="283" y="1974"/>
                  </a:cubicBezTo>
                  <a:cubicBezTo>
                    <a:pt x="283" y="1974"/>
                    <a:pt x="283" y="1974"/>
                    <a:pt x="283" y="1974"/>
                  </a:cubicBezTo>
                  <a:cubicBezTo>
                    <a:pt x="208" y="1971"/>
                    <a:pt x="77" y="1978"/>
                    <a:pt x="30" y="1898"/>
                  </a:cubicBezTo>
                  <a:cubicBezTo>
                    <a:pt x="30" y="1898"/>
                    <a:pt x="30" y="1898"/>
                    <a:pt x="30" y="1898"/>
                  </a:cubicBezTo>
                  <a:cubicBezTo>
                    <a:pt x="20" y="1882"/>
                    <a:pt x="18" y="1854"/>
                    <a:pt x="18" y="1824"/>
                  </a:cubicBezTo>
                  <a:cubicBezTo>
                    <a:pt x="18" y="1824"/>
                    <a:pt x="18" y="1824"/>
                    <a:pt x="18" y="1824"/>
                  </a:cubicBezTo>
                  <a:cubicBezTo>
                    <a:pt x="18" y="1783"/>
                    <a:pt x="23" y="1739"/>
                    <a:pt x="24" y="1716"/>
                  </a:cubicBezTo>
                  <a:cubicBezTo>
                    <a:pt x="24" y="1716"/>
                    <a:pt x="24" y="1716"/>
                    <a:pt x="24" y="1716"/>
                  </a:cubicBezTo>
                  <a:cubicBezTo>
                    <a:pt x="24" y="1708"/>
                    <a:pt x="25" y="1700"/>
                    <a:pt x="25" y="1692"/>
                  </a:cubicBezTo>
                  <a:cubicBezTo>
                    <a:pt x="25" y="1692"/>
                    <a:pt x="25" y="1692"/>
                    <a:pt x="25" y="1692"/>
                  </a:cubicBezTo>
                  <a:cubicBezTo>
                    <a:pt x="25" y="1623"/>
                    <a:pt x="10" y="1560"/>
                    <a:pt x="10" y="1492"/>
                  </a:cubicBezTo>
                  <a:cubicBezTo>
                    <a:pt x="10" y="1492"/>
                    <a:pt x="10" y="1492"/>
                    <a:pt x="10" y="1492"/>
                  </a:cubicBezTo>
                  <a:cubicBezTo>
                    <a:pt x="10" y="1476"/>
                    <a:pt x="11" y="1461"/>
                    <a:pt x="13" y="1445"/>
                  </a:cubicBezTo>
                  <a:cubicBezTo>
                    <a:pt x="13" y="1445"/>
                    <a:pt x="13" y="1445"/>
                    <a:pt x="13" y="1445"/>
                  </a:cubicBezTo>
                  <a:cubicBezTo>
                    <a:pt x="26" y="1328"/>
                    <a:pt x="31" y="1225"/>
                    <a:pt x="31" y="1126"/>
                  </a:cubicBezTo>
                  <a:cubicBezTo>
                    <a:pt x="31" y="1126"/>
                    <a:pt x="31" y="1126"/>
                    <a:pt x="31" y="1126"/>
                  </a:cubicBezTo>
                  <a:cubicBezTo>
                    <a:pt x="31" y="1011"/>
                    <a:pt x="24" y="901"/>
                    <a:pt x="11" y="784"/>
                  </a:cubicBezTo>
                  <a:cubicBezTo>
                    <a:pt x="11" y="784"/>
                    <a:pt x="11" y="784"/>
                    <a:pt x="11" y="784"/>
                  </a:cubicBezTo>
                  <a:cubicBezTo>
                    <a:pt x="3" y="709"/>
                    <a:pt x="0" y="635"/>
                    <a:pt x="0" y="560"/>
                  </a:cubicBezTo>
                  <a:cubicBezTo>
                    <a:pt x="0" y="560"/>
                    <a:pt x="0" y="560"/>
                    <a:pt x="0" y="560"/>
                  </a:cubicBezTo>
                  <a:cubicBezTo>
                    <a:pt x="0" y="516"/>
                    <a:pt x="1" y="472"/>
                    <a:pt x="3" y="427"/>
                  </a:cubicBezTo>
                  <a:cubicBezTo>
                    <a:pt x="3" y="427"/>
                    <a:pt x="3" y="427"/>
                    <a:pt x="3" y="427"/>
                  </a:cubicBezTo>
                  <a:cubicBezTo>
                    <a:pt x="5" y="362"/>
                    <a:pt x="19" y="305"/>
                    <a:pt x="19" y="244"/>
                  </a:cubicBezTo>
                  <a:cubicBezTo>
                    <a:pt x="19" y="244"/>
                    <a:pt x="19" y="244"/>
                    <a:pt x="19" y="244"/>
                  </a:cubicBezTo>
                  <a:cubicBezTo>
                    <a:pt x="19" y="228"/>
                    <a:pt x="18" y="211"/>
                    <a:pt x="16" y="194"/>
                  </a:cubicBezTo>
                  <a:cubicBezTo>
                    <a:pt x="16" y="194"/>
                    <a:pt x="16" y="194"/>
                    <a:pt x="16" y="194"/>
                  </a:cubicBezTo>
                  <a:cubicBezTo>
                    <a:pt x="13" y="179"/>
                    <a:pt x="12" y="164"/>
                    <a:pt x="12" y="151"/>
                  </a:cubicBezTo>
                  <a:cubicBezTo>
                    <a:pt x="12" y="151"/>
                    <a:pt x="12" y="151"/>
                    <a:pt x="12" y="151"/>
                  </a:cubicBezTo>
                  <a:cubicBezTo>
                    <a:pt x="12" y="88"/>
                    <a:pt x="37" y="54"/>
                    <a:pt x="62" y="35"/>
                  </a:cubicBezTo>
                  <a:cubicBezTo>
                    <a:pt x="62" y="35"/>
                    <a:pt x="62" y="35"/>
                    <a:pt x="62" y="35"/>
                  </a:cubicBezTo>
                  <a:cubicBezTo>
                    <a:pt x="87" y="17"/>
                    <a:pt x="111" y="14"/>
                    <a:pt x="111" y="14"/>
                  </a:cubicBezTo>
                  <a:cubicBezTo>
                    <a:pt x="111" y="14"/>
                    <a:pt x="111" y="14"/>
                    <a:pt x="111" y="14"/>
                  </a:cubicBezTo>
                  <a:cubicBezTo>
                    <a:pt x="121" y="12"/>
                    <a:pt x="141" y="11"/>
                    <a:pt x="166" y="11"/>
                  </a:cubicBezTo>
                  <a:cubicBezTo>
                    <a:pt x="166" y="11"/>
                    <a:pt x="166" y="11"/>
                    <a:pt x="166" y="11"/>
                  </a:cubicBezTo>
                  <a:cubicBezTo>
                    <a:pt x="220" y="11"/>
                    <a:pt x="298" y="15"/>
                    <a:pt x="342" y="15"/>
                  </a:cubicBezTo>
                  <a:cubicBezTo>
                    <a:pt x="342" y="15"/>
                    <a:pt x="342" y="15"/>
                    <a:pt x="342" y="15"/>
                  </a:cubicBezTo>
                  <a:cubicBezTo>
                    <a:pt x="352" y="15"/>
                    <a:pt x="361" y="14"/>
                    <a:pt x="366" y="14"/>
                  </a:cubicBezTo>
                  <a:cubicBezTo>
                    <a:pt x="366" y="14"/>
                    <a:pt x="366" y="14"/>
                    <a:pt x="366" y="14"/>
                  </a:cubicBezTo>
                  <a:cubicBezTo>
                    <a:pt x="485" y="3"/>
                    <a:pt x="574" y="0"/>
                    <a:pt x="684" y="0"/>
                  </a:cubicBezTo>
                  <a:cubicBezTo>
                    <a:pt x="684" y="0"/>
                    <a:pt x="684" y="0"/>
                    <a:pt x="684" y="0"/>
                  </a:cubicBezTo>
                  <a:cubicBezTo>
                    <a:pt x="705" y="0"/>
                    <a:pt x="726" y="0"/>
                    <a:pt x="749" y="0"/>
                  </a:cubicBezTo>
                  <a:cubicBezTo>
                    <a:pt x="749" y="0"/>
                    <a:pt x="749" y="0"/>
                    <a:pt x="749" y="0"/>
                  </a:cubicBezTo>
                  <a:cubicBezTo>
                    <a:pt x="1010" y="2"/>
                    <a:pt x="1254" y="23"/>
                    <a:pt x="1498" y="23"/>
                  </a:cubicBezTo>
                  <a:cubicBezTo>
                    <a:pt x="1498" y="23"/>
                    <a:pt x="1498" y="23"/>
                    <a:pt x="1498" y="23"/>
                  </a:cubicBezTo>
                  <a:cubicBezTo>
                    <a:pt x="1561" y="23"/>
                    <a:pt x="1624" y="22"/>
                    <a:pt x="1687" y="18"/>
                  </a:cubicBezTo>
                  <a:cubicBezTo>
                    <a:pt x="1687" y="18"/>
                    <a:pt x="1687" y="18"/>
                    <a:pt x="1687" y="18"/>
                  </a:cubicBezTo>
                  <a:cubicBezTo>
                    <a:pt x="1719" y="17"/>
                    <a:pt x="1760" y="12"/>
                    <a:pt x="1802" y="12"/>
                  </a:cubicBezTo>
                  <a:cubicBezTo>
                    <a:pt x="1802" y="12"/>
                    <a:pt x="1802" y="12"/>
                    <a:pt x="1802" y="12"/>
                  </a:cubicBezTo>
                  <a:cubicBezTo>
                    <a:pt x="1860" y="12"/>
                    <a:pt x="1919" y="21"/>
                    <a:pt x="1954" y="58"/>
                  </a:cubicBezTo>
                  <a:cubicBezTo>
                    <a:pt x="1954" y="58"/>
                    <a:pt x="1954" y="58"/>
                    <a:pt x="1954" y="58"/>
                  </a:cubicBezTo>
                  <a:cubicBezTo>
                    <a:pt x="1994" y="101"/>
                    <a:pt x="1997" y="190"/>
                    <a:pt x="1997" y="252"/>
                  </a:cubicBezTo>
                  <a:cubicBezTo>
                    <a:pt x="1997" y="252"/>
                    <a:pt x="1997" y="252"/>
                    <a:pt x="1997" y="252"/>
                  </a:cubicBezTo>
                  <a:cubicBezTo>
                    <a:pt x="1997" y="252"/>
                    <a:pt x="1997" y="252"/>
                    <a:pt x="1997" y="253"/>
                  </a:cubicBezTo>
                  <a:cubicBezTo>
                    <a:pt x="1997" y="253"/>
                    <a:pt x="1997" y="253"/>
                    <a:pt x="1997" y="253"/>
                  </a:cubicBezTo>
                  <a:cubicBezTo>
                    <a:pt x="1997" y="332"/>
                    <a:pt x="1981" y="408"/>
                    <a:pt x="1981" y="487"/>
                  </a:cubicBezTo>
                  <a:cubicBezTo>
                    <a:pt x="1981" y="487"/>
                    <a:pt x="1981" y="487"/>
                    <a:pt x="1981" y="487"/>
                  </a:cubicBezTo>
                  <a:cubicBezTo>
                    <a:pt x="1981" y="543"/>
                    <a:pt x="1984" y="601"/>
                    <a:pt x="1984" y="659"/>
                  </a:cubicBezTo>
                  <a:cubicBezTo>
                    <a:pt x="1984" y="659"/>
                    <a:pt x="1984" y="659"/>
                    <a:pt x="1984" y="659"/>
                  </a:cubicBezTo>
                  <a:cubicBezTo>
                    <a:pt x="1984" y="697"/>
                    <a:pt x="1982" y="735"/>
                    <a:pt x="1978" y="772"/>
                  </a:cubicBezTo>
                  <a:cubicBezTo>
                    <a:pt x="1978" y="772"/>
                    <a:pt x="1978" y="772"/>
                    <a:pt x="1978" y="772"/>
                  </a:cubicBezTo>
                  <a:cubicBezTo>
                    <a:pt x="1974" y="804"/>
                    <a:pt x="1972" y="836"/>
                    <a:pt x="1972" y="867"/>
                  </a:cubicBezTo>
                  <a:cubicBezTo>
                    <a:pt x="1972" y="867"/>
                    <a:pt x="1972" y="867"/>
                    <a:pt x="1972" y="867"/>
                  </a:cubicBezTo>
                  <a:cubicBezTo>
                    <a:pt x="1972" y="944"/>
                    <a:pt x="1982" y="1018"/>
                    <a:pt x="1990" y="1098"/>
                  </a:cubicBezTo>
                  <a:cubicBezTo>
                    <a:pt x="1990" y="1098"/>
                    <a:pt x="1990" y="1098"/>
                    <a:pt x="1990" y="1098"/>
                  </a:cubicBezTo>
                  <a:cubicBezTo>
                    <a:pt x="1993" y="1126"/>
                    <a:pt x="1994" y="1153"/>
                    <a:pt x="1994" y="1181"/>
                  </a:cubicBezTo>
                  <a:cubicBezTo>
                    <a:pt x="1994" y="1181"/>
                    <a:pt x="1994" y="1181"/>
                    <a:pt x="1994" y="1181"/>
                  </a:cubicBezTo>
                  <a:cubicBezTo>
                    <a:pt x="1994" y="1262"/>
                    <a:pt x="1985" y="1343"/>
                    <a:pt x="1985" y="1425"/>
                  </a:cubicBezTo>
                  <a:cubicBezTo>
                    <a:pt x="1985" y="1425"/>
                    <a:pt x="1985" y="1425"/>
                    <a:pt x="1985" y="1425"/>
                  </a:cubicBezTo>
                  <a:cubicBezTo>
                    <a:pt x="1985" y="1425"/>
                    <a:pt x="1985" y="1426"/>
                    <a:pt x="1985" y="1426"/>
                  </a:cubicBezTo>
                  <a:cubicBezTo>
                    <a:pt x="1985" y="1426"/>
                    <a:pt x="1985" y="1426"/>
                    <a:pt x="1985" y="1426"/>
                  </a:cubicBezTo>
                  <a:cubicBezTo>
                    <a:pt x="1983" y="1426"/>
                    <a:pt x="1983" y="1426"/>
                    <a:pt x="1983" y="1426"/>
                  </a:cubicBezTo>
                  <a:cubicBezTo>
                    <a:pt x="1985" y="1426"/>
                    <a:pt x="1985" y="1426"/>
                    <a:pt x="1985" y="1426"/>
                  </a:cubicBezTo>
                  <a:cubicBezTo>
                    <a:pt x="1985" y="1504"/>
                    <a:pt x="1999" y="1612"/>
                    <a:pt x="1999" y="1713"/>
                  </a:cubicBezTo>
                  <a:cubicBezTo>
                    <a:pt x="1999" y="1713"/>
                    <a:pt x="1999" y="1713"/>
                    <a:pt x="1999" y="1713"/>
                  </a:cubicBezTo>
                  <a:cubicBezTo>
                    <a:pt x="1999" y="1780"/>
                    <a:pt x="1993" y="1844"/>
                    <a:pt x="1971" y="1892"/>
                  </a:cubicBezTo>
                  <a:cubicBezTo>
                    <a:pt x="1971" y="1892"/>
                    <a:pt x="1971" y="1892"/>
                    <a:pt x="1971" y="1892"/>
                  </a:cubicBezTo>
                  <a:cubicBezTo>
                    <a:pt x="1942" y="1956"/>
                    <a:pt x="1880" y="1969"/>
                    <a:pt x="1811" y="1974"/>
                  </a:cubicBezTo>
                  <a:cubicBezTo>
                    <a:pt x="1811" y="1974"/>
                    <a:pt x="1811" y="1974"/>
                    <a:pt x="1811" y="1974"/>
                  </a:cubicBezTo>
                  <a:cubicBezTo>
                    <a:pt x="1794" y="1975"/>
                    <a:pt x="1777" y="1975"/>
                    <a:pt x="1759" y="1975"/>
                  </a:cubicBezTo>
                  <a:cubicBezTo>
                    <a:pt x="1759" y="1975"/>
                    <a:pt x="1759" y="1975"/>
                    <a:pt x="1759" y="1975"/>
                  </a:cubicBezTo>
                  <a:cubicBezTo>
                    <a:pt x="1662" y="1975"/>
                    <a:pt x="1545" y="1960"/>
                    <a:pt x="1450" y="1960"/>
                  </a:cubicBezTo>
                  <a:cubicBezTo>
                    <a:pt x="1450" y="1960"/>
                    <a:pt x="1450" y="1960"/>
                    <a:pt x="1450" y="1960"/>
                  </a:cubicBezTo>
                  <a:cubicBezTo>
                    <a:pt x="1438" y="1960"/>
                    <a:pt x="1426" y="1960"/>
                    <a:pt x="1415" y="1961"/>
                  </a:cubicBezTo>
                  <a:cubicBezTo>
                    <a:pt x="1415" y="1961"/>
                    <a:pt x="1415" y="1961"/>
                    <a:pt x="1415" y="1961"/>
                  </a:cubicBezTo>
                  <a:cubicBezTo>
                    <a:pt x="1231" y="1970"/>
                    <a:pt x="1058" y="1987"/>
                    <a:pt x="881" y="1987"/>
                  </a:cubicBezTo>
                  <a:cubicBezTo>
                    <a:pt x="881" y="1987"/>
                    <a:pt x="881" y="1987"/>
                    <a:pt x="881" y="1987"/>
                  </a:cubicBezTo>
                  <a:cubicBezTo>
                    <a:pt x="801" y="1987"/>
                    <a:pt x="720" y="1984"/>
                    <a:pt x="638" y="1974"/>
                  </a:cubicBezTo>
                  <a:close/>
                  <a:moveTo>
                    <a:pt x="638" y="1971"/>
                  </a:moveTo>
                  <a:cubicBezTo>
                    <a:pt x="720" y="1981"/>
                    <a:pt x="801" y="1984"/>
                    <a:pt x="881" y="1984"/>
                  </a:cubicBezTo>
                  <a:cubicBezTo>
                    <a:pt x="881" y="1984"/>
                    <a:pt x="881" y="1984"/>
                    <a:pt x="881" y="1984"/>
                  </a:cubicBezTo>
                  <a:cubicBezTo>
                    <a:pt x="1058" y="1984"/>
                    <a:pt x="1231" y="1967"/>
                    <a:pt x="1415" y="1958"/>
                  </a:cubicBezTo>
                  <a:cubicBezTo>
                    <a:pt x="1415" y="1958"/>
                    <a:pt x="1415" y="1958"/>
                    <a:pt x="1415" y="1958"/>
                  </a:cubicBezTo>
                  <a:cubicBezTo>
                    <a:pt x="1426" y="1957"/>
                    <a:pt x="1438" y="1957"/>
                    <a:pt x="1450" y="1957"/>
                  </a:cubicBezTo>
                  <a:cubicBezTo>
                    <a:pt x="1450" y="1957"/>
                    <a:pt x="1450" y="1957"/>
                    <a:pt x="1450" y="1957"/>
                  </a:cubicBezTo>
                  <a:cubicBezTo>
                    <a:pt x="1546" y="1957"/>
                    <a:pt x="1662" y="1972"/>
                    <a:pt x="1759" y="1972"/>
                  </a:cubicBezTo>
                  <a:cubicBezTo>
                    <a:pt x="1759" y="1972"/>
                    <a:pt x="1759" y="1972"/>
                    <a:pt x="1759" y="1972"/>
                  </a:cubicBezTo>
                  <a:cubicBezTo>
                    <a:pt x="1777" y="1972"/>
                    <a:pt x="1794" y="1972"/>
                    <a:pt x="1811" y="1971"/>
                  </a:cubicBezTo>
                  <a:cubicBezTo>
                    <a:pt x="1811" y="1971"/>
                    <a:pt x="1811" y="1971"/>
                    <a:pt x="1811" y="1971"/>
                  </a:cubicBezTo>
                  <a:cubicBezTo>
                    <a:pt x="1880" y="1965"/>
                    <a:pt x="1940" y="1953"/>
                    <a:pt x="1968" y="1891"/>
                  </a:cubicBezTo>
                  <a:cubicBezTo>
                    <a:pt x="1968" y="1891"/>
                    <a:pt x="1968" y="1891"/>
                    <a:pt x="1968" y="1891"/>
                  </a:cubicBezTo>
                  <a:cubicBezTo>
                    <a:pt x="1990" y="1843"/>
                    <a:pt x="1996" y="1780"/>
                    <a:pt x="1996" y="1713"/>
                  </a:cubicBezTo>
                  <a:cubicBezTo>
                    <a:pt x="1996" y="1713"/>
                    <a:pt x="1996" y="1713"/>
                    <a:pt x="1996" y="1713"/>
                  </a:cubicBezTo>
                  <a:cubicBezTo>
                    <a:pt x="1996" y="1613"/>
                    <a:pt x="1982" y="1504"/>
                    <a:pt x="1982" y="1426"/>
                  </a:cubicBezTo>
                  <a:cubicBezTo>
                    <a:pt x="1982" y="1426"/>
                    <a:pt x="1982" y="1426"/>
                    <a:pt x="1982" y="1426"/>
                  </a:cubicBezTo>
                  <a:cubicBezTo>
                    <a:pt x="1982" y="1426"/>
                    <a:pt x="1982" y="1425"/>
                    <a:pt x="1982" y="1425"/>
                  </a:cubicBezTo>
                  <a:cubicBezTo>
                    <a:pt x="1982" y="1425"/>
                    <a:pt x="1982" y="1425"/>
                    <a:pt x="1982" y="1425"/>
                  </a:cubicBezTo>
                  <a:cubicBezTo>
                    <a:pt x="1982" y="1342"/>
                    <a:pt x="1991" y="1262"/>
                    <a:pt x="1991" y="1181"/>
                  </a:cubicBezTo>
                  <a:cubicBezTo>
                    <a:pt x="1991" y="1181"/>
                    <a:pt x="1991" y="1181"/>
                    <a:pt x="1991" y="1181"/>
                  </a:cubicBezTo>
                  <a:cubicBezTo>
                    <a:pt x="1991" y="1153"/>
                    <a:pt x="1990" y="1126"/>
                    <a:pt x="1987" y="1098"/>
                  </a:cubicBezTo>
                  <a:cubicBezTo>
                    <a:pt x="1987" y="1098"/>
                    <a:pt x="1987" y="1098"/>
                    <a:pt x="1987" y="1098"/>
                  </a:cubicBezTo>
                  <a:cubicBezTo>
                    <a:pt x="1979" y="1019"/>
                    <a:pt x="1969" y="944"/>
                    <a:pt x="1969" y="867"/>
                  </a:cubicBezTo>
                  <a:cubicBezTo>
                    <a:pt x="1969" y="867"/>
                    <a:pt x="1969" y="867"/>
                    <a:pt x="1969" y="867"/>
                  </a:cubicBezTo>
                  <a:cubicBezTo>
                    <a:pt x="1969" y="836"/>
                    <a:pt x="1971" y="804"/>
                    <a:pt x="1975" y="772"/>
                  </a:cubicBezTo>
                  <a:cubicBezTo>
                    <a:pt x="1975" y="772"/>
                    <a:pt x="1975" y="772"/>
                    <a:pt x="1975" y="772"/>
                  </a:cubicBezTo>
                  <a:cubicBezTo>
                    <a:pt x="1979" y="735"/>
                    <a:pt x="1981" y="697"/>
                    <a:pt x="1981" y="659"/>
                  </a:cubicBezTo>
                  <a:cubicBezTo>
                    <a:pt x="1981" y="659"/>
                    <a:pt x="1981" y="659"/>
                    <a:pt x="1981" y="659"/>
                  </a:cubicBezTo>
                  <a:cubicBezTo>
                    <a:pt x="1981" y="601"/>
                    <a:pt x="1978" y="543"/>
                    <a:pt x="1978" y="487"/>
                  </a:cubicBezTo>
                  <a:cubicBezTo>
                    <a:pt x="1978" y="487"/>
                    <a:pt x="1978" y="487"/>
                    <a:pt x="1978" y="487"/>
                  </a:cubicBezTo>
                  <a:cubicBezTo>
                    <a:pt x="1978" y="407"/>
                    <a:pt x="1994" y="331"/>
                    <a:pt x="1994" y="253"/>
                  </a:cubicBezTo>
                  <a:cubicBezTo>
                    <a:pt x="1994" y="253"/>
                    <a:pt x="1994" y="253"/>
                    <a:pt x="1994" y="253"/>
                  </a:cubicBezTo>
                  <a:cubicBezTo>
                    <a:pt x="1994" y="252"/>
                    <a:pt x="1994" y="252"/>
                    <a:pt x="1994" y="252"/>
                  </a:cubicBezTo>
                  <a:cubicBezTo>
                    <a:pt x="1994" y="252"/>
                    <a:pt x="1994" y="252"/>
                    <a:pt x="1994" y="252"/>
                  </a:cubicBezTo>
                  <a:cubicBezTo>
                    <a:pt x="1994" y="190"/>
                    <a:pt x="1991" y="101"/>
                    <a:pt x="1952" y="60"/>
                  </a:cubicBezTo>
                  <a:cubicBezTo>
                    <a:pt x="1952" y="60"/>
                    <a:pt x="1952" y="60"/>
                    <a:pt x="1952" y="60"/>
                  </a:cubicBezTo>
                  <a:cubicBezTo>
                    <a:pt x="1918" y="24"/>
                    <a:pt x="1860" y="15"/>
                    <a:pt x="1802" y="15"/>
                  </a:cubicBezTo>
                  <a:cubicBezTo>
                    <a:pt x="1802" y="15"/>
                    <a:pt x="1802" y="15"/>
                    <a:pt x="1802" y="15"/>
                  </a:cubicBezTo>
                  <a:cubicBezTo>
                    <a:pt x="1760" y="15"/>
                    <a:pt x="1719" y="20"/>
                    <a:pt x="1688" y="21"/>
                  </a:cubicBezTo>
                  <a:cubicBezTo>
                    <a:pt x="1688" y="21"/>
                    <a:pt x="1688" y="21"/>
                    <a:pt x="1688" y="21"/>
                  </a:cubicBezTo>
                  <a:cubicBezTo>
                    <a:pt x="1624" y="25"/>
                    <a:pt x="1561" y="26"/>
                    <a:pt x="1498" y="26"/>
                  </a:cubicBezTo>
                  <a:cubicBezTo>
                    <a:pt x="1498" y="26"/>
                    <a:pt x="1498" y="26"/>
                    <a:pt x="1498" y="26"/>
                  </a:cubicBezTo>
                  <a:cubicBezTo>
                    <a:pt x="1254" y="26"/>
                    <a:pt x="1010" y="5"/>
                    <a:pt x="749" y="3"/>
                  </a:cubicBezTo>
                  <a:cubicBezTo>
                    <a:pt x="749" y="3"/>
                    <a:pt x="749" y="3"/>
                    <a:pt x="749" y="3"/>
                  </a:cubicBezTo>
                  <a:cubicBezTo>
                    <a:pt x="726" y="3"/>
                    <a:pt x="705" y="3"/>
                    <a:pt x="684" y="3"/>
                  </a:cubicBezTo>
                  <a:cubicBezTo>
                    <a:pt x="684" y="3"/>
                    <a:pt x="684" y="3"/>
                    <a:pt x="684" y="3"/>
                  </a:cubicBezTo>
                  <a:cubicBezTo>
                    <a:pt x="575" y="3"/>
                    <a:pt x="486" y="6"/>
                    <a:pt x="367" y="17"/>
                  </a:cubicBezTo>
                  <a:cubicBezTo>
                    <a:pt x="367" y="17"/>
                    <a:pt x="367" y="17"/>
                    <a:pt x="367" y="17"/>
                  </a:cubicBezTo>
                  <a:cubicBezTo>
                    <a:pt x="361" y="17"/>
                    <a:pt x="352" y="18"/>
                    <a:pt x="342" y="18"/>
                  </a:cubicBezTo>
                  <a:cubicBezTo>
                    <a:pt x="342" y="18"/>
                    <a:pt x="342" y="18"/>
                    <a:pt x="342" y="18"/>
                  </a:cubicBezTo>
                  <a:cubicBezTo>
                    <a:pt x="298" y="18"/>
                    <a:pt x="220" y="14"/>
                    <a:pt x="166" y="14"/>
                  </a:cubicBezTo>
                  <a:cubicBezTo>
                    <a:pt x="166" y="14"/>
                    <a:pt x="166" y="14"/>
                    <a:pt x="166" y="14"/>
                  </a:cubicBezTo>
                  <a:cubicBezTo>
                    <a:pt x="141" y="14"/>
                    <a:pt x="121" y="15"/>
                    <a:pt x="112" y="17"/>
                  </a:cubicBezTo>
                  <a:cubicBezTo>
                    <a:pt x="112" y="17"/>
                    <a:pt x="112" y="17"/>
                    <a:pt x="112" y="17"/>
                  </a:cubicBezTo>
                  <a:cubicBezTo>
                    <a:pt x="112" y="17"/>
                    <a:pt x="106" y="17"/>
                    <a:pt x="97" y="20"/>
                  </a:cubicBezTo>
                  <a:cubicBezTo>
                    <a:pt x="97" y="20"/>
                    <a:pt x="97" y="20"/>
                    <a:pt x="97" y="20"/>
                  </a:cubicBezTo>
                  <a:cubicBezTo>
                    <a:pt x="88" y="23"/>
                    <a:pt x="76" y="29"/>
                    <a:pt x="64" y="38"/>
                  </a:cubicBezTo>
                  <a:cubicBezTo>
                    <a:pt x="64" y="38"/>
                    <a:pt x="64" y="38"/>
                    <a:pt x="64" y="38"/>
                  </a:cubicBezTo>
                  <a:cubicBezTo>
                    <a:pt x="39" y="56"/>
                    <a:pt x="15" y="89"/>
                    <a:pt x="15" y="151"/>
                  </a:cubicBezTo>
                  <a:cubicBezTo>
                    <a:pt x="15" y="151"/>
                    <a:pt x="15" y="151"/>
                    <a:pt x="15" y="151"/>
                  </a:cubicBezTo>
                  <a:cubicBezTo>
                    <a:pt x="15" y="164"/>
                    <a:pt x="16" y="178"/>
                    <a:pt x="19" y="194"/>
                  </a:cubicBezTo>
                  <a:cubicBezTo>
                    <a:pt x="19" y="194"/>
                    <a:pt x="19" y="194"/>
                    <a:pt x="19" y="194"/>
                  </a:cubicBezTo>
                  <a:cubicBezTo>
                    <a:pt x="21" y="211"/>
                    <a:pt x="22" y="228"/>
                    <a:pt x="22" y="244"/>
                  </a:cubicBezTo>
                  <a:cubicBezTo>
                    <a:pt x="22" y="244"/>
                    <a:pt x="22" y="244"/>
                    <a:pt x="22" y="244"/>
                  </a:cubicBezTo>
                  <a:cubicBezTo>
                    <a:pt x="22" y="306"/>
                    <a:pt x="8" y="362"/>
                    <a:pt x="6" y="427"/>
                  </a:cubicBezTo>
                  <a:cubicBezTo>
                    <a:pt x="6" y="427"/>
                    <a:pt x="6" y="427"/>
                    <a:pt x="6" y="427"/>
                  </a:cubicBezTo>
                  <a:cubicBezTo>
                    <a:pt x="4" y="472"/>
                    <a:pt x="3" y="516"/>
                    <a:pt x="3" y="560"/>
                  </a:cubicBezTo>
                  <a:cubicBezTo>
                    <a:pt x="3" y="560"/>
                    <a:pt x="3" y="560"/>
                    <a:pt x="3" y="560"/>
                  </a:cubicBezTo>
                  <a:cubicBezTo>
                    <a:pt x="3" y="635"/>
                    <a:pt x="6" y="709"/>
                    <a:pt x="14" y="784"/>
                  </a:cubicBezTo>
                  <a:cubicBezTo>
                    <a:pt x="14" y="784"/>
                    <a:pt x="14" y="784"/>
                    <a:pt x="14" y="784"/>
                  </a:cubicBezTo>
                  <a:cubicBezTo>
                    <a:pt x="27" y="901"/>
                    <a:pt x="34" y="1011"/>
                    <a:pt x="34" y="1126"/>
                  </a:cubicBezTo>
                  <a:cubicBezTo>
                    <a:pt x="34" y="1126"/>
                    <a:pt x="34" y="1126"/>
                    <a:pt x="34" y="1126"/>
                  </a:cubicBezTo>
                  <a:cubicBezTo>
                    <a:pt x="34" y="1225"/>
                    <a:pt x="29" y="1329"/>
                    <a:pt x="16" y="1445"/>
                  </a:cubicBezTo>
                  <a:cubicBezTo>
                    <a:pt x="16" y="1445"/>
                    <a:pt x="16" y="1445"/>
                    <a:pt x="16" y="1445"/>
                  </a:cubicBezTo>
                  <a:cubicBezTo>
                    <a:pt x="14" y="1461"/>
                    <a:pt x="13" y="1477"/>
                    <a:pt x="13" y="1492"/>
                  </a:cubicBezTo>
                  <a:cubicBezTo>
                    <a:pt x="13" y="1492"/>
                    <a:pt x="13" y="1492"/>
                    <a:pt x="13" y="1492"/>
                  </a:cubicBezTo>
                  <a:cubicBezTo>
                    <a:pt x="13" y="1560"/>
                    <a:pt x="28" y="1622"/>
                    <a:pt x="28" y="1692"/>
                  </a:cubicBezTo>
                  <a:cubicBezTo>
                    <a:pt x="28" y="1692"/>
                    <a:pt x="28" y="1692"/>
                    <a:pt x="28" y="1692"/>
                  </a:cubicBezTo>
                  <a:cubicBezTo>
                    <a:pt x="28" y="1700"/>
                    <a:pt x="27" y="1708"/>
                    <a:pt x="27" y="1716"/>
                  </a:cubicBezTo>
                  <a:cubicBezTo>
                    <a:pt x="27" y="1716"/>
                    <a:pt x="27" y="1716"/>
                    <a:pt x="27" y="1716"/>
                  </a:cubicBezTo>
                  <a:cubicBezTo>
                    <a:pt x="26" y="1739"/>
                    <a:pt x="21" y="1784"/>
                    <a:pt x="21" y="1824"/>
                  </a:cubicBezTo>
                  <a:cubicBezTo>
                    <a:pt x="21" y="1824"/>
                    <a:pt x="21" y="1824"/>
                    <a:pt x="21" y="1824"/>
                  </a:cubicBezTo>
                  <a:cubicBezTo>
                    <a:pt x="21" y="1854"/>
                    <a:pt x="24" y="1881"/>
                    <a:pt x="32" y="1896"/>
                  </a:cubicBezTo>
                  <a:cubicBezTo>
                    <a:pt x="32" y="1896"/>
                    <a:pt x="32" y="1896"/>
                    <a:pt x="32" y="1896"/>
                  </a:cubicBezTo>
                  <a:cubicBezTo>
                    <a:pt x="78" y="1974"/>
                    <a:pt x="208" y="1968"/>
                    <a:pt x="284" y="1971"/>
                  </a:cubicBezTo>
                  <a:cubicBezTo>
                    <a:pt x="284" y="1971"/>
                    <a:pt x="284" y="1971"/>
                    <a:pt x="284" y="1971"/>
                  </a:cubicBezTo>
                  <a:cubicBezTo>
                    <a:pt x="295" y="1971"/>
                    <a:pt x="307" y="1972"/>
                    <a:pt x="318" y="1972"/>
                  </a:cubicBezTo>
                  <a:cubicBezTo>
                    <a:pt x="318" y="1972"/>
                    <a:pt x="318" y="1972"/>
                    <a:pt x="318" y="1972"/>
                  </a:cubicBezTo>
                  <a:cubicBezTo>
                    <a:pt x="386" y="1972"/>
                    <a:pt x="443" y="1964"/>
                    <a:pt x="517" y="1964"/>
                  </a:cubicBezTo>
                  <a:cubicBezTo>
                    <a:pt x="517" y="1964"/>
                    <a:pt x="517" y="1964"/>
                    <a:pt x="517" y="1964"/>
                  </a:cubicBezTo>
                  <a:cubicBezTo>
                    <a:pt x="553" y="1964"/>
                    <a:pt x="592" y="1966"/>
                    <a:pt x="638" y="1971"/>
                  </a:cubicBezTo>
                  <a:close/>
                  <a:moveTo>
                    <a:pt x="1241" y="1936"/>
                  </a:moveTo>
                  <a:cubicBezTo>
                    <a:pt x="1007" y="1934"/>
                    <a:pt x="805" y="1917"/>
                    <a:pt x="583" y="1917"/>
                  </a:cubicBezTo>
                  <a:cubicBezTo>
                    <a:pt x="583" y="1917"/>
                    <a:pt x="583" y="1917"/>
                    <a:pt x="583" y="1917"/>
                  </a:cubicBezTo>
                  <a:cubicBezTo>
                    <a:pt x="509" y="1917"/>
                    <a:pt x="434" y="1919"/>
                    <a:pt x="355" y="1924"/>
                  </a:cubicBezTo>
                  <a:cubicBezTo>
                    <a:pt x="355" y="1924"/>
                    <a:pt x="355" y="1924"/>
                    <a:pt x="355" y="1924"/>
                  </a:cubicBezTo>
                  <a:cubicBezTo>
                    <a:pt x="329" y="1925"/>
                    <a:pt x="296" y="1928"/>
                    <a:pt x="262" y="1928"/>
                  </a:cubicBezTo>
                  <a:cubicBezTo>
                    <a:pt x="262" y="1928"/>
                    <a:pt x="262" y="1928"/>
                    <a:pt x="262" y="1928"/>
                  </a:cubicBezTo>
                  <a:cubicBezTo>
                    <a:pt x="201" y="1928"/>
                    <a:pt x="135" y="1920"/>
                    <a:pt x="99" y="1881"/>
                  </a:cubicBezTo>
                  <a:cubicBezTo>
                    <a:pt x="99" y="1881"/>
                    <a:pt x="99" y="1881"/>
                    <a:pt x="99" y="1881"/>
                  </a:cubicBezTo>
                  <a:cubicBezTo>
                    <a:pt x="61" y="1840"/>
                    <a:pt x="58" y="1756"/>
                    <a:pt x="58" y="1697"/>
                  </a:cubicBezTo>
                  <a:cubicBezTo>
                    <a:pt x="58" y="1697"/>
                    <a:pt x="58" y="1697"/>
                    <a:pt x="58" y="1697"/>
                  </a:cubicBezTo>
                  <a:cubicBezTo>
                    <a:pt x="58" y="1697"/>
                    <a:pt x="58" y="1696"/>
                    <a:pt x="58" y="1696"/>
                  </a:cubicBezTo>
                  <a:cubicBezTo>
                    <a:pt x="58" y="1696"/>
                    <a:pt x="58" y="1696"/>
                    <a:pt x="58" y="1696"/>
                  </a:cubicBezTo>
                  <a:cubicBezTo>
                    <a:pt x="58" y="1621"/>
                    <a:pt x="74" y="1549"/>
                    <a:pt x="74" y="1474"/>
                  </a:cubicBezTo>
                  <a:cubicBezTo>
                    <a:pt x="74" y="1474"/>
                    <a:pt x="74" y="1474"/>
                    <a:pt x="74" y="1474"/>
                  </a:cubicBezTo>
                  <a:cubicBezTo>
                    <a:pt x="74" y="1421"/>
                    <a:pt x="71" y="1366"/>
                    <a:pt x="71" y="1311"/>
                  </a:cubicBezTo>
                  <a:cubicBezTo>
                    <a:pt x="71" y="1311"/>
                    <a:pt x="71" y="1311"/>
                    <a:pt x="71" y="1311"/>
                  </a:cubicBezTo>
                  <a:cubicBezTo>
                    <a:pt x="71" y="1275"/>
                    <a:pt x="72" y="1239"/>
                    <a:pt x="76" y="1204"/>
                  </a:cubicBezTo>
                  <a:cubicBezTo>
                    <a:pt x="76" y="1204"/>
                    <a:pt x="76" y="1204"/>
                    <a:pt x="76" y="1204"/>
                  </a:cubicBezTo>
                  <a:cubicBezTo>
                    <a:pt x="80" y="1173"/>
                    <a:pt x="82" y="1143"/>
                    <a:pt x="82" y="1114"/>
                  </a:cubicBezTo>
                  <a:cubicBezTo>
                    <a:pt x="82" y="1114"/>
                    <a:pt x="82" y="1114"/>
                    <a:pt x="82" y="1114"/>
                  </a:cubicBezTo>
                  <a:cubicBezTo>
                    <a:pt x="82" y="1041"/>
                    <a:pt x="72" y="970"/>
                    <a:pt x="65" y="895"/>
                  </a:cubicBezTo>
                  <a:cubicBezTo>
                    <a:pt x="65" y="895"/>
                    <a:pt x="65" y="895"/>
                    <a:pt x="65" y="895"/>
                  </a:cubicBezTo>
                  <a:cubicBezTo>
                    <a:pt x="62" y="862"/>
                    <a:pt x="61" y="829"/>
                    <a:pt x="61" y="797"/>
                  </a:cubicBezTo>
                  <a:cubicBezTo>
                    <a:pt x="61" y="797"/>
                    <a:pt x="61" y="797"/>
                    <a:pt x="61" y="797"/>
                  </a:cubicBezTo>
                  <a:cubicBezTo>
                    <a:pt x="61" y="726"/>
                    <a:pt x="66" y="656"/>
                    <a:pt x="66" y="585"/>
                  </a:cubicBezTo>
                  <a:cubicBezTo>
                    <a:pt x="66" y="585"/>
                    <a:pt x="66" y="585"/>
                    <a:pt x="66" y="585"/>
                  </a:cubicBezTo>
                  <a:cubicBezTo>
                    <a:pt x="66" y="585"/>
                    <a:pt x="66" y="584"/>
                    <a:pt x="66" y="584"/>
                  </a:cubicBezTo>
                  <a:cubicBezTo>
                    <a:pt x="66" y="584"/>
                    <a:pt x="66" y="584"/>
                    <a:pt x="66" y="584"/>
                  </a:cubicBezTo>
                  <a:cubicBezTo>
                    <a:pt x="66" y="510"/>
                    <a:pt x="52" y="407"/>
                    <a:pt x="52" y="312"/>
                  </a:cubicBezTo>
                  <a:cubicBezTo>
                    <a:pt x="52" y="312"/>
                    <a:pt x="52" y="312"/>
                    <a:pt x="52" y="312"/>
                  </a:cubicBezTo>
                  <a:cubicBezTo>
                    <a:pt x="52" y="248"/>
                    <a:pt x="58" y="188"/>
                    <a:pt x="79" y="141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106" y="81"/>
                    <a:pt x="169" y="65"/>
                    <a:pt x="235" y="60"/>
                  </a:cubicBezTo>
                  <a:cubicBezTo>
                    <a:pt x="235" y="60"/>
                    <a:pt x="235" y="60"/>
                    <a:pt x="235" y="60"/>
                  </a:cubicBezTo>
                  <a:cubicBezTo>
                    <a:pt x="248" y="59"/>
                    <a:pt x="262" y="59"/>
                    <a:pt x="277" y="59"/>
                  </a:cubicBezTo>
                  <a:cubicBezTo>
                    <a:pt x="277" y="59"/>
                    <a:pt x="277" y="59"/>
                    <a:pt x="277" y="59"/>
                  </a:cubicBezTo>
                  <a:cubicBezTo>
                    <a:pt x="373" y="59"/>
                    <a:pt x="488" y="77"/>
                    <a:pt x="582" y="77"/>
                  </a:cubicBezTo>
                  <a:cubicBezTo>
                    <a:pt x="582" y="77"/>
                    <a:pt x="582" y="77"/>
                    <a:pt x="582" y="77"/>
                  </a:cubicBezTo>
                  <a:cubicBezTo>
                    <a:pt x="591" y="77"/>
                    <a:pt x="601" y="77"/>
                    <a:pt x="610" y="76"/>
                  </a:cubicBezTo>
                  <a:cubicBezTo>
                    <a:pt x="610" y="76"/>
                    <a:pt x="610" y="76"/>
                    <a:pt x="610" y="76"/>
                  </a:cubicBezTo>
                  <a:cubicBezTo>
                    <a:pt x="784" y="68"/>
                    <a:pt x="949" y="51"/>
                    <a:pt x="1117" y="51"/>
                  </a:cubicBezTo>
                  <a:cubicBezTo>
                    <a:pt x="1117" y="51"/>
                    <a:pt x="1117" y="51"/>
                    <a:pt x="1117" y="51"/>
                  </a:cubicBezTo>
                  <a:cubicBezTo>
                    <a:pt x="1192" y="51"/>
                    <a:pt x="1269" y="55"/>
                    <a:pt x="1347" y="64"/>
                  </a:cubicBezTo>
                  <a:cubicBezTo>
                    <a:pt x="1347" y="64"/>
                    <a:pt x="1347" y="64"/>
                    <a:pt x="1347" y="64"/>
                  </a:cubicBezTo>
                  <a:cubicBezTo>
                    <a:pt x="1391" y="69"/>
                    <a:pt x="1428" y="71"/>
                    <a:pt x="1461" y="71"/>
                  </a:cubicBezTo>
                  <a:cubicBezTo>
                    <a:pt x="1461" y="71"/>
                    <a:pt x="1461" y="71"/>
                    <a:pt x="1461" y="71"/>
                  </a:cubicBezTo>
                  <a:cubicBezTo>
                    <a:pt x="1531" y="71"/>
                    <a:pt x="1586" y="63"/>
                    <a:pt x="1650" y="63"/>
                  </a:cubicBezTo>
                  <a:cubicBezTo>
                    <a:pt x="1650" y="63"/>
                    <a:pt x="1650" y="63"/>
                    <a:pt x="1650" y="63"/>
                  </a:cubicBezTo>
                  <a:cubicBezTo>
                    <a:pt x="1661" y="63"/>
                    <a:pt x="1672" y="64"/>
                    <a:pt x="1683" y="64"/>
                  </a:cubicBezTo>
                  <a:cubicBezTo>
                    <a:pt x="1683" y="64"/>
                    <a:pt x="1683" y="64"/>
                    <a:pt x="1683" y="64"/>
                  </a:cubicBezTo>
                  <a:cubicBezTo>
                    <a:pt x="1689" y="64"/>
                    <a:pt x="1696" y="64"/>
                    <a:pt x="1704" y="64"/>
                  </a:cubicBezTo>
                  <a:cubicBezTo>
                    <a:pt x="1704" y="64"/>
                    <a:pt x="1704" y="64"/>
                    <a:pt x="1704" y="64"/>
                  </a:cubicBezTo>
                  <a:cubicBezTo>
                    <a:pt x="1718" y="64"/>
                    <a:pt x="1733" y="64"/>
                    <a:pt x="1749" y="64"/>
                  </a:cubicBezTo>
                  <a:cubicBezTo>
                    <a:pt x="1749" y="64"/>
                    <a:pt x="1749" y="64"/>
                    <a:pt x="1749" y="64"/>
                  </a:cubicBezTo>
                  <a:cubicBezTo>
                    <a:pt x="1819" y="64"/>
                    <a:pt x="1903" y="70"/>
                    <a:pt x="1928" y="136"/>
                  </a:cubicBezTo>
                  <a:cubicBezTo>
                    <a:pt x="1928" y="136"/>
                    <a:pt x="1928" y="136"/>
                    <a:pt x="1928" y="136"/>
                  </a:cubicBezTo>
                  <a:cubicBezTo>
                    <a:pt x="1933" y="151"/>
                    <a:pt x="1935" y="174"/>
                    <a:pt x="1935" y="199"/>
                  </a:cubicBezTo>
                  <a:cubicBezTo>
                    <a:pt x="1935" y="199"/>
                    <a:pt x="1935" y="199"/>
                    <a:pt x="1935" y="199"/>
                  </a:cubicBezTo>
                  <a:cubicBezTo>
                    <a:pt x="1935" y="239"/>
                    <a:pt x="1930" y="285"/>
                    <a:pt x="1929" y="309"/>
                  </a:cubicBezTo>
                  <a:cubicBezTo>
                    <a:pt x="1929" y="309"/>
                    <a:pt x="1929" y="309"/>
                    <a:pt x="1929" y="309"/>
                  </a:cubicBezTo>
                  <a:cubicBezTo>
                    <a:pt x="1929" y="317"/>
                    <a:pt x="1928" y="324"/>
                    <a:pt x="1928" y="332"/>
                  </a:cubicBezTo>
                  <a:cubicBezTo>
                    <a:pt x="1928" y="332"/>
                    <a:pt x="1928" y="332"/>
                    <a:pt x="1928" y="332"/>
                  </a:cubicBezTo>
                  <a:cubicBezTo>
                    <a:pt x="1928" y="397"/>
                    <a:pt x="1942" y="457"/>
                    <a:pt x="1942" y="521"/>
                  </a:cubicBezTo>
                  <a:cubicBezTo>
                    <a:pt x="1942" y="521"/>
                    <a:pt x="1942" y="521"/>
                    <a:pt x="1942" y="521"/>
                  </a:cubicBezTo>
                  <a:cubicBezTo>
                    <a:pt x="1942" y="536"/>
                    <a:pt x="1941" y="551"/>
                    <a:pt x="1939" y="566"/>
                  </a:cubicBezTo>
                  <a:cubicBezTo>
                    <a:pt x="1939" y="566"/>
                    <a:pt x="1939" y="566"/>
                    <a:pt x="1939" y="566"/>
                  </a:cubicBezTo>
                  <a:cubicBezTo>
                    <a:pt x="1927" y="676"/>
                    <a:pt x="1922" y="774"/>
                    <a:pt x="1922" y="868"/>
                  </a:cubicBezTo>
                  <a:cubicBezTo>
                    <a:pt x="1922" y="868"/>
                    <a:pt x="1922" y="868"/>
                    <a:pt x="1922" y="868"/>
                  </a:cubicBezTo>
                  <a:cubicBezTo>
                    <a:pt x="1922" y="977"/>
                    <a:pt x="1929" y="1081"/>
                    <a:pt x="1941" y="1192"/>
                  </a:cubicBezTo>
                  <a:cubicBezTo>
                    <a:pt x="1941" y="1192"/>
                    <a:pt x="1941" y="1192"/>
                    <a:pt x="1941" y="1192"/>
                  </a:cubicBezTo>
                  <a:cubicBezTo>
                    <a:pt x="1949" y="1263"/>
                    <a:pt x="1952" y="1334"/>
                    <a:pt x="1952" y="1404"/>
                  </a:cubicBezTo>
                  <a:cubicBezTo>
                    <a:pt x="1952" y="1404"/>
                    <a:pt x="1952" y="1404"/>
                    <a:pt x="1952" y="1404"/>
                  </a:cubicBezTo>
                  <a:cubicBezTo>
                    <a:pt x="1952" y="1446"/>
                    <a:pt x="1951" y="1489"/>
                    <a:pt x="1949" y="1531"/>
                  </a:cubicBezTo>
                  <a:cubicBezTo>
                    <a:pt x="1949" y="1531"/>
                    <a:pt x="1949" y="1531"/>
                    <a:pt x="1949" y="1531"/>
                  </a:cubicBezTo>
                  <a:cubicBezTo>
                    <a:pt x="1947" y="1593"/>
                    <a:pt x="1933" y="1646"/>
                    <a:pt x="1933" y="1704"/>
                  </a:cubicBezTo>
                  <a:cubicBezTo>
                    <a:pt x="1933" y="1704"/>
                    <a:pt x="1933" y="1704"/>
                    <a:pt x="1933" y="1704"/>
                  </a:cubicBezTo>
                  <a:cubicBezTo>
                    <a:pt x="1933" y="1719"/>
                    <a:pt x="1934" y="1735"/>
                    <a:pt x="1937" y="1752"/>
                  </a:cubicBezTo>
                  <a:cubicBezTo>
                    <a:pt x="1937" y="1752"/>
                    <a:pt x="1937" y="1752"/>
                    <a:pt x="1937" y="1752"/>
                  </a:cubicBezTo>
                  <a:cubicBezTo>
                    <a:pt x="1939" y="1766"/>
                    <a:pt x="1940" y="1780"/>
                    <a:pt x="1940" y="1793"/>
                  </a:cubicBezTo>
                  <a:cubicBezTo>
                    <a:pt x="1940" y="1793"/>
                    <a:pt x="1940" y="1793"/>
                    <a:pt x="1940" y="1793"/>
                  </a:cubicBezTo>
                  <a:cubicBezTo>
                    <a:pt x="1940" y="1852"/>
                    <a:pt x="1917" y="1885"/>
                    <a:pt x="1893" y="1902"/>
                  </a:cubicBezTo>
                  <a:cubicBezTo>
                    <a:pt x="1893" y="1902"/>
                    <a:pt x="1893" y="1902"/>
                    <a:pt x="1893" y="1902"/>
                  </a:cubicBezTo>
                  <a:cubicBezTo>
                    <a:pt x="1870" y="1920"/>
                    <a:pt x="1846" y="1923"/>
                    <a:pt x="1846" y="1923"/>
                  </a:cubicBezTo>
                  <a:cubicBezTo>
                    <a:pt x="1846" y="1923"/>
                    <a:pt x="1846" y="1923"/>
                    <a:pt x="1846" y="1923"/>
                  </a:cubicBezTo>
                  <a:cubicBezTo>
                    <a:pt x="1837" y="1925"/>
                    <a:pt x="1818" y="1925"/>
                    <a:pt x="1795" y="1925"/>
                  </a:cubicBezTo>
                  <a:cubicBezTo>
                    <a:pt x="1795" y="1925"/>
                    <a:pt x="1795" y="1925"/>
                    <a:pt x="1795" y="1925"/>
                  </a:cubicBezTo>
                  <a:cubicBezTo>
                    <a:pt x="1743" y="1925"/>
                    <a:pt x="1669" y="1922"/>
                    <a:pt x="1628" y="1922"/>
                  </a:cubicBezTo>
                  <a:cubicBezTo>
                    <a:pt x="1628" y="1922"/>
                    <a:pt x="1628" y="1922"/>
                    <a:pt x="1628" y="1922"/>
                  </a:cubicBezTo>
                  <a:cubicBezTo>
                    <a:pt x="1618" y="1922"/>
                    <a:pt x="1609" y="1922"/>
                    <a:pt x="1604" y="1923"/>
                  </a:cubicBezTo>
                  <a:cubicBezTo>
                    <a:pt x="1604" y="1923"/>
                    <a:pt x="1604" y="1923"/>
                    <a:pt x="1604" y="1923"/>
                  </a:cubicBezTo>
                  <a:cubicBezTo>
                    <a:pt x="1491" y="1933"/>
                    <a:pt x="1407" y="1936"/>
                    <a:pt x="1303" y="1936"/>
                  </a:cubicBezTo>
                  <a:cubicBezTo>
                    <a:pt x="1303" y="1936"/>
                    <a:pt x="1303" y="1936"/>
                    <a:pt x="1303" y="1936"/>
                  </a:cubicBezTo>
                  <a:cubicBezTo>
                    <a:pt x="1284" y="1936"/>
                    <a:pt x="1263" y="1936"/>
                    <a:pt x="1241" y="1936"/>
                  </a:cubicBezTo>
                  <a:close/>
                  <a:moveTo>
                    <a:pt x="1241" y="1933"/>
                  </a:moveTo>
                  <a:cubicBezTo>
                    <a:pt x="1263" y="1933"/>
                    <a:pt x="1284" y="1933"/>
                    <a:pt x="1303" y="1933"/>
                  </a:cubicBezTo>
                  <a:cubicBezTo>
                    <a:pt x="1303" y="1933"/>
                    <a:pt x="1303" y="1933"/>
                    <a:pt x="1303" y="1933"/>
                  </a:cubicBezTo>
                  <a:cubicBezTo>
                    <a:pt x="1407" y="1933"/>
                    <a:pt x="1491" y="1930"/>
                    <a:pt x="1604" y="1920"/>
                  </a:cubicBezTo>
                  <a:cubicBezTo>
                    <a:pt x="1604" y="1920"/>
                    <a:pt x="1604" y="1920"/>
                    <a:pt x="1604" y="1920"/>
                  </a:cubicBezTo>
                  <a:cubicBezTo>
                    <a:pt x="1609" y="1919"/>
                    <a:pt x="1618" y="1919"/>
                    <a:pt x="1628" y="1919"/>
                  </a:cubicBezTo>
                  <a:cubicBezTo>
                    <a:pt x="1628" y="1919"/>
                    <a:pt x="1628" y="1919"/>
                    <a:pt x="1628" y="1919"/>
                  </a:cubicBezTo>
                  <a:cubicBezTo>
                    <a:pt x="1669" y="1919"/>
                    <a:pt x="1743" y="1922"/>
                    <a:pt x="1795" y="1922"/>
                  </a:cubicBezTo>
                  <a:cubicBezTo>
                    <a:pt x="1795" y="1922"/>
                    <a:pt x="1795" y="1922"/>
                    <a:pt x="1795" y="1922"/>
                  </a:cubicBezTo>
                  <a:cubicBezTo>
                    <a:pt x="1818" y="1922"/>
                    <a:pt x="1837" y="1922"/>
                    <a:pt x="1846" y="1920"/>
                  </a:cubicBezTo>
                  <a:cubicBezTo>
                    <a:pt x="1846" y="1920"/>
                    <a:pt x="1846" y="1920"/>
                    <a:pt x="1846" y="1920"/>
                  </a:cubicBezTo>
                  <a:cubicBezTo>
                    <a:pt x="1846" y="1920"/>
                    <a:pt x="1851" y="1919"/>
                    <a:pt x="1860" y="1916"/>
                  </a:cubicBezTo>
                  <a:cubicBezTo>
                    <a:pt x="1860" y="1916"/>
                    <a:pt x="1860" y="1916"/>
                    <a:pt x="1860" y="1916"/>
                  </a:cubicBezTo>
                  <a:cubicBezTo>
                    <a:pt x="1869" y="1914"/>
                    <a:pt x="1880" y="1909"/>
                    <a:pt x="1891" y="1900"/>
                  </a:cubicBezTo>
                  <a:cubicBezTo>
                    <a:pt x="1891" y="1900"/>
                    <a:pt x="1891" y="1900"/>
                    <a:pt x="1891" y="1900"/>
                  </a:cubicBezTo>
                  <a:cubicBezTo>
                    <a:pt x="1914" y="1883"/>
                    <a:pt x="1937" y="1851"/>
                    <a:pt x="1937" y="1793"/>
                  </a:cubicBezTo>
                  <a:cubicBezTo>
                    <a:pt x="1937" y="1793"/>
                    <a:pt x="1937" y="1793"/>
                    <a:pt x="1937" y="1793"/>
                  </a:cubicBezTo>
                  <a:cubicBezTo>
                    <a:pt x="1937" y="1780"/>
                    <a:pt x="1936" y="1767"/>
                    <a:pt x="1934" y="1752"/>
                  </a:cubicBezTo>
                  <a:cubicBezTo>
                    <a:pt x="1934" y="1752"/>
                    <a:pt x="1934" y="1752"/>
                    <a:pt x="1934" y="1752"/>
                  </a:cubicBezTo>
                  <a:cubicBezTo>
                    <a:pt x="1931" y="1736"/>
                    <a:pt x="1930" y="1720"/>
                    <a:pt x="1930" y="1704"/>
                  </a:cubicBezTo>
                  <a:cubicBezTo>
                    <a:pt x="1930" y="1704"/>
                    <a:pt x="1930" y="1704"/>
                    <a:pt x="1930" y="1704"/>
                  </a:cubicBezTo>
                  <a:cubicBezTo>
                    <a:pt x="1930" y="1646"/>
                    <a:pt x="1944" y="1592"/>
                    <a:pt x="1946" y="1531"/>
                  </a:cubicBezTo>
                  <a:cubicBezTo>
                    <a:pt x="1946" y="1531"/>
                    <a:pt x="1946" y="1531"/>
                    <a:pt x="1946" y="1531"/>
                  </a:cubicBezTo>
                  <a:cubicBezTo>
                    <a:pt x="1948" y="1489"/>
                    <a:pt x="1949" y="1446"/>
                    <a:pt x="1949" y="1404"/>
                  </a:cubicBezTo>
                  <a:cubicBezTo>
                    <a:pt x="1949" y="1404"/>
                    <a:pt x="1949" y="1404"/>
                    <a:pt x="1949" y="1404"/>
                  </a:cubicBezTo>
                  <a:cubicBezTo>
                    <a:pt x="1949" y="1334"/>
                    <a:pt x="1946" y="1263"/>
                    <a:pt x="1938" y="1193"/>
                  </a:cubicBezTo>
                  <a:cubicBezTo>
                    <a:pt x="1938" y="1193"/>
                    <a:pt x="1938" y="1193"/>
                    <a:pt x="1938" y="1193"/>
                  </a:cubicBezTo>
                  <a:cubicBezTo>
                    <a:pt x="1926" y="1081"/>
                    <a:pt x="1919" y="977"/>
                    <a:pt x="1919" y="868"/>
                  </a:cubicBezTo>
                  <a:cubicBezTo>
                    <a:pt x="1919" y="868"/>
                    <a:pt x="1919" y="868"/>
                    <a:pt x="1919" y="868"/>
                  </a:cubicBezTo>
                  <a:cubicBezTo>
                    <a:pt x="1919" y="774"/>
                    <a:pt x="1924" y="676"/>
                    <a:pt x="1937" y="566"/>
                  </a:cubicBezTo>
                  <a:cubicBezTo>
                    <a:pt x="1937" y="566"/>
                    <a:pt x="1937" y="566"/>
                    <a:pt x="1937" y="566"/>
                  </a:cubicBezTo>
                  <a:cubicBezTo>
                    <a:pt x="1938" y="550"/>
                    <a:pt x="1939" y="536"/>
                    <a:pt x="1939" y="521"/>
                  </a:cubicBezTo>
                  <a:cubicBezTo>
                    <a:pt x="1939" y="521"/>
                    <a:pt x="1939" y="521"/>
                    <a:pt x="1939" y="521"/>
                  </a:cubicBezTo>
                  <a:cubicBezTo>
                    <a:pt x="1939" y="457"/>
                    <a:pt x="1925" y="398"/>
                    <a:pt x="1925" y="332"/>
                  </a:cubicBezTo>
                  <a:cubicBezTo>
                    <a:pt x="1925" y="332"/>
                    <a:pt x="1925" y="332"/>
                    <a:pt x="1925" y="332"/>
                  </a:cubicBezTo>
                  <a:cubicBezTo>
                    <a:pt x="1925" y="324"/>
                    <a:pt x="1926" y="317"/>
                    <a:pt x="1926" y="309"/>
                  </a:cubicBezTo>
                  <a:cubicBezTo>
                    <a:pt x="1926" y="309"/>
                    <a:pt x="1926" y="309"/>
                    <a:pt x="1926" y="309"/>
                  </a:cubicBezTo>
                  <a:cubicBezTo>
                    <a:pt x="1927" y="285"/>
                    <a:pt x="1932" y="239"/>
                    <a:pt x="1932" y="199"/>
                  </a:cubicBezTo>
                  <a:cubicBezTo>
                    <a:pt x="1932" y="199"/>
                    <a:pt x="1932" y="199"/>
                    <a:pt x="1932" y="199"/>
                  </a:cubicBezTo>
                  <a:cubicBezTo>
                    <a:pt x="1932" y="174"/>
                    <a:pt x="1930" y="151"/>
                    <a:pt x="1925" y="137"/>
                  </a:cubicBezTo>
                  <a:cubicBezTo>
                    <a:pt x="1925" y="137"/>
                    <a:pt x="1925" y="137"/>
                    <a:pt x="1925" y="137"/>
                  </a:cubicBezTo>
                  <a:cubicBezTo>
                    <a:pt x="1901" y="73"/>
                    <a:pt x="1819" y="67"/>
                    <a:pt x="1749" y="67"/>
                  </a:cubicBezTo>
                  <a:cubicBezTo>
                    <a:pt x="1749" y="67"/>
                    <a:pt x="1749" y="67"/>
                    <a:pt x="1749" y="67"/>
                  </a:cubicBezTo>
                  <a:cubicBezTo>
                    <a:pt x="1733" y="67"/>
                    <a:pt x="1718" y="67"/>
                    <a:pt x="1704" y="67"/>
                  </a:cubicBezTo>
                  <a:cubicBezTo>
                    <a:pt x="1704" y="67"/>
                    <a:pt x="1704" y="67"/>
                    <a:pt x="1704" y="67"/>
                  </a:cubicBezTo>
                  <a:cubicBezTo>
                    <a:pt x="1696" y="67"/>
                    <a:pt x="1689" y="67"/>
                    <a:pt x="1683" y="67"/>
                  </a:cubicBezTo>
                  <a:cubicBezTo>
                    <a:pt x="1683" y="67"/>
                    <a:pt x="1683" y="67"/>
                    <a:pt x="1683" y="67"/>
                  </a:cubicBezTo>
                  <a:cubicBezTo>
                    <a:pt x="1672" y="67"/>
                    <a:pt x="1661" y="66"/>
                    <a:pt x="1650" y="66"/>
                  </a:cubicBezTo>
                  <a:cubicBezTo>
                    <a:pt x="1650" y="66"/>
                    <a:pt x="1650" y="66"/>
                    <a:pt x="1650" y="66"/>
                  </a:cubicBezTo>
                  <a:cubicBezTo>
                    <a:pt x="1586" y="66"/>
                    <a:pt x="1531" y="74"/>
                    <a:pt x="1461" y="74"/>
                  </a:cubicBezTo>
                  <a:cubicBezTo>
                    <a:pt x="1461" y="74"/>
                    <a:pt x="1461" y="74"/>
                    <a:pt x="1461" y="74"/>
                  </a:cubicBezTo>
                  <a:cubicBezTo>
                    <a:pt x="1428" y="74"/>
                    <a:pt x="1390" y="72"/>
                    <a:pt x="1347" y="67"/>
                  </a:cubicBezTo>
                  <a:cubicBezTo>
                    <a:pt x="1347" y="67"/>
                    <a:pt x="1347" y="67"/>
                    <a:pt x="1347" y="67"/>
                  </a:cubicBezTo>
                  <a:cubicBezTo>
                    <a:pt x="1269" y="58"/>
                    <a:pt x="1192" y="54"/>
                    <a:pt x="1117" y="54"/>
                  </a:cubicBezTo>
                  <a:cubicBezTo>
                    <a:pt x="1117" y="54"/>
                    <a:pt x="1117" y="54"/>
                    <a:pt x="1117" y="54"/>
                  </a:cubicBezTo>
                  <a:cubicBezTo>
                    <a:pt x="949" y="54"/>
                    <a:pt x="784" y="71"/>
                    <a:pt x="610" y="79"/>
                  </a:cubicBezTo>
                  <a:cubicBezTo>
                    <a:pt x="610" y="79"/>
                    <a:pt x="610" y="79"/>
                    <a:pt x="610" y="79"/>
                  </a:cubicBezTo>
                  <a:cubicBezTo>
                    <a:pt x="601" y="80"/>
                    <a:pt x="591" y="80"/>
                    <a:pt x="582" y="80"/>
                  </a:cubicBezTo>
                  <a:cubicBezTo>
                    <a:pt x="582" y="80"/>
                    <a:pt x="582" y="80"/>
                    <a:pt x="582" y="80"/>
                  </a:cubicBezTo>
                  <a:cubicBezTo>
                    <a:pt x="488" y="80"/>
                    <a:pt x="372" y="62"/>
                    <a:pt x="277" y="62"/>
                  </a:cubicBezTo>
                  <a:cubicBezTo>
                    <a:pt x="277" y="62"/>
                    <a:pt x="277" y="62"/>
                    <a:pt x="277" y="62"/>
                  </a:cubicBezTo>
                  <a:cubicBezTo>
                    <a:pt x="263" y="62"/>
                    <a:pt x="248" y="62"/>
                    <a:pt x="235" y="63"/>
                  </a:cubicBezTo>
                  <a:cubicBezTo>
                    <a:pt x="235" y="63"/>
                    <a:pt x="235" y="63"/>
                    <a:pt x="235" y="63"/>
                  </a:cubicBezTo>
                  <a:cubicBezTo>
                    <a:pt x="169" y="68"/>
                    <a:pt x="108" y="84"/>
                    <a:pt x="82" y="143"/>
                  </a:cubicBezTo>
                  <a:cubicBezTo>
                    <a:pt x="82" y="143"/>
                    <a:pt x="82" y="143"/>
                    <a:pt x="82" y="143"/>
                  </a:cubicBezTo>
                  <a:cubicBezTo>
                    <a:pt x="61" y="188"/>
                    <a:pt x="55" y="248"/>
                    <a:pt x="55" y="312"/>
                  </a:cubicBezTo>
                  <a:cubicBezTo>
                    <a:pt x="55" y="312"/>
                    <a:pt x="55" y="312"/>
                    <a:pt x="55" y="312"/>
                  </a:cubicBezTo>
                  <a:cubicBezTo>
                    <a:pt x="55" y="407"/>
                    <a:pt x="69" y="509"/>
                    <a:pt x="69" y="584"/>
                  </a:cubicBezTo>
                  <a:cubicBezTo>
                    <a:pt x="69" y="584"/>
                    <a:pt x="69" y="584"/>
                    <a:pt x="69" y="584"/>
                  </a:cubicBezTo>
                  <a:cubicBezTo>
                    <a:pt x="69" y="584"/>
                    <a:pt x="69" y="585"/>
                    <a:pt x="69" y="585"/>
                  </a:cubicBezTo>
                  <a:cubicBezTo>
                    <a:pt x="69" y="585"/>
                    <a:pt x="69" y="585"/>
                    <a:pt x="69" y="585"/>
                  </a:cubicBezTo>
                  <a:cubicBezTo>
                    <a:pt x="69" y="657"/>
                    <a:pt x="64" y="726"/>
                    <a:pt x="64" y="797"/>
                  </a:cubicBezTo>
                  <a:cubicBezTo>
                    <a:pt x="64" y="797"/>
                    <a:pt x="64" y="797"/>
                    <a:pt x="64" y="797"/>
                  </a:cubicBezTo>
                  <a:cubicBezTo>
                    <a:pt x="64" y="829"/>
                    <a:pt x="65" y="862"/>
                    <a:pt x="68" y="895"/>
                  </a:cubicBezTo>
                  <a:cubicBezTo>
                    <a:pt x="68" y="895"/>
                    <a:pt x="68" y="895"/>
                    <a:pt x="68" y="895"/>
                  </a:cubicBezTo>
                  <a:cubicBezTo>
                    <a:pt x="75" y="970"/>
                    <a:pt x="85" y="1041"/>
                    <a:pt x="85" y="1114"/>
                  </a:cubicBezTo>
                  <a:cubicBezTo>
                    <a:pt x="85" y="1114"/>
                    <a:pt x="85" y="1114"/>
                    <a:pt x="85" y="1114"/>
                  </a:cubicBezTo>
                  <a:cubicBezTo>
                    <a:pt x="85" y="1143"/>
                    <a:pt x="83" y="1173"/>
                    <a:pt x="79" y="1204"/>
                  </a:cubicBezTo>
                  <a:cubicBezTo>
                    <a:pt x="79" y="1204"/>
                    <a:pt x="79" y="1204"/>
                    <a:pt x="79" y="1204"/>
                  </a:cubicBezTo>
                  <a:cubicBezTo>
                    <a:pt x="75" y="1239"/>
                    <a:pt x="74" y="1275"/>
                    <a:pt x="74" y="1311"/>
                  </a:cubicBezTo>
                  <a:cubicBezTo>
                    <a:pt x="74" y="1311"/>
                    <a:pt x="74" y="1311"/>
                    <a:pt x="74" y="1311"/>
                  </a:cubicBezTo>
                  <a:cubicBezTo>
                    <a:pt x="74" y="1366"/>
                    <a:pt x="77" y="1421"/>
                    <a:pt x="77" y="1474"/>
                  </a:cubicBezTo>
                  <a:cubicBezTo>
                    <a:pt x="77" y="1474"/>
                    <a:pt x="77" y="1474"/>
                    <a:pt x="77" y="1474"/>
                  </a:cubicBezTo>
                  <a:cubicBezTo>
                    <a:pt x="77" y="1549"/>
                    <a:pt x="61" y="1621"/>
                    <a:pt x="61" y="1696"/>
                  </a:cubicBezTo>
                  <a:cubicBezTo>
                    <a:pt x="61" y="1696"/>
                    <a:pt x="61" y="1696"/>
                    <a:pt x="61" y="1696"/>
                  </a:cubicBezTo>
                  <a:cubicBezTo>
                    <a:pt x="61" y="1696"/>
                    <a:pt x="61" y="1697"/>
                    <a:pt x="61" y="1697"/>
                  </a:cubicBezTo>
                  <a:cubicBezTo>
                    <a:pt x="61" y="1697"/>
                    <a:pt x="61" y="1697"/>
                    <a:pt x="61" y="1697"/>
                  </a:cubicBezTo>
                  <a:cubicBezTo>
                    <a:pt x="61" y="1756"/>
                    <a:pt x="64" y="1840"/>
                    <a:pt x="101" y="1879"/>
                  </a:cubicBezTo>
                  <a:cubicBezTo>
                    <a:pt x="101" y="1879"/>
                    <a:pt x="101" y="1879"/>
                    <a:pt x="101" y="1879"/>
                  </a:cubicBezTo>
                  <a:cubicBezTo>
                    <a:pt x="136" y="1916"/>
                    <a:pt x="201" y="1925"/>
                    <a:pt x="262" y="1925"/>
                  </a:cubicBezTo>
                  <a:cubicBezTo>
                    <a:pt x="262" y="1925"/>
                    <a:pt x="262" y="1925"/>
                    <a:pt x="262" y="1925"/>
                  </a:cubicBezTo>
                  <a:cubicBezTo>
                    <a:pt x="296" y="1925"/>
                    <a:pt x="329" y="1922"/>
                    <a:pt x="354" y="1921"/>
                  </a:cubicBezTo>
                  <a:cubicBezTo>
                    <a:pt x="354" y="1921"/>
                    <a:pt x="354" y="1921"/>
                    <a:pt x="354" y="1921"/>
                  </a:cubicBezTo>
                  <a:cubicBezTo>
                    <a:pt x="434" y="1916"/>
                    <a:pt x="509" y="1914"/>
                    <a:pt x="583" y="1914"/>
                  </a:cubicBezTo>
                  <a:cubicBezTo>
                    <a:pt x="583" y="1914"/>
                    <a:pt x="583" y="1914"/>
                    <a:pt x="583" y="1914"/>
                  </a:cubicBezTo>
                  <a:cubicBezTo>
                    <a:pt x="805" y="1914"/>
                    <a:pt x="1008" y="1931"/>
                    <a:pt x="1241" y="1933"/>
                  </a:cubicBezTo>
                  <a:close/>
                </a:path>
              </a:pathLst>
            </a:custGeom>
            <a:solidFill>
              <a:srgbClr val="753C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7" name="Freeform 7"/>
            <p:cNvSpPr>
              <a:spLocks noEditPoints="1"/>
            </p:cNvSpPr>
            <p:nvPr/>
          </p:nvSpPr>
          <p:spPr bwMode="auto">
            <a:xfrm>
              <a:off x="1671" y="2"/>
              <a:ext cx="4338" cy="4314"/>
            </a:xfrm>
            <a:custGeom>
              <a:avLst/>
              <a:gdLst>
                <a:gd name="T0" fmla="*/ 1848 w 1994"/>
                <a:gd name="T1" fmla="*/ 74 h 1983"/>
                <a:gd name="T2" fmla="*/ 1376 w 1994"/>
                <a:gd name="T3" fmla="*/ 67 h 1983"/>
                <a:gd name="T4" fmla="*/ 1173 w 1994"/>
                <a:gd name="T5" fmla="*/ 14 h 1983"/>
                <a:gd name="T6" fmla="*/ 65 w 1994"/>
                <a:gd name="T7" fmla="*/ 557 h 1983"/>
                <a:gd name="T8" fmla="*/ 65 w 1994"/>
                <a:gd name="T9" fmla="*/ 582 h 1983"/>
                <a:gd name="T10" fmla="*/ 29 w 1994"/>
                <a:gd name="T11" fmla="*/ 1232 h 1983"/>
                <a:gd name="T12" fmla="*/ 832 w 1994"/>
                <a:gd name="T13" fmla="*/ 1 h 1983"/>
                <a:gd name="T14" fmla="*/ 832 w 1994"/>
                <a:gd name="T15" fmla="*/ 1 h 1983"/>
                <a:gd name="T16" fmla="*/ 1035 w 1994"/>
                <a:gd name="T17" fmla="*/ 52 h 1983"/>
                <a:gd name="T18" fmla="*/ 11 w 1994"/>
                <a:gd name="T19" fmla="*/ 782 h 1983"/>
                <a:gd name="T20" fmla="*/ 1994 w 1994"/>
                <a:gd name="T21" fmla="*/ 1638 h 1983"/>
                <a:gd name="T22" fmla="*/ 1994 w 1994"/>
                <a:gd name="T23" fmla="*/ 1638 h 1983"/>
                <a:gd name="T24" fmla="*/ 1931 w 1994"/>
                <a:gd name="T25" fmla="*/ 419 h 1983"/>
                <a:gd name="T26" fmla="*/ 1981 w 1994"/>
                <a:gd name="T27" fmla="*/ 1424 h 1983"/>
                <a:gd name="T28" fmla="*/ 1931 w 1994"/>
                <a:gd name="T29" fmla="*/ 215 h 1983"/>
                <a:gd name="T30" fmla="*/ 1931 w 1994"/>
                <a:gd name="T31" fmla="*/ 215 h 1983"/>
                <a:gd name="T32" fmla="*/ 1937 w 1994"/>
                <a:gd name="T33" fmla="*/ 557 h 1983"/>
                <a:gd name="T34" fmla="*/ 1989 w 1994"/>
                <a:gd name="T35" fmla="*/ 1232 h 1983"/>
                <a:gd name="T36" fmla="*/ 1942 w 1994"/>
                <a:gd name="T37" fmla="*/ 1232 h 1983"/>
                <a:gd name="T38" fmla="*/ 1921 w 1994"/>
                <a:gd name="T39" fmla="*/ 760 h 1983"/>
                <a:gd name="T40" fmla="*/ 628 w 1994"/>
                <a:gd name="T41" fmla="*/ 75 h 1983"/>
                <a:gd name="T42" fmla="*/ 608 w 1994"/>
                <a:gd name="T43" fmla="*/ 76 h 1983"/>
                <a:gd name="T44" fmla="*/ 360 w 1994"/>
                <a:gd name="T45" fmla="*/ 62 h 1983"/>
                <a:gd name="T46" fmla="*/ 1973 w 1994"/>
                <a:gd name="T47" fmla="*/ 963 h 1983"/>
                <a:gd name="T48" fmla="*/ 1645 w 1994"/>
                <a:gd name="T49" fmla="*/ 20 h 1983"/>
                <a:gd name="T50" fmla="*/ 1645 w 1994"/>
                <a:gd name="T51" fmla="*/ 20 h 1983"/>
                <a:gd name="T52" fmla="*/ 1645 w 1994"/>
                <a:gd name="T53" fmla="*/ 1967 h 1983"/>
                <a:gd name="T54" fmla="*/ 832 w 1994"/>
                <a:gd name="T55" fmla="*/ 1983 h 1983"/>
                <a:gd name="T56" fmla="*/ 970 w 1994"/>
                <a:gd name="T57" fmla="*/ 1982 h 1983"/>
                <a:gd name="T58" fmla="*/ 970 w 1994"/>
                <a:gd name="T59" fmla="*/ 1982 h 1983"/>
                <a:gd name="T60" fmla="*/ 360 w 1994"/>
                <a:gd name="T61" fmla="*/ 1920 h 1983"/>
                <a:gd name="T62" fmla="*/ 222 w 1994"/>
                <a:gd name="T63" fmla="*/ 1923 h 1983"/>
                <a:gd name="T64" fmla="*/ 1783 w 1994"/>
                <a:gd name="T65" fmla="*/ 1971 h 1983"/>
                <a:gd name="T66" fmla="*/ 1844 w 1994"/>
                <a:gd name="T67" fmla="*/ 1919 h 1983"/>
                <a:gd name="T68" fmla="*/ 156 w 1994"/>
                <a:gd name="T69" fmla="*/ 74 h 1983"/>
                <a:gd name="T70" fmla="*/ 1413 w 1994"/>
                <a:gd name="T71" fmla="*/ 1957 h 1983"/>
                <a:gd name="T72" fmla="*/ 1376 w 1994"/>
                <a:gd name="T73" fmla="*/ 1959 h 1983"/>
                <a:gd name="T74" fmla="*/ 1173 w 1994"/>
                <a:gd name="T75" fmla="*/ 1931 h 1983"/>
                <a:gd name="T76" fmla="*/ 1993 w 1994"/>
                <a:gd name="T77" fmla="*/ 1776 h 1983"/>
                <a:gd name="T78" fmla="*/ 29 w 1994"/>
                <a:gd name="T79" fmla="*/ 1029 h 1983"/>
                <a:gd name="T80" fmla="*/ 12 w 1994"/>
                <a:gd name="T81" fmla="*/ 150 h 1983"/>
                <a:gd name="T82" fmla="*/ 74 w 1994"/>
                <a:gd name="T83" fmla="*/ 150 h 1983"/>
                <a:gd name="T84" fmla="*/ 73 w 1994"/>
                <a:gd name="T85" fmla="*/ 1435 h 1983"/>
                <a:gd name="T86" fmla="*/ 3 w 1994"/>
                <a:gd name="T87" fmla="*/ 419 h 1983"/>
                <a:gd name="T88" fmla="*/ 563 w 1994"/>
                <a:gd name="T89" fmla="*/ 1914 h 1983"/>
                <a:gd name="T90" fmla="*/ 563 w 1994"/>
                <a:gd name="T91" fmla="*/ 1914 h 1983"/>
                <a:gd name="T92" fmla="*/ 66 w 1994"/>
                <a:gd name="T93" fmla="*/ 1573 h 1983"/>
                <a:gd name="T94" fmla="*/ 76 w 1994"/>
                <a:gd name="T95" fmla="*/ 1842 h 1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994" h="1983">
                  <a:moveTo>
                    <a:pt x="1848" y="14"/>
                  </a:moveTo>
                  <a:cubicBezTo>
                    <a:pt x="1827" y="12"/>
                    <a:pt x="1805" y="11"/>
                    <a:pt x="1783" y="12"/>
                  </a:cubicBezTo>
                  <a:cubicBezTo>
                    <a:pt x="1783" y="64"/>
                    <a:pt x="1783" y="64"/>
                    <a:pt x="1783" y="64"/>
                  </a:cubicBezTo>
                  <a:cubicBezTo>
                    <a:pt x="1805" y="65"/>
                    <a:pt x="1828" y="68"/>
                    <a:pt x="1848" y="74"/>
                  </a:cubicBezTo>
                  <a:lnTo>
                    <a:pt x="1848" y="14"/>
                  </a:lnTo>
                  <a:close/>
                  <a:moveTo>
                    <a:pt x="1442" y="22"/>
                  </a:moveTo>
                  <a:cubicBezTo>
                    <a:pt x="1420" y="22"/>
                    <a:pt x="1398" y="22"/>
                    <a:pt x="1376" y="21"/>
                  </a:cubicBezTo>
                  <a:cubicBezTo>
                    <a:pt x="1376" y="67"/>
                    <a:pt x="1376" y="67"/>
                    <a:pt x="1376" y="67"/>
                  </a:cubicBezTo>
                  <a:cubicBezTo>
                    <a:pt x="1400" y="69"/>
                    <a:pt x="1421" y="70"/>
                    <a:pt x="1442" y="70"/>
                  </a:cubicBezTo>
                  <a:lnTo>
                    <a:pt x="1442" y="22"/>
                  </a:lnTo>
                  <a:close/>
                  <a:moveTo>
                    <a:pt x="1238" y="17"/>
                  </a:moveTo>
                  <a:cubicBezTo>
                    <a:pt x="1217" y="16"/>
                    <a:pt x="1195" y="15"/>
                    <a:pt x="1173" y="14"/>
                  </a:cubicBezTo>
                  <a:cubicBezTo>
                    <a:pt x="1173" y="52"/>
                    <a:pt x="1173" y="52"/>
                    <a:pt x="1173" y="52"/>
                  </a:cubicBezTo>
                  <a:cubicBezTo>
                    <a:pt x="1195" y="52"/>
                    <a:pt x="1216" y="53"/>
                    <a:pt x="1238" y="54"/>
                  </a:cubicBezTo>
                  <a:lnTo>
                    <a:pt x="1238" y="17"/>
                  </a:lnTo>
                  <a:close/>
                  <a:moveTo>
                    <a:pt x="65" y="557"/>
                  </a:moveTo>
                  <a:cubicBezTo>
                    <a:pt x="0" y="557"/>
                    <a:pt x="0" y="557"/>
                    <a:pt x="0" y="557"/>
                  </a:cubicBezTo>
                  <a:cubicBezTo>
                    <a:pt x="0" y="578"/>
                    <a:pt x="0" y="600"/>
                    <a:pt x="0" y="622"/>
                  </a:cubicBezTo>
                  <a:cubicBezTo>
                    <a:pt x="65" y="622"/>
                    <a:pt x="65" y="622"/>
                    <a:pt x="65" y="622"/>
                  </a:cubicBezTo>
                  <a:cubicBezTo>
                    <a:pt x="65" y="609"/>
                    <a:pt x="65" y="595"/>
                    <a:pt x="65" y="582"/>
                  </a:cubicBezTo>
                  <a:cubicBezTo>
                    <a:pt x="65" y="574"/>
                    <a:pt x="65" y="565"/>
                    <a:pt x="65" y="557"/>
                  </a:cubicBezTo>
                  <a:close/>
                  <a:moveTo>
                    <a:pt x="79" y="1166"/>
                  </a:moveTo>
                  <a:cubicBezTo>
                    <a:pt x="31" y="1166"/>
                    <a:pt x="31" y="1166"/>
                    <a:pt x="31" y="1166"/>
                  </a:cubicBezTo>
                  <a:cubicBezTo>
                    <a:pt x="30" y="1188"/>
                    <a:pt x="30" y="1210"/>
                    <a:pt x="29" y="1232"/>
                  </a:cubicBezTo>
                  <a:cubicBezTo>
                    <a:pt x="73" y="1232"/>
                    <a:pt x="73" y="1232"/>
                    <a:pt x="73" y="1232"/>
                  </a:cubicBezTo>
                  <a:cubicBezTo>
                    <a:pt x="74" y="1222"/>
                    <a:pt x="75" y="1212"/>
                    <a:pt x="76" y="1202"/>
                  </a:cubicBezTo>
                  <a:cubicBezTo>
                    <a:pt x="77" y="1190"/>
                    <a:pt x="79" y="1178"/>
                    <a:pt x="79" y="1166"/>
                  </a:cubicBezTo>
                  <a:close/>
                  <a:moveTo>
                    <a:pt x="832" y="1"/>
                  </a:moveTo>
                  <a:cubicBezTo>
                    <a:pt x="810" y="1"/>
                    <a:pt x="788" y="0"/>
                    <a:pt x="766" y="0"/>
                  </a:cubicBezTo>
                  <a:cubicBezTo>
                    <a:pt x="766" y="67"/>
                    <a:pt x="766" y="67"/>
                    <a:pt x="766" y="67"/>
                  </a:cubicBezTo>
                  <a:cubicBezTo>
                    <a:pt x="788" y="65"/>
                    <a:pt x="810" y="64"/>
                    <a:pt x="832" y="62"/>
                  </a:cubicBezTo>
                  <a:lnTo>
                    <a:pt x="832" y="1"/>
                  </a:lnTo>
                  <a:close/>
                  <a:moveTo>
                    <a:pt x="1035" y="8"/>
                  </a:moveTo>
                  <a:cubicBezTo>
                    <a:pt x="1013" y="7"/>
                    <a:pt x="991" y="6"/>
                    <a:pt x="970" y="5"/>
                  </a:cubicBezTo>
                  <a:cubicBezTo>
                    <a:pt x="970" y="55"/>
                    <a:pt x="970" y="55"/>
                    <a:pt x="970" y="55"/>
                  </a:cubicBezTo>
                  <a:cubicBezTo>
                    <a:pt x="991" y="54"/>
                    <a:pt x="1013" y="53"/>
                    <a:pt x="1035" y="52"/>
                  </a:cubicBezTo>
                  <a:lnTo>
                    <a:pt x="1035" y="8"/>
                  </a:lnTo>
                  <a:close/>
                  <a:moveTo>
                    <a:pt x="61" y="760"/>
                  </a:moveTo>
                  <a:cubicBezTo>
                    <a:pt x="8" y="760"/>
                    <a:pt x="8" y="760"/>
                    <a:pt x="8" y="760"/>
                  </a:cubicBezTo>
                  <a:cubicBezTo>
                    <a:pt x="9" y="767"/>
                    <a:pt x="10" y="775"/>
                    <a:pt x="11" y="782"/>
                  </a:cubicBezTo>
                  <a:cubicBezTo>
                    <a:pt x="12" y="797"/>
                    <a:pt x="14" y="811"/>
                    <a:pt x="15" y="825"/>
                  </a:cubicBezTo>
                  <a:cubicBezTo>
                    <a:pt x="61" y="825"/>
                    <a:pt x="61" y="825"/>
                    <a:pt x="61" y="825"/>
                  </a:cubicBezTo>
                  <a:cubicBezTo>
                    <a:pt x="60" y="803"/>
                    <a:pt x="60" y="782"/>
                    <a:pt x="61" y="760"/>
                  </a:cubicBezTo>
                  <a:close/>
                  <a:moveTo>
                    <a:pt x="1994" y="1638"/>
                  </a:moveTo>
                  <a:cubicBezTo>
                    <a:pt x="1993" y="1616"/>
                    <a:pt x="1991" y="1595"/>
                    <a:pt x="1990" y="1573"/>
                  </a:cubicBezTo>
                  <a:cubicBezTo>
                    <a:pt x="1942" y="1573"/>
                    <a:pt x="1942" y="1573"/>
                    <a:pt x="1942" y="1573"/>
                  </a:cubicBezTo>
                  <a:cubicBezTo>
                    <a:pt x="1940" y="1595"/>
                    <a:pt x="1937" y="1617"/>
                    <a:pt x="1934" y="1638"/>
                  </a:cubicBezTo>
                  <a:lnTo>
                    <a:pt x="1994" y="1638"/>
                  </a:lnTo>
                  <a:close/>
                  <a:moveTo>
                    <a:pt x="1980" y="419"/>
                  </a:moveTo>
                  <a:cubicBezTo>
                    <a:pt x="1982" y="397"/>
                    <a:pt x="1985" y="375"/>
                    <a:pt x="1987" y="353"/>
                  </a:cubicBezTo>
                  <a:cubicBezTo>
                    <a:pt x="1926" y="353"/>
                    <a:pt x="1926" y="353"/>
                    <a:pt x="1926" y="353"/>
                  </a:cubicBezTo>
                  <a:cubicBezTo>
                    <a:pt x="1927" y="376"/>
                    <a:pt x="1929" y="397"/>
                    <a:pt x="1931" y="419"/>
                  </a:cubicBezTo>
                  <a:lnTo>
                    <a:pt x="1980" y="419"/>
                  </a:lnTo>
                  <a:close/>
                  <a:moveTo>
                    <a:pt x="1948" y="1435"/>
                  </a:moveTo>
                  <a:cubicBezTo>
                    <a:pt x="1981" y="1435"/>
                    <a:pt x="1981" y="1435"/>
                    <a:pt x="1981" y="1435"/>
                  </a:cubicBezTo>
                  <a:cubicBezTo>
                    <a:pt x="1981" y="1431"/>
                    <a:pt x="1981" y="1428"/>
                    <a:pt x="1981" y="1424"/>
                  </a:cubicBezTo>
                  <a:cubicBezTo>
                    <a:pt x="1981" y="1406"/>
                    <a:pt x="1982" y="1388"/>
                    <a:pt x="1982" y="1370"/>
                  </a:cubicBezTo>
                  <a:cubicBezTo>
                    <a:pt x="1948" y="1370"/>
                    <a:pt x="1948" y="1370"/>
                    <a:pt x="1948" y="1370"/>
                  </a:cubicBezTo>
                  <a:cubicBezTo>
                    <a:pt x="1948" y="1391"/>
                    <a:pt x="1948" y="1413"/>
                    <a:pt x="1948" y="1435"/>
                  </a:cubicBezTo>
                  <a:close/>
                  <a:moveTo>
                    <a:pt x="1931" y="215"/>
                  </a:moveTo>
                  <a:cubicBezTo>
                    <a:pt x="1993" y="215"/>
                    <a:pt x="1993" y="215"/>
                    <a:pt x="1993" y="215"/>
                  </a:cubicBezTo>
                  <a:cubicBezTo>
                    <a:pt x="1993" y="194"/>
                    <a:pt x="1991" y="172"/>
                    <a:pt x="1988" y="150"/>
                  </a:cubicBezTo>
                  <a:cubicBezTo>
                    <a:pt x="1928" y="150"/>
                    <a:pt x="1928" y="150"/>
                    <a:pt x="1928" y="150"/>
                  </a:cubicBezTo>
                  <a:cubicBezTo>
                    <a:pt x="1931" y="168"/>
                    <a:pt x="1932" y="191"/>
                    <a:pt x="1931" y="215"/>
                  </a:cubicBezTo>
                  <a:close/>
                  <a:moveTo>
                    <a:pt x="1930" y="622"/>
                  </a:moveTo>
                  <a:cubicBezTo>
                    <a:pt x="1980" y="622"/>
                    <a:pt x="1980" y="622"/>
                    <a:pt x="1980" y="622"/>
                  </a:cubicBezTo>
                  <a:cubicBezTo>
                    <a:pt x="1980" y="600"/>
                    <a:pt x="1979" y="578"/>
                    <a:pt x="1978" y="557"/>
                  </a:cubicBezTo>
                  <a:cubicBezTo>
                    <a:pt x="1937" y="557"/>
                    <a:pt x="1937" y="557"/>
                    <a:pt x="1937" y="557"/>
                  </a:cubicBezTo>
                  <a:cubicBezTo>
                    <a:pt x="1936" y="559"/>
                    <a:pt x="1936" y="561"/>
                    <a:pt x="1936" y="564"/>
                  </a:cubicBezTo>
                  <a:cubicBezTo>
                    <a:pt x="1934" y="584"/>
                    <a:pt x="1932" y="603"/>
                    <a:pt x="1930" y="622"/>
                  </a:cubicBezTo>
                  <a:close/>
                  <a:moveTo>
                    <a:pt x="1942" y="1232"/>
                  </a:moveTo>
                  <a:cubicBezTo>
                    <a:pt x="1989" y="1232"/>
                    <a:pt x="1989" y="1232"/>
                    <a:pt x="1989" y="1232"/>
                  </a:cubicBezTo>
                  <a:cubicBezTo>
                    <a:pt x="1990" y="1210"/>
                    <a:pt x="1990" y="1188"/>
                    <a:pt x="1990" y="1166"/>
                  </a:cubicBezTo>
                  <a:cubicBezTo>
                    <a:pt x="1935" y="1166"/>
                    <a:pt x="1935" y="1166"/>
                    <a:pt x="1935" y="1166"/>
                  </a:cubicBezTo>
                  <a:cubicBezTo>
                    <a:pt x="1936" y="1174"/>
                    <a:pt x="1937" y="1182"/>
                    <a:pt x="1938" y="1190"/>
                  </a:cubicBezTo>
                  <a:cubicBezTo>
                    <a:pt x="1939" y="1204"/>
                    <a:pt x="1941" y="1218"/>
                    <a:pt x="1942" y="1232"/>
                  </a:cubicBezTo>
                  <a:close/>
                  <a:moveTo>
                    <a:pt x="1969" y="825"/>
                  </a:moveTo>
                  <a:cubicBezTo>
                    <a:pt x="1970" y="807"/>
                    <a:pt x="1972" y="789"/>
                    <a:pt x="1974" y="770"/>
                  </a:cubicBezTo>
                  <a:cubicBezTo>
                    <a:pt x="1975" y="767"/>
                    <a:pt x="1975" y="763"/>
                    <a:pt x="1975" y="760"/>
                  </a:cubicBezTo>
                  <a:cubicBezTo>
                    <a:pt x="1921" y="760"/>
                    <a:pt x="1921" y="760"/>
                    <a:pt x="1921" y="760"/>
                  </a:cubicBezTo>
                  <a:cubicBezTo>
                    <a:pt x="1920" y="782"/>
                    <a:pt x="1919" y="804"/>
                    <a:pt x="1919" y="825"/>
                  </a:cubicBezTo>
                  <a:lnTo>
                    <a:pt x="1969" y="825"/>
                  </a:lnTo>
                  <a:close/>
                  <a:moveTo>
                    <a:pt x="608" y="76"/>
                  </a:moveTo>
                  <a:cubicBezTo>
                    <a:pt x="615" y="76"/>
                    <a:pt x="622" y="75"/>
                    <a:pt x="628" y="75"/>
                  </a:cubicBezTo>
                  <a:cubicBezTo>
                    <a:pt x="628" y="0"/>
                    <a:pt x="628" y="0"/>
                    <a:pt x="628" y="0"/>
                  </a:cubicBezTo>
                  <a:cubicBezTo>
                    <a:pt x="606" y="0"/>
                    <a:pt x="585" y="0"/>
                    <a:pt x="563" y="1"/>
                  </a:cubicBezTo>
                  <a:cubicBezTo>
                    <a:pt x="563" y="76"/>
                    <a:pt x="563" y="76"/>
                    <a:pt x="563" y="76"/>
                  </a:cubicBezTo>
                  <a:cubicBezTo>
                    <a:pt x="579" y="77"/>
                    <a:pt x="594" y="77"/>
                    <a:pt x="608" y="76"/>
                  </a:cubicBezTo>
                  <a:close/>
                  <a:moveTo>
                    <a:pt x="425" y="8"/>
                  </a:moveTo>
                  <a:cubicBezTo>
                    <a:pt x="406" y="10"/>
                    <a:pt x="386" y="11"/>
                    <a:pt x="365" y="13"/>
                  </a:cubicBezTo>
                  <a:cubicBezTo>
                    <a:pt x="363" y="13"/>
                    <a:pt x="362" y="14"/>
                    <a:pt x="360" y="14"/>
                  </a:cubicBezTo>
                  <a:cubicBezTo>
                    <a:pt x="360" y="62"/>
                    <a:pt x="360" y="62"/>
                    <a:pt x="360" y="62"/>
                  </a:cubicBezTo>
                  <a:cubicBezTo>
                    <a:pt x="381" y="64"/>
                    <a:pt x="403" y="65"/>
                    <a:pt x="425" y="67"/>
                  </a:cubicBezTo>
                  <a:lnTo>
                    <a:pt x="425" y="8"/>
                  </a:lnTo>
                  <a:close/>
                  <a:moveTo>
                    <a:pt x="1979" y="1029"/>
                  </a:moveTo>
                  <a:cubicBezTo>
                    <a:pt x="1977" y="1007"/>
                    <a:pt x="1975" y="985"/>
                    <a:pt x="1973" y="963"/>
                  </a:cubicBezTo>
                  <a:cubicBezTo>
                    <a:pt x="1920" y="963"/>
                    <a:pt x="1920" y="963"/>
                    <a:pt x="1920" y="963"/>
                  </a:cubicBezTo>
                  <a:cubicBezTo>
                    <a:pt x="1921" y="985"/>
                    <a:pt x="1922" y="1007"/>
                    <a:pt x="1924" y="1029"/>
                  </a:cubicBezTo>
                  <a:lnTo>
                    <a:pt x="1979" y="1029"/>
                  </a:lnTo>
                  <a:close/>
                  <a:moveTo>
                    <a:pt x="1645" y="20"/>
                  </a:moveTo>
                  <a:cubicBezTo>
                    <a:pt x="1623" y="21"/>
                    <a:pt x="1601" y="21"/>
                    <a:pt x="1579" y="22"/>
                  </a:cubicBezTo>
                  <a:cubicBezTo>
                    <a:pt x="1579" y="65"/>
                    <a:pt x="1579" y="65"/>
                    <a:pt x="1579" y="65"/>
                  </a:cubicBezTo>
                  <a:cubicBezTo>
                    <a:pt x="1601" y="64"/>
                    <a:pt x="1622" y="63"/>
                    <a:pt x="1645" y="63"/>
                  </a:cubicBezTo>
                  <a:lnTo>
                    <a:pt x="1645" y="20"/>
                  </a:lnTo>
                  <a:close/>
                  <a:moveTo>
                    <a:pt x="1602" y="1919"/>
                  </a:moveTo>
                  <a:cubicBezTo>
                    <a:pt x="1594" y="1920"/>
                    <a:pt x="1587" y="1921"/>
                    <a:pt x="1579" y="1921"/>
                  </a:cubicBezTo>
                  <a:cubicBezTo>
                    <a:pt x="1579" y="1963"/>
                    <a:pt x="1579" y="1963"/>
                    <a:pt x="1579" y="1963"/>
                  </a:cubicBezTo>
                  <a:cubicBezTo>
                    <a:pt x="1601" y="1964"/>
                    <a:pt x="1623" y="1966"/>
                    <a:pt x="1645" y="1967"/>
                  </a:cubicBezTo>
                  <a:cubicBezTo>
                    <a:pt x="1645" y="1919"/>
                    <a:pt x="1645" y="1919"/>
                    <a:pt x="1645" y="1919"/>
                  </a:cubicBezTo>
                  <a:cubicBezTo>
                    <a:pt x="1626" y="1918"/>
                    <a:pt x="1610" y="1918"/>
                    <a:pt x="1602" y="1919"/>
                  </a:cubicBezTo>
                  <a:close/>
                  <a:moveTo>
                    <a:pt x="766" y="1981"/>
                  </a:moveTo>
                  <a:cubicBezTo>
                    <a:pt x="788" y="1982"/>
                    <a:pt x="810" y="1983"/>
                    <a:pt x="832" y="1983"/>
                  </a:cubicBezTo>
                  <a:cubicBezTo>
                    <a:pt x="832" y="1919"/>
                    <a:pt x="832" y="1919"/>
                    <a:pt x="832" y="1919"/>
                  </a:cubicBezTo>
                  <a:cubicBezTo>
                    <a:pt x="810" y="1919"/>
                    <a:pt x="788" y="1918"/>
                    <a:pt x="766" y="1917"/>
                  </a:cubicBezTo>
                  <a:lnTo>
                    <a:pt x="766" y="1981"/>
                  </a:lnTo>
                  <a:close/>
                  <a:moveTo>
                    <a:pt x="970" y="1982"/>
                  </a:moveTo>
                  <a:cubicBezTo>
                    <a:pt x="991" y="1982"/>
                    <a:pt x="1013" y="1981"/>
                    <a:pt x="1035" y="1980"/>
                  </a:cubicBezTo>
                  <a:cubicBezTo>
                    <a:pt x="1035" y="1927"/>
                    <a:pt x="1035" y="1927"/>
                    <a:pt x="1035" y="1927"/>
                  </a:cubicBezTo>
                  <a:cubicBezTo>
                    <a:pt x="1013" y="1927"/>
                    <a:pt x="991" y="1926"/>
                    <a:pt x="970" y="1925"/>
                  </a:cubicBezTo>
                  <a:lnTo>
                    <a:pt x="970" y="1982"/>
                  </a:lnTo>
                  <a:close/>
                  <a:moveTo>
                    <a:pt x="360" y="1970"/>
                  </a:moveTo>
                  <a:cubicBezTo>
                    <a:pt x="382" y="1969"/>
                    <a:pt x="403" y="1968"/>
                    <a:pt x="425" y="1966"/>
                  </a:cubicBezTo>
                  <a:cubicBezTo>
                    <a:pt x="425" y="1917"/>
                    <a:pt x="425" y="1917"/>
                    <a:pt x="425" y="1917"/>
                  </a:cubicBezTo>
                  <a:cubicBezTo>
                    <a:pt x="404" y="1918"/>
                    <a:pt x="382" y="1919"/>
                    <a:pt x="360" y="1920"/>
                  </a:cubicBezTo>
                  <a:lnTo>
                    <a:pt x="360" y="1970"/>
                  </a:lnTo>
                  <a:close/>
                  <a:moveTo>
                    <a:pt x="156" y="1963"/>
                  </a:moveTo>
                  <a:cubicBezTo>
                    <a:pt x="178" y="1966"/>
                    <a:pt x="201" y="1968"/>
                    <a:pt x="222" y="1969"/>
                  </a:cubicBezTo>
                  <a:cubicBezTo>
                    <a:pt x="222" y="1923"/>
                    <a:pt x="222" y="1923"/>
                    <a:pt x="222" y="1923"/>
                  </a:cubicBezTo>
                  <a:cubicBezTo>
                    <a:pt x="199" y="1921"/>
                    <a:pt x="177" y="1918"/>
                    <a:pt x="156" y="1912"/>
                  </a:cubicBezTo>
                  <a:lnTo>
                    <a:pt x="156" y="1963"/>
                  </a:lnTo>
                  <a:close/>
                  <a:moveTo>
                    <a:pt x="1783" y="1922"/>
                  </a:moveTo>
                  <a:cubicBezTo>
                    <a:pt x="1783" y="1971"/>
                    <a:pt x="1783" y="1971"/>
                    <a:pt x="1783" y="1971"/>
                  </a:cubicBezTo>
                  <a:cubicBezTo>
                    <a:pt x="1792" y="1971"/>
                    <a:pt x="1800" y="1971"/>
                    <a:pt x="1809" y="1970"/>
                  </a:cubicBezTo>
                  <a:cubicBezTo>
                    <a:pt x="1822" y="1969"/>
                    <a:pt x="1835" y="1968"/>
                    <a:pt x="1848" y="1966"/>
                  </a:cubicBezTo>
                  <a:cubicBezTo>
                    <a:pt x="1848" y="1919"/>
                    <a:pt x="1848" y="1919"/>
                    <a:pt x="1848" y="1919"/>
                  </a:cubicBezTo>
                  <a:cubicBezTo>
                    <a:pt x="1846" y="1919"/>
                    <a:pt x="1844" y="1919"/>
                    <a:pt x="1844" y="1919"/>
                  </a:cubicBezTo>
                  <a:cubicBezTo>
                    <a:pt x="1833" y="1921"/>
                    <a:pt x="1810" y="1922"/>
                    <a:pt x="1783" y="1922"/>
                  </a:cubicBezTo>
                  <a:close/>
                  <a:moveTo>
                    <a:pt x="222" y="12"/>
                  </a:moveTo>
                  <a:cubicBezTo>
                    <a:pt x="198" y="11"/>
                    <a:pt x="176" y="11"/>
                    <a:pt x="156" y="11"/>
                  </a:cubicBezTo>
                  <a:cubicBezTo>
                    <a:pt x="156" y="74"/>
                    <a:pt x="156" y="74"/>
                    <a:pt x="156" y="74"/>
                  </a:cubicBezTo>
                  <a:cubicBezTo>
                    <a:pt x="177" y="67"/>
                    <a:pt x="199" y="63"/>
                    <a:pt x="222" y="61"/>
                  </a:cubicBezTo>
                  <a:lnTo>
                    <a:pt x="222" y="12"/>
                  </a:lnTo>
                  <a:close/>
                  <a:moveTo>
                    <a:pt x="1376" y="1959"/>
                  </a:moveTo>
                  <a:cubicBezTo>
                    <a:pt x="1388" y="1959"/>
                    <a:pt x="1400" y="1958"/>
                    <a:pt x="1413" y="1957"/>
                  </a:cubicBezTo>
                  <a:cubicBezTo>
                    <a:pt x="1422" y="1957"/>
                    <a:pt x="1432" y="1957"/>
                    <a:pt x="1442" y="1957"/>
                  </a:cubicBezTo>
                  <a:cubicBezTo>
                    <a:pt x="1442" y="1930"/>
                    <a:pt x="1442" y="1930"/>
                    <a:pt x="1442" y="1930"/>
                  </a:cubicBezTo>
                  <a:cubicBezTo>
                    <a:pt x="1420" y="1931"/>
                    <a:pt x="1398" y="1931"/>
                    <a:pt x="1376" y="1932"/>
                  </a:cubicBezTo>
                  <a:lnTo>
                    <a:pt x="1376" y="1959"/>
                  </a:lnTo>
                  <a:close/>
                  <a:moveTo>
                    <a:pt x="1173" y="1972"/>
                  </a:moveTo>
                  <a:cubicBezTo>
                    <a:pt x="1195" y="1971"/>
                    <a:pt x="1216" y="1969"/>
                    <a:pt x="1238" y="1968"/>
                  </a:cubicBezTo>
                  <a:cubicBezTo>
                    <a:pt x="1238" y="1932"/>
                    <a:pt x="1238" y="1932"/>
                    <a:pt x="1238" y="1932"/>
                  </a:cubicBezTo>
                  <a:cubicBezTo>
                    <a:pt x="1216" y="1932"/>
                    <a:pt x="1194" y="1932"/>
                    <a:pt x="1173" y="1931"/>
                  </a:cubicBezTo>
                  <a:lnTo>
                    <a:pt x="1173" y="1972"/>
                  </a:lnTo>
                  <a:close/>
                  <a:moveTo>
                    <a:pt x="1930" y="1842"/>
                  </a:moveTo>
                  <a:cubicBezTo>
                    <a:pt x="1983" y="1842"/>
                    <a:pt x="1983" y="1842"/>
                    <a:pt x="1983" y="1842"/>
                  </a:cubicBezTo>
                  <a:cubicBezTo>
                    <a:pt x="1988" y="1821"/>
                    <a:pt x="1991" y="1799"/>
                    <a:pt x="1993" y="1776"/>
                  </a:cubicBezTo>
                  <a:cubicBezTo>
                    <a:pt x="1936" y="1776"/>
                    <a:pt x="1936" y="1776"/>
                    <a:pt x="1936" y="1776"/>
                  </a:cubicBezTo>
                  <a:cubicBezTo>
                    <a:pt x="1938" y="1803"/>
                    <a:pt x="1935" y="1824"/>
                    <a:pt x="1930" y="1842"/>
                  </a:cubicBezTo>
                  <a:close/>
                  <a:moveTo>
                    <a:pt x="26" y="963"/>
                  </a:moveTo>
                  <a:cubicBezTo>
                    <a:pt x="27" y="985"/>
                    <a:pt x="28" y="1007"/>
                    <a:pt x="29" y="1029"/>
                  </a:cubicBezTo>
                  <a:cubicBezTo>
                    <a:pt x="78" y="1029"/>
                    <a:pt x="78" y="1029"/>
                    <a:pt x="78" y="1029"/>
                  </a:cubicBezTo>
                  <a:cubicBezTo>
                    <a:pt x="76" y="1007"/>
                    <a:pt x="74" y="985"/>
                    <a:pt x="72" y="963"/>
                  </a:cubicBezTo>
                  <a:lnTo>
                    <a:pt x="26" y="963"/>
                  </a:lnTo>
                  <a:close/>
                  <a:moveTo>
                    <a:pt x="12" y="150"/>
                  </a:moveTo>
                  <a:cubicBezTo>
                    <a:pt x="12" y="163"/>
                    <a:pt x="13" y="177"/>
                    <a:pt x="15" y="192"/>
                  </a:cubicBezTo>
                  <a:cubicBezTo>
                    <a:pt x="16" y="200"/>
                    <a:pt x="17" y="208"/>
                    <a:pt x="18" y="215"/>
                  </a:cubicBezTo>
                  <a:cubicBezTo>
                    <a:pt x="58" y="215"/>
                    <a:pt x="58" y="215"/>
                    <a:pt x="58" y="215"/>
                  </a:cubicBezTo>
                  <a:cubicBezTo>
                    <a:pt x="61" y="192"/>
                    <a:pt x="66" y="170"/>
                    <a:pt x="74" y="150"/>
                  </a:cubicBezTo>
                  <a:lnTo>
                    <a:pt x="12" y="150"/>
                  </a:lnTo>
                  <a:close/>
                  <a:moveTo>
                    <a:pt x="20" y="1370"/>
                  </a:moveTo>
                  <a:cubicBezTo>
                    <a:pt x="18" y="1391"/>
                    <a:pt x="16" y="1413"/>
                    <a:pt x="13" y="1435"/>
                  </a:cubicBezTo>
                  <a:cubicBezTo>
                    <a:pt x="73" y="1435"/>
                    <a:pt x="73" y="1435"/>
                    <a:pt x="73" y="1435"/>
                  </a:cubicBezTo>
                  <a:cubicBezTo>
                    <a:pt x="72" y="1413"/>
                    <a:pt x="72" y="1392"/>
                    <a:pt x="71" y="1370"/>
                  </a:cubicBezTo>
                  <a:lnTo>
                    <a:pt x="20" y="1370"/>
                  </a:lnTo>
                  <a:close/>
                  <a:moveTo>
                    <a:pt x="9" y="353"/>
                  </a:moveTo>
                  <a:cubicBezTo>
                    <a:pt x="6" y="375"/>
                    <a:pt x="4" y="396"/>
                    <a:pt x="3" y="419"/>
                  </a:cubicBezTo>
                  <a:cubicBezTo>
                    <a:pt x="56" y="419"/>
                    <a:pt x="56" y="419"/>
                    <a:pt x="56" y="419"/>
                  </a:cubicBezTo>
                  <a:cubicBezTo>
                    <a:pt x="54" y="397"/>
                    <a:pt x="53" y="375"/>
                    <a:pt x="52" y="353"/>
                  </a:cubicBezTo>
                  <a:lnTo>
                    <a:pt x="9" y="353"/>
                  </a:lnTo>
                  <a:close/>
                  <a:moveTo>
                    <a:pt x="563" y="1914"/>
                  </a:moveTo>
                  <a:cubicBezTo>
                    <a:pt x="563" y="1964"/>
                    <a:pt x="563" y="1964"/>
                    <a:pt x="563" y="1964"/>
                  </a:cubicBezTo>
                  <a:cubicBezTo>
                    <a:pt x="583" y="1965"/>
                    <a:pt x="605" y="1967"/>
                    <a:pt x="628" y="1970"/>
                  </a:cubicBezTo>
                  <a:cubicBezTo>
                    <a:pt x="628" y="1914"/>
                    <a:pt x="628" y="1914"/>
                    <a:pt x="628" y="1914"/>
                  </a:cubicBezTo>
                  <a:cubicBezTo>
                    <a:pt x="607" y="1914"/>
                    <a:pt x="585" y="1914"/>
                    <a:pt x="563" y="1914"/>
                  </a:cubicBezTo>
                  <a:close/>
                  <a:moveTo>
                    <a:pt x="15" y="1573"/>
                  </a:moveTo>
                  <a:cubicBezTo>
                    <a:pt x="18" y="1595"/>
                    <a:pt x="20" y="1616"/>
                    <a:pt x="22" y="1638"/>
                  </a:cubicBezTo>
                  <a:cubicBezTo>
                    <a:pt x="60" y="1638"/>
                    <a:pt x="60" y="1638"/>
                    <a:pt x="60" y="1638"/>
                  </a:cubicBezTo>
                  <a:cubicBezTo>
                    <a:pt x="62" y="1617"/>
                    <a:pt x="64" y="1595"/>
                    <a:pt x="66" y="1573"/>
                  </a:cubicBezTo>
                  <a:lnTo>
                    <a:pt x="15" y="1573"/>
                  </a:lnTo>
                  <a:close/>
                  <a:moveTo>
                    <a:pt x="19" y="1776"/>
                  </a:moveTo>
                  <a:cubicBezTo>
                    <a:pt x="18" y="1798"/>
                    <a:pt x="17" y="1821"/>
                    <a:pt x="18" y="1842"/>
                  </a:cubicBezTo>
                  <a:cubicBezTo>
                    <a:pt x="76" y="1842"/>
                    <a:pt x="76" y="1842"/>
                    <a:pt x="76" y="1842"/>
                  </a:cubicBezTo>
                  <a:cubicBezTo>
                    <a:pt x="69" y="1822"/>
                    <a:pt x="64" y="1799"/>
                    <a:pt x="61" y="1776"/>
                  </a:cubicBezTo>
                  <a:lnTo>
                    <a:pt x="19" y="1776"/>
                  </a:lnTo>
                  <a:close/>
                </a:path>
              </a:pathLst>
            </a:custGeom>
            <a:solidFill>
              <a:srgbClr val="6BC9D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8" name="Freeform 8"/>
            <p:cNvSpPr>
              <a:spLocks noEditPoints="1"/>
            </p:cNvSpPr>
            <p:nvPr/>
          </p:nvSpPr>
          <p:spPr bwMode="auto">
            <a:xfrm>
              <a:off x="1667" y="-2"/>
              <a:ext cx="4344" cy="4322"/>
            </a:xfrm>
            <a:custGeom>
              <a:avLst/>
              <a:gdLst>
                <a:gd name="T0" fmla="*/ 834 w 1997"/>
                <a:gd name="T1" fmla="*/ 1987 h 1987"/>
                <a:gd name="T2" fmla="*/ 1037 w 1997"/>
                <a:gd name="T3" fmla="*/ 1928 h 1987"/>
                <a:gd name="T4" fmla="*/ 973 w 1997"/>
                <a:gd name="T5" fmla="*/ 1928 h 1987"/>
                <a:gd name="T6" fmla="*/ 1175 w 1997"/>
                <a:gd name="T7" fmla="*/ 1975 h 1987"/>
                <a:gd name="T8" fmla="*/ 1784 w 1997"/>
                <a:gd name="T9" fmla="*/ 1923 h 1987"/>
                <a:gd name="T10" fmla="*/ 1785 w 1997"/>
                <a:gd name="T11" fmla="*/ 1975 h 1987"/>
                <a:gd name="T12" fmla="*/ 1785 w 1997"/>
                <a:gd name="T13" fmla="*/ 1925 h 1987"/>
                <a:gd name="T14" fmla="*/ 362 w 1997"/>
                <a:gd name="T15" fmla="*/ 1974 h 1987"/>
                <a:gd name="T16" fmla="*/ 563 w 1997"/>
                <a:gd name="T17" fmla="*/ 1966 h 1987"/>
                <a:gd name="T18" fmla="*/ 583 w 1997"/>
                <a:gd name="T19" fmla="*/ 1917 h 1987"/>
                <a:gd name="T20" fmla="*/ 159 w 1997"/>
                <a:gd name="T21" fmla="*/ 1912 h 1987"/>
                <a:gd name="T22" fmla="*/ 1581 w 1997"/>
                <a:gd name="T23" fmla="*/ 1966 h 1987"/>
                <a:gd name="T24" fmla="*/ 1648 w 1997"/>
                <a:gd name="T25" fmla="*/ 1970 h 1987"/>
                <a:gd name="T26" fmla="*/ 1377 w 1997"/>
                <a:gd name="T27" fmla="*/ 1961 h 1987"/>
                <a:gd name="T28" fmla="*/ 1378 w 1997"/>
                <a:gd name="T29" fmla="*/ 1963 h 1987"/>
                <a:gd name="T30" fmla="*/ 1937 w 1997"/>
                <a:gd name="T31" fmla="*/ 1793 h 1987"/>
                <a:gd name="T32" fmla="*/ 1984 w 1997"/>
                <a:gd name="T33" fmla="*/ 1842 h 1987"/>
                <a:gd name="T34" fmla="*/ 63 w 1997"/>
                <a:gd name="T35" fmla="*/ 1777 h 1987"/>
                <a:gd name="T36" fmla="*/ 76 w 1997"/>
                <a:gd name="T37" fmla="*/ 1842 h 1987"/>
                <a:gd name="T38" fmla="*/ 1996 w 1997"/>
                <a:gd name="T39" fmla="*/ 1640 h 1987"/>
                <a:gd name="T40" fmla="*/ 22 w 1997"/>
                <a:gd name="T41" fmla="*/ 1641 h 1987"/>
                <a:gd name="T42" fmla="*/ 67 w 1997"/>
                <a:gd name="T43" fmla="*/ 1576 h 1987"/>
                <a:gd name="T44" fmla="*/ 1949 w 1997"/>
                <a:gd name="T45" fmla="*/ 1371 h 1987"/>
                <a:gd name="T46" fmla="*/ 1983 w 1997"/>
                <a:gd name="T47" fmla="*/ 1439 h 1987"/>
                <a:gd name="T48" fmla="*/ 14 w 1997"/>
                <a:gd name="T49" fmla="*/ 1437 h 1987"/>
                <a:gd name="T50" fmla="*/ 72 w 1997"/>
                <a:gd name="T51" fmla="*/ 1373 h 1987"/>
                <a:gd name="T52" fmla="*/ 1936 w 1997"/>
                <a:gd name="T53" fmla="*/ 1169 h 1987"/>
                <a:gd name="T54" fmla="*/ 1990 w 1997"/>
                <a:gd name="T55" fmla="*/ 1170 h 1987"/>
                <a:gd name="T56" fmla="*/ 81 w 1997"/>
                <a:gd name="T57" fmla="*/ 1168 h 1987"/>
                <a:gd name="T58" fmla="*/ 34 w 1997"/>
                <a:gd name="T59" fmla="*/ 1170 h 1987"/>
                <a:gd name="T60" fmla="*/ 1981 w 1997"/>
                <a:gd name="T61" fmla="*/ 1031 h 1987"/>
                <a:gd name="T62" fmla="*/ 30 w 1997"/>
                <a:gd name="T63" fmla="*/ 1031 h 1987"/>
                <a:gd name="T64" fmla="*/ 72 w 1997"/>
                <a:gd name="T65" fmla="*/ 967 h 1987"/>
                <a:gd name="T66" fmla="*/ 1977 w 1997"/>
                <a:gd name="T67" fmla="*/ 760 h 1987"/>
                <a:gd name="T68" fmla="*/ 1976 w 1997"/>
                <a:gd name="T69" fmla="*/ 763 h 1987"/>
                <a:gd name="T70" fmla="*/ 63 w 1997"/>
                <a:gd name="T71" fmla="*/ 762 h 1987"/>
                <a:gd name="T72" fmla="*/ 61 w 1997"/>
                <a:gd name="T73" fmla="*/ 763 h 1987"/>
                <a:gd name="T74" fmla="*/ 1939 w 1997"/>
                <a:gd name="T75" fmla="*/ 557 h 1987"/>
                <a:gd name="T76" fmla="*/ 1934 w 1997"/>
                <a:gd name="T77" fmla="*/ 623 h 1987"/>
                <a:gd name="T78" fmla="*/ 69 w 1997"/>
                <a:gd name="T79" fmla="*/ 584 h 1987"/>
                <a:gd name="T80" fmla="*/ 3 w 1997"/>
                <a:gd name="T81" fmla="*/ 560 h 1987"/>
                <a:gd name="T82" fmla="*/ 1984 w 1997"/>
                <a:gd name="T83" fmla="*/ 421 h 1987"/>
                <a:gd name="T84" fmla="*/ 3 w 1997"/>
                <a:gd name="T85" fmla="*/ 421 h 1987"/>
                <a:gd name="T86" fmla="*/ 53 w 1997"/>
                <a:gd name="T87" fmla="*/ 357 h 1987"/>
                <a:gd name="T88" fmla="*/ 14 w 1997"/>
                <a:gd name="T89" fmla="*/ 150 h 1987"/>
                <a:gd name="T90" fmla="*/ 21 w 1997"/>
                <a:gd name="T91" fmla="*/ 216 h 1987"/>
                <a:gd name="T92" fmla="*/ 1990 w 1997"/>
                <a:gd name="T93" fmla="*/ 150 h 1987"/>
                <a:gd name="T94" fmla="*/ 1994 w 1997"/>
                <a:gd name="T95" fmla="*/ 216 h 1987"/>
                <a:gd name="T96" fmla="*/ 610 w 1997"/>
                <a:gd name="T97" fmla="*/ 78 h 1987"/>
                <a:gd name="T98" fmla="*/ 157 w 1997"/>
                <a:gd name="T99" fmla="*/ 13 h 1987"/>
                <a:gd name="T100" fmla="*/ 158 w 1997"/>
                <a:gd name="T101" fmla="*/ 77 h 1987"/>
                <a:gd name="T102" fmla="*/ 1802 w 1997"/>
                <a:gd name="T103" fmla="*/ 12 h 1987"/>
                <a:gd name="T104" fmla="*/ 1786 w 1997"/>
                <a:gd name="T105" fmla="*/ 16 h 1987"/>
                <a:gd name="T106" fmla="*/ 1445 w 1997"/>
                <a:gd name="T107" fmla="*/ 24 h 1987"/>
                <a:gd name="T108" fmla="*/ 360 w 1997"/>
                <a:gd name="T109" fmla="*/ 64 h 1987"/>
                <a:gd name="T110" fmla="*/ 426 w 1997"/>
                <a:gd name="T111" fmla="*/ 68 h 1987"/>
                <a:gd name="T112" fmla="*/ 834 w 1997"/>
                <a:gd name="T113" fmla="*/ 3 h 1987"/>
                <a:gd name="T114" fmla="*/ 770 w 1997"/>
                <a:gd name="T115" fmla="*/ 67 h 1987"/>
                <a:gd name="T116" fmla="*/ 1581 w 1997"/>
                <a:gd name="T117" fmla="*/ 69 h 1987"/>
                <a:gd name="T118" fmla="*/ 1037 w 1997"/>
                <a:gd name="T119" fmla="*/ 8 h 1987"/>
                <a:gd name="T120" fmla="*/ 973 w 1997"/>
                <a:gd name="T121" fmla="*/ 9 h 1987"/>
                <a:gd name="T122" fmla="*/ 1242 w 1997"/>
                <a:gd name="T123" fmla="*/ 19 h 19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997" h="1987">
                  <a:moveTo>
                    <a:pt x="834" y="1987"/>
                  </a:moveTo>
                  <a:cubicBezTo>
                    <a:pt x="812" y="1986"/>
                    <a:pt x="790" y="1986"/>
                    <a:pt x="768" y="1985"/>
                  </a:cubicBezTo>
                  <a:cubicBezTo>
                    <a:pt x="768" y="1985"/>
                    <a:pt x="768" y="1985"/>
                    <a:pt x="768" y="1985"/>
                  </a:cubicBezTo>
                  <a:cubicBezTo>
                    <a:pt x="767" y="1985"/>
                    <a:pt x="767" y="1984"/>
                    <a:pt x="767" y="1983"/>
                  </a:cubicBezTo>
                  <a:cubicBezTo>
                    <a:pt x="767" y="1983"/>
                    <a:pt x="767" y="1983"/>
                    <a:pt x="767" y="1983"/>
                  </a:cubicBezTo>
                  <a:cubicBezTo>
                    <a:pt x="767" y="1919"/>
                    <a:pt x="767" y="1919"/>
                    <a:pt x="767" y="1919"/>
                  </a:cubicBezTo>
                  <a:cubicBezTo>
                    <a:pt x="767" y="1919"/>
                    <a:pt x="767" y="1918"/>
                    <a:pt x="767" y="1918"/>
                  </a:cubicBezTo>
                  <a:cubicBezTo>
                    <a:pt x="767" y="1918"/>
                    <a:pt x="767" y="1918"/>
                    <a:pt x="767" y="1918"/>
                  </a:cubicBezTo>
                  <a:cubicBezTo>
                    <a:pt x="768" y="1918"/>
                    <a:pt x="768" y="1918"/>
                    <a:pt x="768" y="1918"/>
                  </a:cubicBezTo>
                  <a:cubicBezTo>
                    <a:pt x="768" y="1918"/>
                    <a:pt x="768" y="1918"/>
                    <a:pt x="768" y="1918"/>
                  </a:cubicBezTo>
                  <a:cubicBezTo>
                    <a:pt x="790" y="1918"/>
                    <a:pt x="812" y="1919"/>
                    <a:pt x="834" y="1920"/>
                  </a:cubicBezTo>
                  <a:cubicBezTo>
                    <a:pt x="834" y="1920"/>
                    <a:pt x="834" y="1920"/>
                    <a:pt x="834" y="1920"/>
                  </a:cubicBezTo>
                  <a:cubicBezTo>
                    <a:pt x="835" y="1920"/>
                    <a:pt x="835" y="1921"/>
                    <a:pt x="835" y="1921"/>
                  </a:cubicBezTo>
                  <a:cubicBezTo>
                    <a:pt x="835" y="1921"/>
                    <a:pt x="835" y="1921"/>
                    <a:pt x="835" y="1921"/>
                  </a:cubicBezTo>
                  <a:cubicBezTo>
                    <a:pt x="835" y="1985"/>
                    <a:pt x="835" y="1985"/>
                    <a:pt x="835" y="1985"/>
                  </a:cubicBezTo>
                  <a:cubicBezTo>
                    <a:pt x="835" y="1986"/>
                    <a:pt x="835" y="1986"/>
                    <a:pt x="835" y="1986"/>
                  </a:cubicBezTo>
                  <a:cubicBezTo>
                    <a:pt x="835" y="1986"/>
                    <a:pt x="835" y="1986"/>
                    <a:pt x="835" y="1986"/>
                  </a:cubicBezTo>
                  <a:cubicBezTo>
                    <a:pt x="835" y="1987"/>
                    <a:pt x="834" y="1987"/>
                    <a:pt x="834" y="1987"/>
                  </a:cubicBezTo>
                  <a:cubicBezTo>
                    <a:pt x="834" y="1987"/>
                    <a:pt x="834" y="1987"/>
                    <a:pt x="834" y="1987"/>
                  </a:cubicBezTo>
                  <a:cubicBezTo>
                    <a:pt x="834" y="1987"/>
                    <a:pt x="834" y="1987"/>
                    <a:pt x="834" y="1987"/>
                  </a:cubicBezTo>
                  <a:close/>
                  <a:moveTo>
                    <a:pt x="832" y="1984"/>
                  </a:moveTo>
                  <a:cubicBezTo>
                    <a:pt x="832" y="1923"/>
                    <a:pt x="832" y="1923"/>
                    <a:pt x="832" y="1923"/>
                  </a:cubicBezTo>
                  <a:cubicBezTo>
                    <a:pt x="811" y="1922"/>
                    <a:pt x="791" y="1921"/>
                    <a:pt x="770" y="1921"/>
                  </a:cubicBezTo>
                  <a:cubicBezTo>
                    <a:pt x="770" y="1921"/>
                    <a:pt x="770" y="1921"/>
                    <a:pt x="770" y="1921"/>
                  </a:cubicBezTo>
                  <a:cubicBezTo>
                    <a:pt x="770" y="1982"/>
                    <a:pt x="770" y="1982"/>
                    <a:pt x="770" y="1982"/>
                  </a:cubicBezTo>
                  <a:cubicBezTo>
                    <a:pt x="791" y="1983"/>
                    <a:pt x="812" y="1983"/>
                    <a:pt x="832" y="1984"/>
                  </a:cubicBezTo>
                  <a:close/>
                  <a:moveTo>
                    <a:pt x="971" y="1985"/>
                  </a:moveTo>
                  <a:cubicBezTo>
                    <a:pt x="970" y="1985"/>
                    <a:pt x="970" y="1985"/>
                    <a:pt x="970" y="1984"/>
                  </a:cubicBezTo>
                  <a:cubicBezTo>
                    <a:pt x="970" y="1984"/>
                    <a:pt x="970" y="1984"/>
                    <a:pt x="970" y="1984"/>
                  </a:cubicBezTo>
                  <a:cubicBezTo>
                    <a:pt x="970" y="1927"/>
                    <a:pt x="970" y="1927"/>
                    <a:pt x="970" y="1927"/>
                  </a:cubicBezTo>
                  <a:cubicBezTo>
                    <a:pt x="970" y="1926"/>
                    <a:pt x="970" y="1926"/>
                    <a:pt x="971" y="1926"/>
                  </a:cubicBezTo>
                  <a:cubicBezTo>
                    <a:pt x="971" y="1926"/>
                    <a:pt x="971" y="1926"/>
                    <a:pt x="971" y="1926"/>
                  </a:cubicBezTo>
                  <a:cubicBezTo>
                    <a:pt x="971" y="1925"/>
                    <a:pt x="971" y="1925"/>
                    <a:pt x="972" y="1925"/>
                  </a:cubicBezTo>
                  <a:cubicBezTo>
                    <a:pt x="972" y="1925"/>
                    <a:pt x="972" y="1925"/>
                    <a:pt x="972" y="1925"/>
                  </a:cubicBezTo>
                  <a:cubicBezTo>
                    <a:pt x="993" y="1926"/>
                    <a:pt x="1015" y="1927"/>
                    <a:pt x="1037" y="1928"/>
                  </a:cubicBezTo>
                  <a:cubicBezTo>
                    <a:pt x="1037" y="1928"/>
                    <a:pt x="1037" y="1928"/>
                    <a:pt x="1037" y="1928"/>
                  </a:cubicBezTo>
                  <a:cubicBezTo>
                    <a:pt x="1038" y="1928"/>
                    <a:pt x="1039" y="1929"/>
                    <a:pt x="1039" y="1929"/>
                  </a:cubicBezTo>
                  <a:cubicBezTo>
                    <a:pt x="1039" y="1929"/>
                    <a:pt x="1039" y="1929"/>
                    <a:pt x="1039" y="1929"/>
                  </a:cubicBezTo>
                  <a:cubicBezTo>
                    <a:pt x="1039" y="1982"/>
                    <a:pt x="1039" y="1982"/>
                    <a:pt x="1039" y="1982"/>
                  </a:cubicBezTo>
                  <a:cubicBezTo>
                    <a:pt x="1039" y="1983"/>
                    <a:pt x="1038" y="1983"/>
                    <a:pt x="1037" y="1983"/>
                  </a:cubicBezTo>
                  <a:cubicBezTo>
                    <a:pt x="1037" y="1983"/>
                    <a:pt x="1037" y="1983"/>
                    <a:pt x="1037" y="1983"/>
                  </a:cubicBezTo>
                  <a:cubicBezTo>
                    <a:pt x="1015" y="1984"/>
                    <a:pt x="993" y="1985"/>
                    <a:pt x="972" y="1986"/>
                  </a:cubicBezTo>
                  <a:cubicBezTo>
                    <a:pt x="972" y="1986"/>
                    <a:pt x="972" y="1986"/>
                    <a:pt x="972" y="1986"/>
                  </a:cubicBezTo>
                  <a:cubicBezTo>
                    <a:pt x="972" y="1984"/>
                    <a:pt x="972" y="1984"/>
                    <a:pt x="972" y="1984"/>
                  </a:cubicBezTo>
                  <a:cubicBezTo>
                    <a:pt x="972" y="1986"/>
                    <a:pt x="972" y="1986"/>
                    <a:pt x="972" y="1986"/>
                  </a:cubicBezTo>
                  <a:cubicBezTo>
                    <a:pt x="972" y="1986"/>
                    <a:pt x="972" y="1986"/>
                    <a:pt x="972" y="1986"/>
                  </a:cubicBezTo>
                  <a:cubicBezTo>
                    <a:pt x="972" y="1986"/>
                    <a:pt x="972" y="1986"/>
                    <a:pt x="972" y="1986"/>
                  </a:cubicBezTo>
                  <a:cubicBezTo>
                    <a:pt x="971" y="1986"/>
                    <a:pt x="971" y="1986"/>
                    <a:pt x="971" y="1985"/>
                  </a:cubicBezTo>
                  <a:close/>
                  <a:moveTo>
                    <a:pt x="973" y="1983"/>
                  </a:moveTo>
                  <a:cubicBezTo>
                    <a:pt x="994" y="1982"/>
                    <a:pt x="1015" y="1981"/>
                    <a:pt x="1036" y="1980"/>
                  </a:cubicBezTo>
                  <a:cubicBezTo>
                    <a:pt x="1036" y="1980"/>
                    <a:pt x="1036" y="1980"/>
                    <a:pt x="1036" y="1980"/>
                  </a:cubicBezTo>
                  <a:cubicBezTo>
                    <a:pt x="1036" y="1931"/>
                    <a:pt x="1036" y="1931"/>
                    <a:pt x="1036" y="1931"/>
                  </a:cubicBezTo>
                  <a:cubicBezTo>
                    <a:pt x="1015" y="1930"/>
                    <a:pt x="994" y="1929"/>
                    <a:pt x="973" y="1928"/>
                  </a:cubicBezTo>
                  <a:cubicBezTo>
                    <a:pt x="973" y="1928"/>
                    <a:pt x="973" y="1928"/>
                    <a:pt x="973" y="1928"/>
                  </a:cubicBezTo>
                  <a:cubicBezTo>
                    <a:pt x="973" y="1983"/>
                    <a:pt x="973" y="1983"/>
                    <a:pt x="973" y="1983"/>
                  </a:cubicBezTo>
                  <a:close/>
                  <a:moveTo>
                    <a:pt x="1174" y="1975"/>
                  </a:moveTo>
                  <a:cubicBezTo>
                    <a:pt x="1174" y="1975"/>
                    <a:pt x="1173" y="1974"/>
                    <a:pt x="1173" y="1974"/>
                  </a:cubicBezTo>
                  <a:cubicBezTo>
                    <a:pt x="1173" y="1974"/>
                    <a:pt x="1173" y="1974"/>
                    <a:pt x="1173" y="1974"/>
                  </a:cubicBezTo>
                  <a:cubicBezTo>
                    <a:pt x="1173" y="1933"/>
                    <a:pt x="1173" y="1933"/>
                    <a:pt x="1173" y="1933"/>
                  </a:cubicBezTo>
                  <a:cubicBezTo>
                    <a:pt x="1173" y="1933"/>
                    <a:pt x="1173" y="1932"/>
                    <a:pt x="1174" y="1932"/>
                  </a:cubicBezTo>
                  <a:cubicBezTo>
                    <a:pt x="1174" y="1932"/>
                    <a:pt x="1174" y="1932"/>
                    <a:pt x="1174" y="1932"/>
                  </a:cubicBezTo>
                  <a:cubicBezTo>
                    <a:pt x="1174" y="1932"/>
                    <a:pt x="1174" y="1932"/>
                    <a:pt x="1175" y="1932"/>
                  </a:cubicBezTo>
                  <a:cubicBezTo>
                    <a:pt x="1175" y="1932"/>
                    <a:pt x="1175" y="1932"/>
                    <a:pt x="1175" y="1932"/>
                  </a:cubicBezTo>
                  <a:cubicBezTo>
                    <a:pt x="1196" y="1932"/>
                    <a:pt x="1218" y="1932"/>
                    <a:pt x="1240" y="1933"/>
                  </a:cubicBezTo>
                  <a:cubicBezTo>
                    <a:pt x="1240" y="1933"/>
                    <a:pt x="1240" y="1933"/>
                    <a:pt x="1240" y="1933"/>
                  </a:cubicBezTo>
                  <a:cubicBezTo>
                    <a:pt x="1241" y="1933"/>
                    <a:pt x="1242" y="1933"/>
                    <a:pt x="1242" y="1934"/>
                  </a:cubicBezTo>
                  <a:cubicBezTo>
                    <a:pt x="1242" y="1934"/>
                    <a:pt x="1242" y="1934"/>
                    <a:pt x="1242" y="1934"/>
                  </a:cubicBezTo>
                  <a:cubicBezTo>
                    <a:pt x="1242" y="1970"/>
                    <a:pt x="1242" y="1970"/>
                    <a:pt x="1242" y="1970"/>
                  </a:cubicBezTo>
                  <a:cubicBezTo>
                    <a:pt x="1242" y="1970"/>
                    <a:pt x="1241" y="1971"/>
                    <a:pt x="1240" y="1971"/>
                  </a:cubicBezTo>
                  <a:cubicBezTo>
                    <a:pt x="1240" y="1971"/>
                    <a:pt x="1240" y="1971"/>
                    <a:pt x="1240" y="1971"/>
                  </a:cubicBezTo>
                  <a:cubicBezTo>
                    <a:pt x="1219" y="1973"/>
                    <a:pt x="1197" y="1974"/>
                    <a:pt x="1175" y="1975"/>
                  </a:cubicBezTo>
                  <a:cubicBezTo>
                    <a:pt x="1175" y="1975"/>
                    <a:pt x="1175" y="1975"/>
                    <a:pt x="1175" y="1975"/>
                  </a:cubicBezTo>
                  <a:cubicBezTo>
                    <a:pt x="1175" y="1974"/>
                    <a:pt x="1175" y="1974"/>
                    <a:pt x="1175" y="1974"/>
                  </a:cubicBezTo>
                  <a:cubicBezTo>
                    <a:pt x="1175" y="1975"/>
                    <a:pt x="1175" y="1975"/>
                    <a:pt x="1175" y="1975"/>
                  </a:cubicBezTo>
                  <a:cubicBezTo>
                    <a:pt x="1175" y="1975"/>
                    <a:pt x="1175" y="1975"/>
                    <a:pt x="1175" y="1975"/>
                  </a:cubicBezTo>
                  <a:cubicBezTo>
                    <a:pt x="1175" y="1975"/>
                    <a:pt x="1175" y="1975"/>
                    <a:pt x="1175" y="1975"/>
                  </a:cubicBezTo>
                  <a:cubicBezTo>
                    <a:pt x="1174" y="1975"/>
                    <a:pt x="1174" y="1975"/>
                    <a:pt x="1174" y="1975"/>
                  </a:cubicBezTo>
                  <a:close/>
                  <a:moveTo>
                    <a:pt x="1176" y="1972"/>
                  </a:moveTo>
                  <a:cubicBezTo>
                    <a:pt x="1197" y="1971"/>
                    <a:pt x="1218" y="1970"/>
                    <a:pt x="1239" y="1968"/>
                  </a:cubicBezTo>
                  <a:cubicBezTo>
                    <a:pt x="1239" y="1968"/>
                    <a:pt x="1239" y="1968"/>
                    <a:pt x="1239" y="1968"/>
                  </a:cubicBezTo>
                  <a:cubicBezTo>
                    <a:pt x="1239" y="1936"/>
                    <a:pt x="1239" y="1936"/>
                    <a:pt x="1239" y="1936"/>
                  </a:cubicBezTo>
                  <a:cubicBezTo>
                    <a:pt x="1218" y="1935"/>
                    <a:pt x="1197" y="1935"/>
                    <a:pt x="1176" y="1935"/>
                  </a:cubicBezTo>
                  <a:cubicBezTo>
                    <a:pt x="1176" y="1935"/>
                    <a:pt x="1176" y="1935"/>
                    <a:pt x="1176" y="1935"/>
                  </a:cubicBezTo>
                  <a:cubicBezTo>
                    <a:pt x="1176" y="1972"/>
                    <a:pt x="1176" y="1972"/>
                    <a:pt x="1176" y="1972"/>
                  </a:cubicBezTo>
                  <a:close/>
                  <a:moveTo>
                    <a:pt x="1784" y="1974"/>
                  </a:moveTo>
                  <a:cubicBezTo>
                    <a:pt x="1783" y="1974"/>
                    <a:pt x="1783" y="1974"/>
                    <a:pt x="1783" y="1973"/>
                  </a:cubicBezTo>
                  <a:cubicBezTo>
                    <a:pt x="1783" y="1973"/>
                    <a:pt x="1783" y="1973"/>
                    <a:pt x="1783" y="1973"/>
                  </a:cubicBezTo>
                  <a:cubicBezTo>
                    <a:pt x="1783" y="1924"/>
                    <a:pt x="1783" y="1924"/>
                    <a:pt x="1783" y="1924"/>
                  </a:cubicBezTo>
                  <a:cubicBezTo>
                    <a:pt x="1783" y="1923"/>
                    <a:pt x="1783" y="1923"/>
                    <a:pt x="1784" y="1923"/>
                  </a:cubicBezTo>
                  <a:cubicBezTo>
                    <a:pt x="1784" y="1923"/>
                    <a:pt x="1784" y="1923"/>
                    <a:pt x="1784" y="1923"/>
                  </a:cubicBezTo>
                  <a:cubicBezTo>
                    <a:pt x="1784" y="1922"/>
                    <a:pt x="1784" y="1922"/>
                    <a:pt x="1785" y="1922"/>
                  </a:cubicBezTo>
                  <a:cubicBezTo>
                    <a:pt x="1785" y="1922"/>
                    <a:pt x="1785" y="1922"/>
                    <a:pt x="1785" y="1922"/>
                  </a:cubicBezTo>
                  <a:cubicBezTo>
                    <a:pt x="1788" y="1922"/>
                    <a:pt x="1791" y="1922"/>
                    <a:pt x="1795" y="1922"/>
                  </a:cubicBezTo>
                  <a:cubicBezTo>
                    <a:pt x="1795" y="1922"/>
                    <a:pt x="1795" y="1922"/>
                    <a:pt x="1795" y="1922"/>
                  </a:cubicBezTo>
                  <a:cubicBezTo>
                    <a:pt x="1818" y="1922"/>
                    <a:pt x="1837" y="1922"/>
                    <a:pt x="1846" y="1920"/>
                  </a:cubicBezTo>
                  <a:cubicBezTo>
                    <a:pt x="1846" y="1920"/>
                    <a:pt x="1846" y="1920"/>
                    <a:pt x="1846" y="1920"/>
                  </a:cubicBezTo>
                  <a:cubicBezTo>
                    <a:pt x="1846" y="1920"/>
                    <a:pt x="1847" y="1920"/>
                    <a:pt x="1850" y="1919"/>
                  </a:cubicBezTo>
                  <a:cubicBezTo>
                    <a:pt x="1850" y="1919"/>
                    <a:pt x="1850" y="1919"/>
                    <a:pt x="1850" y="1919"/>
                  </a:cubicBezTo>
                  <a:cubicBezTo>
                    <a:pt x="1850" y="1919"/>
                    <a:pt x="1851" y="1919"/>
                    <a:pt x="1851" y="1919"/>
                  </a:cubicBezTo>
                  <a:cubicBezTo>
                    <a:pt x="1851" y="1919"/>
                    <a:pt x="1851" y="1919"/>
                    <a:pt x="1851" y="1919"/>
                  </a:cubicBezTo>
                  <a:cubicBezTo>
                    <a:pt x="1851" y="1920"/>
                    <a:pt x="1852" y="1920"/>
                    <a:pt x="1852" y="1921"/>
                  </a:cubicBezTo>
                  <a:cubicBezTo>
                    <a:pt x="1852" y="1921"/>
                    <a:pt x="1852" y="1921"/>
                    <a:pt x="1852" y="1921"/>
                  </a:cubicBezTo>
                  <a:cubicBezTo>
                    <a:pt x="1852" y="1968"/>
                    <a:pt x="1852" y="1968"/>
                    <a:pt x="1852" y="1968"/>
                  </a:cubicBezTo>
                  <a:cubicBezTo>
                    <a:pt x="1852" y="1969"/>
                    <a:pt x="1851" y="1969"/>
                    <a:pt x="1850" y="1969"/>
                  </a:cubicBezTo>
                  <a:cubicBezTo>
                    <a:pt x="1850" y="1969"/>
                    <a:pt x="1850" y="1969"/>
                    <a:pt x="1850" y="1969"/>
                  </a:cubicBezTo>
                  <a:cubicBezTo>
                    <a:pt x="1838" y="1971"/>
                    <a:pt x="1824" y="1973"/>
                    <a:pt x="1811" y="1974"/>
                  </a:cubicBezTo>
                  <a:cubicBezTo>
                    <a:pt x="1811" y="1974"/>
                    <a:pt x="1811" y="1974"/>
                    <a:pt x="1811" y="1974"/>
                  </a:cubicBezTo>
                  <a:cubicBezTo>
                    <a:pt x="1802" y="1974"/>
                    <a:pt x="1794" y="1975"/>
                    <a:pt x="1785" y="1975"/>
                  </a:cubicBezTo>
                  <a:cubicBezTo>
                    <a:pt x="1785" y="1975"/>
                    <a:pt x="1785" y="1975"/>
                    <a:pt x="1785" y="1975"/>
                  </a:cubicBezTo>
                  <a:cubicBezTo>
                    <a:pt x="1785" y="1975"/>
                    <a:pt x="1785" y="1975"/>
                    <a:pt x="1785" y="1975"/>
                  </a:cubicBezTo>
                  <a:cubicBezTo>
                    <a:pt x="1785" y="1975"/>
                    <a:pt x="1785" y="1975"/>
                    <a:pt x="1785" y="1975"/>
                  </a:cubicBezTo>
                  <a:cubicBezTo>
                    <a:pt x="1784" y="1975"/>
                    <a:pt x="1784" y="1975"/>
                    <a:pt x="1784" y="1974"/>
                  </a:cubicBezTo>
                  <a:close/>
                  <a:moveTo>
                    <a:pt x="1786" y="1972"/>
                  </a:moveTo>
                  <a:cubicBezTo>
                    <a:pt x="1795" y="1971"/>
                    <a:pt x="1803" y="1971"/>
                    <a:pt x="1811" y="1971"/>
                  </a:cubicBezTo>
                  <a:cubicBezTo>
                    <a:pt x="1811" y="1971"/>
                    <a:pt x="1811" y="1971"/>
                    <a:pt x="1811" y="1971"/>
                  </a:cubicBezTo>
                  <a:cubicBezTo>
                    <a:pt x="1824" y="1970"/>
                    <a:pt x="1836" y="1968"/>
                    <a:pt x="1849" y="1967"/>
                  </a:cubicBezTo>
                  <a:cubicBezTo>
                    <a:pt x="1849" y="1967"/>
                    <a:pt x="1849" y="1967"/>
                    <a:pt x="1849" y="1967"/>
                  </a:cubicBezTo>
                  <a:cubicBezTo>
                    <a:pt x="1849" y="1922"/>
                    <a:pt x="1849" y="1922"/>
                    <a:pt x="1849" y="1922"/>
                  </a:cubicBezTo>
                  <a:cubicBezTo>
                    <a:pt x="1847" y="1923"/>
                    <a:pt x="1846" y="1923"/>
                    <a:pt x="1846" y="1923"/>
                  </a:cubicBezTo>
                  <a:cubicBezTo>
                    <a:pt x="1846" y="1923"/>
                    <a:pt x="1846" y="1923"/>
                    <a:pt x="1846" y="1923"/>
                  </a:cubicBezTo>
                  <a:cubicBezTo>
                    <a:pt x="1837" y="1925"/>
                    <a:pt x="1818" y="1925"/>
                    <a:pt x="1795" y="1925"/>
                  </a:cubicBezTo>
                  <a:cubicBezTo>
                    <a:pt x="1795" y="1925"/>
                    <a:pt x="1795" y="1925"/>
                    <a:pt x="1795" y="1925"/>
                  </a:cubicBezTo>
                  <a:cubicBezTo>
                    <a:pt x="1792" y="1925"/>
                    <a:pt x="1789" y="1925"/>
                    <a:pt x="1786" y="1925"/>
                  </a:cubicBezTo>
                  <a:cubicBezTo>
                    <a:pt x="1786" y="1925"/>
                    <a:pt x="1786" y="1925"/>
                    <a:pt x="1786" y="1925"/>
                  </a:cubicBezTo>
                  <a:cubicBezTo>
                    <a:pt x="1786" y="1972"/>
                    <a:pt x="1786" y="1972"/>
                    <a:pt x="1786" y="1972"/>
                  </a:cubicBezTo>
                  <a:close/>
                  <a:moveTo>
                    <a:pt x="1785" y="1925"/>
                  </a:moveTo>
                  <a:cubicBezTo>
                    <a:pt x="1785" y="1924"/>
                    <a:pt x="1785" y="1924"/>
                    <a:pt x="1785" y="1924"/>
                  </a:cubicBezTo>
                  <a:cubicBezTo>
                    <a:pt x="1785" y="1925"/>
                    <a:pt x="1785" y="1925"/>
                    <a:pt x="1785" y="1925"/>
                  </a:cubicBezTo>
                  <a:close/>
                  <a:moveTo>
                    <a:pt x="361" y="1973"/>
                  </a:moveTo>
                  <a:cubicBezTo>
                    <a:pt x="360" y="1973"/>
                    <a:pt x="360" y="1973"/>
                    <a:pt x="360" y="1972"/>
                  </a:cubicBezTo>
                  <a:cubicBezTo>
                    <a:pt x="360" y="1972"/>
                    <a:pt x="360" y="1972"/>
                    <a:pt x="360" y="1972"/>
                  </a:cubicBezTo>
                  <a:cubicBezTo>
                    <a:pt x="360" y="1922"/>
                    <a:pt x="360" y="1922"/>
                    <a:pt x="360" y="1922"/>
                  </a:cubicBezTo>
                  <a:cubicBezTo>
                    <a:pt x="360" y="1921"/>
                    <a:pt x="361" y="1920"/>
                    <a:pt x="362" y="1920"/>
                  </a:cubicBezTo>
                  <a:cubicBezTo>
                    <a:pt x="362" y="1920"/>
                    <a:pt x="362" y="1920"/>
                    <a:pt x="362" y="1920"/>
                  </a:cubicBezTo>
                  <a:cubicBezTo>
                    <a:pt x="384" y="1919"/>
                    <a:pt x="406" y="1918"/>
                    <a:pt x="427" y="1917"/>
                  </a:cubicBezTo>
                  <a:cubicBezTo>
                    <a:pt x="427" y="1917"/>
                    <a:pt x="427" y="1917"/>
                    <a:pt x="427" y="1917"/>
                  </a:cubicBezTo>
                  <a:cubicBezTo>
                    <a:pt x="428" y="1917"/>
                    <a:pt x="428" y="1917"/>
                    <a:pt x="428" y="1918"/>
                  </a:cubicBezTo>
                  <a:cubicBezTo>
                    <a:pt x="428" y="1918"/>
                    <a:pt x="428" y="1918"/>
                    <a:pt x="428" y="1918"/>
                  </a:cubicBezTo>
                  <a:cubicBezTo>
                    <a:pt x="429" y="1918"/>
                    <a:pt x="429" y="1918"/>
                    <a:pt x="429" y="1919"/>
                  </a:cubicBezTo>
                  <a:cubicBezTo>
                    <a:pt x="429" y="1919"/>
                    <a:pt x="429" y="1919"/>
                    <a:pt x="429" y="1919"/>
                  </a:cubicBezTo>
                  <a:cubicBezTo>
                    <a:pt x="429" y="1968"/>
                    <a:pt x="429" y="1968"/>
                    <a:pt x="429" y="1968"/>
                  </a:cubicBezTo>
                  <a:cubicBezTo>
                    <a:pt x="429" y="1969"/>
                    <a:pt x="428" y="1970"/>
                    <a:pt x="427" y="1970"/>
                  </a:cubicBezTo>
                  <a:cubicBezTo>
                    <a:pt x="427" y="1970"/>
                    <a:pt x="427" y="1970"/>
                    <a:pt x="427" y="1970"/>
                  </a:cubicBezTo>
                  <a:cubicBezTo>
                    <a:pt x="405" y="1971"/>
                    <a:pt x="384" y="1973"/>
                    <a:pt x="362" y="1974"/>
                  </a:cubicBezTo>
                  <a:cubicBezTo>
                    <a:pt x="362" y="1974"/>
                    <a:pt x="362" y="1974"/>
                    <a:pt x="362" y="1974"/>
                  </a:cubicBezTo>
                  <a:cubicBezTo>
                    <a:pt x="362" y="1972"/>
                    <a:pt x="362" y="1972"/>
                    <a:pt x="362" y="1972"/>
                  </a:cubicBezTo>
                  <a:cubicBezTo>
                    <a:pt x="362" y="1974"/>
                    <a:pt x="362" y="1974"/>
                    <a:pt x="362" y="1974"/>
                  </a:cubicBezTo>
                  <a:cubicBezTo>
                    <a:pt x="362" y="1974"/>
                    <a:pt x="362" y="1974"/>
                    <a:pt x="362" y="1974"/>
                  </a:cubicBezTo>
                  <a:cubicBezTo>
                    <a:pt x="362" y="1974"/>
                    <a:pt x="362" y="1974"/>
                    <a:pt x="362" y="1974"/>
                  </a:cubicBezTo>
                  <a:cubicBezTo>
                    <a:pt x="361" y="1974"/>
                    <a:pt x="361" y="1974"/>
                    <a:pt x="361" y="1973"/>
                  </a:cubicBezTo>
                  <a:close/>
                  <a:moveTo>
                    <a:pt x="363" y="1971"/>
                  </a:moveTo>
                  <a:cubicBezTo>
                    <a:pt x="384" y="1970"/>
                    <a:pt x="405" y="1968"/>
                    <a:pt x="426" y="1967"/>
                  </a:cubicBezTo>
                  <a:cubicBezTo>
                    <a:pt x="426" y="1967"/>
                    <a:pt x="426" y="1967"/>
                    <a:pt x="426" y="1967"/>
                  </a:cubicBezTo>
                  <a:cubicBezTo>
                    <a:pt x="426" y="1920"/>
                    <a:pt x="426" y="1920"/>
                    <a:pt x="426" y="1920"/>
                  </a:cubicBezTo>
                  <a:cubicBezTo>
                    <a:pt x="405" y="1921"/>
                    <a:pt x="384" y="1922"/>
                    <a:pt x="363" y="1923"/>
                  </a:cubicBezTo>
                  <a:cubicBezTo>
                    <a:pt x="363" y="1923"/>
                    <a:pt x="363" y="1923"/>
                    <a:pt x="363" y="1923"/>
                  </a:cubicBezTo>
                  <a:cubicBezTo>
                    <a:pt x="363" y="1971"/>
                    <a:pt x="363" y="1971"/>
                    <a:pt x="363" y="1971"/>
                  </a:cubicBezTo>
                  <a:close/>
                  <a:moveTo>
                    <a:pt x="630" y="1973"/>
                  </a:moveTo>
                  <a:cubicBezTo>
                    <a:pt x="607" y="1971"/>
                    <a:pt x="585" y="1969"/>
                    <a:pt x="565" y="1968"/>
                  </a:cubicBezTo>
                  <a:cubicBezTo>
                    <a:pt x="565" y="1968"/>
                    <a:pt x="565" y="1968"/>
                    <a:pt x="565" y="1968"/>
                  </a:cubicBezTo>
                  <a:cubicBezTo>
                    <a:pt x="564" y="1968"/>
                    <a:pt x="563" y="1967"/>
                    <a:pt x="563" y="1966"/>
                  </a:cubicBezTo>
                  <a:cubicBezTo>
                    <a:pt x="563" y="1966"/>
                    <a:pt x="563" y="1966"/>
                    <a:pt x="563" y="1966"/>
                  </a:cubicBezTo>
                  <a:cubicBezTo>
                    <a:pt x="563" y="1916"/>
                    <a:pt x="563" y="1916"/>
                    <a:pt x="563" y="1916"/>
                  </a:cubicBezTo>
                  <a:cubicBezTo>
                    <a:pt x="563" y="1915"/>
                    <a:pt x="564" y="1914"/>
                    <a:pt x="565" y="1914"/>
                  </a:cubicBezTo>
                  <a:cubicBezTo>
                    <a:pt x="565" y="1914"/>
                    <a:pt x="565" y="1914"/>
                    <a:pt x="565" y="1914"/>
                  </a:cubicBezTo>
                  <a:cubicBezTo>
                    <a:pt x="571" y="1914"/>
                    <a:pt x="577" y="1914"/>
                    <a:pt x="583" y="1914"/>
                  </a:cubicBezTo>
                  <a:cubicBezTo>
                    <a:pt x="583" y="1914"/>
                    <a:pt x="583" y="1914"/>
                    <a:pt x="583" y="1914"/>
                  </a:cubicBezTo>
                  <a:cubicBezTo>
                    <a:pt x="599" y="1914"/>
                    <a:pt x="615" y="1914"/>
                    <a:pt x="630" y="1915"/>
                  </a:cubicBezTo>
                  <a:cubicBezTo>
                    <a:pt x="630" y="1915"/>
                    <a:pt x="630" y="1915"/>
                    <a:pt x="630" y="1915"/>
                  </a:cubicBezTo>
                  <a:cubicBezTo>
                    <a:pt x="631" y="1915"/>
                    <a:pt x="632" y="1915"/>
                    <a:pt x="632" y="1916"/>
                  </a:cubicBezTo>
                  <a:cubicBezTo>
                    <a:pt x="632" y="1916"/>
                    <a:pt x="632" y="1916"/>
                    <a:pt x="632" y="1916"/>
                  </a:cubicBezTo>
                  <a:cubicBezTo>
                    <a:pt x="632" y="1972"/>
                    <a:pt x="632" y="1972"/>
                    <a:pt x="632" y="1972"/>
                  </a:cubicBezTo>
                  <a:cubicBezTo>
                    <a:pt x="632" y="1972"/>
                    <a:pt x="632" y="1972"/>
                    <a:pt x="631" y="1973"/>
                  </a:cubicBezTo>
                  <a:cubicBezTo>
                    <a:pt x="631" y="1973"/>
                    <a:pt x="631" y="1973"/>
                    <a:pt x="631" y="1973"/>
                  </a:cubicBezTo>
                  <a:cubicBezTo>
                    <a:pt x="631" y="1973"/>
                    <a:pt x="631" y="1973"/>
                    <a:pt x="630" y="1973"/>
                  </a:cubicBezTo>
                  <a:cubicBezTo>
                    <a:pt x="630" y="1973"/>
                    <a:pt x="630" y="1973"/>
                    <a:pt x="630" y="1973"/>
                  </a:cubicBezTo>
                  <a:cubicBezTo>
                    <a:pt x="630" y="1973"/>
                    <a:pt x="630" y="1973"/>
                    <a:pt x="630" y="1973"/>
                  </a:cubicBezTo>
                  <a:close/>
                  <a:moveTo>
                    <a:pt x="629" y="1970"/>
                  </a:moveTo>
                  <a:cubicBezTo>
                    <a:pt x="629" y="1918"/>
                    <a:pt x="629" y="1918"/>
                    <a:pt x="629" y="1918"/>
                  </a:cubicBezTo>
                  <a:cubicBezTo>
                    <a:pt x="614" y="1917"/>
                    <a:pt x="598" y="1917"/>
                    <a:pt x="583" y="1917"/>
                  </a:cubicBezTo>
                  <a:cubicBezTo>
                    <a:pt x="583" y="1917"/>
                    <a:pt x="583" y="1917"/>
                    <a:pt x="583" y="1917"/>
                  </a:cubicBezTo>
                  <a:cubicBezTo>
                    <a:pt x="578" y="1917"/>
                    <a:pt x="572" y="1917"/>
                    <a:pt x="566" y="1917"/>
                  </a:cubicBezTo>
                  <a:cubicBezTo>
                    <a:pt x="566" y="1917"/>
                    <a:pt x="566" y="1917"/>
                    <a:pt x="566" y="1917"/>
                  </a:cubicBezTo>
                  <a:cubicBezTo>
                    <a:pt x="566" y="1965"/>
                    <a:pt x="566" y="1965"/>
                    <a:pt x="566" y="1965"/>
                  </a:cubicBezTo>
                  <a:cubicBezTo>
                    <a:pt x="586" y="1966"/>
                    <a:pt x="607" y="1968"/>
                    <a:pt x="629" y="1970"/>
                  </a:cubicBezTo>
                  <a:close/>
                  <a:moveTo>
                    <a:pt x="565" y="1917"/>
                  </a:moveTo>
                  <a:cubicBezTo>
                    <a:pt x="565" y="1916"/>
                    <a:pt x="565" y="1916"/>
                    <a:pt x="565" y="1916"/>
                  </a:cubicBezTo>
                  <a:cubicBezTo>
                    <a:pt x="565" y="1917"/>
                    <a:pt x="565" y="1917"/>
                    <a:pt x="565" y="1917"/>
                  </a:cubicBezTo>
                  <a:close/>
                  <a:moveTo>
                    <a:pt x="224" y="1972"/>
                  </a:moveTo>
                  <a:cubicBezTo>
                    <a:pt x="203" y="1971"/>
                    <a:pt x="180" y="1970"/>
                    <a:pt x="158" y="1967"/>
                  </a:cubicBezTo>
                  <a:cubicBezTo>
                    <a:pt x="158" y="1967"/>
                    <a:pt x="158" y="1967"/>
                    <a:pt x="158" y="1967"/>
                  </a:cubicBezTo>
                  <a:cubicBezTo>
                    <a:pt x="157" y="1966"/>
                    <a:pt x="157" y="1966"/>
                    <a:pt x="157" y="1965"/>
                  </a:cubicBezTo>
                  <a:cubicBezTo>
                    <a:pt x="157" y="1965"/>
                    <a:pt x="157" y="1965"/>
                    <a:pt x="157" y="1965"/>
                  </a:cubicBezTo>
                  <a:cubicBezTo>
                    <a:pt x="157" y="1914"/>
                    <a:pt x="157" y="1914"/>
                    <a:pt x="157" y="1914"/>
                  </a:cubicBezTo>
                  <a:cubicBezTo>
                    <a:pt x="157" y="1913"/>
                    <a:pt x="157" y="1913"/>
                    <a:pt x="158" y="1913"/>
                  </a:cubicBezTo>
                  <a:cubicBezTo>
                    <a:pt x="158" y="1913"/>
                    <a:pt x="158" y="1913"/>
                    <a:pt x="158" y="1913"/>
                  </a:cubicBezTo>
                  <a:cubicBezTo>
                    <a:pt x="158" y="1912"/>
                    <a:pt x="158" y="1912"/>
                    <a:pt x="159" y="1912"/>
                  </a:cubicBezTo>
                  <a:cubicBezTo>
                    <a:pt x="159" y="1912"/>
                    <a:pt x="159" y="1912"/>
                    <a:pt x="159" y="1912"/>
                  </a:cubicBezTo>
                  <a:cubicBezTo>
                    <a:pt x="179" y="1919"/>
                    <a:pt x="201" y="1922"/>
                    <a:pt x="224" y="1924"/>
                  </a:cubicBezTo>
                  <a:cubicBezTo>
                    <a:pt x="224" y="1924"/>
                    <a:pt x="224" y="1924"/>
                    <a:pt x="224" y="1924"/>
                  </a:cubicBezTo>
                  <a:cubicBezTo>
                    <a:pt x="225" y="1924"/>
                    <a:pt x="225" y="1924"/>
                    <a:pt x="225" y="1925"/>
                  </a:cubicBezTo>
                  <a:cubicBezTo>
                    <a:pt x="225" y="1925"/>
                    <a:pt x="225" y="1925"/>
                    <a:pt x="225" y="1925"/>
                  </a:cubicBezTo>
                  <a:cubicBezTo>
                    <a:pt x="225" y="1971"/>
                    <a:pt x="225" y="1971"/>
                    <a:pt x="225" y="1971"/>
                  </a:cubicBezTo>
                  <a:cubicBezTo>
                    <a:pt x="225" y="1971"/>
                    <a:pt x="225" y="1971"/>
                    <a:pt x="225" y="1972"/>
                  </a:cubicBezTo>
                  <a:cubicBezTo>
                    <a:pt x="225" y="1972"/>
                    <a:pt x="225" y="1972"/>
                    <a:pt x="225" y="1972"/>
                  </a:cubicBezTo>
                  <a:cubicBezTo>
                    <a:pt x="225" y="1972"/>
                    <a:pt x="224" y="1972"/>
                    <a:pt x="224" y="1972"/>
                  </a:cubicBezTo>
                  <a:cubicBezTo>
                    <a:pt x="224" y="1972"/>
                    <a:pt x="224" y="1972"/>
                    <a:pt x="224" y="1972"/>
                  </a:cubicBezTo>
                  <a:cubicBezTo>
                    <a:pt x="224" y="1972"/>
                    <a:pt x="224" y="1972"/>
                    <a:pt x="224" y="1972"/>
                  </a:cubicBezTo>
                  <a:close/>
                  <a:moveTo>
                    <a:pt x="222" y="1969"/>
                  </a:moveTo>
                  <a:cubicBezTo>
                    <a:pt x="222" y="1927"/>
                    <a:pt x="222" y="1927"/>
                    <a:pt x="222" y="1927"/>
                  </a:cubicBezTo>
                  <a:cubicBezTo>
                    <a:pt x="201" y="1925"/>
                    <a:pt x="179" y="1922"/>
                    <a:pt x="160" y="1916"/>
                  </a:cubicBezTo>
                  <a:cubicBezTo>
                    <a:pt x="160" y="1916"/>
                    <a:pt x="160" y="1916"/>
                    <a:pt x="160" y="1916"/>
                  </a:cubicBezTo>
                  <a:cubicBezTo>
                    <a:pt x="160" y="1964"/>
                    <a:pt x="160" y="1964"/>
                    <a:pt x="160" y="1964"/>
                  </a:cubicBezTo>
                  <a:cubicBezTo>
                    <a:pt x="181" y="1967"/>
                    <a:pt x="202" y="1968"/>
                    <a:pt x="222" y="1969"/>
                  </a:cubicBezTo>
                  <a:close/>
                  <a:moveTo>
                    <a:pt x="1647" y="1971"/>
                  </a:moveTo>
                  <a:cubicBezTo>
                    <a:pt x="1625" y="1969"/>
                    <a:pt x="1603" y="1968"/>
                    <a:pt x="1581" y="1966"/>
                  </a:cubicBezTo>
                  <a:cubicBezTo>
                    <a:pt x="1581" y="1966"/>
                    <a:pt x="1581" y="1966"/>
                    <a:pt x="1581" y="1966"/>
                  </a:cubicBezTo>
                  <a:cubicBezTo>
                    <a:pt x="1581" y="1966"/>
                    <a:pt x="1580" y="1965"/>
                    <a:pt x="1580" y="1965"/>
                  </a:cubicBezTo>
                  <a:cubicBezTo>
                    <a:pt x="1580" y="1965"/>
                    <a:pt x="1580" y="1965"/>
                    <a:pt x="1580" y="1965"/>
                  </a:cubicBezTo>
                  <a:cubicBezTo>
                    <a:pt x="1580" y="1923"/>
                    <a:pt x="1580" y="1923"/>
                    <a:pt x="1580" y="1923"/>
                  </a:cubicBezTo>
                  <a:cubicBezTo>
                    <a:pt x="1580" y="1922"/>
                    <a:pt x="1580" y="1922"/>
                    <a:pt x="1581" y="1922"/>
                  </a:cubicBezTo>
                  <a:cubicBezTo>
                    <a:pt x="1581" y="1922"/>
                    <a:pt x="1581" y="1922"/>
                    <a:pt x="1581" y="1922"/>
                  </a:cubicBezTo>
                  <a:cubicBezTo>
                    <a:pt x="1589" y="1921"/>
                    <a:pt x="1596" y="1920"/>
                    <a:pt x="1604" y="1920"/>
                  </a:cubicBezTo>
                  <a:cubicBezTo>
                    <a:pt x="1604" y="1920"/>
                    <a:pt x="1604" y="1920"/>
                    <a:pt x="1604" y="1920"/>
                  </a:cubicBezTo>
                  <a:cubicBezTo>
                    <a:pt x="1604" y="1920"/>
                    <a:pt x="1604" y="1920"/>
                    <a:pt x="1604" y="1920"/>
                  </a:cubicBezTo>
                  <a:cubicBezTo>
                    <a:pt x="1609" y="1919"/>
                    <a:pt x="1618" y="1919"/>
                    <a:pt x="1628" y="1919"/>
                  </a:cubicBezTo>
                  <a:cubicBezTo>
                    <a:pt x="1628" y="1919"/>
                    <a:pt x="1628" y="1919"/>
                    <a:pt x="1628" y="1919"/>
                  </a:cubicBezTo>
                  <a:cubicBezTo>
                    <a:pt x="1634" y="1919"/>
                    <a:pt x="1640" y="1919"/>
                    <a:pt x="1647" y="1919"/>
                  </a:cubicBezTo>
                  <a:cubicBezTo>
                    <a:pt x="1647" y="1919"/>
                    <a:pt x="1647" y="1919"/>
                    <a:pt x="1647" y="1919"/>
                  </a:cubicBezTo>
                  <a:cubicBezTo>
                    <a:pt x="1648" y="1919"/>
                    <a:pt x="1648" y="1920"/>
                    <a:pt x="1648" y="1921"/>
                  </a:cubicBezTo>
                  <a:cubicBezTo>
                    <a:pt x="1648" y="1921"/>
                    <a:pt x="1648" y="1921"/>
                    <a:pt x="1648" y="1921"/>
                  </a:cubicBezTo>
                  <a:cubicBezTo>
                    <a:pt x="1648" y="1969"/>
                    <a:pt x="1648" y="1969"/>
                    <a:pt x="1648" y="1969"/>
                  </a:cubicBezTo>
                  <a:cubicBezTo>
                    <a:pt x="1648" y="1970"/>
                    <a:pt x="1648" y="1970"/>
                    <a:pt x="1648" y="1970"/>
                  </a:cubicBezTo>
                  <a:cubicBezTo>
                    <a:pt x="1648" y="1970"/>
                    <a:pt x="1648" y="1970"/>
                    <a:pt x="1648" y="1970"/>
                  </a:cubicBezTo>
                  <a:cubicBezTo>
                    <a:pt x="1648" y="1970"/>
                    <a:pt x="1647" y="1971"/>
                    <a:pt x="1647" y="1971"/>
                  </a:cubicBezTo>
                  <a:cubicBezTo>
                    <a:pt x="1647" y="1971"/>
                    <a:pt x="1647" y="1971"/>
                    <a:pt x="1647" y="1971"/>
                  </a:cubicBezTo>
                  <a:cubicBezTo>
                    <a:pt x="1647" y="1971"/>
                    <a:pt x="1647" y="1971"/>
                    <a:pt x="1647" y="1971"/>
                  </a:cubicBezTo>
                  <a:close/>
                  <a:moveTo>
                    <a:pt x="1645" y="1968"/>
                  </a:moveTo>
                  <a:cubicBezTo>
                    <a:pt x="1645" y="1922"/>
                    <a:pt x="1645" y="1922"/>
                    <a:pt x="1645" y="1922"/>
                  </a:cubicBezTo>
                  <a:cubicBezTo>
                    <a:pt x="1639" y="1922"/>
                    <a:pt x="1633" y="1922"/>
                    <a:pt x="1628" y="1922"/>
                  </a:cubicBezTo>
                  <a:cubicBezTo>
                    <a:pt x="1628" y="1922"/>
                    <a:pt x="1628" y="1922"/>
                    <a:pt x="1628" y="1922"/>
                  </a:cubicBezTo>
                  <a:cubicBezTo>
                    <a:pt x="1618" y="1922"/>
                    <a:pt x="1609" y="1922"/>
                    <a:pt x="1604" y="1923"/>
                  </a:cubicBezTo>
                  <a:cubicBezTo>
                    <a:pt x="1604" y="1923"/>
                    <a:pt x="1604" y="1923"/>
                    <a:pt x="1604" y="1923"/>
                  </a:cubicBezTo>
                  <a:cubicBezTo>
                    <a:pt x="1604" y="1921"/>
                    <a:pt x="1604" y="1921"/>
                    <a:pt x="1604" y="1921"/>
                  </a:cubicBezTo>
                  <a:cubicBezTo>
                    <a:pt x="1604" y="1923"/>
                    <a:pt x="1604" y="1923"/>
                    <a:pt x="1604" y="1923"/>
                  </a:cubicBezTo>
                  <a:cubicBezTo>
                    <a:pt x="1597" y="1923"/>
                    <a:pt x="1590" y="1924"/>
                    <a:pt x="1583" y="1925"/>
                  </a:cubicBezTo>
                  <a:cubicBezTo>
                    <a:pt x="1583" y="1925"/>
                    <a:pt x="1583" y="1925"/>
                    <a:pt x="1583" y="1925"/>
                  </a:cubicBezTo>
                  <a:cubicBezTo>
                    <a:pt x="1583" y="1963"/>
                    <a:pt x="1583" y="1963"/>
                    <a:pt x="1583" y="1963"/>
                  </a:cubicBezTo>
                  <a:cubicBezTo>
                    <a:pt x="1604" y="1965"/>
                    <a:pt x="1625" y="1966"/>
                    <a:pt x="1645" y="1968"/>
                  </a:cubicBezTo>
                  <a:close/>
                  <a:moveTo>
                    <a:pt x="1377" y="1962"/>
                  </a:moveTo>
                  <a:cubicBezTo>
                    <a:pt x="1377" y="1962"/>
                    <a:pt x="1377" y="1962"/>
                    <a:pt x="1377" y="1961"/>
                  </a:cubicBezTo>
                  <a:cubicBezTo>
                    <a:pt x="1377" y="1961"/>
                    <a:pt x="1377" y="1961"/>
                    <a:pt x="1377" y="1961"/>
                  </a:cubicBezTo>
                  <a:cubicBezTo>
                    <a:pt x="1377" y="1934"/>
                    <a:pt x="1377" y="1934"/>
                    <a:pt x="1377" y="1934"/>
                  </a:cubicBezTo>
                  <a:cubicBezTo>
                    <a:pt x="1377" y="1933"/>
                    <a:pt x="1377" y="1932"/>
                    <a:pt x="1378" y="1932"/>
                  </a:cubicBezTo>
                  <a:cubicBezTo>
                    <a:pt x="1378" y="1932"/>
                    <a:pt x="1378" y="1932"/>
                    <a:pt x="1378" y="1932"/>
                  </a:cubicBezTo>
                  <a:cubicBezTo>
                    <a:pt x="1400" y="1932"/>
                    <a:pt x="1422" y="1931"/>
                    <a:pt x="1444" y="1930"/>
                  </a:cubicBezTo>
                  <a:cubicBezTo>
                    <a:pt x="1444" y="1930"/>
                    <a:pt x="1444" y="1930"/>
                    <a:pt x="1444" y="1930"/>
                  </a:cubicBezTo>
                  <a:cubicBezTo>
                    <a:pt x="1444" y="1930"/>
                    <a:pt x="1444" y="1931"/>
                    <a:pt x="1445" y="1931"/>
                  </a:cubicBezTo>
                  <a:cubicBezTo>
                    <a:pt x="1445" y="1931"/>
                    <a:pt x="1445" y="1931"/>
                    <a:pt x="1445" y="1931"/>
                  </a:cubicBezTo>
                  <a:cubicBezTo>
                    <a:pt x="1445" y="1931"/>
                    <a:pt x="1445" y="1932"/>
                    <a:pt x="1445" y="1932"/>
                  </a:cubicBezTo>
                  <a:cubicBezTo>
                    <a:pt x="1445" y="1932"/>
                    <a:pt x="1445" y="1932"/>
                    <a:pt x="1445" y="1932"/>
                  </a:cubicBezTo>
                  <a:cubicBezTo>
                    <a:pt x="1445" y="1959"/>
                    <a:pt x="1445" y="1959"/>
                    <a:pt x="1445" y="1959"/>
                  </a:cubicBezTo>
                  <a:cubicBezTo>
                    <a:pt x="1445" y="1959"/>
                    <a:pt x="1444" y="1960"/>
                    <a:pt x="1444" y="1960"/>
                  </a:cubicBezTo>
                  <a:cubicBezTo>
                    <a:pt x="1444" y="1960"/>
                    <a:pt x="1444" y="1960"/>
                    <a:pt x="1444" y="1960"/>
                  </a:cubicBezTo>
                  <a:cubicBezTo>
                    <a:pt x="1434" y="1960"/>
                    <a:pt x="1424" y="1960"/>
                    <a:pt x="1415" y="1961"/>
                  </a:cubicBezTo>
                  <a:cubicBezTo>
                    <a:pt x="1415" y="1961"/>
                    <a:pt x="1415" y="1961"/>
                    <a:pt x="1415" y="1961"/>
                  </a:cubicBezTo>
                  <a:cubicBezTo>
                    <a:pt x="1403" y="1961"/>
                    <a:pt x="1390" y="1962"/>
                    <a:pt x="1378" y="1963"/>
                  </a:cubicBezTo>
                  <a:cubicBezTo>
                    <a:pt x="1378" y="1963"/>
                    <a:pt x="1378" y="1963"/>
                    <a:pt x="1378" y="1963"/>
                  </a:cubicBezTo>
                  <a:cubicBezTo>
                    <a:pt x="1378" y="1961"/>
                    <a:pt x="1378" y="1961"/>
                    <a:pt x="1378" y="1961"/>
                  </a:cubicBezTo>
                  <a:cubicBezTo>
                    <a:pt x="1378" y="1963"/>
                    <a:pt x="1378" y="1963"/>
                    <a:pt x="1378" y="1963"/>
                  </a:cubicBezTo>
                  <a:cubicBezTo>
                    <a:pt x="1378" y="1963"/>
                    <a:pt x="1378" y="1963"/>
                    <a:pt x="1378" y="1963"/>
                  </a:cubicBezTo>
                  <a:cubicBezTo>
                    <a:pt x="1378" y="1963"/>
                    <a:pt x="1378" y="1963"/>
                    <a:pt x="1378" y="1963"/>
                  </a:cubicBezTo>
                  <a:cubicBezTo>
                    <a:pt x="1378" y="1963"/>
                    <a:pt x="1377" y="1963"/>
                    <a:pt x="1377" y="1962"/>
                  </a:cubicBezTo>
                  <a:close/>
                  <a:moveTo>
                    <a:pt x="1380" y="1960"/>
                  </a:moveTo>
                  <a:cubicBezTo>
                    <a:pt x="1391" y="1959"/>
                    <a:pt x="1403" y="1958"/>
                    <a:pt x="1415" y="1958"/>
                  </a:cubicBezTo>
                  <a:cubicBezTo>
                    <a:pt x="1415" y="1958"/>
                    <a:pt x="1415" y="1958"/>
                    <a:pt x="1415" y="1958"/>
                  </a:cubicBezTo>
                  <a:cubicBezTo>
                    <a:pt x="1424" y="1957"/>
                    <a:pt x="1433" y="1957"/>
                    <a:pt x="1442" y="1957"/>
                  </a:cubicBezTo>
                  <a:cubicBezTo>
                    <a:pt x="1442" y="1957"/>
                    <a:pt x="1442" y="1957"/>
                    <a:pt x="1442" y="1957"/>
                  </a:cubicBezTo>
                  <a:cubicBezTo>
                    <a:pt x="1442" y="1934"/>
                    <a:pt x="1442" y="1934"/>
                    <a:pt x="1442" y="1934"/>
                  </a:cubicBezTo>
                  <a:cubicBezTo>
                    <a:pt x="1421" y="1934"/>
                    <a:pt x="1401" y="1935"/>
                    <a:pt x="1380" y="1935"/>
                  </a:cubicBezTo>
                  <a:cubicBezTo>
                    <a:pt x="1380" y="1935"/>
                    <a:pt x="1380" y="1935"/>
                    <a:pt x="1380" y="1935"/>
                  </a:cubicBezTo>
                  <a:cubicBezTo>
                    <a:pt x="1380" y="1960"/>
                    <a:pt x="1380" y="1960"/>
                    <a:pt x="1380" y="1960"/>
                  </a:cubicBezTo>
                  <a:close/>
                  <a:moveTo>
                    <a:pt x="1932" y="1845"/>
                  </a:moveTo>
                  <a:cubicBezTo>
                    <a:pt x="1931" y="1845"/>
                    <a:pt x="1931" y="1845"/>
                    <a:pt x="1930" y="1845"/>
                  </a:cubicBezTo>
                  <a:cubicBezTo>
                    <a:pt x="1930" y="1845"/>
                    <a:pt x="1930" y="1845"/>
                    <a:pt x="1930" y="1845"/>
                  </a:cubicBezTo>
                  <a:cubicBezTo>
                    <a:pt x="1930" y="1844"/>
                    <a:pt x="1930" y="1844"/>
                    <a:pt x="1930" y="1843"/>
                  </a:cubicBezTo>
                  <a:cubicBezTo>
                    <a:pt x="1930" y="1843"/>
                    <a:pt x="1930" y="1843"/>
                    <a:pt x="1930" y="1843"/>
                  </a:cubicBezTo>
                  <a:cubicBezTo>
                    <a:pt x="1934" y="1829"/>
                    <a:pt x="1937" y="1812"/>
                    <a:pt x="1937" y="1793"/>
                  </a:cubicBezTo>
                  <a:cubicBezTo>
                    <a:pt x="1937" y="1793"/>
                    <a:pt x="1937" y="1793"/>
                    <a:pt x="1937" y="1793"/>
                  </a:cubicBezTo>
                  <a:cubicBezTo>
                    <a:pt x="1937" y="1788"/>
                    <a:pt x="1937" y="1783"/>
                    <a:pt x="1937" y="1778"/>
                  </a:cubicBezTo>
                  <a:cubicBezTo>
                    <a:pt x="1937" y="1778"/>
                    <a:pt x="1937" y="1778"/>
                    <a:pt x="1937" y="1778"/>
                  </a:cubicBezTo>
                  <a:cubicBezTo>
                    <a:pt x="1937" y="1778"/>
                    <a:pt x="1937" y="1778"/>
                    <a:pt x="1937" y="1777"/>
                  </a:cubicBezTo>
                  <a:cubicBezTo>
                    <a:pt x="1937" y="1777"/>
                    <a:pt x="1937" y="1777"/>
                    <a:pt x="1937" y="1777"/>
                  </a:cubicBezTo>
                  <a:cubicBezTo>
                    <a:pt x="1937" y="1777"/>
                    <a:pt x="1938" y="1777"/>
                    <a:pt x="1938" y="1777"/>
                  </a:cubicBezTo>
                  <a:cubicBezTo>
                    <a:pt x="1938" y="1777"/>
                    <a:pt x="1938" y="1777"/>
                    <a:pt x="1938" y="1777"/>
                  </a:cubicBezTo>
                  <a:cubicBezTo>
                    <a:pt x="1995" y="1777"/>
                    <a:pt x="1995" y="1777"/>
                    <a:pt x="1995" y="1777"/>
                  </a:cubicBezTo>
                  <a:cubicBezTo>
                    <a:pt x="1996" y="1777"/>
                    <a:pt x="1996" y="1777"/>
                    <a:pt x="1996" y="1777"/>
                  </a:cubicBezTo>
                  <a:cubicBezTo>
                    <a:pt x="1996" y="1777"/>
                    <a:pt x="1996" y="1777"/>
                    <a:pt x="1996" y="1777"/>
                  </a:cubicBezTo>
                  <a:cubicBezTo>
                    <a:pt x="1997" y="1778"/>
                    <a:pt x="1997" y="1778"/>
                    <a:pt x="1997" y="1778"/>
                  </a:cubicBezTo>
                  <a:cubicBezTo>
                    <a:pt x="1997" y="1778"/>
                    <a:pt x="1997" y="1778"/>
                    <a:pt x="1997" y="1778"/>
                  </a:cubicBezTo>
                  <a:cubicBezTo>
                    <a:pt x="1995" y="1801"/>
                    <a:pt x="1992" y="1824"/>
                    <a:pt x="1987" y="1844"/>
                  </a:cubicBezTo>
                  <a:cubicBezTo>
                    <a:pt x="1987" y="1844"/>
                    <a:pt x="1987" y="1844"/>
                    <a:pt x="1987" y="1844"/>
                  </a:cubicBezTo>
                  <a:cubicBezTo>
                    <a:pt x="1987" y="1845"/>
                    <a:pt x="1986" y="1845"/>
                    <a:pt x="1985" y="1845"/>
                  </a:cubicBezTo>
                  <a:cubicBezTo>
                    <a:pt x="1985" y="1845"/>
                    <a:pt x="1985" y="1845"/>
                    <a:pt x="1985" y="1845"/>
                  </a:cubicBezTo>
                  <a:cubicBezTo>
                    <a:pt x="1932" y="1845"/>
                    <a:pt x="1932" y="1845"/>
                    <a:pt x="1932" y="1845"/>
                  </a:cubicBezTo>
                  <a:close/>
                  <a:moveTo>
                    <a:pt x="1984" y="1842"/>
                  </a:moveTo>
                  <a:cubicBezTo>
                    <a:pt x="1989" y="1823"/>
                    <a:pt x="1992" y="1802"/>
                    <a:pt x="1994" y="1780"/>
                  </a:cubicBezTo>
                  <a:cubicBezTo>
                    <a:pt x="1994" y="1780"/>
                    <a:pt x="1994" y="1780"/>
                    <a:pt x="1994" y="1780"/>
                  </a:cubicBezTo>
                  <a:cubicBezTo>
                    <a:pt x="1940" y="1780"/>
                    <a:pt x="1940" y="1780"/>
                    <a:pt x="1940" y="1780"/>
                  </a:cubicBezTo>
                  <a:cubicBezTo>
                    <a:pt x="1940" y="1784"/>
                    <a:pt x="1940" y="1788"/>
                    <a:pt x="1940" y="1793"/>
                  </a:cubicBezTo>
                  <a:cubicBezTo>
                    <a:pt x="1940" y="1793"/>
                    <a:pt x="1940" y="1793"/>
                    <a:pt x="1940" y="1793"/>
                  </a:cubicBezTo>
                  <a:cubicBezTo>
                    <a:pt x="1940" y="1812"/>
                    <a:pt x="1938" y="1828"/>
                    <a:pt x="1934" y="1842"/>
                  </a:cubicBezTo>
                  <a:cubicBezTo>
                    <a:pt x="1934" y="1842"/>
                    <a:pt x="1934" y="1842"/>
                    <a:pt x="1934" y="1842"/>
                  </a:cubicBezTo>
                  <a:cubicBezTo>
                    <a:pt x="1984" y="1842"/>
                    <a:pt x="1984" y="1842"/>
                    <a:pt x="1984" y="1842"/>
                  </a:cubicBezTo>
                  <a:close/>
                  <a:moveTo>
                    <a:pt x="20" y="1845"/>
                  </a:moveTo>
                  <a:cubicBezTo>
                    <a:pt x="19" y="1845"/>
                    <a:pt x="18" y="1845"/>
                    <a:pt x="18" y="1844"/>
                  </a:cubicBezTo>
                  <a:cubicBezTo>
                    <a:pt x="18" y="1844"/>
                    <a:pt x="18" y="1844"/>
                    <a:pt x="18" y="1844"/>
                  </a:cubicBezTo>
                  <a:cubicBezTo>
                    <a:pt x="18" y="1837"/>
                    <a:pt x="18" y="1831"/>
                    <a:pt x="18" y="1824"/>
                  </a:cubicBezTo>
                  <a:cubicBezTo>
                    <a:pt x="18" y="1824"/>
                    <a:pt x="18" y="1824"/>
                    <a:pt x="18" y="1824"/>
                  </a:cubicBezTo>
                  <a:cubicBezTo>
                    <a:pt x="18" y="1809"/>
                    <a:pt x="19" y="1793"/>
                    <a:pt x="19" y="1778"/>
                  </a:cubicBezTo>
                  <a:cubicBezTo>
                    <a:pt x="19" y="1778"/>
                    <a:pt x="19" y="1778"/>
                    <a:pt x="19" y="1778"/>
                  </a:cubicBezTo>
                  <a:cubicBezTo>
                    <a:pt x="20" y="1777"/>
                    <a:pt x="20" y="1777"/>
                    <a:pt x="21" y="1777"/>
                  </a:cubicBezTo>
                  <a:cubicBezTo>
                    <a:pt x="21" y="1777"/>
                    <a:pt x="21" y="1777"/>
                    <a:pt x="21" y="1777"/>
                  </a:cubicBezTo>
                  <a:cubicBezTo>
                    <a:pt x="63" y="1777"/>
                    <a:pt x="63" y="1777"/>
                    <a:pt x="63" y="1777"/>
                  </a:cubicBezTo>
                  <a:cubicBezTo>
                    <a:pt x="64" y="1777"/>
                    <a:pt x="65" y="1777"/>
                    <a:pt x="65" y="1778"/>
                  </a:cubicBezTo>
                  <a:cubicBezTo>
                    <a:pt x="65" y="1778"/>
                    <a:pt x="65" y="1778"/>
                    <a:pt x="65" y="1778"/>
                  </a:cubicBezTo>
                  <a:cubicBezTo>
                    <a:pt x="67" y="1801"/>
                    <a:pt x="72" y="1824"/>
                    <a:pt x="80" y="1843"/>
                  </a:cubicBezTo>
                  <a:cubicBezTo>
                    <a:pt x="80" y="1843"/>
                    <a:pt x="80" y="1843"/>
                    <a:pt x="80" y="1843"/>
                  </a:cubicBezTo>
                  <a:cubicBezTo>
                    <a:pt x="80" y="1844"/>
                    <a:pt x="80" y="1844"/>
                    <a:pt x="80" y="1845"/>
                  </a:cubicBezTo>
                  <a:cubicBezTo>
                    <a:pt x="80" y="1845"/>
                    <a:pt x="80" y="1845"/>
                    <a:pt x="80" y="1845"/>
                  </a:cubicBezTo>
                  <a:cubicBezTo>
                    <a:pt x="79" y="1845"/>
                    <a:pt x="79" y="1845"/>
                    <a:pt x="78" y="1845"/>
                  </a:cubicBezTo>
                  <a:cubicBezTo>
                    <a:pt x="78" y="1845"/>
                    <a:pt x="78" y="1845"/>
                    <a:pt x="78" y="1845"/>
                  </a:cubicBezTo>
                  <a:cubicBezTo>
                    <a:pt x="20" y="1845"/>
                    <a:pt x="20" y="1845"/>
                    <a:pt x="20" y="1845"/>
                  </a:cubicBezTo>
                  <a:close/>
                  <a:moveTo>
                    <a:pt x="76" y="1842"/>
                  </a:moveTo>
                  <a:cubicBezTo>
                    <a:pt x="69" y="1823"/>
                    <a:pt x="65" y="1802"/>
                    <a:pt x="62" y="1780"/>
                  </a:cubicBezTo>
                  <a:cubicBezTo>
                    <a:pt x="62" y="1780"/>
                    <a:pt x="62" y="1780"/>
                    <a:pt x="62" y="1780"/>
                  </a:cubicBezTo>
                  <a:cubicBezTo>
                    <a:pt x="22" y="1780"/>
                    <a:pt x="22" y="1780"/>
                    <a:pt x="22" y="1780"/>
                  </a:cubicBezTo>
                  <a:cubicBezTo>
                    <a:pt x="21" y="1794"/>
                    <a:pt x="21" y="1809"/>
                    <a:pt x="21" y="1824"/>
                  </a:cubicBezTo>
                  <a:cubicBezTo>
                    <a:pt x="21" y="1824"/>
                    <a:pt x="21" y="1824"/>
                    <a:pt x="21" y="1824"/>
                  </a:cubicBezTo>
                  <a:cubicBezTo>
                    <a:pt x="21" y="1830"/>
                    <a:pt x="21" y="1836"/>
                    <a:pt x="21" y="1842"/>
                  </a:cubicBezTo>
                  <a:cubicBezTo>
                    <a:pt x="21" y="1842"/>
                    <a:pt x="21" y="1842"/>
                    <a:pt x="21" y="1842"/>
                  </a:cubicBezTo>
                  <a:cubicBezTo>
                    <a:pt x="76" y="1842"/>
                    <a:pt x="76" y="1842"/>
                    <a:pt x="76" y="1842"/>
                  </a:cubicBezTo>
                  <a:close/>
                  <a:moveTo>
                    <a:pt x="21" y="1780"/>
                  </a:moveTo>
                  <a:cubicBezTo>
                    <a:pt x="21" y="1778"/>
                    <a:pt x="21" y="1778"/>
                    <a:pt x="21" y="1778"/>
                  </a:cubicBezTo>
                  <a:cubicBezTo>
                    <a:pt x="21" y="1780"/>
                    <a:pt x="21" y="1780"/>
                    <a:pt x="21" y="1780"/>
                  </a:cubicBezTo>
                  <a:close/>
                  <a:moveTo>
                    <a:pt x="1936" y="1642"/>
                  </a:moveTo>
                  <a:cubicBezTo>
                    <a:pt x="1936" y="1642"/>
                    <a:pt x="1935" y="1642"/>
                    <a:pt x="1935" y="1641"/>
                  </a:cubicBezTo>
                  <a:cubicBezTo>
                    <a:pt x="1935" y="1641"/>
                    <a:pt x="1935" y="1641"/>
                    <a:pt x="1935" y="1641"/>
                  </a:cubicBezTo>
                  <a:cubicBezTo>
                    <a:pt x="1935" y="1641"/>
                    <a:pt x="1935" y="1641"/>
                    <a:pt x="1935" y="1640"/>
                  </a:cubicBezTo>
                  <a:cubicBezTo>
                    <a:pt x="1935" y="1640"/>
                    <a:pt x="1935" y="1640"/>
                    <a:pt x="1935" y="1640"/>
                  </a:cubicBezTo>
                  <a:cubicBezTo>
                    <a:pt x="1937" y="1619"/>
                    <a:pt x="1940" y="1597"/>
                    <a:pt x="1943" y="1575"/>
                  </a:cubicBezTo>
                  <a:cubicBezTo>
                    <a:pt x="1943" y="1575"/>
                    <a:pt x="1943" y="1575"/>
                    <a:pt x="1943" y="1575"/>
                  </a:cubicBezTo>
                  <a:cubicBezTo>
                    <a:pt x="1943" y="1574"/>
                    <a:pt x="1944" y="1573"/>
                    <a:pt x="1944" y="1573"/>
                  </a:cubicBezTo>
                  <a:cubicBezTo>
                    <a:pt x="1944" y="1573"/>
                    <a:pt x="1944" y="1573"/>
                    <a:pt x="1944" y="1573"/>
                  </a:cubicBezTo>
                  <a:cubicBezTo>
                    <a:pt x="1992" y="1573"/>
                    <a:pt x="1992" y="1573"/>
                    <a:pt x="1992" y="1573"/>
                  </a:cubicBezTo>
                  <a:cubicBezTo>
                    <a:pt x="1992" y="1573"/>
                    <a:pt x="1993" y="1574"/>
                    <a:pt x="1993" y="1575"/>
                  </a:cubicBezTo>
                  <a:cubicBezTo>
                    <a:pt x="1993" y="1575"/>
                    <a:pt x="1993" y="1575"/>
                    <a:pt x="1993" y="1575"/>
                  </a:cubicBezTo>
                  <a:cubicBezTo>
                    <a:pt x="1995" y="1596"/>
                    <a:pt x="1996" y="1618"/>
                    <a:pt x="1997" y="1640"/>
                  </a:cubicBezTo>
                  <a:cubicBezTo>
                    <a:pt x="1997" y="1640"/>
                    <a:pt x="1997" y="1640"/>
                    <a:pt x="1997" y="1640"/>
                  </a:cubicBezTo>
                  <a:cubicBezTo>
                    <a:pt x="1996" y="1640"/>
                    <a:pt x="1996" y="1640"/>
                    <a:pt x="1996" y="1640"/>
                  </a:cubicBezTo>
                  <a:cubicBezTo>
                    <a:pt x="1996" y="1639"/>
                    <a:pt x="1996" y="1639"/>
                    <a:pt x="1996" y="1639"/>
                  </a:cubicBezTo>
                  <a:cubicBezTo>
                    <a:pt x="1996" y="1640"/>
                    <a:pt x="1996" y="1640"/>
                    <a:pt x="1996" y="1640"/>
                  </a:cubicBezTo>
                  <a:cubicBezTo>
                    <a:pt x="1997" y="1640"/>
                    <a:pt x="1997" y="1640"/>
                    <a:pt x="1997" y="1640"/>
                  </a:cubicBezTo>
                  <a:cubicBezTo>
                    <a:pt x="1997" y="1641"/>
                    <a:pt x="1997" y="1641"/>
                    <a:pt x="1997" y="1641"/>
                  </a:cubicBezTo>
                  <a:cubicBezTo>
                    <a:pt x="1997" y="1641"/>
                    <a:pt x="1997" y="1641"/>
                    <a:pt x="1997" y="1641"/>
                  </a:cubicBezTo>
                  <a:cubicBezTo>
                    <a:pt x="1997" y="1642"/>
                    <a:pt x="1996" y="1642"/>
                    <a:pt x="1996" y="1642"/>
                  </a:cubicBezTo>
                  <a:cubicBezTo>
                    <a:pt x="1996" y="1642"/>
                    <a:pt x="1996" y="1642"/>
                    <a:pt x="1996" y="1642"/>
                  </a:cubicBezTo>
                  <a:cubicBezTo>
                    <a:pt x="1936" y="1642"/>
                    <a:pt x="1936" y="1642"/>
                    <a:pt x="1936" y="1642"/>
                  </a:cubicBezTo>
                  <a:close/>
                  <a:moveTo>
                    <a:pt x="1994" y="1639"/>
                  </a:moveTo>
                  <a:cubicBezTo>
                    <a:pt x="1993" y="1618"/>
                    <a:pt x="1992" y="1597"/>
                    <a:pt x="1990" y="1576"/>
                  </a:cubicBezTo>
                  <a:cubicBezTo>
                    <a:pt x="1990" y="1576"/>
                    <a:pt x="1990" y="1576"/>
                    <a:pt x="1990" y="1576"/>
                  </a:cubicBezTo>
                  <a:cubicBezTo>
                    <a:pt x="1946" y="1576"/>
                    <a:pt x="1946" y="1576"/>
                    <a:pt x="1946" y="1576"/>
                  </a:cubicBezTo>
                  <a:cubicBezTo>
                    <a:pt x="1943" y="1598"/>
                    <a:pt x="1940" y="1618"/>
                    <a:pt x="1938" y="1639"/>
                  </a:cubicBezTo>
                  <a:cubicBezTo>
                    <a:pt x="1938" y="1639"/>
                    <a:pt x="1938" y="1639"/>
                    <a:pt x="1938" y="1639"/>
                  </a:cubicBezTo>
                  <a:cubicBezTo>
                    <a:pt x="1994" y="1639"/>
                    <a:pt x="1994" y="1639"/>
                    <a:pt x="1994" y="1639"/>
                  </a:cubicBezTo>
                  <a:close/>
                  <a:moveTo>
                    <a:pt x="24" y="1642"/>
                  </a:moveTo>
                  <a:cubicBezTo>
                    <a:pt x="23" y="1642"/>
                    <a:pt x="22" y="1641"/>
                    <a:pt x="22" y="1641"/>
                  </a:cubicBezTo>
                  <a:cubicBezTo>
                    <a:pt x="22" y="1641"/>
                    <a:pt x="22" y="1641"/>
                    <a:pt x="22" y="1641"/>
                  </a:cubicBezTo>
                  <a:cubicBezTo>
                    <a:pt x="21" y="1619"/>
                    <a:pt x="18" y="1597"/>
                    <a:pt x="16" y="1575"/>
                  </a:cubicBezTo>
                  <a:cubicBezTo>
                    <a:pt x="16" y="1575"/>
                    <a:pt x="16" y="1575"/>
                    <a:pt x="16" y="1575"/>
                  </a:cubicBezTo>
                  <a:cubicBezTo>
                    <a:pt x="16" y="1575"/>
                    <a:pt x="16" y="1574"/>
                    <a:pt x="16" y="1574"/>
                  </a:cubicBezTo>
                  <a:cubicBezTo>
                    <a:pt x="16" y="1574"/>
                    <a:pt x="16" y="1574"/>
                    <a:pt x="16" y="1574"/>
                  </a:cubicBezTo>
                  <a:cubicBezTo>
                    <a:pt x="16" y="1574"/>
                    <a:pt x="17" y="1573"/>
                    <a:pt x="17" y="1573"/>
                  </a:cubicBezTo>
                  <a:cubicBezTo>
                    <a:pt x="17" y="1573"/>
                    <a:pt x="17" y="1573"/>
                    <a:pt x="17" y="1573"/>
                  </a:cubicBezTo>
                  <a:cubicBezTo>
                    <a:pt x="68" y="1573"/>
                    <a:pt x="68" y="1573"/>
                    <a:pt x="68" y="1573"/>
                  </a:cubicBezTo>
                  <a:cubicBezTo>
                    <a:pt x="69" y="1573"/>
                    <a:pt x="69" y="1574"/>
                    <a:pt x="69" y="1574"/>
                  </a:cubicBezTo>
                  <a:cubicBezTo>
                    <a:pt x="69" y="1574"/>
                    <a:pt x="69" y="1574"/>
                    <a:pt x="69" y="1574"/>
                  </a:cubicBezTo>
                  <a:cubicBezTo>
                    <a:pt x="70" y="1574"/>
                    <a:pt x="70" y="1575"/>
                    <a:pt x="70" y="1575"/>
                  </a:cubicBezTo>
                  <a:cubicBezTo>
                    <a:pt x="70" y="1575"/>
                    <a:pt x="70" y="1575"/>
                    <a:pt x="70" y="1575"/>
                  </a:cubicBezTo>
                  <a:cubicBezTo>
                    <a:pt x="67" y="1597"/>
                    <a:pt x="65" y="1619"/>
                    <a:pt x="63" y="1641"/>
                  </a:cubicBezTo>
                  <a:cubicBezTo>
                    <a:pt x="63" y="1641"/>
                    <a:pt x="63" y="1641"/>
                    <a:pt x="63" y="1641"/>
                  </a:cubicBezTo>
                  <a:cubicBezTo>
                    <a:pt x="63" y="1641"/>
                    <a:pt x="63" y="1642"/>
                    <a:pt x="62" y="1642"/>
                  </a:cubicBezTo>
                  <a:cubicBezTo>
                    <a:pt x="62" y="1642"/>
                    <a:pt x="62" y="1642"/>
                    <a:pt x="62" y="1642"/>
                  </a:cubicBezTo>
                  <a:cubicBezTo>
                    <a:pt x="24" y="1642"/>
                    <a:pt x="24" y="1642"/>
                    <a:pt x="24" y="1642"/>
                  </a:cubicBezTo>
                  <a:close/>
                  <a:moveTo>
                    <a:pt x="60" y="1639"/>
                  </a:moveTo>
                  <a:cubicBezTo>
                    <a:pt x="62" y="1618"/>
                    <a:pt x="64" y="1597"/>
                    <a:pt x="67" y="1576"/>
                  </a:cubicBezTo>
                  <a:cubicBezTo>
                    <a:pt x="67" y="1576"/>
                    <a:pt x="67" y="1576"/>
                    <a:pt x="67" y="1576"/>
                  </a:cubicBezTo>
                  <a:cubicBezTo>
                    <a:pt x="19" y="1576"/>
                    <a:pt x="19" y="1576"/>
                    <a:pt x="19" y="1576"/>
                  </a:cubicBezTo>
                  <a:cubicBezTo>
                    <a:pt x="21" y="1597"/>
                    <a:pt x="24" y="1618"/>
                    <a:pt x="25" y="1639"/>
                  </a:cubicBezTo>
                  <a:cubicBezTo>
                    <a:pt x="25" y="1639"/>
                    <a:pt x="25" y="1639"/>
                    <a:pt x="25" y="1639"/>
                  </a:cubicBezTo>
                  <a:cubicBezTo>
                    <a:pt x="60" y="1639"/>
                    <a:pt x="60" y="1639"/>
                    <a:pt x="60" y="1639"/>
                  </a:cubicBezTo>
                  <a:close/>
                  <a:moveTo>
                    <a:pt x="17" y="1576"/>
                  </a:moveTo>
                  <a:cubicBezTo>
                    <a:pt x="17" y="1575"/>
                    <a:pt x="17" y="1575"/>
                    <a:pt x="17" y="1575"/>
                  </a:cubicBezTo>
                  <a:cubicBezTo>
                    <a:pt x="17" y="1576"/>
                    <a:pt x="17" y="1576"/>
                    <a:pt x="17" y="1576"/>
                  </a:cubicBezTo>
                  <a:close/>
                  <a:moveTo>
                    <a:pt x="1950" y="1439"/>
                  </a:moveTo>
                  <a:cubicBezTo>
                    <a:pt x="1949" y="1439"/>
                    <a:pt x="1949" y="1439"/>
                    <a:pt x="1949" y="1438"/>
                  </a:cubicBezTo>
                  <a:cubicBezTo>
                    <a:pt x="1949" y="1438"/>
                    <a:pt x="1949" y="1438"/>
                    <a:pt x="1949" y="1438"/>
                  </a:cubicBezTo>
                  <a:cubicBezTo>
                    <a:pt x="1949" y="1438"/>
                    <a:pt x="1948" y="1438"/>
                    <a:pt x="1948" y="1437"/>
                  </a:cubicBezTo>
                  <a:cubicBezTo>
                    <a:pt x="1948" y="1437"/>
                    <a:pt x="1948" y="1437"/>
                    <a:pt x="1948" y="1437"/>
                  </a:cubicBezTo>
                  <a:cubicBezTo>
                    <a:pt x="1949" y="1426"/>
                    <a:pt x="1949" y="1416"/>
                    <a:pt x="1949" y="1405"/>
                  </a:cubicBezTo>
                  <a:cubicBezTo>
                    <a:pt x="1949" y="1405"/>
                    <a:pt x="1949" y="1405"/>
                    <a:pt x="1949" y="1405"/>
                  </a:cubicBezTo>
                  <a:cubicBezTo>
                    <a:pt x="1949" y="1394"/>
                    <a:pt x="1949" y="1383"/>
                    <a:pt x="1948" y="1372"/>
                  </a:cubicBezTo>
                  <a:cubicBezTo>
                    <a:pt x="1948" y="1372"/>
                    <a:pt x="1948" y="1372"/>
                    <a:pt x="1948" y="1372"/>
                  </a:cubicBezTo>
                  <a:cubicBezTo>
                    <a:pt x="1948" y="1371"/>
                    <a:pt x="1949" y="1371"/>
                    <a:pt x="1949" y="1371"/>
                  </a:cubicBezTo>
                  <a:cubicBezTo>
                    <a:pt x="1949" y="1371"/>
                    <a:pt x="1949" y="1371"/>
                    <a:pt x="1949" y="1371"/>
                  </a:cubicBezTo>
                  <a:cubicBezTo>
                    <a:pt x="1949" y="1370"/>
                    <a:pt x="1949" y="1370"/>
                    <a:pt x="1950" y="1370"/>
                  </a:cubicBezTo>
                  <a:cubicBezTo>
                    <a:pt x="1950" y="1370"/>
                    <a:pt x="1950" y="1370"/>
                    <a:pt x="1950" y="1370"/>
                  </a:cubicBezTo>
                  <a:cubicBezTo>
                    <a:pt x="1984" y="1370"/>
                    <a:pt x="1984" y="1370"/>
                    <a:pt x="1984" y="1370"/>
                  </a:cubicBezTo>
                  <a:cubicBezTo>
                    <a:pt x="1985" y="1370"/>
                    <a:pt x="1985" y="1370"/>
                    <a:pt x="1985" y="1371"/>
                  </a:cubicBezTo>
                  <a:cubicBezTo>
                    <a:pt x="1985" y="1371"/>
                    <a:pt x="1985" y="1371"/>
                    <a:pt x="1985" y="1371"/>
                  </a:cubicBezTo>
                  <a:cubicBezTo>
                    <a:pt x="1986" y="1371"/>
                    <a:pt x="1986" y="1371"/>
                    <a:pt x="1986" y="1372"/>
                  </a:cubicBezTo>
                  <a:cubicBezTo>
                    <a:pt x="1986" y="1372"/>
                    <a:pt x="1986" y="1372"/>
                    <a:pt x="1986" y="1372"/>
                  </a:cubicBezTo>
                  <a:cubicBezTo>
                    <a:pt x="1985" y="1389"/>
                    <a:pt x="1985" y="1407"/>
                    <a:pt x="1985" y="1425"/>
                  </a:cubicBezTo>
                  <a:cubicBezTo>
                    <a:pt x="1985" y="1425"/>
                    <a:pt x="1985" y="1425"/>
                    <a:pt x="1985" y="1425"/>
                  </a:cubicBezTo>
                  <a:cubicBezTo>
                    <a:pt x="1985" y="1425"/>
                    <a:pt x="1985" y="1426"/>
                    <a:pt x="1985" y="1426"/>
                  </a:cubicBezTo>
                  <a:cubicBezTo>
                    <a:pt x="1985" y="1426"/>
                    <a:pt x="1985" y="1426"/>
                    <a:pt x="1985" y="1426"/>
                  </a:cubicBezTo>
                  <a:cubicBezTo>
                    <a:pt x="1985" y="1430"/>
                    <a:pt x="1985" y="1433"/>
                    <a:pt x="1985" y="1437"/>
                  </a:cubicBezTo>
                  <a:cubicBezTo>
                    <a:pt x="1985" y="1437"/>
                    <a:pt x="1985" y="1437"/>
                    <a:pt x="1985" y="1437"/>
                  </a:cubicBezTo>
                  <a:cubicBezTo>
                    <a:pt x="1985" y="1438"/>
                    <a:pt x="1985" y="1438"/>
                    <a:pt x="1984" y="1438"/>
                  </a:cubicBezTo>
                  <a:cubicBezTo>
                    <a:pt x="1984" y="1438"/>
                    <a:pt x="1984" y="1438"/>
                    <a:pt x="1984" y="1438"/>
                  </a:cubicBezTo>
                  <a:cubicBezTo>
                    <a:pt x="1984" y="1439"/>
                    <a:pt x="1984" y="1439"/>
                    <a:pt x="1983" y="1439"/>
                  </a:cubicBezTo>
                  <a:cubicBezTo>
                    <a:pt x="1983" y="1439"/>
                    <a:pt x="1983" y="1439"/>
                    <a:pt x="1983" y="1439"/>
                  </a:cubicBezTo>
                  <a:cubicBezTo>
                    <a:pt x="1950" y="1439"/>
                    <a:pt x="1950" y="1439"/>
                    <a:pt x="1950" y="1439"/>
                  </a:cubicBezTo>
                  <a:close/>
                  <a:moveTo>
                    <a:pt x="1982" y="1436"/>
                  </a:moveTo>
                  <a:cubicBezTo>
                    <a:pt x="1982" y="1432"/>
                    <a:pt x="1982" y="1429"/>
                    <a:pt x="1982" y="1426"/>
                  </a:cubicBezTo>
                  <a:cubicBezTo>
                    <a:pt x="1982" y="1426"/>
                    <a:pt x="1982" y="1426"/>
                    <a:pt x="1982" y="1426"/>
                  </a:cubicBezTo>
                  <a:cubicBezTo>
                    <a:pt x="1982" y="1426"/>
                    <a:pt x="1982" y="1425"/>
                    <a:pt x="1982" y="1425"/>
                  </a:cubicBezTo>
                  <a:cubicBezTo>
                    <a:pt x="1982" y="1425"/>
                    <a:pt x="1982" y="1425"/>
                    <a:pt x="1982" y="1425"/>
                  </a:cubicBezTo>
                  <a:cubicBezTo>
                    <a:pt x="1982" y="1408"/>
                    <a:pt x="1982" y="1390"/>
                    <a:pt x="1983" y="1373"/>
                  </a:cubicBezTo>
                  <a:cubicBezTo>
                    <a:pt x="1983" y="1373"/>
                    <a:pt x="1983" y="1373"/>
                    <a:pt x="1983" y="1373"/>
                  </a:cubicBezTo>
                  <a:cubicBezTo>
                    <a:pt x="1951" y="1373"/>
                    <a:pt x="1951" y="1373"/>
                    <a:pt x="1951" y="1373"/>
                  </a:cubicBezTo>
                  <a:cubicBezTo>
                    <a:pt x="1952" y="1384"/>
                    <a:pt x="1952" y="1394"/>
                    <a:pt x="1952" y="1405"/>
                  </a:cubicBezTo>
                  <a:cubicBezTo>
                    <a:pt x="1952" y="1405"/>
                    <a:pt x="1952" y="1405"/>
                    <a:pt x="1952" y="1405"/>
                  </a:cubicBezTo>
                  <a:cubicBezTo>
                    <a:pt x="1952" y="1415"/>
                    <a:pt x="1952" y="1425"/>
                    <a:pt x="1951" y="1436"/>
                  </a:cubicBezTo>
                  <a:cubicBezTo>
                    <a:pt x="1951" y="1436"/>
                    <a:pt x="1951" y="1436"/>
                    <a:pt x="1951" y="1436"/>
                  </a:cubicBezTo>
                  <a:cubicBezTo>
                    <a:pt x="1982" y="1436"/>
                    <a:pt x="1982" y="1436"/>
                    <a:pt x="1982" y="1436"/>
                  </a:cubicBezTo>
                  <a:close/>
                  <a:moveTo>
                    <a:pt x="15" y="1439"/>
                  </a:moveTo>
                  <a:cubicBezTo>
                    <a:pt x="15" y="1439"/>
                    <a:pt x="14" y="1439"/>
                    <a:pt x="14" y="1438"/>
                  </a:cubicBezTo>
                  <a:cubicBezTo>
                    <a:pt x="14" y="1438"/>
                    <a:pt x="14" y="1438"/>
                    <a:pt x="14" y="1438"/>
                  </a:cubicBezTo>
                  <a:cubicBezTo>
                    <a:pt x="14" y="1438"/>
                    <a:pt x="14" y="1437"/>
                    <a:pt x="14" y="1437"/>
                  </a:cubicBezTo>
                  <a:cubicBezTo>
                    <a:pt x="14" y="1437"/>
                    <a:pt x="14" y="1437"/>
                    <a:pt x="14" y="1437"/>
                  </a:cubicBezTo>
                  <a:cubicBezTo>
                    <a:pt x="16" y="1415"/>
                    <a:pt x="18" y="1393"/>
                    <a:pt x="20" y="1372"/>
                  </a:cubicBezTo>
                  <a:cubicBezTo>
                    <a:pt x="20" y="1372"/>
                    <a:pt x="20" y="1372"/>
                    <a:pt x="20" y="1372"/>
                  </a:cubicBezTo>
                  <a:cubicBezTo>
                    <a:pt x="20" y="1371"/>
                    <a:pt x="21" y="1370"/>
                    <a:pt x="22" y="1370"/>
                  </a:cubicBezTo>
                  <a:cubicBezTo>
                    <a:pt x="22" y="1370"/>
                    <a:pt x="22" y="1370"/>
                    <a:pt x="22" y="1370"/>
                  </a:cubicBezTo>
                  <a:cubicBezTo>
                    <a:pt x="73" y="1370"/>
                    <a:pt x="73" y="1370"/>
                    <a:pt x="73" y="1370"/>
                  </a:cubicBezTo>
                  <a:cubicBezTo>
                    <a:pt x="74" y="1370"/>
                    <a:pt x="74" y="1371"/>
                    <a:pt x="74" y="1372"/>
                  </a:cubicBezTo>
                  <a:cubicBezTo>
                    <a:pt x="74" y="1372"/>
                    <a:pt x="74" y="1372"/>
                    <a:pt x="74" y="1372"/>
                  </a:cubicBezTo>
                  <a:cubicBezTo>
                    <a:pt x="75" y="1394"/>
                    <a:pt x="76" y="1415"/>
                    <a:pt x="76" y="1437"/>
                  </a:cubicBezTo>
                  <a:cubicBezTo>
                    <a:pt x="76" y="1437"/>
                    <a:pt x="76" y="1437"/>
                    <a:pt x="76" y="1437"/>
                  </a:cubicBezTo>
                  <a:cubicBezTo>
                    <a:pt x="76" y="1438"/>
                    <a:pt x="76" y="1438"/>
                    <a:pt x="76" y="1438"/>
                  </a:cubicBezTo>
                  <a:cubicBezTo>
                    <a:pt x="76" y="1438"/>
                    <a:pt x="76" y="1438"/>
                    <a:pt x="76" y="1438"/>
                  </a:cubicBezTo>
                  <a:cubicBezTo>
                    <a:pt x="75" y="1439"/>
                    <a:pt x="75" y="1439"/>
                    <a:pt x="75" y="1439"/>
                  </a:cubicBezTo>
                  <a:cubicBezTo>
                    <a:pt x="75" y="1439"/>
                    <a:pt x="75" y="1439"/>
                    <a:pt x="75" y="1439"/>
                  </a:cubicBezTo>
                  <a:cubicBezTo>
                    <a:pt x="15" y="1439"/>
                    <a:pt x="15" y="1439"/>
                    <a:pt x="15" y="1439"/>
                  </a:cubicBezTo>
                  <a:close/>
                  <a:moveTo>
                    <a:pt x="73" y="1436"/>
                  </a:moveTo>
                  <a:cubicBezTo>
                    <a:pt x="73" y="1415"/>
                    <a:pt x="72" y="1394"/>
                    <a:pt x="72" y="1373"/>
                  </a:cubicBezTo>
                  <a:cubicBezTo>
                    <a:pt x="72" y="1373"/>
                    <a:pt x="72" y="1373"/>
                    <a:pt x="72" y="1373"/>
                  </a:cubicBezTo>
                  <a:cubicBezTo>
                    <a:pt x="23" y="1373"/>
                    <a:pt x="23" y="1373"/>
                    <a:pt x="23" y="1373"/>
                  </a:cubicBezTo>
                  <a:cubicBezTo>
                    <a:pt x="21" y="1394"/>
                    <a:pt x="19" y="1414"/>
                    <a:pt x="17" y="1436"/>
                  </a:cubicBezTo>
                  <a:cubicBezTo>
                    <a:pt x="17" y="1436"/>
                    <a:pt x="17" y="1436"/>
                    <a:pt x="17" y="1436"/>
                  </a:cubicBezTo>
                  <a:cubicBezTo>
                    <a:pt x="73" y="1436"/>
                    <a:pt x="73" y="1436"/>
                    <a:pt x="73" y="1436"/>
                  </a:cubicBezTo>
                  <a:close/>
                  <a:moveTo>
                    <a:pt x="22" y="1373"/>
                  </a:moveTo>
                  <a:cubicBezTo>
                    <a:pt x="22" y="1372"/>
                    <a:pt x="22" y="1372"/>
                    <a:pt x="22" y="1372"/>
                  </a:cubicBezTo>
                  <a:cubicBezTo>
                    <a:pt x="22" y="1373"/>
                    <a:pt x="22" y="1373"/>
                    <a:pt x="22" y="1373"/>
                  </a:cubicBezTo>
                  <a:close/>
                  <a:moveTo>
                    <a:pt x="1944" y="1235"/>
                  </a:moveTo>
                  <a:cubicBezTo>
                    <a:pt x="1944" y="1234"/>
                    <a:pt x="1944" y="1234"/>
                    <a:pt x="1944" y="1234"/>
                  </a:cubicBezTo>
                  <a:cubicBezTo>
                    <a:pt x="1945" y="1234"/>
                    <a:pt x="1945" y="1234"/>
                    <a:pt x="1945" y="1234"/>
                  </a:cubicBezTo>
                  <a:cubicBezTo>
                    <a:pt x="1944" y="1234"/>
                    <a:pt x="1944" y="1234"/>
                    <a:pt x="1944" y="1234"/>
                  </a:cubicBezTo>
                  <a:cubicBezTo>
                    <a:pt x="1944" y="1235"/>
                    <a:pt x="1944" y="1235"/>
                    <a:pt x="1944" y="1235"/>
                  </a:cubicBezTo>
                  <a:cubicBezTo>
                    <a:pt x="1943" y="1235"/>
                    <a:pt x="1942" y="1235"/>
                    <a:pt x="1942" y="1234"/>
                  </a:cubicBezTo>
                  <a:cubicBezTo>
                    <a:pt x="1942" y="1234"/>
                    <a:pt x="1942" y="1234"/>
                    <a:pt x="1942" y="1234"/>
                  </a:cubicBezTo>
                  <a:cubicBezTo>
                    <a:pt x="1941" y="1220"/>
                    <a:pt x="1940" y="1206"/>
                    <a:pt x="1938" y="1193"/>
                  </a:cubicBezTo>
                  <a:cubicBezTo>
                    <a:pt x="1938" y="1193"/>
                    <a:pt x="1938" y="1193"/>
                    <a:pt x="1938" y="1193"/>
                  </a:cubicBezTo>
                  <a:cubicBezTo>
                    <a:pt x="1937" y="1185"/>
                    <a:pt x="1937" y="1177"/>
                    <a:pt x="1936" y="1169"/>
                  </a:cubicBezTo>
                  <a:cubicBezTo>
                    <a:pt x="1936" y="1169"/>
                    <a:pt x="1936" y="1169"/>
                    <a:pt x="1936" y="1169"/>
                  </a:cubicBezTo>
                  <a:cubicBezTo>
                    <a:pt x="1936" y="1168"/>
                    <a:pt x="1936" y="1168"/>
                    <a:pt x="1936" y="1167"/>
                  </a:cubicBezTo>
                  <a:cubicBezTo>
                    <a:pt x="1936" y="1167"/>
                    <a:pt x="1936" y="1167"/>
                    <a:pt x="1936" y="1167"/>
                  </a:cubicBezTo>
                  <a:cubicBezTo>
                    <a:pt x="1936" y="1167"/>
                    <a:pt x="1937" y="1167"/>
                    <a:pt x="1937" y="1167"/>
                  </a:cubicBezTo>
                  <a:cubicBezTo>
                    <a:pt x="1937" y="1167"/>
                    <a:pt x="1937" y="1167"/>
                    <a:pt x="1937" y="1167"/>
                  </a:cubicBezTo>
                  <a:cubicBezTo>
                    <a:pt x="1992" y="1167"/>
                    <a:pt x="1992" y="1167"/>
                    <a:pt x="1992" y="1167"/>
                  </a:cubicBezTo>
                  <a:cubicBezTo>
                    <a:pt x="1993" y="1167"/>
                    <a:pt x="1993" y="1168"/>
                    <a:pt x="1993" y="1168"/>
                  </a:cubicBezTo>
                  <a:cubicBezTo>
                    <a:pt x="1993" y="1168"/>
                    <a:pt x="1993" y="1168"/>
                    <a:pt x="1993" y="1168"/>
                  </a:cubicBezTo>
                  <a:cubicBezTo>
                    <a:pt x="1993" y="1173"/>
                    <a:pt x="1993" y="1177"/>
                    <a:pt x="1993" y="1181"/>
                  </a:cubicBezTo>
                  <a:cubicBezTo>
                    <a:pt x="1993" y="1181"/>
                    <a:pt x="1993" y="1181"/>
                    <a:pt x="1993" y="1181"/>
                  </a:cubicBezTo>
                  <a:cubicBezTo>
                    <a:pt x="1993" y="1199"/>
                    <a:pt x="1993" y="1216"/>
                    <a:pt x="1992" y="1234"/>
                  </a:cubicBezTo>
                  <a:cubicBezTo>
                    <a:pt x="1992" y="1234"/>
                    <a:pt x="1992" y="1234"/>
                    <a:pt x="1992" y="1234"/>
                  </a:cubicBezTo>
                  <a:cubicBezTo>
                    <a:pt x="1992" y="1235"/>
                    <a:pt x="1992" y="1235"/>
                    <a:pt x="1991" y="1235"/>
                  </a:cubicBezTo>
                  <a:cubicBezTo>
                    <a:pt x="1991" y="1235"/>
                    <a:pt x="1991" y="1235"/>
                    <a:pt x="1991" y="1235"/>
                  </a:cubicBezTo>
                  <a:cubicBezTo>
                    <a:pt x="1944" y="1235"/>
                    <a:pt x="1944" y="1235"/>
                    <a:pt x="1944" y="1235"/>
                  </a:cubicBezTo>
                  <a:close/>
                  <a:moveTo>
                    <a:pt x="1989" y="1232"/>
                  </a:moveTo>
                  <a:cubicBezTo>
                    <a:pt x="1990" y="1215"/>
                    <a:pt x="1990" y="1198"/>
                    <a:pt x="1990" y="1181"/>
                  </a:cubicBezTo>
                  <a:cubicBezTo>
                    <a:pt x="1990" y="1181"/>
                    <a:pt x="1990" y="1181"/>
                    <a:pt x="1990" y="1181"/>
                  </a:cubicBezTo>
                  <a:cubicBezTo>
                    <a:pt x="1990" y="1177"/>
                    <a:pt x="1990" y="1174"/>
                    <a:pt x="1990" y="1170"/>
                  </a:cubicBezTo>
                  <a:cubicBezTo>
                    <a:pt x="1990" y="1170"/>
                    <a:pt x="1990" y="1170"/>
                    <a:pt x="1990" y="1170"/>
                  </a:cubicBezTo>
                  <a:cubicBezTo>
                    <a:pt x="1939" y="1170"/>
                    <a:pt x="1939" y="1170"/>
                    <a:pt x="1939" y="1170"/>
                  </a:cubicBezTo>
                  <a:cubicBezTo>
                    <a:pt x="1940" y="1177"/>
                    <a:pt x="1940" y="1185"/>
                    <a:pt x="1941" y="1192"/>
                  </a:cubicBezTo>
                  <a:cubicBezTo>
                    <a:pt x="1941" y="1192"/>
                    <a:pt x="1941" y="1192"/>
                    <a:pt x="1941" y="1192"/>
                  </a:cubicBezTo>
                  <a:cubicBezTo>
                    <a:pt x="1943" y="1206"/>
                    <a:pt x="1944" y="1219"/>
                    <a:pt x="1945" y="1232"/>
                  </a:cubicBezTo>
                  <a:cubicBezTo>
                    <a:pt x="1945" y="1232"/>
                    <a:pt x="1945" y="1232"/>
                    <a:pt x="1945" y="1232"/>
                  </a:cubicBezTo>
                  <a:cubicBezTo>
                    <a:pt x="1989" y="1232"/>
                    <a:pt x="1989" y="1232"/>
                    <a:pt x="1989" y="1232"/>
                  </a:cubicBezTo>
                  <a:close/>
                  <a:moveTo>
                    <a:pt x="31" y="1235"/>
                  </a:moveTo>
                  <a:cubicBezTo>
                    <a:pt x="30" y="1235"/>
                    <a:pt x="30" y="1235"/>
                    <a:pt x="30" y="1235"/>
                  </a:cubicBezTo>
                  <a:cubicBezTo>
                    <a:pt x="30" y="1235"/>
                    <a:pt x="30" y="1235"/>
                    <a:pt x="30" y="1235"/>
                  </a:cubicBezTo>
                  <a:cubicBezTo>
                    <a:pt x="29" y="1235"/>
                    <a:pt x="29" y="1234"/>
                    <a:pt x="29" y="1234"/>
                  </a:cubicBezTo>
                  <a:cubicBezTo>
                    <a:pt x="29" y="1234"/>
                    <a:pt x="29" y="1234"/>
                    <a:pt x="29" y="1234"/>
                  </a:cubicBezTo>
                  <a:cubicBezTo>
                    <a:pt x="30" y="1212"/>
                    <a:pt x="31" y="1190"/>
                    <a:pt x="31" y="1168"/>
                  </a:cubicBezTo>
                  <a:cubicBezTo>
                    <a:pt x="31" y="1168"/>
                    <a:pt x="31" y="1168"/>
                    <a:pt x="31" y="1168"/>
                  </a:cubicBezTo>
                  <a:cubicBezTo>
                    <a:pt x="31" y="1168"/>
                    <a:pt x="32" y="1167"/>
                    <a:pt x="33" y="1167"/>
                  </a:cubicBezTo>
                  <a:cubicBezTo>
                    <a:pt x="33" y="1167"/>
                    <a:pt x="33" y="1167"/>
                    <a:pt x="33" y="1167"/>
                  </a:cubicBezTo>
                  <a:cubicBezTo>
                    <a:pt x="81" y="1167"/>
                    <a:pt x="81" y="1167"/>
                    <a:pt x="81" y="1167"/>
                  </a:cubicBezTo>
                  <a:cubicBezTo>
                    <a:pt x="81" y="1168"/>
                    <a:pt x="81" y="1168"/>
                    <a:pt x="81" y="1168"/>
                  </a:cubicBezTo>
                  <a:cubicBezTo>
                    <a:pt x="81" y="1167"/>
                    <a:pt x="81" y="1167"/>
                    <a:pt x="81" y="1167"/>
                  </a:cubicBezTo>
                  <a:cubicBezTo>
                    <a:pt x="82" y="1167"/>
                    <a:pt x="82" y="1167"/>
                    <a:pt x="82" y="1167"/>
                  </a:cubicBezTo>
                  <a:cubicBezTo>
                    <a:pt x="82" y="1167"/>
                    <a:pt x="82" y="1167"/>
                    <a:pt x="82" y="1167"/>
                  </a:cubicBezTo>
                  <a:cubicBezTo>
                    <a:pt x="83" y="1168"/>
                    <a:pt x="83" y="1168"/>
                    <a:pt x="83" y="1169"/>
                  </a:cubicBezTo>
                  <a:cubicBezTo>
                    <a:pt x="83" y="1169"/>
                    <a:pt x="83" y="1169"/>
                    <a:pt x="83" y="1169"/>
                  </a:cubicBezTo>
                  <a:cubicBezTo>
                    <a:pt x="82" y="1180"/>
                    <a:pt x="81" y="1192"/>
                    <a:pt x="79" y="1204"/>
                  </a:cubicBezTo>
                  <a:cubicBezTo>
                    <a:pt x="79" y="1204"/>
                    <a:pt x="79" y="1204"/>
                    <a:pt x="79" y="1204"/>
                  </a:cubicBezTo>
                  <a:cubicBezTo>
                    <a:pt x="78" y="1214"/>
                    <a:pt x="77" y="1224"/>
                    <a:pt x="76" y="1234"/>
                  </a:cubicBezTo>
                  <a:cubicBezTo>
                    <a:pt x="76" y="1234"/>
                    <a:pt x="76" y="1234"/>
                    <a:pt x="76" y="1234"/>
                  </a:cubicBezTo>
                  <a:cubicBezTo>
                    <a:pt x="76" y="1235"/>
                    <a:pt x="76" y="1235"/>
                    <a:pt x="75" y="1235"/>
                  </a:cubicBezTo>
                  <a:cubicBezTo>
                    <a:pt x="75" y="1235"/>
                    <a:pt x="75" y="1235"/>
                    <a:pt x="75" y="1235"/>
                  </a:cubicBezTo>
                  <a:cubicBezTo>
                    <a:pt x="31" y="1235"/>
                    <a:pt x="31" y="1235"/>
                    <a:pt x="31" y="1235"/>
                  </a:cubicBezTo>
                  <a:close/>
                  <a:moveTo>
                    <a:pt x="73" y="1232"/>
                  </a:moveTo>
                  <a:cubicBezTo>
                    <a:pt x="74" y="1223"/>
                    <a:pt x="75" y="1213"/>
                    <a:pt x="76" y="1204"/>
                  </a:cubicBezTo>
                  <a:cubicBezTo>
                    <a:pt x="76" y="1204"/>
                    <a:pt x="76" y="1204"/>
                    <a:pt x="76" y="1204"/>
                  </a:cubicBezTo>
                  <a:cubicBezTo>
                    <a:pt x="78" y="1192"/>
                    <a:pt x="79" y="1181"/>
                    <a:pt x="80" y="1170"/>
                  </a:cubicBezTo>
                  <a:cubicBezTo>
                    <a:pt x="80" y="1170"/>
                    <a:pt x="80" y="1170"/>
                    <a:pt x="80" y="1170"/>
                  </a:cubicBezTo>
                  <a:cubicBezTo>
                    <a:pt x="34" y="1170"/>
                    <a:pt x="34" y="1170"/>
                    <a:pt x="34" y="1170"/>
                  </a:cubicBezTo>
                  <a:cubicBezTo>
                    <a:pt x="34" y="1190"/>
                    <a:pt x="33" y="1211"/>
                    <a:pt x="32" y="1232"/>
                  </a:cubicBezTo>
                  <a:cubicBezTo>
                    <a:pt x="32" y="1232"/>
                    <a:pt x="32" y="1232"/>
                    <a:pt x="32" y="1232"/>
                  </a:cubicBezTo>
                  <a:cubicBezTo>
                    <a:pt x="73" y="1232"/>
                    <a:pt x="73" y="1232"/>
                    <a:pt x="73" y="1232"/>
                  </a:cubicBezTo>
                  <a:close/>
                  <a:moveTo>
                    <a:pt x="1926" y="1032"/>
                  </a:moveTo>
                  <a:cubicBezTo>
                    <a:pt x="1925" y="1032"/>
                    <a:pt x="1924" y="1031"/>
                    <a:pt x="1924" y="1031"/>
                  </a:cubicBezTo>
                  <a:cubicBezTo>
                    <a:pt x="1924" y="1031"/>
                    <a:pt x="1924" y="1031"/>
                    <a:pt x="1924" y="1031"/>
                  </a:cubicBezTo>
                  <a:cubicBezTo>
                    <a:pt x="1923" y="1009"/>
                    <a:pt x="1922" y="987"/>
                    <a:pt x="1921" y="965"/>
                  </a:cubicBezTo>
                  <a:cubicBezTo>
                    <a:pt x="1921" y="965"/>
                    <a:pt x="1921" y="965"/>
                    <a:pt x="1921" y="965"/>
                  </a:cubicBezTo>
                  <a:cubicBezTo>
                    <a:pt x="1921" y="965"/>
                    <a:pt x="1921" y="964"/>
                    <a:pt x="1921" y="964"/>
                  </a:cubicBezTo>
                  <a:cubicBezTo>
                    <a:pt x="1921" y="964"/>
                    <a:pt x="1921" y="964"/>
                    <a:pt x="1921" y="964"/>
                  </a:cubicBezTo>
                  <a:cubicBezTo>
                    <a:pt x="1922" y="964"/>
                    <a:pt x="1922" y="964"/>
                    <a:pt x="1922" y="964"/>
                  </a:cubicBezTo>
                  <a:cubicBezTo>
                    <a:pt x="1922" y="964"/>
                    <a:pt x="1922" y="964"/>
                    <a:pt x="1922" y="964"/>
                  </a:cubicBezTo>
                  <a:cubicBezTo>
                    <a:pt x="1975" y="964"/>
                    <a:pt x="1975" y="964"/>
                    <a:pt x="1975" y="964"/>
                  </a:cubicBezTo>
                  <a:cubicBezTo>
                    <a:pt x="1976" y="964"/>
                    <a:pt x="1977" y="964"/>
                    <a:pt x="1977" y="965"/>
                  </a:cubicBezTo>
                  <a:cubicBezTo>
                    <a:pt x="1977" y="965"/>
                    <a:pt x="1977" y="965"/>
                    <a:pt x="1977" y="965"/>
                  </a:cubicBezTo>
                  <a:cubicBezTo>
                    <a:pt x="1978" y="987"/>
                    <a:pt x="1981" y="1008"/>
                    <a:pt x="1983" y="1030"/>
                  </a:cubicBezTo>
                  <a:cubicBezTo>
                    <a:pt x="1983" y="1030"/>
                    <a:pt x="1983" y="1030"/>
                    <a:pt x="1983" y="1030"/>
                  </a:cubicBezTo>
                  <a:cubicBezTo>
                    <a:pt x="1981" y="1031"/>
                    <a:pt x="1981" y="1031"/>
                    <a:pt x="1981" y="1031"/>
                  </a:cubicBezTo>
                  <a:cubicBezTo>
                    <a:pt x="1981" y="1029"/>
                    <a:pt x="1981" y="1029"/>
                    <a:pt x="1981" y="1029"/>
                  </a:cubicBezTo>
                  <a:cubicBezTo>
                    <a:pt x="1981" y="1031"/>
                    <a:pt x="1981" y="1031"/>
                    <a:pt x="1981" y="1031"/>
                  </a:cubicBezTo>
                  <a:cubicBezTo>
                    <a:pt x="1983" y="1030"/>
                    <a:pt x="1983" y="1030"/>
                    <a:pt x="1983" y="1030"/>
                  </a:cubicBezTo>
                  <a:cubicBezTo>
                    <a:pt x="1983" y="1031"/>
                    <a:pt x="1983" y="1031"/>
                    <a:pt x="1982" y="1032"/>
                  </a:cubicBezTo>
                  <a:cubicBezTo>
                    <a:pt x="1982" y="1032"/>
                    <a:pt x="1982" y="1032"/>
                    <a:pt x="1982" y="1032"/>
                  </a:cubicBezTo>
                  <a:cubicBezTo>
                    <a:pt x="1982" y="1032"/>
                    <a:pt x="1982" y="1032"/>
                    <a:pt x="1981" y="1032"/>
                  </a:cubicBezTo>
                  <a:cubicBezTo>
                    <a:pt x="1981" y="1032"/>
                    <a:pt x="1981" y="1032"/>
                    <a:pt x="1981" y="1032"/>
                  </a:cubicBezTo>
                  <a:cubicBezTo>
                    <a:pt x="1926" y="1032"/>
                    <a:pt x="1926" y="1032"/>
                    <a:pt x="1926" y="1032"/>
                  </a:cubicBezTo>
                  <a:close/>
                  <a:moveTo>
                    <a:pt x="1980" y="1029"/>
                  </a:moveTo>
                  <a:cubicBezTo>
                    <a:pt x="1978" y="1008"/>
                    <a:pt x="1975" y="987"/>
                    <a:pt x="1974" y="967"/>
                  </a:cubicBezTo>
                  <a:cubicBezTo>
                    <a:pt x="1974" y="967"/>
                    <a:pt x="1974" y="967"/>
                    <a:pt x="1974" y="967"/>
                  </a:cubicBezTo>
                  <a:cubicBezTo>
                    <a:pt x="1924" y="967"/>
                    <a:pt x="1924" y="967"/>
                    <a:pt x="1924" y="967"/>
                  </a:cubicBezTo>
                  <a:cubicBezTo>
                    <a:pt x="1925" y="987"/>
                    <a:pt x="1926" y="1008"/>
                    <a:pt x="1927" y="1029"/>
                  </a:cubicBezTo>
                  <a:cubicBezTo>
                    <a:pt x="1927" y="1029"/>
                    <a:pt x="1927" y="1029"/>
                    <a:pt x="1927" y="1029"/>
                  </a:cubicBezTo>
                  <a:cubicBezTo>
                    <a:pt x="1980" y="1029"/>
                    <a:pt x="1980" y="1029"/>
                    <a:pt x="1980" y="1029"/>
                  </a:cubicBezTo>
                  <a:close/>
                  <a:moveTo>
                    <a:pt x="31" y="1032"/>
                  </a:moveTo>
                  <a:cubicBezTo>
                    <a:pt x="30" y="1032"/>
                    <a:pt x="30" y="1031"/>
                    <a:pt x="30" y="1031"/>
                  </a:cubicBezTo>
                  <a:cubicBezTo>
                    <a:pt x="30" y="1031"/>
                    <a:pt x="30" y="1031"/>
                    <a:pt x="30" y="1031"/>
                  </a:cubicBezTo>
                  <a:cubicBezTo>
                    <a:pt x="29" y="1009"/>
                    <a:pt x="28" y="987"/>
                    <a:pt x="27" y="965"/>
                  </a:cubicBezTo>
                  <a:cubicBezTo>
                    <a:pt x="27" y="965"/>
                    <a:pt x="27" y="965"/>
                    <a:pt x="27" y="965"/>
                  </a:cubicBezTo>
                  <a:cubicBezTo>
                    <a:pt x="27" y="965"/>
                    <a:pt x="27" y="964"/>
                    <a:pt x="27" y="964"/>
                  </a:cubicBezTo>
                  <a:cubicBezTo>
                    <a:pt x="27" y="964"/>
                    <a:pt x="27" y="964"/>
                    <a:pt x="27" y="964"/>
                  </a:cubicBezTo>
                  <a:cubicBezTo>
                    <a:pt x="27" y="964"/>
                    <a:pt x="28" y="964"/>
                    <a:pt x="28" y="964"/>
                  </a:cubicBezTo>
                  <a:cubicBezTo>
                    <a:pt x="28" y="964"/>
                    <a:pt x="28" y="964"/>
                    <a:pt x="28" y="964"/>
                  </a:cubicBezTo>
                  <a:cubicBezTo>
                    <a:pt x="74" y="964"/>
                    <a:pt x="74" y="964"/>
                    <a:pt x="74" y="964"/>
                  </a:cubicBezTo>
                  <a:cubicBezTo>
                    <a:pt x="74" y="964"/>
                    <a:pt x="75" y="964"/>
                    <a:pt x="75" y="965"/>
                  </a:cubicBezTo>
                  <a:cubicBezTo>
                    <a:pt x="75" y="965"/>
                    <a:pt x="75" y="965"/>
                    <a:pt x="75" y="965"/>
                  </a:cubicBezTo>
                  <a:cubicBezTo>
                    <a:pt x="77" y="987"/>
                    <a:pt x="80" y="1009"/>
                    <a:pt x="81" y="1031"/>
                  </a:cubicBezTo>
                  <a:cubicBezTo>
                    <a:pt x="81" y="1031"/>
                    <a:pt x="81" y="1031"/>
                    <a:pt x="81" y="1031"/>
                  </a:cubicBezTo>
                  <a:cubicBezTo>
                    <a:pt x="81" y="1031"/>
                    <a:pt x="81" y="1031"/>
                    <a:pt x="81" y="1032"/>
                  </a:cubicBezTo>
                  <a:cubicBezTo>
                    <a:pt x="81" y="1032"/>
                    <a:pt x="81" y="1032"/>
                    <a:pt x="81" y="1032"/>
                  </a:cubicBezTo>
                  <a:cubicBezTo>
                    <a:pt x="81" y="1032"/>
                    <a:pt x="80" y="1032"/>
                    <a:pt x="80" y="1032"/>
                  </a:cubicBezTo>
                  <a:cubicBezTo>
                    <a:pt x="80" y="1032"/>
                    <a:pt x="80" y="1032"/>
                    <a:pt x="80" y="1032"/>
                  </a:cubicBezTo>
                  <a:cubicBezTo>
                    <a:pt x="31" y="1032"/>
                    <a:pt x="31" y="1032"/>
                    <a:pt x="31" y="1032"/>
                  </a:cubicBezTo>
                  <a:close/>
                  <a:moveTo>
                    <a:pt x="78" y="1029"/>
                  </a:moveTo>
                  <a:cubicBezTo>
                    <a:pt x="77" y="1008"/>
                    <a:pt x="75" y="988"/>
                    <a:pt x="72" y="967"/>
                  </a:cubicBezTo>
                  <a:cubicBezTo>
                    <a:pt x="72" y="967"/>
                    <a:pt x="72" y="967"/>
                    <a:pt x="72" y="967"/>
                  </a:cubicBezTo>
                  <a:cubicBezTo>
                    <a:pt x="30" y="967"/>
                    <a:pt x="30" y="967"/>
                    <a:pt x="30" y="967"/>
                  </a:cubicBezTo>
                  <a:cubicBezTo>
                    <a:pt x="31" y="987"/>
                    <a:pt x="32" y="1008"/>
                    <a:pt x="33" y="1029"/>
                  </a:cubicBezTo>
                  <a:cubicBezTo>
                    <a:pt x="33" y="1029"/>
                    <a:pt x="33" y="1029"/>
                    <a:pt x="33" y="1029"/>
                  </a:cubicBezTo>
                  <a:cubicBezTo>
                    <a:pt x="78" y="1029"/>
                    <a:pt x="78" y="1029"/>
                    <a:pt x="78" y="1029"/>
                  </a:cubicBezTo>
                  <a:close/>
                  <a:moveTo>
                    <a:pt x="28" y="967"/>
                  </a:moveTo>
                  <a:cubicBezTo>
                    <a:pt x="28" y="965"/>
                    <a:pt x="28" y="965"/>
                    <a:pt x="28" y="965"/>
                  </a:cubicBezTo>
                  <a:cubicBezTo>
                    <a:pt x="28" y="967"/>
                    <a:pt x="28" y="967"/>
                    <a:pt x="28" y="967"/>
                  </a:cubicBezTo>
                  <a:close/>
                  <a:moveTo>
                    <a:pt x="1921" y="829"/>
                  </a:moveTo>
                  <a:cubicBezTo>
                    <a:pt x="1920" y="829"/>
                    <a:pt x="1920" y="829"/>
                    <a:pt x="1920" y="828"/>
                  </a:cubicBezTo>
                  <a:cubicBezTo>
                    <a:pt x="1920" y="828"/>
                    <a:pt x="1920" y="828"/>
                    <a:pt x="1920" y="828"/>
                  </a:cubicBezTo>
                  <a:cubicBezTo>
                    <a:pt x="1920" y="828"/>
                    <a:pt x="1919" y="828"/>
                    <a:pt x="1919" y="827"/>
                  </a:cubicBezTo>
                  <a:cubicBezTo>
                    <a:pt x="1919" y="827"/>
                    <a:pt x="1919" y="827"/>
                    <a:pt x="1919" y="827"/>
                  </a:cubicBezTo>
                  <a:cubicBezTo>
                    <a:pt x="1920" y="806"/>
                    <a:pt x="1920" y="784"/>
                    <a:pt x="1921" y="762"/>
                  </a:cubicBezTo>
                  <a:cubicBezTo>
                    <a:pt x="1921" y="762"/>
                    <a:pt x="1921" y="762"/>
                    <a:pt x="1921" y="762"/>
                  </a:cubicBezTo>
                  <a:cubicBezTo>
                    <a:pt x="1921" y="761"/>
                    <a:pt x="1922" y="760"/>
                    <a:pt x="1923" y="760"/>
                  </a:cubicBezTo>
                  <a:cubicBezTo>
                    <a:pt x="1923" y="760"/>
                    <a:pt x="1923" y="760"/>
                    <a:pt x="1923" y="760"/>
                  </a:cubicBezTo>
                  <a:cubicBezTo>
                    <a:pt x="1977" y="760"/>
                    <a:pt x="1977" y="760"/>
                    <a:pt x="1977" y="760"/>
                  </a:cubicBezTo>
                  <a:cubicBezTo>
                    <a:pt x="1978" y="760"/>
                    <a:pt x="1978" y="761"/>
                    <a:pt x="1978" y="761"/>
                  </a:cubicBezTo>
                  <a:cubicBezTo>
                    <a:pt x="1978" y="761"/>
                    <a:pt x="1978" y="761"/>
                    <a:pt x="1978" y="761"/>
                  </a:cubicBezTo>
                  <a:cubicBezTo>
                    <a:pt x="1979" y="761"/>
                    <a:pt x="1979" y="762"/>
                    <a:pt x="1979" y="762"/>
                  </a:cubicBezTo>
                  <a:cubicBezTo>
                    <a:pt x="1979" y="762"/>
                    <a:pt x="1979" y="762"/>
                    <a:pt x="1979" y="762"/>
                  </a:cubicBezTo>
                  <a:cubicBezTo>
                    <a:pt x="1978" y="765"/>
                    <a:pt x="1978" y="769"/>
                    <a:pt x="1978" y="772"/>
                  </a:cubicBezTo>
                  <a:cubicBezTo>
                    <a:pt x="1978" y="772"/>
                    <a:pt x="1978" y="772"/>
                    <a:pt x="1978" y="772"/>
                  </a:cubicBezTo>
                  <a:cubicBezTo>
                    <a:pt x="1975" y="791"/>
                    <a:pt x="1974" y="809"/>
                    <a:pt x="1973" y="827"/>
                  </a:cubicBezTo>
                  <a:cubicBezTo>
                    <a:pt x="1973" y="827"/>
                    <a:pt x="1973" y="827"/>
                    <a:pt x="1973" y="827"/>
                  </a:cubicBezTo>
                  <a:cubicBezTo>
                    <a:pt x="1973" y="828"/>
                    <a:pt x="1972" y="829"/>
                    <a:pt x="1971" y="829"/>
                  </a:cubicBezTo>
                  <a:cubicBezTo>
                    <a:pt x="1971" y="829"/>
                    <a:pt x="1971" y="829"/>
                    <a:pt x="1971" y="829"/>
                  </a:cubicBezTo>
                  <a:cubicBezTo>
                    <a:pt x="1921" y="829"/>
                    <a:pt x="1921" y="829"/>
                    <a:pt x="1921" y="829"/>
                  </a:cubicBezTo>
                  <a:close/>
                  <a:moveTo>
                    <a:pt x="1971" y="827"/>
                  </a:moveTo>
                  <a:cubicBezTo>
                    <a:pt x="1971" y="826"/>
                    <a:pt x="1971" y="826"/>
                    <a:pt x="1971" y="826"/>
                  </a:cubicBezTo>
                  <a:cubicBezTo>
                    <a:pt x="1971" y="827"/>
                    <a:pt x="1971" y="827"/>
                    <a:pt x="1971" y="827"/>
                  </a:cubicBezTo>
                  <a:close/>
                  <a:moveTo>
                    <a:pt x="1970" y="826"/>
                  </a:moveTo>
                  <a:cubicBezTo>
                    <a:pt x="1971" y="808"/>
                    <a:pt x="1972" y="790"/>
                    <a:pt x="1975" y="772"/>
                  </a:cubicBezTo>
                  <a:cubicBezTo>
                    <a:pt x="1975" y="772"/>
                    <a:pt x="1975" y="772"/>
                    <a:pt x="1975" y="772"/>
                  </a:cubicBezTo>
                  <a:cubicBezTo>
                    <a:pt x="1975" y="769"/>
                    <a:pt x="1975" y="766"/>
                    <a:pt x="1976" y="763"/>
                  </a:cubicBezTo>
                  <a:cubicBezTo>
                    <a:pt x="1976" y="763"/>
                    <a:pt x="1976" y="763"/>
                    <a:pt x="1976" y="763"/>
                  </a:cubicBezTo>
                  <a:cubicBezTo>
                    <a:pt x="1924" y="763"/>
                    <a:pt x="1924" y="763"/>
                    <a:pt x="1924" y="763"/>
                  </a:cubicBezTo>
                  <a:cubicBezTo>
                    <a:pt x="1923" y="784"/>
                    <a:pt x="1923" y="805"/>
                    <a:pt x="1922" y="826"/>
                  </a:cubicBezTo>
                  <a:cubicBezTo>
                    <a:pt x="1922" y="826"/>
                    <a:pt x="1922" y="826"/>
                    <a:pt x="1922" y="826"/>
                  </a:cubicBezTo>
                  <a:cubicBezTo>
                    <a:pt x="1970" y="826"/>
                    <a:pt x="1970" y="826"/>
                    <a:pt x="1970" y="826"/>
                  </a:cubicBezTo>
                  <a:close/>
                  <a:moveTo>
                    <a:pt x="17" y="829"/>
                  </a:moveTo>
                  <a:cubicBezTo>
                    <a:pt x="16" y="829"/>
                    <a:pt x="16" y="828"/>
                    <a:pt x="16" y="827"/>
                  </a:cubicBezTo>
                  <a:cubicBezTo>
                    <a:pt x="16" y="827"/>
                    <a:pt x="16" y="827"/>
                    <a:pt x="16" y="827"/>
                  </a:cubicBezTo>
                  <a:cubicBezTo>
                    <a:pt x="14" y="813"/>
                    <a:pt x="13" y="799"/>
                    <a:pt x="11" y="784"/>
                  </a:cubicBezTo>
                  <a:cubicBezTo>
                    <a:pt x="11" y="784"/>
                    <a:pt x="11" y="784"/>
                    <a:pt x="11" y="784"/>
                  </a:cubicBezTo>
                  <a:cubicBezTo>
                    <a:pt x="10" y="777"/>
                    <a:pt x="10" y="769"/>
                    <a:pt x="9" y="762"/>
                  </a:cubicBezTo>
                  <a:cubicBezTo>
                    <a:pt x="9" y="762"/>
                    <a:pt x="9" y="762"/>
                    <a:pt x="9" y="762"/>
                  </a:cubicBezTo>
                  <a:cubicBezTo>
                    <a:pt x="9" y="762"/>
                    <a:pt x="9" y="761"/>
                    <a:pt x="9" y="761"/>
                  </a:cubicBezTo>
                  <a:cubicBezTo>
                    <a:pt x="9" y="761"/>
                    <a:pt x="9" y="761"/>
                    <a:pt x="9" y="761"/>
                  </a:cubicBezTo>
                  <a:cubicBezTo>
                    <a:pt x="10" y="761"/>
                    <a:pt x="10" y="760"/>
                    <a:pt x="10" y="760"/>
                  </a:cubicBezTo>
                  <a:cubicBezTo>
                    <a:pt x="10" y="760"/>
                    <a:pt x="10" y="760"/>
                    <a:pt x="10" y="760"/>
                  </a:cubicBezTo>
                  <a:cubicBezTo>
                    <a:pt x="63" y="760"/>
                    <a:pt x="63" y="760"/>
                    <a:pt x="63" y="760"/>
                  </a:cubicBezTo>
                  <a:cubicBezTo>
                    <a:pt x="63" y="762"/>
                    <a:pt x="63" y="762"/>
                    <a:pt x="63" y="762"/>
                  </a:cubicBezTo>
                  <a:cubicBezTo>
                    <a:pt x="63" y="760"/>
                    <a:pt x="63" y="760"/>
                    <a:pt x="63" y="760"/>
                  </a:cubicBezTo>
                  <a:cubicBezTo>
                    <a:pt x="63" y="760"/>
                    <a:pt x="63" y="761"/>
                    <a:pt x="64" y="761"/>
                  </a:cubicBezTo>
                  <a:cubicBezTo>
                    <a:pt x="64" y="761"/>
                    <a:pt x="64" y="761"/>
                    <a:pt x="64" y="761"/>
                  </a:cubicBezTo>
                  <a:cubicBezTo>
                    <a:pt x="64" y="761"/>
                    <a:pt x="64" y="761"/>
                    <a:pt x="64" y="762"/>
                  </a:cubicBezTo>
                  <a:cubicBezTo>
                    <a:pt x="64" y="762"/>
                    <a:pt x="64" y="762"/>
                    <a:pt x="64" y="762"/>
                  </a:cubicBezTo>
                  <a:cubicBezTo>
                    <a:pt x="64" y="773"/>
                    <a:pt x="64" y="784"/>
                    <a:pt x="64" y="796"/>
                  </a:cubicBezTo>
                  <a:cubicBezTo>
                    <a:pt x="64" y="796"/>
                    <a:pt x="64" y="796"/>
                    <a:pt x="64" y="796"/>
                  </a:cubicBezTo>
                  <a:cubicBezTo>
                    <a:pt x="64" y="806"/>
                    <a:pt x="64" y="817"/>
                    <a:pt x="64" y="827"/>
                  </a:cubicBezTo>
                  <a:cubicBezTo>
                    <a:pt x="64" y="827"/>
                    <a:pt x="64" y="827"/>
                    <a:pt x="64" y="827"/>
                  </a:cubicBezTo>
                  <a:cubicBezTo>
                    <a:pt x="64" y="828"/>
                    <a:pt x="64" y="828"/>
                    <a:pt x="64" y="828"/>
                  </a:cubicBezTo>
                  <a:cubicBezTo>
                    <a:pt x="64" y="828"/>
                    <a:pt x="64" y="828"/>
                    <a:pt x="64" y="828"/>
                  </a:cubicBezTo>
                  <a:cubicBezTo>
                    <a:pt x="63" y="829"/>
                    <a:pt x="63" y="829"/>
                    <a:pt x="63" y="829"/>
                  </a:cubicBezTo>
                  <a:cubicBezTo>
                    <a:pt x="63" y="829"/>
                    <a:pt x="63" y="829"/>
                    <a:pt x="63" y="829"/>
                  </a:cubicBezTo>
                  <a:cubicBezTo>
                    <a:pt x="17" y="829"/>
                    <a:pt x="17" y="829"/>
                    <a:pt x="17" y="829"/>
                  </a:cubicBezTo>
                  <a:close/>
                  <a:moveTo>
                    <a:pt x="61" y="826"/>
                  </a:moveTo>
                  <a:cubicBezTo>
                    <a:pt x="61" y="816"/>
                    <a:pt x="61" y="806"/>
                    <a:pt x="61" y="796"/>
                  </a:cubicBezTo>
                  <a:cubicBezTo>
                    <a:pt x="61" y="796"/>
                    <a:pt x="61" y="796"/>
                    <a:pt x="61" y="796"/>
                  </a:cubicBezTo>
                  <a:cubicBezTo>
                    <a:pt x="61" y="785"/>
                    <a:pt x="61" y="774"/>
                    <a:pt x="61" y="763"/>
                  </a:cubicBezTo>
                  <a:cubicBezTo>
                    <a:pt x="61" y="763"/>
                    <a:pt x="61" y="763"/>
                    <a:pt x="61" y="763"/>
                  </a:cubicBezTo>
                  <a:cubicBezTo>
                    <a:pt x="12" y="763"/>
                    <a:pt x="12" y="763"/>
                    <a:pt x="12" y="763"/>
                  </a:cubicBezTo>
                  <a:cubicBezTo>
                    <a:pt x="13" y="770"/>
                    <a:pt x="13" y="777"/>
                    <a:pt x="14" y="784"/>
                  </a:cubicBezTo>
                  <a:cubicBezTo>
                    <a:pt x="14" y="784"/>
                    <a:pt x="14" y="784"/>
                    <a:pt x="14" y="784"/>
                  </a:cubicBezTo>
                  <a:cubicBezTo>
                    <a:pt x="16" y="798"/>
                    <a:pt x="17" y="812"/>
                    <a:pt x="18" y="826"/>
                  </a:cubicBezTo>
                  <a:cubicBezTo>
                    <a:pt x="18" y="826"/>
                    <a:pt x="18" y="826"/>
                    <a:pt x="18" y="826"/>
                  </a:cubicBezTo>
                  <a:cubicBezTo>
                    <a:pt x="61" y="826"/>
                    <a:pt x="61" y="826"/>
                    <a:pt x="61" y="826"/>
                  </a:cubicBezTo>
                  <a:close/>
                  <a:moveTo>
                    <a:pt x="1932" y="626"/>
                  </a:moveTo>
                  <a:cubicBezTo>
                    <a:pt x="1932" y="626"/>
                    <a:pt x="1931" y="625"/>
                    <a:pt x="1931" y="625"/>
                  </a:cubicBezTo>
                  <a:cubicBezTo>
                    <a:pt x="1931" y="625"/>
                    <a:pt x="1931" y="625"/>
                    <a:pt x="1931" y="625"/>
                  </a:cubicBezTo>
                  <a:cubicBezTo>
                    <a:pt x="1931" y="625"/>
                    <a:pt x="1931" y="624"/>
                    <a:pt x="1931" y="624"/>
                  </a:cubicBezTo>
                  <a:cubicBezTo>
                    <a:pt x="1931" y="624"/>
                    <a:pt x="1931" y="624"/>
                    <a:pt x="1931" y="624"/>
                  </a:cubicBezTo>
                  <a:cubicBezTo>
                    <a:pt x="1932" y="605"/>
                    <a:pt x="1934" y="585"/>
                    <a:pt x="1937" y="566"/>
                  </a:cubicBezTo>
                  <a:cubicBezTo>
                    <a:pt x="1937" y="566"/>
                    <a:pt x="1937" y="566"/>
                    <a:pt x="1937" y="566"/>
                  </a:cubicBezTo>
                  <a:cubicBezTo>
                    <a:pt x="1937" y="563"/>
                    <a:pt x="1937" y="561"/>
                    <a:pt x="1937" y="558"/>
                  </a:cubicBezTo>
                  <a:cubicBezTo>
                    <a:pt x="1937" y="558"/>
                    <a:pt x="1937" y="558"/>
                    <a:pt x="1937" y="558"/>
                  </a:cubicBezTo>
                  <a:cubicBezTo>
                    <a:pt x="1937" y="558"/>
                    <a:pt x="1938" y="557"/>
                    <a:pt x="1939" y="557"/>
                  </a:cubicBezTo>
                  <a:cubicBezTo>
                    <a:pt x="1939" y="557"/>
                    <a:pt x="1939" y="557"/>
                    <a:pt x="1939" y="557"/>
                  </a:cubicBezTo>
                  <a:cubicBezTo>
                    <a:pt x="1980" y="557"/>
                    <a:pt x="1980" y="557"/>
                    <a:pt x="1980" y="557"/>
                  </a:cubicBezTo>
                  <a:cubicBezTo>
                    <a:pt x="1981" y="557"/>
                    <a:pt x="1982" y="558"/>
                    <a:pt x="1982" y="559"/>
                  </a:cubicBezTo>
                  <a:cubicBezTo>
                    <a:pt x="1982" y="559"/>
                    <a:pt x="1982" y="559"/>
                    <a:pt x="1982" y="559"/>
                  </a:cubicBezTo>
                  <a:cubicBezTo>
                    <a:pt x="1983" y="580"/>
                    <a:pt x="1983" y="602"/>
                    <a:pt x="1984" y="624"/>
                  </a:cubicBezTo>
                  <a:cubicBezTo>
                    <a:pt x="1984" y="624"/>
                    <a:pt x="1984" y="624"/>
                    <a:pt x="1984" y="624"/>
                  </a:cubicBezTo>
                  <a:cubicBezTo>
                    <a:pt x="1984" y="624"/>
                    <a:pt x="1983" y="625"/>
                    <a:pt x="1983" y="625"/>
                  </a:cubicBezTo>
                  <a:cubicBezTo>
                    <a:pt x="1983" y="625"/>
                    <a:pt x="1983" y="625"/>
                    <a:pt x="1983" y="625"/>
                  </a:cubicBezTo>
                  <a:cubicBezTo>
                    <a:pt x="1983" y="625"/>
                    <a:pt x="1982" y="626"/>
                    <a:pt x="1982" y="626"/>
                  </a:cubicBezTo>
                  <a:cubicBezTo>
                    <a:pt x="1982" y="626"/>
                    <a:pt x="1982" y="626"/>
                    <a:pt x="1982" y="626"/>
                  </a:cubicBezTo>
                  <a:cubicBezTo>
                    <a:pt x="1932" y="626"/>
                    <a:pt x="1932" y="626"/>
                    <a:pt x="1932" y="626"/>
                  </a:cubicBezTo>
                  <a:close/>
                  <a:moveTo>
                    <a:pt x="1981" y="623"/>
                  </a:moveTo>
                  <a:cubicBezTo>
                    <a:pt x="1980" y="602"/>
                    <a:pt x="1980" y="581"/>
                    <a:pt x="1979" y="560"/>
                  </a:cubicBezTo>
                  <a:cubicBezTo>
                    <a:pt x="1979" y="560"/>
                    <a:pt x="1979" y="560"/>
                    <a:pt x="1979" y="560"/>
                  </a:cubicBezTo>
                  <a:cubicBezTo>
                    <a:pt x="1940" y="560"/>
                    <a:pt x="1940" y="560"/>
                    <a:pt x="1940" y="560"/>
                  </a:cubicBezTo>
                  <a:cubicBezTo>
                    <a:pt x="1940" y="562"/>
                    <a:pt x="1940" y="564"/>
                    <a:pt x="1939" y="566"/>
                  </a:cubicBezTo>
                  <a:cubicBezTo>
                    <a:pt x="1939" y="566"/>
                    <a:pt x="1939" y="566"/>
                    <a:pt x="1939" y="566"/>
                  </a:cubicBezTo>
                  <a:cubicBezTo>
                    <a:pt x="1937" y="585"/>
                    <a:pt x="1935" y="604"/>
                    <a:pt x="1934" y="623"/>
                  </a:cubicBezTo>
                  <a:cubicBezTo>
                    <a:pt x="1934" y="623"/>
                    <a:pt x="1934" y="623"/>
                    <a:pt x="1934" y="623"/>
                  </a:cubicBezTo>
                  <a:cubicBezTo>
                    <a:pt x="1981" y="623"/>
                    <a:pt x="1981" y="623"/>
                    <a:pt x="1981" y="623"/>
                  </a:cubicBezTo>
                  <a:close/>
                  <a:moveTo>
                    <a:pt x="2" y="626"/>
                  </a:moveTo>
                  <a:cubicBezTo>
                    <a:pt x="2" y="626"/>
                    <a:pt x="1" y="625"/>
                    <a:pt x="1" y="624"/>
                  </a:cubicBezTo>
                  <a:cubicBezTo>
                    <a:pt x="1" y="624"/>
                    <a:pt x="1" y="624"/>
                    <a:pt x="1" y="624"/>
                  </a:cubicBezTo>
                  <a:cubicBezTo>
                    <a:pt x="0" y="603"/>
                    <a:pt x="0" y="582"/>
                    <a:pt x="0" y="560"/>
                  </a:cubicBezTo>
                  <a:cubicBezTo>
                    <a:pt x="0" y="560"/>
                    <a:pt x="0" y="560"/>
                    <a:pt x="0" y="560"/>
                  </a:cubicBezTo>
                  <a:cubicBezTo>
                    <a:pt x="0" y="560"/>
                    <a:pt x="0" y="559"/>
                    <a:pt x="0" y="559"/>
                  </a:cubicBezTo>
                  <a:cubicBezTo>
                    <a:pt x="0" y="559"/>
                    <a:pt x="0" y="559"/>
                    <a:pt x="0" y="559"/>
                  </a:cubicBezTo>
                  <a:cubicBezTo>
                    <a:pt x="0" y="558"/>
                    <a:pt x="1" y="557"/>
                    <a:pt x="2" y="557"/>
                  </a:cubicBezTo>
                  <a:cubicBezTo>
                    <a:pt x="2" y="557"/>
                    <a:pt x="2" y="557"/>
                    <a:pt x="2" y="557"/>
                  </a:cubicBezTo>
                  <a:cubicBezTo>
                    <a:pt x="67" y="557"/>
                    <a:pt x="67" y="557"/>
                    <a:pt x="67" y="557"/>
                  </a:cubicBezTo>
                  <a:cubicBezTo>
                    <a:pt x="67" y="559"/>
                    <a:pt x="67" y="559"/>
                    <a:pt x="67" y="559"/>
                  </a:cubicBezTo>
                  <a:cubicBezTo>
                    <a:pt x="65" y="559"/>
                    <a:pt x="65" y="559"/>
                    <a:pt x="65" y="559"/>
                  </a:cubicBezTo>
                  <a:cubicBezTo>
                    <a:pt x="67" y="559"/>
                    <a:pt x="67" y="559"/>
                    <a:pt x="67" y="559"/>
                  </a:cubicBezTo>
                  <a:cubicBezTo>
                    <a:pt x="67" y="557"/>
                    <a:pt x="67" y="557"/>
                    <a:pt x="67" y="557"/>
                  </a:cubicBezTo>
                  <a:cubicBezTo>
                    <a:pt x="68" y="557"/>
                    <a:pt x="68" y="558"/>
                    <a:pt x="68" y="559"/>
                  </a:cubicBezTo>
                  <a:cubicBezTo>
                    <a:pt x="68" y="559"/>
                    <a:pt x="68" y="559"/>
                    <a:pt x="68" y="559"/>
                  </a:cubicBezTo>
                  <a:cubicBezTo>
                    <a:pt x="69" y="567"/>
                    <a:pt x="69" y="576"/>
                    <a:pt x="69" y="584"/>
                  </a:cubicBezTo>
                  <a:cubicBezTo>
                    <a:pt x="69" y="584"/>
                    <a:pt x="69" y="584"/>
                    <a:pt x="69" y="584"/>
                  </a:cubicBezTo>
                  <a:cubicBezTo>
                    <a:pt x="69" y="584"/>
                    <a:pt x="69" y="585"/>
                    <a:pt x="69" y="585"/>
                  </a:cubicBezTo>
                  <a:cubicBezTo>
                    <a:pt x="69" y="585"/>
                    <a:pt x="69" y="585"/>
                    <a:pt x="69" y="585"/>
                  </a:cubicBezTo>
                  <a:cubicBezTo>
                    <a:pt x="69" y="598"/>
                    <a:pt x="69" y="611"/>
                    <a:pt x="68" y="624"/>
                  </a:cubicBezTo>
                  <a:cubicBezTo>
                    <a:pt x="68" y="624"/>
                    <a:pt x="68" y="624"/>
                    <a:pt x="68" y="624"/>
                  </a:cubicBezTo>
                  <a:cubicBezTo>
                    <a:pt x="68" y="625"/>
                    <a:pt x="68" y="626"/>
                    <a:pt x="67" y="626"/>
                  </a:cubicBezTo>
                  <a:cubicBezTo>
                    <a:pt x="67" y="626"/>
                    <a:pt x="67" y="626"/>
                    <a:pt x="67" y="626"/>
                  </a:cubicBezTo>
                  <a:cubicBezTo>
                    <a:pt x="2" y="626"/>
                    <a:pt x="2" y="626"/>
                    <a:pt x="2" y="626"/>
                  </a:cubicBezTo>
                  <a:close/>
                  <a:moveTo>
                    <a:pt x="65" y="623"/>
                  </a:moveTo>
                  <a:cubicBezTo>
                    <a:pt x="66" y="610"/>
                    <a:pt x="66" y="598"/>
                    <a:pt x="66" y="585"/>
                  </a:cubicBezTo>
                  <a:cubicBezTo>
                    <a:pt x="66" y="585"/>
                    <a:pt x="66" y="585"/>
                    <a:pt x="66" y="585"/>
                  </a:cubicBezTo>
                  <a:cubicBezTo>
                    <a:pt x="66" y="585"/>
                    <a:pt x="66" y="584"/>
                    <a:pt x="66" y="584"/>
                  </a:cubicBezTo>
                  <a:cubicBezTo>
                    <a:pt x="66" y="584"/>
                    <a:pt x="66" y="584"/>
                    <a:pt x="66" y="584"/>
                  </a:cubicBezTo>
                  <a:cubicBezTo>
                    <a:pt x="66" y="576"/>
                    <a:pt x="66" y="568"/>
                    <a:pt x="65" y="560"/>
                  </a:cubicBezTo>
                  <a:cubicBezTo>
                    <a:pt x="65" y="560"/>
                    <a:pt x="65" y="560"/>
                    <a:pt x="65" y="560"/>
                  </a:cubicBezTo>
                  <a:cubicBezTo>
                    <a:pt x="3" y="560"/>
                    <a:pt x="3" y="560"/>
                    <a:pt x="3" y="560"/>
                  </a:cubicBezTo>
                  <a:cubicBezTo>
                    <a:pt x="3" y="560"/>
                    <a:pt x="3" y="560"/>
                    <a:pt x="3" y="560"/>
                  </a:cubicBezTo>
                  <a:cubicBezTo>
                    <a:pt x="3" y="560"/>
                    <a:pt x="3" y="560"/>
                    <a:pt x="3" y="560"/>
                  </a:cubicBezTo>
                  <a:cubicBezTo>
                    <a:pt x="3" y="581"/>
                    <a:pt x="3" y="602"/>
                    <a:pt x="4" y="623"/>
                  </a:cubicBezTo>
                  <a:cubicBezTo>
                    <a:pt x="4" y="623"/>
                    <a:pt x="4" y="623"/>
                    <a:pt x="4" y="623"/>
                  </a:cubicBezTo>
                  <a:cubicBezTo>
                    <a:pt x="65" y="623"/>
                    <a:pt x="65" y="623"/>
                    <a:pt x="65" y="623"/>
                  </a:cubicBezTo>
                  <a:close/>
                  <a:moveTo>
                    <a:pt x="1933" y="422"/>
                  </a:moveTo>
                  <a:cubicBezTo>
                    <a:pt x="1932" y="422"/>
                    <a:pt x="1932" y="422"/>
                    <a:pt x="1931" y="421"/>
                  </a:cubicBezTo>
                  <a:cubicBezTo>
                    <a:pt x="1931" y="421"/>
                    <a:pt x="1931" y="421"/>
                    <a:pt x="1931" y="421"/>
                  </a:cubicBezTo>
                  <a:cubicBezTo>
                    <a:pt x="1929" y="399"/>
                    <a:pt x="1927" y="378"/>
                    <a:pt x="1926" y="355"/>
                  </a:cubicBezTo>
                  <a:cubicBezTo>
                    <a:pt x="1926" y="355"/>
                    <a:pt x="1926" y="355"/>
                    <a:pt x="1926" y="355"/>
                  </a:cubicBezTo>
                  <a:cubicBezTo>
                    <a:pt x="1926" y="355"/>
                    <a:pt x="1926" y="355"/>
                    <a:pt x="1926" y="354"/>
                  </a:cubicBezTo>
                  <a:cubicBezTo>
                    <a:pt x="1926" y="354"/>
                    <a:pt x="1926" y="354"/>
                    <a:pt x="1926" y="354"/>
                  </a:cubicBezTo>
                  <a:cubicBezTo>
                    <a:pt x="1927" y="354"/>
                    <a:pt x="1927" y="354"/>
                    <a:pt x="1928" y="354"/>
                  </a:cubicBezTo>
                  <a:cubicBezTo>
                    <a:pt x="1928" y="354"/>
                    <a:pt x="1928" y="354"/>
                    <a:pt x="1928" y="354"/>
                  </a:cubicBezTo>
                  <a:cubicBezTo>
                    <a:pt x="1989" y="354"/>
                    <a:pt x="1989" y="354"/>
                    <a:pt x="1989" y="354"/>
                  </a:cubicBezTo>
                  <a:cubicBezTo>
                    <a:pt x="1989" y="354"/>
                    <a:pt x="1990" y="354"/>
                    <a:pt x="1990" y="354"/>
                  </a:cubicBezTo>
                  <a:cubicBezTo>
                    <a:pt x="1990" y="354"/>
                    <a:pt x="1990" y="354"/>
                    <a:pt x="1990" y="354"/>
                  </a:cubicBezTo>
                  <a:cubicBezTo>
                    <a:pt x="1990" y="355"/>
                    <a:pt x="1991" y="355"/>
                    <a:pt x="1991" y="355"/>
                  </a:cubicBezTo>
                  <a:cubicBezTo>
                    <a:pt x="1991" y="355"/>
                    <a:pt x="1991" y="355"/>
                    <a:pt x="1991" y="355"/>
                  </a:cubicBezTo>
                  <a:cubicBezTo>
                    <a:pt x="1988" y="377"/>
                    <a:pt x="1986" y="399"/>
                    <a:pt x="1984" y="421"/>
                  </a:cubicBezTo>
                  <a:cubicBezTo>
                    <a:pt x="1984" y="421"/>
                    <a:pt x="1984" y="421"/>
                    <a:pt x="1984" y="421"/>
                  </a:cubicBezTo>
                  <a:cubicBezTo>
                    <a:pt x="1984" y="422"/>
                    <a:pt x="1983" y="422"/>
                    <a:pt x="1982" y="422"/>
                  </a:cubicBezTo>
                  <a:cubicBezTo>
                    <a:pt x="1982" y="422"/>
                    <a:pt x="1982" y="422"/>
                    <a:pt x="1982" y="422"/>
                  </a:cubicBezTo>
                  <a:cubicBezTo>
                    <a:pt x="1933" y="422"/>
                    <a:pt x="1933" y="422"/>
                    <a:pt x="1933" y="422"/>
                  </a:cubicBezTo>
                  <a:close/>
                  <a:moveTo>
                    <a:pt x="1982" y="421"/>
                  </a:moveTo>
                  <a:cubicBezTo>
                    <a:pt x="1982" y="419"/>
                    <a:pt x="1982" y="419"/>
                    <a:pt x="1982" y="419"/>
                  </a:cubicBezTo>
                  <a:cubicBezTo>
                    <a:pt x="1982" y="421"/>
                    <a:pt x="1982" y="421"/>
                    <a:pt x="1982" y="421"/>
                  </a:cubicBezTo>
                  <a:close/>
                  <a:moveTo>
                    <a:pt x="1981" y="419"/>
                  </a:moveTo>
                  <a:cubicBezTo>
                    <a:pt x="1983" y="398"/>
                    <a:pt x="1985" y="378"/>
                    <a:pt x="1987" y="357"/>
                  </a:cubicBezTo>
                  <a:cubicBezTo>
                    <a:pt x="1987" y="357"/>
                    <a:pt x="1987" y="357"/>
                    <a:pt x="1987" y="357"/>
                  </a:cubicBezTo>
                  <a:cubicBezTo>
                    <a:pt x="1929" y="357"/>
                    <a:pt x="1929" y="357"/>
                    <a:pt x="1929" y="357"/>
                  </a:cubicBezTo>
                  <a:cubicBezTo>
                    <a:pt x="1930" y="378"/>
                    <a:pt x="1932" y="399"/>
                    <a:pt x="1934" y="419"/>
                  </a:cubicBezTo>
                  <a:cubicBezTo>
                    <a:pt x="1934" y="419"/>
                    <a:pt x="1934" y="419"/>
                    <a:pt x="1934" y="419"/>
                  </a:cubicBezTo>
                  <a:cubicBezTo>
                    <a:pt x="1981" y="419"/>
                    <a:pt x="1981" y="419"/>
                    <a:pt x="1981" y="419"/>
                  </a:cubicBezTo>
                  <a:close/>
                  <a:moveTo>
                    <a:pt x="5" y="422"/>
                  </a:moveTo>
                  <a:cubicBezTo>
                    <a:pt x="4" y="422"/>
                    <a:pt x="4" y="422"/>
                    <a:pt x="4" y="422"/>
                  </a:cubicBezTo>
                  <a:cubicBezTo>
                    <a:pt x="4" y="422"/>
                    <a:pt x="4" y="422"/>
                    <a:pt x="4" y="422"/>
                  </a:cubicBezTo>
                  <a:cubicBezTo>
                    <a:pt x="3" y="422"/>
                    <a:pt x="3" y="421"/>
                    <a:pt x="3" y="421"/>
                  </a:cubicBezTo>
                  <a:cubicBezTo>
                    <a:pt x="3" y="421"/>
                    <a:pt x="3" y="421"/>
                    <a:pt x="3" y="421"/>
                  </a:cubicBezTo>
                  <a:cubicBezTo>
                    <a:pt x="4" y="398"/>
                    <a:pt x="7" y="376"/>
                    <a:pt x="9" y="355"/>
                  </a:cubicBezTo>
                  <a:cubicBezTo>
                    <a:pt x="9" y="355"/>
                    <a:pt x="9" y="355"/>
                    <a:pt x="9" y="355"/>
                  </a:cubicBezTo>
                  <a:cubicBezTo>
                    <a:pt x="9" y="354"/>
                    <a:pt x="10" y="354"/>
                    <a:pt x="11" y="354"/>
                  </a:cubicBezTo>
                  <a:cubicBezTo>
                    <a:pt x="11" y="354"/>
                    <a:pt x="11" y="354"/>
                    <a:pt x="11" y="354"/>
                  </a:cubicBezTo>
                  <a:cubicBezTo>
                    <a:pt x="54" y="354"/>
                    <a:pt x="54" y="354"/>
                    <a:pt x="54" y="354"/>
                  </a:cubicBezTo>
                  <a:cubicBezTo>
                    <a:pt x="55" y="354"/>
                    <a:pt x="56" y="354"/>
                    <a:pt x="56" y="355"/>
                  </a:cubicBezTo>
                  <a:cubicBezTo>
                    <a:pt x="56" y="355"/>
                    <a:pt x="56" y="355"/>
                    <a:pt x="56" y="355"/>
                  </a:cubicBezTo>
                  <a:cubicBezTo>
                    <a:pt x="57" y="377"/>
                    <a:pt x="58" y="399"/>
                    <a:pt x="59" y="421"/>
                  </a:cubicBezTo>
                  <a:cubicBezTo>
                    <a:pt x="59" y="421"/>
                    <a:pt x="59" y="421"/>
                    <a:pt x="59" y="421"/>
                  </a:cubicBezTo>
                  <a:cubicBezTo>
                    <a:pt x="59" y="421"/>
                    <a:pt x="59" y="421"/>
                    <a:pt x="59" y="422"/>
                  </a:cubicBezTo>
                  <a:cubicBezTo>
                    <a:pt x="59" y="422"/>
                    <a:pt x="59" y="422"/>
                    <a:pt x="59" y="422"/>
                  </a:cubicBezTo>
                  <a:cubicBezTo>
                    <a:pt x="59" y="422"/>
                    <a:pt x="58" y="422"/>
                    <a:pt x="58" y="422"/>
                  </a:cubicBezTo>
                  <a:cubicBezTo>
                    <a:pt x="58" y="422"/>
                    <a:pt x="58" y="422"/>
                    <a:pt x="58" y="422"/>
                  </a:cubicBezTo>
                  <a:cubicBezTo>
                    <a:pt x="5" y="422"/>
                    <a:pt x="5" y="422"/>
                    <a:pt x="5" y="422"/>
                  </a:cubicBezTo>
                  <a:close/>
                  <a:moveTo>
                    <a:pt x="56" y="419"/>
                  </a:moveTo>
                  <a:cubicBezTo>
                    <a:pt x="55" y="399"/>
                    <a:pt x="54" y="378"/>
                    <a:pt x="53" y="357"/>
                  </a:cubicBezTo>
                  <a:cubicBezTo>
                    <a:pt x="53" y="357"/>
                    <a:pt x="53" y="357"/>
                    <a:pt x="53" y="357"/>
                  </a:cubicBezTo>
                  <a:cubicBezTo>
                    <a:pt x="12" y="357"/>
                    <a:pt x="12" y="357"/>
                    <a:pt x="12" y="357"/>
                  </a:cubicBezTo>
                  <a:cubicBezTo>
                    <a:pt x="10" y="377"/>
                    <a:pt x="7" y="398"/>
                    <a:pt x="6" y="419"/>
                  </a:cubicBezTo>
                  <a:cubicBezTo>
                    <a:pt x="6" y="419"/>
                    <a:pt x="6" y="419"/>
                    <a:pt x="6" y="419"/>
                  </a:cubicBezTo>
                  <a:cubicBezTo>
                    <a:pt x="56" y="419"/>
                    <a:pt x="56" y="419"/>
                    <a:pt x="56" y="419"/>
                  </a:cubicBezTo>
                  <a:close/>
                  <a:moveTo>
                    <a:pt x="11" y="357"/>
                  </a:moveTo>
                  <a:cubicBezTo>
                    <a:pt x="11" y="355"/>
                    <a:pt x="11" y="355"/>
                    <a:pt x="11" y="355"/>
                  </a:cubicBezTo>
                  <a:cubicBezTo>
                    <a:pt x="11" y="357"/>
                    <a:pt x="11" y="357"/>
                    <a:pt x="11" y="357"/>
                  </a:cubicBezTo>
                  <a:close/>
                  <a:moveTo>
                    <a:pt x="20" y="219"/>
                  </a:moveTo>
                  <a:cubicBezTo>
                    <a:pt x="19" y="219"/>
                    <a:pt x="18" y="218"/>
                    <a:pt x="18" y="218"/>
                  </a:cubicBezTo>
                  <a:cubicBezTo>
                    <a:pt x="18" y="218"/>
                    <a:pt x="18" y="218"/>
                    <a:pt x="18" y="218"/>
                  </a:cubicBezTo>
                  <a:cubicBezTo>
                    <a:pt x="18" y="210"/>
                    <a:pt x="17" y="202"/>
                    <a:pt x="16" y="194"/>
                  </a:cubicBezTo>
                  <a:cubicBezTo>
                    <a:pt x="16" y="194"/>
                    <a:pt x="16" y="194"/>
                    <a:pt x="16" y="194"/>
                  </a:cubicBezTo>
                  <a:cubicBezTo>
                    <a:pt x="13" y="179"/>
                    <a:pt x="12" y="165"/>
                    <a:pt x="12" y="152"/>
                  </a:cubicBezTo>
                  <a:cubicBezTo>
                    <a:pt x="12" y="152"/>
                    <a:pt x="12" y="152"/>
                    <a:pt x="12" y="152"/>
                  </a:cubicBezTo>
                  <a:cubicBezTo>
                    <a:pt x="12" y="152"/>
                    <a:pt x="12" y="151"/>
                    <a:pt x="13" y="151"/>
                  </a:cubicBezTo>
                  <a:cubicBezTo>
                    <a:pt x="13" y="151"/>
                    <a:pt x="13" y="151"/>
                    <a:pt x="13" y="151"/>
                  </a:cubicBezTo>
                  <a:cubicBezTo>
                    <a:pt x="13" y="151"/>
                    <a:pt x="13" y="150"/>
                    <a:pt x="14" y="150"/>
                  </a:cubicBezTo>
                  <a:cubicBezTo>
                    <a:pt x="14" y="150"/>
                    <a:pt x="14" y="150"/>
                    <a:pt x="14" y="150"/>
                  </a:cubicBezTo>
                  <a:cubicBezTo>
                    <a:pt x="76" y="150"/>
                    <a:pt x="76" y="150"/>
                    <a:pt x="76" y="150"/>
                  </a:cubicBezTo>
                  <a:cubicBezTo>
                    <a:pt x="77" y="150"/>
                    <a:pt x="77" y="151"/>
                    <a:pt x="77" y="151"/>
                  </a:cubicBezTo>
                  <a:cubicBezTo>
                    <a:pt x="77" y="151"/>
                    <a:pt x="77" y="151"/>
                    <a:pt x="77" y="151"/>
                  </a:cubicBezTo>
                  <a:cubicBezTo>
                    <a:pt x="78" y="152"/>
                    <a:pt x="78" y="152"/>
                    <a:pt x="78" y="153"/>
                  </a:cubicBezTo>
                  <a:cubicBezTo>
                    <a:pt x="78" y="153"/>
                    <a:pt x="78" y="153"/>
                    <a:pt x="78" y="153"/>
                  </a:cubicBezTo>
                  <a:cubicBezTo>
                    <a:pt x="70" y="172"/>
                    <a:pt x="65" y="194"/>
                    <a:pt x="61" y="218"/>
                  </a:cubicBezTo>
                  <a:cubicBezTo>
                    <a:pt x="61" y="218"/>
                    <a:pt x="61" y="218"/>
                    <a:pt x="61" y="218"/>
                  </a:cubicBezTo>
                  <a:cubicBezTo>
                    <a:pt x="61" y="218"/>
                    <a:pt x="60" y="219"/>
                    <a:pt x="60" y="219"/>
                  </a:cubicBezTo>
                  <a:cubicBezTo>
                    <a:pt x="60" y="219"/>
                    <a:pt x="60" y="219"/>
                    <a:pt x="60" y="219"/>
                  </a:cubicBezTo>
                  <a:cubicBezTo>
                    <a:pt x="20" y="219"/>
                    <a:pt x="20" y="219"/>
                    <a:pt x="20" y="219"/>
                  </a:cubicBezTo>
                  <a:close/>
                  <a:moveTo>
                    <a:pt x="58" y="216"/>
                  </a:moveTo>
                  <a:cubicBezTo>
                    <a:pt x="62" y="194"/>
                    <a:pt x="67" y="172"/>
                    <a:pt x="74" y="153"/>
                  </a:cubicBezTo>
                  <a:cubicBezTo>
                    <a:pt x="74" y="153"/>
                    <a:pt x="74" y="153"/>
                    <a:pt x="74" y="153"/>
                  </a:cubicBezTo>
                  <a:cubicBezTo>
                    <a:pt x="15" y="153"/>
                    <a:pt x="15" y="153"/>
                    <a:pt x="15" y="153"/>
                  </a:cubicBezTo>
                  <a:cubicBezTo>
                    <a:pt x="15" y="166"/>
                    <a:pt x="17" y="179"/>
                    <a:pt x="19" y="194"/>
                  </a:cubicBezTo>
                  <a:cubicBezTo>
                    <a:pt x="19" y="194"/>
                    <a:pt x="19" y="194"/>
                    <a:pt x="19" y="194"/>
                  </a:cubicBezTo>
                  <a:cubicBezTo>
                    <a:pt x="20" y="201"/>
                    <a:pt x="21" y="209"/>
                    <a:pt x="21" y="216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58" y="216"/>
                    <a:pt x="58" y="216"/>
                    <a:pt x="58" y="216"/>
                  </a:cubicBezTo>
                  <a:close/>
                  <a:moveTo>
                    <a:pt x="14" y="153"/>
                  </a:moveTo>
                  <a:cubicBezTo>
                    <a:pt x="14" y="152"/>
                    <a:pt x="14" y="152"/>
                    <a:pt x="14" y="152"/>
                  </a:cubicBezTo>
                  <a:cubicBezTo>
                    <a:pt x="14" y="153"/>
                    <a:pt x="14" y="153"/>
                    <a:pt x="14" y="153"/>
                  </a:cubicBezTo>
                  <a:close/>
                  <a:moveTo>
                    <a:pt x="1933" y="219"/>
                  </a:moveTo>
                  <a:cubicBezTo>
                    <a:pt x="1933" y="219"/>
                    <a:pt x="1932" y="219"/>
                    <a:pt x="1932" y="219"/>
                  </a:cubicBezTo>
                  <a:cubicBezTo>
                    <a:pt x="1932" y="219"/>
                    <a:pt x="1932" y="219"/>
                    <a:pt x="1932" y="219"/>
                  </a:cubicBezTo>
                  <a:cubicBezTo>
                    <a:pt x="1932" y="218"/>
                    <a:pt x="1932" y="218"/>
                    <a:pt x="1932" y="217"/>
                  </a:cubicBezTo>
                  <a:cubicBezTo>
                    <a:pt x="1932" y="217"/>
                    <a:pt x="1932" y="217"/>
                    <a:pt x="1932" y="217"/>
                  </a:cubicBezTo>
                  <a:cubicBezTo>
                    <a:pt x="1932" y="211"/>
                    <a:pt x="1932" y="205"/>
                    <a:pt x="1932" y="199"/>
                  </a:cubicBezTo>
                  <a:cubicBezTo>
                    <a:pt x="1932" y="199"/>
                    <a:pt x="1932" y="199"/>
                    <a:pt x="1932" y="199"/>
                  </a:cubicBezTo>
                  <a:cubicBezTo>
                    <a:pt x="1932" y="181"/>
                    <a:pt x="1931" y="165"/>
                    <a:pt x="1929" y="152"/>
                  </a:cubicBezTo>
                  <a:cubicBezTo>
                    <a:pt x="1929" y="152"/>
                    <a:pt x="1929" y="152"/>
                    <a:pt x="1929" y="152"/>
                  </a:cubicBezTo>
                  <a:cubicBezTo>
                    <a:pt x="1929" y="152"/>
                    <a:pt x="1929" y="151"/>
                    <a:pt x="1929" y="151"/>
                  </a:cubicBezTo>
                  <a:cubicBezTo>
                    <a:pt x="1929" y="151"/>
                    <a:pt x="1929" y="151"/>
                    <a:pt x="1929" y="151"/>
                  </a:cubicBezTo>
                  <a:cubicBezTo>
                    <a:pt x="1929" y="151"/>
                    <a:pt x="1930" y="150"/>
                    <a:pt x="1930" y="150"/>
                  </a:cubicBezTo>
                  <a:cubicBezTo>
                    <a:pt x="1930" y="150"/>
                    <a:pt x="1930" y="150"/>
                    <a:pt x="1930" y="150"/>
                  </a:cubicBezTo>
                  <a:cubicBezTo>
                    <a:pt x="1990" y="150"/>
                    <a:pt x="1990" y="150"/>
                    <a:pt x="1990" y="150"/>
                  </a:cubicBezTo>
                  <a:cubicBezTo>
                    <a:pt x="1991" y="150"/>
                    <a:pt x="1991" y="151"/>
                    <a:pt x="1991" y="152"/>
                  </a:cubicBezTo>
                  <a:cubicBezTo>
                    <a:pt x="1991" y="152"/>
                    <a:pt x="1991" y="152"/>
                    <a:pt x="1991" y="152"/>
                  </a:cubicBezTo>
                  <a:cubicBezTo>
                    <a:pt x="1995" y="174"/>
                    <a:pt x="1996" y="196"/>
                    <a:pt x="1997" y="217"/>
                  </a:cubicBezTo>
                  <a:cubicBezTo>
                    <a:pt x="1997" y="217"/>
                    <a:pt x="1997" y="217"/>
                    <a:pt x="1997" y="217"/>
                  </a:cubicBezTo>
                  <a:cubicBezTo>
                    <a:pt x="1997" y="218"/>
                    <a:pt x="1997" y="218"/>
                    <a:pt x="1996" y="219"/>
                  </a:cubicBezTo>
                  <a:cubicBezTo>
                    <a:pt x="1996" y="219"/>
                    <a:pt x="1996" y="219"/>
                    <a:pt x="1996" y="219"/>
                  </a:cubicBezTo>
                  <a:cubicBezTo>
                    <a:pt x="1996" y="219"/>
                    <a:pt x="1996" y="219"/>
                    <a:pt x="1995" y="219"/>
                  </a:cubicBezTo>
                  <a:cubicBezTo>
                    <a:pt x="1995" y="219"/>
                    <a:pt x="1995" y="219"/>
                    <a:pt x="1995" y="219"/>
                  </a:cubicBezTo>
                  <a:cubicBezTo>
                    <a:pt x="1933" y="219"/>
                    <a:pt x="1933" y="219"/>
                    <a:pt x="1933" y="219"/>
                  </a:cubicBezTo>
                  <a:close/>
                  <a:moveTo>
                    <a:pt x="1994" y="216"/>
                  </a:moveTo>
                  <a:cubicBezTo>
                    <a:pt x="1993" y="196"/>
                    <a:pt x="1992" y="174"/>
                    <a:pt x="1988" y="153"/>
                  </a:cubicBezTo>
                  <a:cubicBezTo>
                    <a:pt x="1988" y="153"/>
                    <a:pt x="1988" y="153"/>
                    <a:pt x="1988" y="153"/>
                  </a:cubicBezTo>
                  <a:cubicBezTo>
                    <a:pt x="1932" y="153"/>
                    <a:pt x="1932" y="153"/>
                    <a:pt x="1932" y="153"/>
                  </a:cubicBezTo>
                  <a:cubicBezTo>
                    <a:pt x="1934" y="166"/>
                    <a:pt x="1935" y="182"/>
                    <a:pt x="1935" y="199"/>
                  </a:cubicBezTo>
                  <a:cubicBezTo>
                    <a:pt x="1935" y="199"/>
                    <a:pt x="1935" y="199"/>
                    <a:pt x="1935" y="199"/>
                  </a:cubicBezTo>
                  <a:cubicBezTo>
                    <a:pt x="1935" y="204"/>
                    <a:pt x="1935" y="210"/>
                    <a:pt x="1935" y="216"/>
                  </a:cubicBezTo>
                  <a:cubicBezTo>
                    <a:pt x="1935" y="216"/>
                    <a:pt x="1935" y="216"/>
                    <a:pt x="1935" y="216"/>
                  </a:cubicBezTo>
                  <a:cubicBezTo>
                    <a:pt x="1994" y="216"/>
                    <a:pt x="1994" y="216"/>
                    <a:pt x="1994" y="216"/>
                  </a:cubicBezTo>
                  <a:close/>
                  <a:moveTo>
                    <a:pt x="565" y="80"/>
                  </a:moveTo>
                  <a:cubicBezTo>
                    <a:pt x="564" y="80"/>
                    <a:pt x="563" y="79"/>
                    <a:pt x="563" y="78"/>
                  </a:cubicBezTo>
                  <a:cubicBezTo>
                    <a:pt x="563" y="78"/>
                    <a:pt x="563" y="78"/>
                    <a:pt x="563" y="78"/>
                  </a:cubicBezTo>
                  <a:cubicBezTo>
                    <a:pt x="563" y="3"/>
                    <a:pt x="563" y="3"/>
                    <a:pt x="563" y="3"/>
                  </a:cubicBezTo>
                  <a:cubicBezTo>
                    <a:pt x="563" y="2"/>
                    <a:pt x="564" y="2"/>
                    <a:pt x="565" y="2"/>
                  </a:cubicBezTo>
                  <a:cubicBezTo>
                    <a:pt x="565" y="2"/>
                    <a:pt x="565" y="2"/>
                    <a:pt x="565" y="2"/>
                  </a:cubicBezTo>
                  <a:cubicBezTo>
                    <a:pt x="587" y="1"/>
                    <a:pt x="608" y="0"/>
                    <a:pt x="630" y="0"/>
                  </a:cubicBezTo>
                  <a:cubicBezTo>
                    <a:pt x="630" y="0"/>
                    <a:pt x="630" y="0"/>
                    <a:pt x="630" y="0"/>
                  </a:cubicBezTo>
                  <a:cubicBezTo>
                    <a:pt x="631" y="0"/>
                    <a:pt x="631" y="0"/>
                    <a:pt x="632" y="1"/>
                  </a:cubicBezTo>
                  <a:cubicBezTo>
                    <a:pt x="632" y="1"/>
                    <a:pt x="632" y="1"/>
                    <a:pt x="632" y="1"/>
                  </a:cubicBezTo>
                  <a:cubicBezTo>
                    <a:pt x="632" y="1"/>
                    <a:pt x="632" y="1"/>
                    <a:pt x="632" y="2"/>
                  </a:cubicBezTo>
                  <a:cubicBezTo>
                    <a:pt x="632" y="2"/>
                    <a:pt x="632" y="2"/>
                    <a:pt x="632" y="2"/>
                  </a:cubicBezTo>
                  <a:cubicBezTo>
                    <a:pt x="632" y="77"/>
                    <a:pt x="632" y="77"/>
                    <a:pt x="632" y="77"/>
                  </a:cubicBezTo>
                  <a:cubicBezTo>
                    <a:pt x="632" y="78"/>
                    <a:pt x="631" y="78"/>
                    <a:pt x="631" y="78"/>
                  </a:cubicBezTo>
                  <a:cubicBezTo>
                    <a:pt x="631" y="78"/>
                    <a:pt x="631" y="78"/>
                    <a:pt x="631" y="78"/>
                  </a:cubicBezTo>
                  <a:cubicBezTo>
                    <a:pt x="624" y="79"/>
                    <a:pt x="617" y="79"/>
                    <a:pt x="610" y="79"/>
                  </a:cubicBezTo>
                  <a:cubicBezTo>
                    <a:pt x="610" y="79"/>
                    <a:pt x="610" y="79"/>
                    <a:pt x="610" y="79"/>
                  </a:cubicBezTo>
                  <a:cubicBezTo>
                    <a:pt x="610" y="78"/>
                    <a:pt x="610" y="78"/>
                    <a:pt x="610" y="78"/>
                  </a:cubicBezTo>
                  <a:cubicBezTo>
                    <a:pt x="610" y="79"/>
                    <a:pt x="610" y="79"/>
                    <a:pt x="610" y="79"/>
                  </a:cubicBezTo>
                  <a:cubicBezTo>
                    <a:pt x="601" y="80"/>
                    <a:pt x="592" y="80"/>
                    <a:pt x="582" y="80"/>
                  </a:cubicBezTo>
                  <a:cubicBezTo>
                    <a:pt x="582" y="80"/>
                    <a:pt x="582" y="80"/>
                    <a:pt x="582" y="80"/>
                  </a:cubicBezTo>
                  <a:cubicBezTo>
                    <a:pt x="576" y="80"/>
                    <a:pt x="571" y="80"/>
                    <a:pt x="565" y="80"/>
                  </a:cubicBezTo>
                  <a:close/>
                  <a:moveTo>
                    <a:pt x="582" y="77"/>
                  </a:moveTo>
                  <a:cubicBezTo>
                    <a:pt x="591" y="77"/>
                    <a:pt x="601" y="77"/>
                    <a:pt x="610" y="76"/>
                  </a:cubicBezTo>
                  <a:cubicBezTo>
                    <a:pt x="610" y="76"/>
                    <a:pt x="610" y="76"/>
                    <a:pt x="610" y="76"/>
                  </a:cubicBezTo>
                  <a:cubicBezTo>
                    <a:pt x="616" y="76"/>
                    <a:pt x="623" y="76"/>
                    <a:pt x="629" y="75"/>
                  </a:cubicBezTo>
                  <a:cubicBezTo>
                    <a:pt x="629" y="75"/>
                    <a:pt x="629" y="75"/>
                    <a:pt x="629" y="75"/>
                  </a:cubicBezTo>
                  <a:cubicBezTo>
                    <a:pt x="629" y="3"/>
                    <a:pt x="629" y="3"/>
                    <a:pt x="629" y="3"/>
                  </a:cubicBezTo>
                  <a:cubicBezTo>
                    <a:pt x="608" y="3"/>
                    <a:pt x="587" y="4"/>
                    <a:pt x="566" y="4"/>
                  </a:cubicBezTo>
                  <a:cubicBezTo>
                    <a:pt x="566" y="4"/>
                    <a:pt x="566" y="4"/>
                    <a:pt x="566" y="4"/>
                  </a:cubicBezTo>
                  <a:cubicBezTo>
                    <a:pt x="566" y="77"/>
                    <a:pt x="566" y="77"/>
                    <a:pt x="566" y="77"/>
                  </a:cubicBezTo>
                  <a:cubicBezTo>
                    <a:pt x="572" y="77"/>
                    <a:pt x="577" y="77"/>
                    <a:pt x="582" y="77"/>
                  </a:cubicBezTo>
                  <a:close/>
                  <a:moveTo>
                    <a:pt x="158" y="77"/>
                  </a:moveTo>
                  <a:cubicBezTo>
                    <a:pt x="157" y="77"/>
                    <a:pt x="157" y="76"/>
                    <a:pt x="157" y="76"/>
                  </a:cubicBezTo>
                  <a:cubicBezTo>
                    <a:pt x="157" y="76"/>
                    <a:pt x="157" y="76"/>
                    <a:pt x="157" y="76"/>
                  </a:cubicBezTo>
                  <a:cubicBezTo>
                    <a:pt x="157" y="13"/>
                    <a:pt x="157" y="13"/>
                    <a:pt x="157" y="13"/>
                  </a:cubicBezTo>
                  <a:cubicBezTo>
                    <a:pt x="157" y="12"/>
                    <a:pt x="158" y="11"/>
                    <a:pt x="158" y="11"/>
                  </a:cubicBezTo>
                  <a:cubicBezTo>
                    <a:pt x="158" y="11"/>
                    <a:pt x="158" y="11"/>
                    <a:pt x="158" y="11"/>
                  </a:cubicBezTo>
                  <a:cubicBezTo>
                    <a:pt x="161" y="11"/>
                    <a:pt x="163" y="11"/>
                    <a:pt x="166" y="11"/>
                  </a:cubicBezTo>
                  <a:cubicBezTo>
                    <a:pt x="166" y="11"/>
                    <a:pt x="166" y="11"/>
                    <a:pt x="166" y="11"/>
                  </a:cubicBezTo>
                  <a:cubicBezTo>
                    <a:pt x="183" y="11"/>
                    <a:pt x="203" y="12"/>
                    <a:pt x="224" y="12"/>
                  </a:cubicBezTo>
                  <a:cubicBezTo>
                    <a:pt x="224" y="12"/>
                    <a:pt x="224" y="12"/>
                    <a:pt x="224" y="12"/>
                  </a:cubicBezTo>
                  <a:cubicBezTo>
                    <a:pt x="224" y="14"/>
                    <a:pt x="224" y="14"/>
                    <a:pt x="224" y="14"/>
                  </a:cubicBezTo>
                  <a:cubicBezTo>
                    <a:pt x="224" y="12"/>
                    <a:pt x="224" y="12"/>
                    <a:pt x="224" y="12"/>
                  </a:cubicBezTo>
                  <a:cubicBezTo>
                    <a:pt x="225" y="12"/>
                    <a:pt x="225" y="13"/>
                    <a:pt x="225" y="14"/>
                  </a:cubicBezTo>
                  <a:cubicBezTo>
                    <a:pt x="225" y="14"/>
                    <a:pt x="225" y="14"/>
                    <a:pt x="225" y="14"/>
                  </a:cubicBezTo>
                  <a:cubicBezTo>
                    <a:pt x="225" y="63"/>
                    <a:pt x="225" y="63"/>
                    <a:pt x="225" y="63"/>
                  </a:cubicBezTo>
                  <a:cubicBezTo>
                    <a:pt x="225" y="64"/>
                    <a:pt x="225" y="64"/>
                    <a:pt x="224" y="64"/>
                  </a:cubicBezTo>
                  <a:cubicBezTo>
                    <a:pt x="224" y="64"/>
                    <a:pt x="224" y="64"/>
                    <a:pt x="224" y="64"/>
                  </a:cubicBezTo>
                  <a:cubicBezTo>
                    <a:pt x="201" y="66"/>
                    <a:pt x="179" y="70"/>
                    <a:pt x="159" y="77"/>
                  </a:cubicBezTo>
                  <a:cubicBezTo>
                    <a:pt x="159" y="77"/>
                    <a:pt x="159" y="77"/>
                    <a:pt x="159" y="77"/>
                  </a:cubicBezTo>
                  <a:cubicBezTo>
                    <a:pt x="159" y="77"/>
                    <a:pt x="159" y="77"/>
                    <a:pt x="158" y="77"/>
                  </a:cubicBezTo>
                  <a:cubicBezTo>
                    <a:pt x="158" y="77"/>
                    <a:pt x="158" y="77"/>
                    <a:pt x="158" y="77"/>
                  </a:cubicBezTo>
                  <a:cubicBezTo>
                    <a:pt x="158" y="77"/>
                    <a:pt x="158" y="77"/>
                    <a:pt x="158" y="77"/>
                  </a:cubicBezTo>
                  <a:close/>
                  <a:moveTo>
                    <a:pt x="160" y="74"/>
                  </a:moveTo>
                  <a:cubicBezTo>
                    <a:pt x="179" y="67"/>
                    <a:pt x="201" y="64"/>
                    <a:pt x="222" y="61"/>
                  </a:cubicBezTo>
                  <a:cubicBezTo>
                    <a:pt x="222" y="61"/>
                    <a:pt x="222" y="61"/>
                    <a:pt x="222" y="61"/>
                  </a:cubicBezTo>
                  <a:cubicBezTo>
                    <a:pt x="222" y="15"/>
                    <a:pt x="222" y="15"/>
                    <a:pt x="222" y="15"/>
                  </a:cubicBezTo>
                  <a:cubicBezTo>
                    <a:pt x="202" y="15"/>
                    <a:pt x="183" y="14"/>
                    <a:pt x="166" y="14"/>
                  </a:cubicBezTo>
                  <a:cubicBezTo>
                    <a:pt x="166" y="14"/>
                    <a:pt x="166" y="14"/>
                    <a:pt x="166" y="14"/>
                  </a:cubicBezTo>
                  <a:cubicBezTo>
                    <a:pt x="164" y="14"/>
                    <a:pt x="162" y="14"/>
                    <a:pt x="160" y="14"/>
                  </a:cubicBezTo>
                  <a:cubicBezTo>
                    <a:pt x="160" y="14"/>
                    <a:pt x="160" y="14"/>
                    <a:pt x="160" y="14"/>
                  </a:cubicBezTo>
                  <a:cubicBezTo>
                    <a:pt x="160" y="74"/>
                    <a:pt x="160" y="74"/>
                    <a:pt x="160" y="74"/>
                  </a:cubicBezTo>
                  <a:close/>
                  <a:moveTo>
                    <a:pt x="1850" y="77"/>
                  </a:moveTo>
                  <a:cubicBezTo>
                    <a:pt x="1829" y="71"/>
                    <a:pt x="1807" y="69"/>
                    <a:pt x="1785" y="68"/>
                  </a:cubicBezTo>
                  <a:cubicBezTo>
                    <a:pt x="1785" y="68"/>
                    <a:pt x="1785" y="68"/>
                    <a:pt x="1785" y="68"/>
                  </a:cubicBezTo>
                  <a:cubicBezTo>
                    <a:pt x="1784" y="68"/>
                    <a:pt x="1783" y="67"/>
                    <a:pt x="1783" y="66"/>
                  </a:cubicBezTo>
                  <a:cubicBezTo>
                    <a:pt x="1783" y="66"/>
                    <a:pt x="1783" y="66"/>
                    <a:pt x="1783" y="66"/>
                  </a:cubicBezTo>
                  <a:cubicBezTo>
                    <a:pt x="1783" y="14"/>
                    <a:pt x="1783" y="14"/>
                    <a:pt x="1783" y="14"/>
                  </a:cubicBezTo>
                  <a:cubicBezTo>
                    <a:pt x="1783" y="13"/>
                    <a:pt x="1784" y="13"/>
                    <a:pt x="1785" y="13"/>
                  </a:cubicBezTo>
                  <a:cubicBezTo>
                    <a:pt x="1785" y="13"/>
                    <a:pt x="1785" y="13"/>
                    <a:pt x="1785" y="13"/>
                  </a:cubicBezTo>
                  <a:cubicBezTo>
                    <a:pt x="1790" y="12"/>
                    <a:pt x="1796" y="12"/>
                    <a:pt x="1802" y="12"/>
                  </a:cubicBezTo>
                  <a:cubicBezTo>
                    <a:pt x="1802" y="12"/>
                    <a:pt x="1802" y="12"/>
                    <a:pt x="1802" y="12"/>
                  </a:cubicBezTo>
                  <a:cubicBezTo>
                    <a:pt x="1818" y="12"/>
                    <a:pt x="1834" y="13"/>
                    <a:pt x="1850" y="15"/>
                  </a:cubicBezTo>
                  <a:cubicBezTo>
                    <a:pt x="1850" y="15"/>
                    <a:pt x="1850" y="15"/>
                    <a:pt x="1850" y="15"/>
                  </a:cubicBezTo>
                  <a:cubicBezTo>
                    <a:pt x="1850" y="16"/>
                    <a:pt x="1850" y="16"/>
                    <a:pt x="1850" y="16"/>
                  </a:cubicBezTo>
                  <a:cubicBezTo>
                    <a:pt x="1850" y="15"/>
                    <a:pt x="1850" y="15"/>
                    <a:pt x="1850" y="15"/>
                  </a:cubicBezTo>
                  <a:cubicBezTo>
                    <a:pt x="1851" y="15"/>
                    <a:pt x="1852" y="15"/>
                    <a:pt x="1852" y="16"/>
                  </a:cubicBezTo>
                  <a:cubicBezTo>
                    <a:pt x="1852" y="16"/>
                    <a:pt x="1852" y="16"/>
                    <a:pt x="1852" y="16"/>
                  </a:cubicBezTo>
                  <a:cubicBezTo>
                    <a:pt x="1852" y="76"/>
                    <a:pt x="1852" y="76"/>
                    <a:pt x="1852" y="76"/>
                  </a:cubicBezTo>
                  <a:cubicBezTo>
                    <a:pt x="1852" y="76"/>
                    <a:pt x="1851" y="76"/>
                    <a:pt x="1851" y="77"/>
                  </a:cubicBezTo>
                  <a:cubicBezTo>
                    <a:pt x="1851" y="77"/>
                    <a:pt x="1851" y="77"/>
                    <a:pt x="1851" y="77"/>
                  </a:cubicBezTo>
                  <a:cubicBezTo>
                    <a:pt x="1851" y="77"/>
                    <a:pt x="1850" y="77"/>
                    <a:pt x="1850" y="77"/>
                  </a:cubicBezTo>
                  <a:cubicBezTo>
                    <a:pt x="1850" y="77"/>
                    <a:pt x="1850" y="77"/>
                    <a:pt x="1850" y="77"/>
                  </a:cubicBezTo>
                  <a:cubicBezTo>
                    <a:pt x="1850" y="77"/>
                    <a:pt x="1850" y="77"/>
                    <a:pt x="1850" y="77"/>
                  </a:cubicBezTo>
                  <a:close/>
                  <a:moveTo>
                    <a:pt x="1849" y="74"/>
                  </a:moveTo>
                  <a:cubicBezTo>
                    <a:pt x="1849" y="18"/>
                    <a:pt x="1849" y="18"/>
                    <a:pt x="1849" y="18"/>
                  </a:cubicBezTo>
                  <a:cubicBezTo>
                    <a:pt x="1833" y="16"/>
                    <a:pt x="1817" y="15"/>
                    <a:pt x="1802" y="15"/>
                  </a:cubicBezTo>
                  <a:cubicBezTo>
                    <a:pt x="1802" y="15"/>
                    <a:pt x="1802" y="15"/>
                    <a:pt x="1802" y="15"/>
                  </a:cubicBezTo>
                  <a:cubicBezTo>
                    <a:pt x="1797" y="15"/>
                    <a:pt x="1791" y="15"/>
                    <a:pt x="1786" y="16"/>
                  </a:cubicBezTo>
                  <a:cubicBezTo>
                    <a:pt x="1786" y="16"/>
                    <a:pt x="1786" y="16"/>
                    <a:pt x="1786" y="16"/>
                  </a:cubicBezTo>
                  <a:cubicBezTo>
                    <a:pt x="1786" y="65"/>
                    <a:pt x="1786" y="65"/>
                    <a:pt x="1786" y="65"/>
                  </a:cubicBezTo>
                  <a:cubicBezTo>
                    <a:pt x="1808" y="66"/>
                    <a:pt x="1829" y="68"/>
                    <a:pt x="1849" y="74"/>
                  </a:cubicBezTo>
                  <a:close/>
                  <a:moveTo>
                    <a:pt x="1444" y="74"/>
                  </a:moveTo>
                  <a:cubicBezTo>
                    <a:pt x="1423" y="73"/>
                    <a:pt x="1402" y="72"/>
                    <a:pt x="1378" y="70"/>
                  </a:cubicBezTo>
                  <a:cubicBezTo>
                    <a:pt x="1378" y="70"/>
                    <a:pt x="1378" y="70"/>
                    <a:pt x="1378" y="70"/>
                  </a:cubicBezTo>
                  <a:cubicBezTo>
                    <a:pt x="1377" y="70"/>
                    <a:pt x="1377" y="69"/>
                    <a:pt x="1377" y="69"/>
                  </a:cubicBezTo>
                  <a:cubicBezTo>
                    <a:pt x="1377" y="69"/>
                    <a:pt x="1377" y="69"/>
                    <a:pt x="1377" y="69"/>
                  </a:cubicBezTo>
                  <a:cubicBezTo>
                    <a:pt x="1377" y="23"/>
                    <a:pt x="1377" y="23"/>
                    <a:pt x="1377" y="23"/>
                  </a:cubicBezTo>
                  <a:cubicBezTo>
                    <a:pt x="1377" y="23"/>
                    <a:pt x="1377" y="22"/>
                    <a:pt x="1377" y="22"/>
                  </a:cubicBezTo>
                  <a:cubicBezTo>
                    <a:pt x="1377" y="22"/>
                    <a:pt x="1377" y="22"/>
                    <a:pt x="1377" y="22"/>
                  </a:cubicBezTo>
                  <a:cubicBezTo>
                    <a:pt x="1377" y="22"/>
                    <a:pt x="1378" y="22"/>
                    <a:pt x="1378" y="22"/>
                  </a:cubicBezTo>
                  <a:cubicBezTo>
                    <a:pt x="1378" y="22"/>
                    <a:pt x="1378" y="22"/>
                    <a:pt x="1378" y="22"/>
                  </a:cubicBezTo>
                  <a:cubicBezTo>
                    <a:pt x="1400" y="22"/>
                    <a:pt x="1422" y="23"/>
                    <a:pt x="1444" y="23"/>
                  </a:cubicBezTo>
                  <a:cubicBezTo>
                    <a:pt x="1444" y="23"/>
                    <a:pt x="1444" y="23"/>
                    <a:pt x="1444" y="23"/>
                  </a:cubicBezTo>
                  <a:cubicBezTo>
                    <a:pt x="1444" y="24"/>
                    <a:pt x="1444" y="24"/>
                    <a:pt x="1444" y="24"/>
                  </a:cubicBezTo>
                  <a:cubicBezTo>
                    <a:pt x="1444" y="23"/>
                    <a:pt x="1444" y="23"/>
                    <a:pt x="1444" y="23"/>
                  </a:cubicBezTo>
                  <a:cubicBezTo>
                    <a:pt x="1444" y="23"/>
                    <a:pt x="1445" y="24"/>
                    <a:pt x="1445" y="24"/>
                  </a:cubicBezTo>
                  <a:cubicBezTo>
                    <a:pt x="1445" y="24"/>
                    <a:pt x="1445" y="24"/>
                    <a:pt x="1445" y="24"/>
                  </a:cubicBezTo>
                  <a:cubicBezTo>
                    <a:pt x="1445" y="72"/>
                    <a:pt x="1445" y="72"/>
                    <a:pt x="1445" y="72"/>
                  </a:cubicBezTo>
                  <a:cubicBezTo>
                    <a:pt x="1445" y="73"/>
                    <a:pt x="1445" y="73"/>
                    <a:pt x="1445" y="73"/>
                  </a:cubicBezTo>
                  <a:cubicBezTo>
                    <a:pt x="1445" y="73"/>
                    <a:pt x="1445" y="73"/>
                    <a:pt x="1445" y="73"/>
                  </a:cubicBezTo>
                  <a:cubicBezTo>
                    <a:pt x="1444" y="74"/>
                    <a:pt x="1444" y="74"/>
                    <a:pt x="1444" y="74"/>
                  </a:cubicBezTo>
                  <a:cubicBezTo>
                    <a:pt x="1444" y="74"/>
                    <a:pt x="1444" y="74"/>
                    <a:pt x="1444" y="74"/>
                  </a:cubicBezTo>
                  <a:cubicBezTo>
                    <a:pt x="1444" y="74"/>
                    <a:pt x="1444" y="74"/>
                    <a:pt x="1444" y="74"/>
                  </a:cubicBezTo>
                  <a:close/>
                  <a:moveTo>
                    <a:pt x="1442" y="71"/>
                  </a:moveTo>
                  <a:cubicBezTo>
                    <a:pt x="1442" y="26"/>
                    <a:pt x="1442" y="26"/>
                    <a:pt x="1442" y="26"/>
                  </a:cubicBezTo>
                  <a:cubicBezTo>
                    <a:pt x="1421" y="26"/>
                    <a:pt x="1400" y="25"/>
                    <a:pt x="1380" y="25"/>
                  </a:cubicBezTo>
                  <a:cubicBezTo>
                    <a:pt x="1380" y="25"/>
                    <a:pt x="1380" y="25"/>
                    <a:pt x="1380" y="25"/>
                  </a:cubicBezTo>
                  <a:cubicBezTo>
                    <a:pt x="1380" y="67"/>
                    <a:pt x="1380" y="67"/>
                    <a:pt x="1380" y="67"/>
                  </a:cubicBezTo>
                  <a:cubicBezTo>
                    <a:pt x="1402" y="69"/>
                    <a:pt x="1423" y="70"/>
                    <a:pt x="1442" y="71"/>
                  </a:cubicBezTo>
                  <a:close/>
                  <a:moveTo>
                    <a:pt x="427" y="71"/>
                  </a:moveTo>
                  <a:cubicBezTo>
                    <a:pt x="405" y="69"/>
                    <a:pt x="383" y="67"/>
                    <a:pt x="362" y="65"/>
                  </a:cubicBezTo>
                  <a:cubicBezTo>
                    <a:pt x="362" y="65"/>
                    <a:pt x="362" y="65"/>
                    <a:pt x="362" y="65"/>
                  </a:cubicBezTo>
                  <a:cubicBezTo>
                    <a:pt x="361" y="65"/>
                    <a:pt x="360" y="65"/>
                    <a:pt x="360" y="64"/>
                  </a:cubicBezTo>
                  <a:cubicBezTo>
                    <a:pt x="360" y="64"/>
                    <a:pt x="360" y="64"/>
                    <a:pt x="360" y="64"/>
                  </a:cubicBezTo>
                  <a:cubicBezTo>
                    <a:pt x="360" y="16"/>
                    <a:pt x="360" y="16"/>
                    <a:pt x="360" y="16"/>
                  </a:cubicBezTo>
                  <a:cubicBezTo>
                    <a:pt x="360" y="15"/>
                    <a:pt x="361" y="14"/>
                    <a:pt x="362" y="14"/>
                  </a:cubicBezTo>
                  <a:cubicBezTo>
                    <a:pt x="362" y="14"/>
                    <a:pt x="362" y="14"/>
                    <a:pt x="362" y="14"/>
                  </a:cubicBezTo>
                  <a:cubicBezTo>
                    <a:pt x="363" y="14"/>
                    <a:pt x="365" y="14"/>
                    <a:pt x="366" y="14"/>
                  </a:cubicBezTo>
                  <a:cubicBezTo>
                    <a:pt x="366" y="14"/>
                    <a:pt x="366" y="14"/>
                    <a:pt x="366" y="14"/>
                  </a:cubicBezTo>
                  <a:cubicBezTo>
                    <a:pt x="388" y="12"/>
                    <a:pt x="408" y="10"/>
                    <a:pt x="427" y="9"/>
                  </a:cubicBezTo>
                  <a:cubicBezTo>
                    <a:pt x="427" y="9"/>
                    <a:pt x="427" y="9"/>
                    <a:pt x="427" y="9"/>
                  </a:cubicBezTo>
                  <a:cubicBezTo>
                    <a:pt x="427" y="9"/>
                    <a:pt x="428" y="9"/>
                    <a:pt x="428" y="9"/>
                  </a:cubicBezTo>
                  <a:cubicBezTo>
                    <a:pt x="428" y="9"/>
                    <a:pt x="428" y="9"/>
                    <a:pt x="428" y="9"/>
                  </a:cubicBezTo>
                  <a:cubicBezTo>
                    <a:pt x="429" y="9"/>
                    <a:pt x="429" y="10"/>
                    <a:pt x="429" y="10"/>
                  </a:cubicBezTo>
                  <a:cubicBezTo>
                    <a:pt x="429" y="10"/>
                    <a:pt x="429" y="10"/>
                    <a:pt x="429" y="10"/>
                  </a:cubicBezTo>
                  <a:cubicBezTo>
                    <a:pt x="429" y="69"/>
                    <a:pt x="429" y="69"/>
                    <a:pt x="429" y="69"/>
                  </a:cubicBezTo>
                  <a:cubicBezTo>
                    <a:pt x="429" y="70"/>
                    <a:pt x="429" y="70"/>
                    <a:pt x="428" y="70"/>
                  </a:cubicBezTo>
                  <a:cubicBezTo>
                    <a:pt x="428" y="70"/>
                    <a:pt x="428" y="70"/>
                    <a:pt x="428" y="70"/>
                  </a:cubicBezTo>
                  <a:cubicBezTo>
                    <a:pt x="428" y="71"/>
                    <a:pt x="428" y="71"/>
                    <a:pt x="427" y="71"/>
                  </a:cubicBezTo>
                  <a:cubicBezTo>
                    <a:pt x="427" y="71"/>
                    <a:pt x="427" y="71"/>
                    <a:pt x="427" y="71"/>
                  </a:cubicBezTo>
                  <a:cubicBezTo>
                    <a:pt x="427" y="71"/>
                    <a:pt x="427" y="71"/>
                    <a:pt x="427" y="71"/>
                  </a:cubicBezTo>
                  <a:close/>
                  <a:moveTo>
                    <a:pt x="426" y="68"/>
                  </a:moveTo>
                  <a:cubicBezTo>
                    <a:pt x="426" y="12"/>
                    <a:pt x="426" y="12"/>
                    <a:pt x="426" y="12"/>
                  </a:cubicBezTo>
                  <a:cubicBezTo>
                    <a:pt x="407" y="13"/>
                    <a:pt x="387" y="15"/>
                    <a:pt x="367" y="17"/>
                  </a:cubicBezTo>
                  <a:cubicBezTo>
                    <a:pt x="367" y="17"/>
                    <a:pt x="367" y="17"/>
                    <a:pt x="367" y="17"/>
                  </a:cubicBezTo>
                  <a:cubicBezTo>
                    <a:pt x="366" y="17"/>
                    <a:pt x="364" y="17"/>
                    <a:pt x="363" y="17"/>
                  </a:cubicBezTo>
                  <a:cubicBezTo>
                    <a:pt x="363" y="17"/>
                    <a:pt x="363" y="17"/>
                    <a:pt x="363" y="17"/>
                  </a:cubicBezTo>
                  <a:cubicBezTo>
                    <a:pt x="363" y="63"/>
                    <a:pt x="363" y="63"/>
                    <a:pt x="363" y="63"/>
                  </a:cubicBezTo>
                  <a:cubicBezTo>
                    <a:pt x="384" y="64"/>
                    <a:pt x="405" y="66"/>
                    <a:pt x="426" y="68"/>
                  </a:cubicBezTo>
                  <a:close/>
                  <a:moveTo>
                    <a:pt x="767" y="70"/>
                  </a:moveTo>
                  <a:cubicBezTo>
                    <a:pt x="767" y="69"/>
                    <a:pt x="767" y="69"/>
                    <a:pt x="767" y="69"/>
                  </a:cubicBezTo>
                  <a:cubicBezTo>
                    <a:pt x="767" y="69"/>
                    <a:pt x="767" y="69"/>
                    <a:pt x="767" y="69"/>
                  </a:cubicBezTo>
                  <a:cubicBezTo>
                    <a:pt x="767" y="2"/>
                    <a:pt x="767" y="2"/>
                    <a:pt x="767" y="2"/>
                  </a:cubicBezTo>
                  <a:cubicBezTo>
                    <a:pt x="767" y="2"/>
                    <a:pt x="767" y="1"/>
                    <a:pt x="767" y="1"/>
                  </a:cubicBezTo>
                  <a:cubicBezTo>
                    <a:pt x="767" y="1"/>
                    <a:pt x="767" y="1"/>
                    <a:pt x="767" y="1"/>
                  </a:cubicBezTo>
                  <a:cubicBezTo>
                    <a:pt x="768" y="1"/>
                    <a:pt x="768" y="0"/>
                    <a:pt x="768" y="0"/>
                  </a:cubicBezTo>
                  <a:cubicBezTo>
                    <a:pt x="768" y="0"/>
                    <a:pt x="768" y="0"/>
                    <a:pt x="768" y="0"/>
                  </a:cubicBezTo>
                  <a:cubicBezTo>
                    <a:pt x="790" y="1"/>
                    <a:pt x="812" y="1"/>
                    <a:pt x="834" y="2"/>
                  </a:cubicBezTo>
                  <a:cubicBezTo>
                    <a:pt x="834" y="2"/>
                    <a:pt x="834" y="2"/>
                    <a:pt x="834" y="2"/>
                  </a:cubicBezTo>
                  <a:cubicBezTo>
                    <a:pt x="834" y="3"/>
                    <a:pt x="834" y="3"/>
                    <a:pt x="834" y="3"/>
                  </a:cubicBezTo>
                  <a:cubicBezTo>
                    <a:pt x="834" y="2"/>
                    <a:pt x="834" y="2"/>
                    <a:pt x="834" y="2"/>
                  </a:cubicBezTo>
                  <a:cubicBezTo>
                    <a:pt x="835" y="2"/>
                    <a:pt x="835" y="2"/>
                    <a:pt x="835" y="3"/>
                  </a:cubicBezTo>
                  <a:cubicBezTo>
                    <a:pt x="835" y="3"/>
                    <a:pt x="835" y="3"/>
                    <a:pt x="835" y="3"/>
                  </a:cubicBezTo>
                  <a:cubicBezTo>
                    <a:pt x="835" y="64"/>
                    <a:pt x="835" y="64"/>
                    <a:pt x="835" y="64"/>
                  </a:cubicBezTo>
                  <a:cubicBezTo>
                    <a:pt x="835" y="65"/>
                    <a:pt x="835" y="66"/>
                    <a:pt x="834" y="66"/>
                  </a:cubicBezTo>
                  <a:cubicBezTo>
                    <a:pt x="834" y="66"/>
                    <a:pt x="834" y="66"/>
                    <a:pt x="834" y="66"/>
                  </a:cubicBezTo>
                  <a:cubicBezTo>
                    <a:pt x="812" y="67"/>
                    <a:pt x="790" y="69"/>
                    <a:pt x="768" y="70"/>
                  </a:cubicBezTo>
                  <a:cubicBezTo>
                    <a:pt x="768" y="70"/>
                    <a:pt x="768" y="70"/>
                    <a:pt x="768" y="70"/>
                  </a:cubicBezTo>
                  <a:cubicBezTo>
                    <a:pt x="768" y="70"/>
                    <a:pt x="768" y="70"/>
                    <a:pt x="768" y="70"/>
                  </a:cubicBezTo>
                  <a:cubicBezTo>
                    <a:pt x="768" y="70"/>
                    <a:pt x="768" y="70"/>
                    <a:pt x="768" y="70"/>
                  </a:cubicBezTo>
                  <a:cubicBezTo>
                    <a:pt x="768" y="70"/>
                    <a:pt x="768" y="70"/>
                    <a:pt x="767" y="70"/>
                  </a:cubicBezTo>
                  <a:close/>
                  <a:moveTo>
                    <a:pt x="770" y="67"/>
                  </a:moveTo>
                  <a:cubicBezTo>
                    <a:pt x="791" y="66"/>
                    <a:pt x="811" y="64"/>
                    <a:pt x="832" y="63"/>
                  </a:cubicBezTo>
                  <a:cubicBezTo>
                    <a:pt x="832" y="63"/>
                    <a:pt x="832" y="63"/>
                    <a:pt x="832" y="63"/>
                  </a:cubicBezTo>
                  <a:cubicBezTo>
                    <a:pt x="832" y="5"/>
                    <a:pt x="832" y="5"/>
                    <a:pt x="832" y="5"/>
                  </a:cubicBezTo>
                  <a:cubicBezTo>
                    <a:pt x="812" y="4"/>
                    <a:pt x="791" y="4"/>
                    <a:pt x="770" y="3"/>
                  </a:cubicBezTo>
                  <a:cubicBezTo>
                    <a:pt x="770" y="3"/>
                    <a:pt x="770" y="3"/>
                    <a:pt x="770" y="3"/>
                  </a:cubicBezTo>
                  <a:cubicBezTo>
                    <a:pt x="770" y="67"/>
                    <a:pt x="770" y="67"/>
                    <a:pt x="770" y="67"/>
                  </a:cubicBezTo>
                  <a:close/>
                  <a:moveTo>
                    <a:pt x="1580" y="68"/>
                  </a:moveTo>
                  <a:cubicBezTo>
                    <a:pt x="1580" y="68"/>
                    <a:pt x="1580" y="68"/>
                    <a:pt x="1580" y="67"/>
                  </a:cubicBezTo>
                  <a:cubicBezTo>
                    <a:pt x="1580" y="67"/>
                    <a:pt x="1580" y="67"/>
                    <a:pt x="1580" y="67"/>
                  </a:cubicBezTo>
                  <a:cubicBezTo>
                    <a:pt x="1580" y="24"/>
                    <a:pt x="1580" y="24"/>
                    <a:pt x="1580" y="24"/>
                  </a:cubicBezTo>
                  <a:cubicBezTo>
                    <a:pt x="1580" y="23"/>
                    <a:pt x="1581" y="22"/>
                    <a:pt x="1581" y="22"/>
                  </a:cubicBezTo>
                  <a:cubicBezTo>
                    <a:pt x="1581" y="22"/>
                    <a:pt x="1581" y="22"/>
                    <a:pt x="1581" y="22"/>
                  </a:cubicBezTo>
                  <a:cubicBezTo>
                    <a:pt x="1603" y="22"/>
                    <a:pt x="1625" y="21"/>
                    <a:pt x="1647" y="20"/>
                  </a:cubicBezTo>
                  <a:cubicBezTo>
                    <a:pt x="1647" y="20"/>
                    <a:pt x="1647" y="20"/>
                    <a:pt x="1647" y="20"/>
                  </a:cubicBezTo>
                  <a:cubicBezTo>
                    <a:pt x="1647" y="20"/>
                    <a:pt x="1648" y="20"/>
                    <a:pt x="1648" y="21"/>
                  </a:cubicBezTo>
                  <a:cubicBezTo>
                    <a:pt x="1648" y="21"/>
                    <a:pt x="1648" y="21"/>
                    <a:pt x="1648" y="21"/>
                  </a:cubicBezTo>
                  <a:cubicBezTo>
                    <a:pt x="1648" y="21"/>
                    <a:pt x="1648" y="21"/>
                    <a:pt x="1648" y="22"/>
                  </a:cubicBezTo>
                  <a:cubicBezTo>
                    <a:pt x="1648" y="22"/>
                    <a:pt x="1648" y="22"/>
                    <a:pt x="1648" y="22"/>
                  </a:cubicBezTo>
                  <a:cubicBezTo>
                    <a:pt x="1648" y="65"/>
                    <a:pt x="1648" y="65"/>
                    <a:pt x="1648" y="65"/>
                  </a:cubicBezTo>
                  <a:cubicBezTo>
                    <a:pt x="1648" y="66"/>
                    <a:pt x="1648" y="66"/>
                    <a:pt x="1647" y="66"/>
                  </a:cubicBezTo>
                  <a:cubicBezTo>
                    <a:pt x="1647" y="66"/>
                    <a:pt x="1647" y="66"/>
                    <a:pt x="1647" y="66"/>
                  </a:cubicBezTo>
                  <a:cubicBezTo>
                    <a:pt x="1624" y="66"/>
                    <a:pt x="1603" y="67"/>
                    <a:pt x="1581" y="69"/>
                  </a:cubicBezTo>
                  <a:cubicBezTo>
                    <a:pt x="1581" y="69"/>
                    <a:pt x="1581" y="69"/>
                    <a:pt x="1581" y="69"/>
                  </a:cubicBezTo>
                  <a:cubicBezTo>
                    <a:pt x="1581" y="69"/>
                    <a:pt x="1581" y="69"/>
                    <a:pt x="1581" y="69"/>
                  </a:cubicBezTo>
                  <a:cubicBezTo>
                    <a:pt x="1581" y="69"/>
                    <a:pt x="1581" y="69"/>
                    <a:pt x="1581" y="69"/>
                  </a:cubicBezTo>
                  <a:cubicBezTo>
                    <a:pt x="1581" y="69"/>
                    <a:pt x="1581" y="69"/>
                    <a:pt x="1580" y="68"/>
                  </a:cubicBezTo>
                  <a:close/>
                  <a:moveTo>
                    <a:pt x="1583" y="66"/>
                  </a:moveTo>
                  <a:cubicBezTo>
                    <a:pt x="1603" y="64"/>
                    <a:pt x="1624" y="63"/>
                    <a:pt x="1645" y="63"/>
                  </a:cubicBezTo>
                  <a:cubicBezTo>
                    <a:pt x="1645" y="63"/>
                    <a:pt x="1645" y="63"/>
                    <a:pt x="1645" y="63"/>
                  </a:cubicBezTo>
                  <a:cubicBezTo>
                    <a:pt x="1645" y="23"/>
                    <a:pt x="1645" y="23"/>
                    <a:pt x="1645" y="23"/>
                  </a:cubicBezTo>
                  <a:cubicBezTo>
                    <a:pt x="1625" y="24"/>
                    <a:pt x="1604" y="25"/>
                    <a:pt x="1583" y="25"/>
                  </a:cubicBezTo>
                  <a:cubicBezTo>
                    <a:pt x="1583" y="25"/>
                    <a:pt x="1583" y="25"/>
                    <a:pt x="1583" y="25"/>
                  </a:cubicBezTo>
                  <a:cubicBezTo>
                    <a:pt x="1583" y="66"/>
                    <a:pt x="1583" y="66"/>
                    <a:pt x="1583" y="66"/>
                  </a:cubicBezTo>
                  <a:close/>
                  <a:moveTo>
                    <a:pt x="971" y="58"/>
                  </a:moveTo>
                  <a:cubicBezTo>
                    <a:pt x="970" y="57"/>
                    <a:pt x="970" y="57"/>
                    <a:pt x="970" y="56"/>
                  </a:cubicBezTo>
                  <a:cubicBezTo>
                    <a:pt x="970" y="56"/>
                    <a:pt x="970" y="56"/>
                    <a:pt x="970" y="56"/>
                  </a:cubicBezTo>
                  <a:cubicBezTo>
                    <a:pt x="970" y="7"/>
                    <a:pt x="970" y="7"/>
                    <a:pt x="970" y="7"/>
                  </a:cubicBezTo>
                  <a:cubicBezTo>
                    <a:pt x="970" y="7"/>
                    <a:pt x="970" y="6"/>
                    <a:pt x="971" y="6"/>
                  </a:cubicBezTo>
                  <a:cubicBezTo>
                    <a:pt x="971" y="6"/>
                    <a:pt x="971" y="6"/>
                    <a:pt x="971" y="6"/>
                  </a:cubicBezTo>
                  <a:cubicBezTo>
                    <a:pt x="971" y="6"/>
                    <a:pt x="971" y="6"/>
                    <a:pt x="972" y="6"/>
                  </a:cubicBezTo>
                  <a:cubicBezTo>
                    <a:pt x="972" y="6"/>
                    <a:pt x="972" y="6"/>
                    <a:pt x="972" y="6"/>
                  </a:cubicBezTo>
                  <a:cubicBezTo>
                    <a:pt x="994" y="7"/>
                    <a:pt x="1015" y="8"/>
                    <a:pt x="1037" y="8"/>
                  </a:cubicBezTo>
                  <a:cubicBezTo>
                    <a:pt x="1037" y="8"/>
                    <a:pt x="1037" y="8"/>
                    <a:pt x="1037" y="8"/>
                  </a:cubicBezTo>
                  <a:cubicBezTo>
                    <a:pt x="1037" y="10"/>
                    <a:pt x="1037" y="10"/>
                    <a:pt x="1037" y="10"/>
                  </a:cubicBezTo>
                  <a:cubicBezTo>
                    <a:pt x="1037" y="8"/>
                    <a:pt x="1037" y="8"/>
                    <a:pt x="1037" y="8"/>
                  </a:cubicBezTo>
                  <a:cubicBezTo>
                    <a:pt x="1038" y="8"/>
                    <a:pt x="1039" y="9"/>
                    <a:pt x="1039" y="10"/>
                  </a:cubicBezTo>
                  <a:cubicBezTo>
                    <a:pt x="1039" y="10"/>
                    <a:pt x="1039" y="10"/>
                    <a:pt x="1039" y="10"/>
                  </a:cubicBezTo>
                  <a:cubicBezTo>
                    <a:pt x="1039" y="54"/>
                    <a:pt x="1039" y="54"/>
                    <a:pt x="1039" y="54"/>
                  </a:cubicBezTo>
                  <a:cubicBezTo>
                    <a:pt x="1039" y="55"/>
                    <a:pt x="1038" y="56"/>
                    <a:pt x="1037" y="56"/>
                  </a:cubicBezTo>
                  <a:cubicBezTo>
                    <a:pt x="1037" y="56"/>
                    <a:pt x="1037" y="56"/>
                    <a:pt x="1037" y="56"/>
                  </a:cubicBezTo>
                  <a:cubicBezTo>
                    <a:pt x="1015" y="56"/>
                    <a:pt x="993" y="57"/>
                    <a:pt x="972" y="58"/>
                  </a:cubicBezTo>
                  <a:cubicBezTo>
                    <a:pt x="972" y="58"/>
                    <a:pt x="972" y="58"/>
                    <a:pt x="972" y="58"/>
                  </a:cubicBezTo>
                  <a:cubicBezTo>
                    <a:pt x="972" y="58"/>
                    <a:pt x="972" y="58"/>
                    <a:pt x="972" y="58"/>
                  </a:cubicBezTo>
                  <a:cubicBezTo>
                    <a:pt x="972" y="58"/>
                    <a:pt x="972" y="58"/>
                    <a:pt x="972" y="58"/>
                  </a:cubicBezTo>
                  <a:cubicBezTo>
                    <a:pt x="971" y="58"/>
                    <a:pt x="971" y="58"/>
                    <a:pt x="971" y="58"/>
                  </a:cubicBezTo>
                  <a:close/>
                  <a:moveTo>
                    <a:pt x="973" y="55"/>
                  </a:moveTo>
                  <a:cubicBezTo>
                    <a:pt x="994" y="54"/>
                    <a:pt x="1015" y="53"/>
                    <a:pt x="1036" y="53"/>
                  </a:cubicBezTo>
                  <a:cubicBezTo>
                    <a:pt x="1036" y="53"/>
                    <a:pt x="1036" y="53"/>
                    <a:pt x="1036" y="53"/>
                  </a:cubicBezTo>
                  <a:cubicBezTo>
                    <a:pt x="1036" y="11"/>
                    <a:pt x="1036" y="11"/>
                    <a:pt x="1036" y="11"/>
                  </a:cubicBezTo>
                  <a:cubicBezTo>
                    <a:pt x="1015" y="11"/>
                    <a:pt x="994" y="10"/>
                    <a:pt x="973" y="9"/>
                  </a:cubicBezTo>
                  <a:cubicBezTo>
                    <a:pt x="973" y="9"/>
                    <a:pt x="973" y="9"/>
                    <a:pt x="973" y="9"/>
                  </a:cubicBezTo>
                  <a:cubicBezTo>
                    <a:pt x="973" y="55"/>
                    <a:pt x="973" y="55"/>
                    <a:pt x="973" y="55"/>
                  </a:cubicBezTo>
                  <a:close/>
                  <a:moveTo>
                    <a:pt x="1240" y="58"/>
                  </a:moveTo>
                  <a:cubicBezTo>
                    <a:pt x="1218" y="57"/>
                    <a:pt x="1197" y="56"/>
                    <a:pt x="1175" y="55"/>
                  </a:cubicBezTo>
                  <a:cubicBezTo>
                    <a:pt x="1175" y="55"/>
                    <a:pt x="1175" y="55"/>
                    <a:pt x="1175" y="55"/>
                  </a:cubicBezTo>
                  <a:cubicBezTo>
                    <a:pt x="1174" y="55"/>
                    <a:pt x="1173" y="54"/>
                    <a:pt x="1173" y="54"/>
                  </a:cubicBezTo>
                  <a:cubicBezTo>
                    <a:pt x="1173" y="54"/>
                    <a:pt x="1173" y="54"/>
                    <a:pt x="1173" y="54"/>
                  </a:cubicBezTo>
                  <a:cubicBezTo>
                    <a:pt x="1173" y="16"/>
                    <a:pt x="1173" y="16"/>
                    <a:pt x="1173" y="16"/>
                  </a:cubicBezTo>
                  <a:cubicBezTo>
                    <a:pt x="1173" y="16"/>
                    <a:pt x="1174" y="15"/>
                    <a:pt x="1174" y="15"/>
                  </a:cubicBezTo>
                  <a:cubicBezTo>
                    <a:pt x="1174" y="15"/>
                    <a:pt x="1174" y="15"/>
                    <a:pt x="1174" y="15"/>
                  </a:cubicBezTo>
                  <a:cubicBezTo>
                    <a:pt x="1174" y="15"/>
                    <a:pt x="1174" y="14"/>
                    <a:pt x="1175" y="15"/>
                  </a:cubicBezTo>
                  <a:cubicBezTo>
                    <a:pt x="1175" y="15"/>
                    <a:pt x="1175" y="15"/>
                    <a:pt x="1175" y="15"/>
                  </a:cubicBezTo>
                  <a:cubicBezTo>
                    <a:pt x="1197" y="15"/>
                    <a:pt x="1219" y="16"/>
                    <a:pt x="1240" y="17"/>
                  </a:cubicBezTo>
                  <a:cubicBezTo>
                    <a:pt x="1240" y="17"/>
                    <a:pt x="1240" y="17"/>
                    <a:pt x="1240" y="17"/>
                  </a:cubicBezTo>
                  <a:cubicBezTo>
                    <a:pt x="1240" y="19"/>
                    <a:pt x="1240" y="19"/>
                    <a:pt x="1240" y="19"/>
                  </a:cubicBezTo>
                  <a:cubicBezTo>
                    <a:pt x="1240" y="17"/>
                    <a:pt x="1240" y="17"/>
                    <a:pt x="1240" y="17"/>
                  </a:cubicBezTo>
                  <a:cubicBezTo>
                    <a:pt x="1241" y="17"/>
                    <a:pt x="1242" y="18"/>
                    <a:pt x="1242" y="19"/>
                  </a:cubicBezTo>
                  <a:cubicBezTo>
                    <a:pt x="1242" y="19"/>
                    <a:pt x="1242" y="19"/>
                    <a:pt x="1242" y="19"/>
                  </a:cubicBezTo>
                  <a:cubicBezTo>
                    <a:pt x="1242" y="56"/>
                    <a:pt x="1242" y="56"/>
                    <a:pt x="1242" y="56"/>
                  </a:cubicBezTo>
                  <a:cubicBezTo>
                    <a:pt x="1242" y="57"/>
                    <a:pt x="1242" y="57"/>
                    <a:pt x="1241" y="57"/>
                  </a:cubicBezTo>
                  <a:cubicBezTo>
                    <a:pt x="1241" y="57"/>
                    <a:pt x="1241" y="57"/>
                    <a:pt x="1241" y="57"/>
                  </a:cubicBezTo>
                  <a:cubicBezTo>
                    <a:pt x="1241" y="58"/>
                    <a:pt x="1241" y="58"/>
                    <a:pt x="1240" y="58"/>
                  </a:cubicBezTo>
                  <a:cubicBezTo>
                    <a:pt x="1240" y="58"/>
                    <a:pt x="1240" y="58"/>
                    <a:pt x="1240" y="58"/>
                  </a:cubicBezTo>
                  <a:cubicBezTo>
                    <a:pt x="1240" y="58"/>
                    <a:pt x="1240" y="58"/>
                    <a:pt x="1240" y="58"/>
                  </a:cubicBezTo>
                  <a:close/>
                  <a:moveTo>
                    <a:pt x="1239" y="55"/>
                  </a:moveTo>
                  <a:cubicBezTo>
                    <a:pt x="1239" y="20"/>
                    <a:pt x="1239" y="20"/>
                    <a:pt x="1239" y="20"/>
                  </a:cubicBezTo>
                  <a:cubicBezTo>
                    <a:pt x="1218" y="19"/>
                    <a:pt x="1197" y="18"/>
                    <a:pt x="1176" y="18"/>
                  </a:cubicBezTo>
                  <a:cubicBezTo>
                    <a:pt x="1176" y="18"/>
                    <a:pt x="1176" y="18"/>
                    <a:pt x="1176" y="18"/>
                  </a:cubicBezTo>
                  <a:cubicBezTo>
                    <a:pt x="1176" y="52"/>
                    <a:pt x="1176" y="52"/>
                    <a:pt x="1176" y="52"/>
                  </a:cubicBezTo>
                  <a:cubicBezTo>
                    <a:pt x="1197" y="53"/>
                    <a:pt x="1218" y="54"/>
                    <a:pt x="1239" y="55"/>
                  </a:cubicBezTo>
                  <a:close/>
                </a:path>
              </a:pathLst>
            </a:custGeom>
            <a:solidFill>
              <a:srgbClr val="753C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72CC52AA-3BD7-419D-B0BF-857568B6A4BB}"/>
              </a:ext>
            </a:extLst>
          </p:cNvPr>
          <p:cNvSpPr txBox="1"/>
          <p:nvPr/>
        </p:nvSpPr>
        <p:spPr>
          <a:xfrm>
            <a:off x="2133166" y="694524"/>
            <a:ext cx="59912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/>
              <a:t>Bài</a:t>
            </a:r>
            <a:r>
              <a:rPr lang="en-US" sz="2800" b="1" dirty="0"/>
              <a:t> </a:t>
            </a:r>
            <a:r>
              <a:rPr lang="en-US" sz="2800" b="1" dirty="0" err="1"/>
              <a:t>tập</a:t>
            </a:r>
            <a:r>
              <a:rPr lang="en-US" sz="2800" b="1" dirty="0"/>
              <a:t> 6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E3BB57C-9522-408E-8C80-003A30F44F2B}"/>
              </a:ext>
            </a:extLst>
          </p:cNvPr>
          <p:cNvSpPr txBox="1"/>
          <p:nvPr/>
        </p:nvSpPr>
        <p:spPr>
          <a:xfrm>
            <a:off x="1152525" y="1709284"/>
            <a:ext cx="9886950" cy="37264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“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đường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đời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đầu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tiên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trích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truyện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Dế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Mèn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phiêu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lưu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kí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nhà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Tô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Hoài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này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kể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chặng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đường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đời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đáng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nhớ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Dế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Mèn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qua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lời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thuật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chính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này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chàng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dế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thanh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niên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cường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tráng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Dế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Mèn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luôn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hãnh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diện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vóc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dáng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sức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mạnh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mình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hành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Dế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Mèn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thấy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anh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chàng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dế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này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rất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bồng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bột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xốc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nổi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Sai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lầm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lớn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nhất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Dế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Mèn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hành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trêu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ghẹo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chị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Cốc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dẫn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đến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cái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chết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đáng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thương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Dế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Choắt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Sau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hành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dại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dột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tệ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hại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Dế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Mèn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ân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hận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rút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ra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đường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đời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đầu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tiên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mình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Dế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Mèn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cũng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chung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tuổi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trẻ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bồng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bột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xốc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nổi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.”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951900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图片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01425" y="6194461"/>
            <a:ext cx="555265" cy="298998"/>
          </a:xfrm>
          <a:prstGeom prst="rect">
            <a:avLst/>
          </a:prstGeom>
        </p:spPr>
      </p:pic>
      <p:pic>
        <p:nvPicPr>
          <p:cNvPr id="25" name="图片 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10718" y="5884851"/>
            <a:ext cx="518061" cy="690767"/>
          </a:xfrm>
          <a:prstGeom prst="rect">
            <a:avLst/>
          </a:prstGeom>
        </p:spPr>
      </p:pic>
      <p:pic>
        <p:nvPicPr>
          <p:cNvPr id="26" name="图片 2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11125" y="5711805"/>
            <a:ext cx="647842" cy="863813"/>
          </a:xfrm>
          <a:prstGeom prst="rect">
            <a:avLst/>
          </a:prstGeom>
        </p:spPr>
      </p:pic>
      <p:pic>
        <p:nvPicPr>
          <p:cNvPr id="27" name="图片 2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214759" y="5770388"/>
            <a:ext cx="570823" cy="746481"/>
          </a:xfrm>
          <a:prstGeom prst="rect">
            <a:avLst/>
          </a:prstGeom>
        </p:spPr>
      </p:pic>
      <p:pic>
        <p:nvPicPr>
          <p:cNvPr id="30" name="图片 2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94507" y="6195533"/>
            <a:ext cx="555265" cy="298998"/>
          </a:xfrm>
          <a:prstGeom prst="rect">
            <a:avLst/>
          </a:prstGeom>
        </p:spPr>
      </p:pic>
      <p:pic>
        <p:nvPicPr>
          <p:cNvPr id="31" name="图片 3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21744" y="6197872"/>
            <a:ext cx="404831" cy="217994"/>
          </a:xfrm>
          <a:prstGeom prst="rect">
            <a:avLst/>
          </a:prstGeom>
        </p:spPr>
      </p:pic>
      <p:pic>
        <p:nvPicPr>
          <p:cNvPr id="49" name="图片 4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87938" y="1332680"/>
            <a:ext cx="701136" cy="193815"/>
          </a:xfrm>
          <a:prstGeom prst="rect">
            <a:avLst/>
          </a:prstGeom>
        </p:spPr>
      </p:pic>
      <p:pic>
        <p:nvPicPr>
          <p:cNvPr id="34" name="图片 3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0767" y="470622"/>
            <a:ext cx="1104511" cy="971025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597715" y="369711"/>
            <a:ext cx="647842" cy="508125"/>
          </a:xfrm>
          <a:prstGeom prst="rect">
            <a:avLst/>
          </a:prstGeom>
        </p:spPr>
      </p:pic>
      <p:pic>
        <p:nvPicPr>
          <p:cNvPr id="50" name="图片 4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704144" y="652931"/>
            <a:ext cx="647842" cy="508125"/>
          </a:xfrm>
          <a:prstGeom prst="rect">
            <a:avLst/>
          </a:prstGeom>
        </p:spPr>
      </p:pic>
      <p:grpSp>
        <p:nvGrpSpPr>
          <p:cNvPr id="3" name="Group 4"/>
          <p:cNvGrpSpPr>
            <a:grpSpLocks noChangeAspect="1"/>
          </p:cNvGrpSpPr>
          <p:nvPr/>
        </p:nvGrpSpPr>
        <p:grpSpPr bwMode="auto">
          <a:xfrm>
            <a:off x="-58057" y="-38100"/>
            <a:ext cx="12308114" cy="6934200"/>
            <a:chOff x="1650" y="-11"/>
            <a:chExt cx="4420" cy="4368"/>
          </a:xfrm>
        </p:grpSpPr>
        <p:sp>
          <p:nvSpPr>
            <p:cNvPr id="5" name="Freeform 5"/>
            <p:cNvSpPr>
              <a:spLocks noEditPoints="1"/>
            </p:cNvSpPr>
            <p:nvPr/>
          </p:nvSpPr>
          <p:spPr bwMode="auto">
            <a:xfrm>
              <a:off x="1650" y="-11"/>
              <a:ext cx="4420" cy="4368"/>
            </a:xfrm>
            <a:custGeom>
              <a:avLst/>
              <a:gdLst>
                <a:gd name="T0" fmla="*/ 1991 w 2032"/>
                <a:gd name="T1" fmla="*/ 1430 h 2008"/>
                <a:gd name="T2" fmla="*/ 1996 w 2032"/>
                <a:gd name="T3" fmla="*/ 1102 h 2008"/>
                <a:gd name="T4" fmla="*/ 1984 w 2032"/>
                <a:gd name="T5" fmla="*/ 776 h 2008"/>
                <a:gd name="T6" fmla="*/ 1987 w 2032"/>
                <a:gd name="T7" fmla="*/ 491 h 2008"/>
                <a:gd name="T8" fmla="*/ 2004 w 2032"/>
                <a:gd name="T9" fmla="*/ 256 h 2008"/>
                <a:gd name="T10" fmla="*/ 1961 w 2032"/>
                <a:gd name="T11" fmla="*/ 63 h 2008"/>
                <a:gd name="T12" fmla="*/ 1696 w 2032"/>
                <a:gd name="T13" fmla="*/ 24 h 2008"/>
                <a:gd name="T14" fmla="*/ 757 w 2032"/>
                <a:gd name="T15" fmla="*/ 6 h 2008"/>
                <a:gd name="T16" fmla="*/ 375 w 2032"/>
                <a:gd name="T17" fmla="*/ 19 h 2008"/>
                <a:gd name="T18" fmla="*/ 120 w 2032"/>
                <a:gd name="T19" fmla="*/ 19 h 2008"/>
                <a:gd name="T20" fmla="*/ 25 w 2032"/>
                <a:gd name="T21" fmla="*/ 198 h 2008"/>
                <a:gd name="T22" fmla="*/ 12 w 2032"/>
                <a:gd name="T23" fmla="*/ 431 h 2008"/>
                <a:gd name="T24" fmla="*/ 21 w 2032"/>
                <a:gd name="T25" fmla="*/ 788 h 2008"/>
                <a:gd name="T26" fmla="*/ 22 w 2032"/>
                <a:gd name="T27" fmla="*/ 1449 h 2008"/>
                <a:gd name="T28" fmla="*/ 34 w 2032"/>
                <a:gd name="T29" fmla="*/ 1720 h 2008"/>
                <a:gd name="T30" fmla="*/ 39 w 2032"/>
                <a:gd name="T31" fmla="*/ 1901 h 2008"/>
                <a:gd name="T32" fmla="*/ 292 w 2032"/>
                <a:gd name="T33" fmla="*/ 1976 h 2008"/>
                <a:gd name="T34" fmla="*/ 646 w 2032"/>
                <a:gd name="T35" fmla="*/ 1976 h 2008"/>
                <a:gd name="T36" fmla="*/ 1423 w 2032"/>
                <a:gd name="T37" fmla="*/ 1963 h 2008"/>
                <a:gd name="T38" fmla="*/ 1819 w 2032"/>
                <a:gd name="T39" fmla="*/ 1976 h 2008"/>
                <a:gd name="T40" fmla="*/ 1977 w 2032"/>
                <a:gd name="T41" fmla="*/ 1896 h 2008"/>
                <a:gd name="T42" fmla="*/ 1991 w 2032"/>
                <a:gd name="T43" fmla="*/ 1430 h 2008"/>
                <a:gd name="T44" fmla="*/ 1956 w 2032"/>
                <a:gd name="T45" fmla="*/ 1535 h 2008"/>
                <a:gd name="T46" fmla="*/ 1943 w 2032"/>
                <a:gd name="T47" fmla="*/ 1756 h 2008"/>
                <a:gd name="T48" fmla="*/ 1854 w 2032"/>
                <a:gd name="T49" fmla="*/ 1925 h 2008"/>
                <a:gd name="T50" fmla="*/ 1612 w 2032"/>
                <a:gd name="T51" fmla="*/ 1925 h 2008"/>
                <a:gd name="T52" fmla="*/ 1249 w 2032"/>
                <a:gd name="T53" fmla="*/ 1938 h 2008"/>
                <a:gd name="T54" fmla="*/ 363 w 2032"/>
                <a:gd name="T55" fmla="*/ 1926 h 2008"/>
                <a:gd name="T56" fmla="*/ 108 w 2032"/>
                <a:gd name="T57" fmla="*/ 1884 h 2008"/>
                <a:gd name="T58" fmla="*/ 67 w 2032"/>
                <a:gd name="T59" fmla="*/ 1701 h 2008"/>
                <a:gd name="T60" fmla="*/ 83 w 2032"/>
                <a:gd name="T61" fmla="*/ 1478 h 2008"/>
                <a:gd name="T62" fmla="*/ 86 w 2032"/>
                <a:gd name="T63" fmla="*/ 1208 h 2008"/>
                <a:gd name="T64" fmla="*/ 74 w 2032"/>
                <a:gd name="T65" fmla="*/ 899 h 2008"/>
                <a:gd name="T66" fmla="*/ 75 w 2032"/>
                <a:gd name="T67" fmla="*/ 588 h 2008"/>
                <a:gd name="T68" fmla="*/ 88 w 2032"/>
                <a:gd name="T69" fmla="*/ 146 h 2008"/>
                <a:gd name="T70" fmla="*/ 243 w 2032"/>
                <a:gd name="T71" fmla="*/ 66 h 2008"/>
                <a:gd name="T72" fmla="*/ 618 w 2032"/>
                <a:gd name="T73" fmla="*/ 82 h 2008"/>
                <a:gd name="T74" fmla="*/ 1355 w 2032"/>
                <a:gd name="T75" fmla="*/ 70 h 2008"/>
                <a:gd name="T76" fmla="*/ 1691 w 2032"/>
                <a:gd name="T77" fmla="*/ 70 h 2008"/>
                <a:gd name="T78" fmla="*/ 1934 w 2032"/>
                <a:gd name="T79" fmla="*/ 141 h 2008"/>
                <a:gd name="T80" fmla="*/ 1935 w 2032"/>
                <a:gd name="T81" fmla="*/ 313 h 2008"/>
                <a:gd name="T82" fmla="*/ 1946 w 2032"/>
                <a:gd name="T83" fmla="*/ 570 h 2008"/>
                <a:gd name="T84" fmla="*/ 1948 w 2032"/>
                <a:gd name="T85" fmla="*/ 1196 h 2008"/>
                <a:gd name="T86" fmla="*/ 1956 w 2032"/>
                <a:gd name="T87" fmla="*/ 1535 h 20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032" h="2008">
                  <a:moveTo>
                    <a:pt x="1991" y="1430"/>
                  </a:moveTo>
                  <a:cubicBezTo>
                    <a:pt x="1991" y="1319"/>
                    <a:pt x="2007" y="1212"/>
                    <a:pt x="1996" y="1102"/>
                  </a:cubicBezTo>
                  <a:cubicBezTo>
                    <a:pt x="1985" y="990"/>
                    <a:pt x="1970" y="888"/>
                    <a:pt x="1984" y="776"/>
                  </a:cubicBezTo>
                  <a:cubicBezTo>
                    <a:pt x="1996" y="683"/>
                    <a:pt x="1987" y="585"/>
                    <a:pt x="1987" y="491"/>
                  </a:cubicBezTo>
                  <a:cubicBezTo>
                    <a:pt x="1987" y="411"/>
                    <a:pt x="2004" y="335"/>
                    <a:pt x="2004" y="256"/>
                  </a:cubicBezTo>
                  <a:cubicBezTo>
                    <a:pt x="2004" y="194"/>
                    <a:pt x="2000" y="105"/>
                    <a:pt x="1961" y="63"/>
                  </a:cubicBezTo>
                  <a:cubicBezTo>
                    <a:pt x="1902" y="0"/>
                    <a:pt x="1771" y="20"/>
                    <a:pt x="1696" y="24"/>
                  </a:cubicBezTo>
                  <a:cubicBezTo>
                    <a:pt x="1387" y="41"/>
                    <a:pt x="1085" y="8"/>
                    <a:pt x="757" y="6"/>
                  </a:cubicBezTo>
                  <a:cubicBezTo>
                    <a:pt x="616" y="5"/>
                    <a:pt x="516" y="6"/>
                    <a:pt x="375" y="19"/>
                  </a:cubicBezTo>
                  <a:cubicBezTo>
                    <a:pt x="336" y="23"/>
                    <a:pt x="157" y="12"/>
                    <a:pt x="120" y="19"/>
                  </a:cubicBezTo>
                  <a:cubicBezTo>
                    <a:pt x="120" y="19"/>
                    <a:pt x="0" y="33"/>
                    <a:pt x="25" y="198"/>
                  </a:cubicBezTo>
                  <a:cubicBezTo>
                    <a:pt x="37" y="279"/>
                    <a:pt x="15" y="349"/>
                    <a:pt x="12" y="431"/>
                  </a:cubicBezTo>
                  <a:cubicBezTo>
                    <a:pt x="8" y="551"/>
                    <a:pt x="8" y="669"/>
                    <a:pt x="21" y="788"/>
                  </a:cubicBezTo>
                  <a:cubicBezTo>
                    <a:pt x="44" y="1006"/>
                    <a:pt x="50" y="1197"/>
                    <a:pt x="22" y="1449"/>
                  </a:cubicBezTo>
                  <a:cubicBezTo>
                    <a:pt x="12" y="1544"/>
                    <a:pt x="38" y="1624"/>
                    <a:pt x="34" y="1720"/>
                  </a:cubicBezTo>
                  <a:cubicBezTo>
                    <a:pt x="32" y="1760"/>
                    <a:pt x="18" y="1864"/>
                    <a:pt x="39" y="1901"/>
                  </a:cubicBezTo>
                  <a:cubicBezTo>
                    <a:pt x="85" y="1980"/>
                    <a:pt x="216" y="1973"/>
                    <a:pt x="292" y="1976"/>
                  </a:cubicBezTo>
                  <a:cubicBezTo>
                    <a:pt x="410" y="1981"/>
                    <a:pt x="488" y="1958"/>
                    <a:pt x="646" y="1976"/>
                  </a:cubicBezTo>
                  <a:cubicBezTo>
                    <a:pt x="911" y="2008"/>
                    <a:pt x="1156" y="1976"/>
                    <a:pt x="1423" y="1963"/>
                  </a:cubicBezTo>
                  <a:cubicBezTo>
                    <a:pt x="1540" y="1958"/>
                    <a:pt x="1701" y="1984"/>
                    <a:pt x="1819" y="1976"/>
                  </a:cubicBezTo>
                  <a:cubicBezTo>
                    <a:pt x="1888" y="1971"/>
                    <a:pt x="1949" y="1958"/>
                    <a:pt x="1977" y="1896"/>
                  </a:cubicBezTo>
                  <a:cubicBezTo>
                    <a:pt x="2032" y="1776"/>
                    <a:pt x="1991" y="1561"/>
                    <a:pt x="1991" y="1430"/>
                  </a:cubicBezTo>
                  <a:close/>
                  <a:moveTo>
                    <a:pt x="1956" y="1535"/>
                  </a:moveTo>
                  <a:cubicBezTo>
                    <a:pt x="1953" y="1613"/>
                    <a:pt x="1932" y="1679"/>
                    <a:pt x="1943" y="1756"/>
                  </a:cubicBezTo>
                  <a:cubicBezTo>
                    <a:pt x="1967" y="1912"/>
                    <a:pt x="1854" y="1925"/>
                    <a:pt x="1854" y="1925"/>
                  </a:cubicBezTo>
                  <a:cubicBezTo>
                    <a:pt x="1818" y="1932"/>
                    <a:pt x="1648" y="1922"/>
                    <a:pt x="1612" y="1925"/>
                  </a:cubicBezTo>
                  <a:cubicBezTo>
                    <a:pt x="1478" y="1938"/>
                    <a:pt x="1383" y="1939"/>
                    <a:pt x="1249" y="1938"/>
                  </a:cubicBezTo>
                  <a:cubicBezTo>
                    <a:pt x="939" y="1936"/>
                    <a:pt x="684" y="1907"/>
                    <a:pt x="363" y="1926"/>
                  </a:cubicBezTo>
                  <a:cubicBezTo>
                    <a:pt x="291" y="1930"/>
                    <a:pt x="163" y="1943"/>
                    <a:pt x="108" y="1884"/>
                  </a:cubicBezTo>
                  <a:cubicBezTo>
                    <a:pt x="71" y="1844"/>
                    <a:pt x="67" y="1760"/>
                    <a:pt x="67" y="1701"/>
                  </a:cubicBezTo>
                  <a:cubicBezTo>
                    <a:pt x="67" y="1626"/>
                    <a:pt x="83" y="1554"/>
                    <a:pt x="83" y="1478"/>
                  </a:cubicBezTo>
                  <a:cubicBezTo>
                    <a:pt x="83" y="1389"/>
                    <a:pt x="75" y="1296"/>
                    <a:pt x="86" y="1208"/>
                  </a:cubicBezTo>
                  <a:cubicBezTo>
                    <a:pt x="100" y="1102"/>
                    <a:pt x="85" y="1004"/>
                    <a:pt x="74" y="899"/>
                  </a:cubicBezTo>
                  <a:cubicBezTo>
                    <a:pt x="64" y="794"/>
                    <a:pt x="75" y="692"/>
                    <a:pt x="75" y="588"/>
                  </a:cubicBezTo>
                  <a:cubicBezTo>
                    <a:pt x="75" y="464"/>
                    <a:pt x="37" y="260"/>
                    <a:pt x="88" y="146"/>
                  </a:cubicBezTo>
                  <a:cubicBezTo>
                    <a:pt x="115" y="87"/>
                    <a:pt x="177" y="71"/>
                    <a:pt x="243" y="66"/>
                  </a:cubicBezTo>
                  <a:cubicBezTo>
                    <a:pt x="354" y="58"/>
                    <a:pt x="507" y="87"/>
                    <a:pt x="618" y="82"/>
                  </a:cubicBezTo>
                  <a:cubicBezTo>
                    <a:pt x="871" y="70"/>
                    <a:pt x="1104" y="40"/>
                    <a:pt x="1355" y="70"/>
                  </a:cubicBezTo>
                  <a:cubicBezTo>
                    <a:pt x="1504" y="87"/>
                    <a:pt x="1579" y="65"/>
                    <a:pt x="1691" y="70"/>
                  </a:cubicBezTo>
                  <a:cubicBezTo>
                    <a:pt x="1762" y="73"/>
                    <a:pt x="1901" y="53"/>
                    <a:pt x="1934" y="141"/>
                  </a:cubicBezTo>
                  <a:cubicBezTo>
                    <a:pt x="1948" y="179"/>
                    <a:pt x="1937" y="275"/>
                    <a:pt x="1935" y="313"/>
                  </a:cubicBezTo>
                  <a:cubicBezTo>
                    <a:pt x="1931" y="403"/>
                    <a:pt x="1956" y="480"/>
                    <a:pt x="1946" y="570"/>
                  </a:cubicBezTo>
                  <a:cubicBezTo>
                    <a:pt x="1920" y="808"/>
                    <a:pt x="1925" y="990"/>
                    <a:pt x="1948" y="1196"/>
                  </a:cubicBezTo>
                  <a:cubicBezTo>
                    <a:pt x="1960" y="1309"/>
                    <a:pt x="1960" y="1421"/>
                    <a:pt x="1956" y="1535"/>
                  </a:cubicBezTo>
                  <a:close/>
                </a:path>
              </a:pathLst>
            </a:custGeom>
            <a:solidFill>
              <a:srgbClr val="BFE3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6" name="Freeform 6"/>
            <p:cNvSpPr>
              <a:spLocks noEditPoints="1"/>
            </p:cNvSpPr>
            <p:nvPr/>
          </p:nvSpPr>
          <p:spPr bwMode="auto">
            <a:xfrm>
              <a:off x="1667" y="-2"/>
              <a:ext cx="4348" cy="4322"/>
            </a:xfrm>
            <a:custGeom>
              <a:avLst/>
              <a:gdLst>
                <a:gd name="T0" fmla="*/ 283 w 1999"/>
                <a:gd name="T1" fmla="*/ 1974 h 1987"/>
                <a:gd name="T2" fmla="*/ 24 w 1999"/>
                <a:gd name="T3" fmla="*/ 1716 h 1987"/>
                <a:gd name="T4" fmla="*/ 13 w 1999"/>
                <a:gd name="T5" fmla="*/ 1445 h 1987"/>
                <a:gd name="T6" fmla="*/ 0 w 1999"/>
                <a:gd name="T7" fmla="*/ 560 h 1987"/>
                <a:gd name="T8" fmla="*/ 16 w 1999"/>
                <a:gd name="T9" fmla="*/ 194 h 1987"/>
                <a:gd name="T10" fmla="*/ 111 w 1999"/>
                <a:gd name="T11" fmla="*/ 14 h 1987"/>
                <a:gd name="T12" fmla="*/ 366 w 1999"/>
                <a:gd name="T13" fmla="*/ 14 h 1987"/>
                <a:gd name="T14" fmla="*/ 1498 w 1999"/>
                <a:gd name="T15" fmla="*/ 23 h 1987"/>
                <a:gd name="T16" fmla="*/ 1954 w 1999"/>
                <a:gd name="T17" fmla="*/ 58 h 1987"/>
                <a:gd name="T18" fmla="*/ 1981 w 1999"/>
                <a:gd name="T19" fmla="*/ 487 h 1987"/>
                <a:gd name="T20" fmla="*/ 1972 w 1999"/>
                <a:gd name="T21" fmla="*/ 867 h 1987"/>
                <a:gd name="T22" fmla="*/ 1985 w 1999"/>
                <a:gd name="T23" fmla="*/ 1425 h 1987"/>
                <a:gd name="T24" fmla="*/ 1999 w 1999"/>
                <a:gd name="T25" fmla="*/ 1713 h 1987"/>
                <a:gd name="T26" fmla="*/ 1759 w 1999"/>
                <a:gd name="T27" fmla="*/ 1975 h 1987"/>
                <a:gd name="T28" fmla="*/ 881 w 1999"/>
                <a:gd name="T29" fmla="*/ 1987 h 1987"/>
                <a:gd name="T30" fmla="*/ 1415 w 1999"/>
                <a:gd name="T31" fmla="*/ 1958 h 1987"/>
                <a:gd name="T32" fmla="*/ 1811 w 1999"/>
                <a:gd name="T33" fmla="*/ 1971 h 1987"/>
                <a:gd name="T34" fmla="*/ 1982 w 1999"/>
                <a:gd name="T35" fmla="*/ 1426 h 1987"/>
                <a:gd name="T36" fmla="*/ 1987 w 1999"/>
                <a:gd name="T37" fmla="*/ 1098 h 1987"/>
                <a:gd name="T38" fmla="*/ 1981 w 1999"/>
                <a:gd name="T39" fmla="*/ 659 h 1987"/>
                <a:gd name="T40" fmla="*/ 1994 w 1999"/>
                <a:gd name="T41" fmla="*/ 252 h 1987"/>
                <a:gd name="T42" fmla="*/ 1688 w 1999"/>
                <a:gd name="T43" fmla="*/ 21 h 1987"/>
                <a:gd name="T44" fmla="*/ 684 w 1999"/>
                <a:gd name="T45" fmla="*/ 3 h 1987"/>
                <a:gd name="T46" fmla="*/ 166 w 1999"/>
                <a:gd name="T47" fmla="*/ 14 h 1987"/>
                <a:gd name="T48" fmla="*/ 64 w 1999"/>
                <a:gd name="T49" fmla="*/ 38 h 1987"/>
                <a:gd name="T50" fmla="*/ 22 w 1999"/>
                <a:gd name="T51" fmla="*/ 244 h 1987"/>
                <a:gd name="T52" fmla="*/ 14 w 1999"/>
                <a:gd name="T53" fmla="*/ 784 h 1987"/>
                <a:gd name="T54" fmla="*/ 13 w 1999"/>
                <a:gd name="T55" fmla="*/ 1492 h 1987"/>
                <a:gd name="T56" fmla="*/ 21 w 1999"/>
                <a:gd name="T57" fmla="*/ 1824 h 1987"/>
                <a:gd name="T58" fmla="*/ 318 w 1999"/>
                <a:gd name="T59" fmla="*/ 1972 h 1987"/>
                <a:gd name="T60" fmla="*/ 583 w 1999"/>
                <a:gd name="T61" fmla="*/ 1917 h 1987"/>
                <a:gd name="T62" fmla="*/ 99 w 1999"/>
                <a:gd name="T63" fmla="*/ 1881 h 1987"/>
                <a:gd name="T64" fmla="*/ 74 w 1999"/>
                <a:gd name="T65" fmla="*/ 1474 h 1987"/>
                <a:gd name="T66" fmla="*/ 82 w 1999"/>
                <a:gd name="T67" fmla="*/ 1114 h 1987"/>
                <a:gd name="T68" fmla="*/ 66 w 1999"/>
                <a:gd name="T69" fmla="*/ 585 h 1987"/>
                <a:gd name="T70" fmla="*/ 79 w 1999"/>
                <a:gd name="T71" fmla="*/ 141 h 1987"/>
                <a:gd name="T72" fmla="*/ 582 w 1999"/>
                <a:gd name="T73" fmla="*/ 77 h 1987"/>
                <a:gd name="T74" fmla="*/ 1347 w 1999"/>
                <a:gd name="T75" fmla="*/ 64 h 1987"/>
                <a:gd name="T76" fmla="*/ 1683 w 1999"/>
                <a:gd name="T77" fmla="*/ 64 h 1987"/>
                <a:gd name="T78" fmla="*/ 1928 w 1999"/>
                <a:gd name="T79" fmla="*/ 136 h 1987"/>
                <a:gd name="T80" fmla="*/ 1928 w 1999"/>
                <a:gd name="T81" fmla="*/ 332 h 1987"/>
                <a:gd name="T82" fmla="*/ 1922 w 1999"/>
                <a:gd name="T83" fmla="*/ 868 h 1987"/>
                <a:gd name="T84" fmla="*/ 1949 w 1999"/>
                <a:gd name="T85" fmla="*/ 1531 h 1987"/>
                <a:gd name="T86" fmla="*/ 1940 w 1999"/>
                <a:gd name="T87" fmla="*/ 1793 h 1987"/>
                <a:gd name="T88" fmla="*/ 1795 w 1999"/>
                <a:gd name="T89" fmla="*/ 1925 h 1987"/>
                <a:gd name="T90" fmla="*/ 1303 w 1999"/>
                <a:gd name="T91" fmla="*/ 1936 h 1987"/>
                <a:gd name="T92" fmla="*/ 1604 w 1999"/>
                <a:gd name="T93" fmla="*/ 1920 h 1987"/>
                <a:gd name="T94" fmla="*/ 1846 w 1999"/>
                <a:gd name="T95" fmla="*/ 1920 h 1987"/>
                <a:gd name="T96" fmla="*/ 1937 w 1999"/>
                <a:gd name="T97" fmla="*/ 1793 h 1987"/>
                <a:gd name="T98" fmla="*/ 1946 w 1999"/>
                <a:gd name="T99" fmla="*/ 1531 h 1987"/>
                <a:gd name="T100" fmla="*/ 1919 w 1999"/>
                <a:gd name="T101" fmla="*/ 868 h 1987"/>
                <a:gd name="T102" fmla="*/ 1925 w 1999"/>
                <a:gd name="T103" fmla="*/ 332 h 1987"/>
                <a:gd name="T104" fmla="*/ 1925 w 1999"/>
                <a:gd name="T105" fmla="*/ 137 h 1987"/>
                <a:gd name="T106" fmla="*/ 1683 w 1999"/>
                <a:gd name="T107" fmla="*/ 67 h 1987"/>
                <a:gd name="T108" fmla="*/ 1347 w 1999"/>
                <a:gd name="T109" fmla="*/ 67 h 1987"/>
                <a:gd name="T110" fmla="*/ 582 w 1999"/>
                <a:gd name="T111" fmla="*/ 80 h 1987"/>
                <a:gd name="T112" fmla="*/ 82 w 1999"/>
                <a:gd name="T113" fmla="*/ 143 h 1987"/>
                <a:gd name="T114" fmla="*/ 69 w 1999"/>
                <a:gd name="T115" fmla="*/ 585 h 1987"/>
                <a:gd name="T116" fmla="*/ 85 w 1999"/>
                <a:gd name="T117" fmla="*/ 1114 h 1987"/>
                <a:gd name="T118" fmla="*/ 77 w 1999"/>
                <a:gd name="T119" fmla="*/ 1474 h 1987"/>
                <a:gd name="T120" fmla="*/ 101 w 1999"/>
                <a:gd name="T121" fmla="*/ 1879 h 1987"/>
                <a:gd name="T122" fmla="*/ 583 w 1999"/>
                <a:gd name="T123" fmla="*/ 1914 h 19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999" h="1987">
                  <a:moveTo>
                    <a:pt x="638" y="1974"/>
                  </a:moveTo>
                  <a:cubicBezTo>
                    <a:pt x="592" y="1969"/>
                    <a:pt x="553" y="1967"/>
                    <a:pt x="517" y="1967"/>
                  </a:cubicBezTo>
                  <a:cubicBezTo>
                    <a:pt x="517" y="1967"/>
                    <a:pt x="517" y="1967"/>
                    <a:pt x="517" y="1967"/>
                  </a:cubicBezTo>
                  <a:cubicBezTo>
                    <a:pt x="443" y="1967"/>
                    <a:pt x="386" y="1975"/>
                    <a:pt x="318" y="1975"/>
                  </a:cubicBezTo>
                  <a:cubicBezTo>
                    <a:pt x="318" y="1975"/>
                    <a:pt x="318" y="1975"/>
                    <a:pt x="318" y="1975"/>
                  </a:cubicBezTo>
                  <a:cubicBezTo>
                    <a:pt x="307" y="1975"/>
                    <a:pt x="295" y="1974"/>
                    <a:pt x="283" y="1974"/>
                  </a:cubicBezTo>
                  <a:cubicBezTo>
                    <a:pt x="283" y="1974"/>
                    <a:pt x="283" y="1974"/>
                    <a:pt x="283" y="1974"/>
                  </a:cubicBezTo>
                  <a:cubicBezTo>
                    <a:pt x="208" y="1971"/>
                    <a:pt x="77" y="1978"/>
                    <a:pt x="30" y="1898"/>
                  </a:cubicBezTo>
                  <a:cubicBezTo>
                    <a:pt x="30" y="1898"/>
                    <a:pt x="30" y="1898"/>
                    <a:pt x="30" y="1898"/>
                  </a:cubicBezTo>
                  <a:cubicBezTo>
                    <a:pt x="20" y="1882"/>
                    <a:pt x="18" y="1854"/>
                    <a:pt x="18" y="1824"/>
                  </a:cubicBezTo>
                  <a:cubicBezTo>
                    <a:pt x="18" y="1824"/>
                    <a:pt x="18" y="1824"/>
                    <a:pt x="18" y="1824"/>
                  </a:cubicBezTo>
                  <a:cubicBezTo>
                    <a:pt x="18" y="1783"/>
                    <a:pt x="23" y="1739"/>
                    <a:pt x="24" y="1716"/>
                  </a:cubicBezTo>
                  <a:cubicBezTo>
                    <a:pt x="24" y="1716"/>
                    <a:pt x="24" y="1716"/>
                    <a:pt x="24" y="1716"/>
                  </a:cubicBezTo>
                  <a:cubicBezTo>
                    <a:pt x="24" y="1708"/>
                    <a:pt x="25" y="1700"/>
                    <a:pt x="25" y="1692"/>
                  </a:cubicBezTo>
                  <a:cubicBezTo>
                    <a:pt x="25" y="1692"/>
                    <a:pt x="25" y="1692"/>
                    <a:pt x="25" y="1692"/>
                  </a:cubicBezTo>
                  <a:cubicBezTo>
                    <a:pt x="25" y="1623"/>
                    <a:pt x="10" y="1560"/>
                    <a:pt x="10" y="1492"/>
                  </a:cubicBezTo>
                  <a:cubicBezTo>
                    <a:pt x="10" y="1492"/>
                    <a:pt x="10" y="1492"/>
                    <a:pt x="10" y="1492"/>
                  </a:cubicBezTo>
                  <a:cubicBezTo>
                    <a:pt x="10" y="1476"/>
                    <a:pt x="11" y="1461"/>
                    <a:pt x="13" y="1445"/>
                  </a:cubicBezTo>
                  <a:cubicBezTo>
                    <a:pt x="13" y="1445"/>
                    <a:pt x="13" y="1445"/>
                    <a:pt x="13" y="1445"/>
                  </a:cubicBezTo>
                  <a:cubicBezTo>
                    <a:pt x="26" y="1328"/>
                    <a:pt x="31" y="1225"/>
                    <a:pt x="31" y="1126"/>
                  </a:cubicBezTo>
                  <a:cubicBezTo>
                    <a:pt x="31" y="1126"/>
                    <a:pt x="31" y="1126"/>
                    <a:pt x="31" y="1126"/>
                  </a:cubicBezTo>
                  <a:cubicBezTo>
                    <a:pt x="31" y="1011"/>
                    <a:pt x="24" y="901"/>
                    <a:pt x="11" y="784"/>
                  </a:cubicBezTo>
                  <a:cubicBezTo>
                    <a:pt x="11" y="784"/>
                    <a:pt x="11" y="784"/>
                    <a:pt x="11" y="784"/>
                  </a:cubicBezTo>
                  <a:cubicBezTo>
                    <a:pt x="3" y="709"/>
                    <a:pt x="0" y="635"/>
                    <a:pt x="0" y="560"/>
                  </a:cubicBezTo>
                  <a:cubicBezTo>
                    <a:pt x="0" y="560"/>
                    <a:pt x="0" y="560"/>
                    <a:pt x="0" y="560"/>
                  </a:cubicBezTo>
                  <a:cubicBezTo>
                    <a:pt x="0" y="516"/>
                    <a:pt x="1" y="472"/>
                    <a:pt x="3" y="427"/>
                  </a:cubicBezTo>
                  <a:cubicBezTo>
                    <a:pt x="3" y="427"/>
                    <a:pt x="3" y="427"/>
                    <a:pt x="3" y="427"/>
                  </a:cubicBezTo>
                  <a:cubicBezTo>
                    <a:pt x="5" y="362"/>
                    <a:pt x="19" y="305"/>
                    <a:pt x="19" y="244"/>
                  </a:cubicBezTo>
                  <a:cubicBezTo>
                    <a:pt x="19" y="244"/>
                    <a:pt x="19" y="244"/>
                    <a:pt x="19" y="244"/>
                  </a:cubicBezTo>
                  <a:cubicBezTo>
                    <a:pt x="19" y="228"/>
                    <a:pt x="18" y="211"/>
                    <a:pt x="16" y="194"/>
                  </a:cubicBezTo>
                  <a:cubicBezTo>
                    <a:pt x="16" y="194"/>
                    <a:pt x="16" y="194"/>
                    <a:pt x="16" y="194"/>
                  </a:cubicBezTo>
                  <a:cubicBezTo>
                    <a:pt x="13" y="179"/>
                    <a:pt x="12" y="164"/>
                    <a:pt x="12" y="151"/>
                  </a:cubicBezTo>
                  <a:cubicBezTo>
                    <a:pt x="12" y="151"/>
                    <a:pt x="12" y="151"/>
                    <a:pt x="12" y="151"/>
                  </a:cubicBezTo>
                  <a:cubicBezTo>
                    <a:pt x="12" y="88"/>
                    <a:pt x="37" y="54"/>
                    <a:pt x="62" y="35"/>
                  </a:cubicBezTo>
                  <a:cubicBezTo>
                    <a:pt x="62" y="35"/>
                    <a:pt x="62" y="35"/>
                    <a:pt x="62" y="35"/>
                  </a:cubicBezTo>
                  <a:cubicBezTo>
                    <a:pt x="87" y="17"/>
                    <a:pt x="111" y="14"/>
                    <a:pt x="111" y="14"/>
                  </a:cubicBezTo>
                  <a:cubicBezTo>
                    <a:pt x="111" y="14"/>
                    <a:pt x="111" y="14"/>
                    <a:pt x="111" y="14"/>
                  </a:cubicBezTo>
                  <a:cubicBezTo>
                    <a:pt x="121" y="12"/>
                    <a:pt x="141" y="11"/>
                    <a:pt x="166" y="11"/>
                  </a:cubicBezTo>
                  <a:cubicBezTo>
                    <a:pt x="166" y="11"/>
                    <a:pt x="166" y="11"/>
                    <a:pt x="166" y="11"/>
                  </a:cubicBezTo>
                  <a:cubicBezTo>
                    <a:pt x="220" y="11"/>
                    <a:pt x="298" y="15"/>
                    <a:pt x="342" y="15"/>
                  </a:cubicBezTo>
                  <a:cubicBezTo>
                    <a:pt x="342" y="15"/>
                    <a:pt x="342" y="15"/>
                    <a:pt x="342" y="15"/>
                  </a:cubicBezTo>
                  <a:cubicBezTo>
                    <a:pt x="352" y="15"/>
                    <a:pt x="361" y="14"/>
                    <a:pt x="366" y="14"/>
                  </a:cubicBezTo>
                  <a:cubicBezTo>
                    <a:pt x="366" y="14"/>
                    <a:pt x="366" y="14"/>
                    <a:pt x="366" y="14"/>
                  </a:cubicBezTo>
                  <a:cubicBezTo>
                    <a:pt x="485" y="3"/>
                    <a:pt x="574" y="0"/>
                    <a:pt x="684" y="0"/>
                  </a:cubicBezTo>
                  <a:cubicBezTo>
                    <a:pt x="684" y="0"/>
                    <a:pt x="684" y="0"/>
                    <a:pt x="684" y="0"/>
                  </a:cubicBezTo>
                  <a:cubicBezTo>
                    <a:pt x="705" y="0"/>
                    <a:pt x="726" y="0"/>
                    <a:pt x="749" y="0"/>
                  </a:cubicBezTo>
                  <a:cubicBezTo>
                    <a:pt x="749" y="0"/>
                    <a:pt x="749" y="0"/>
                    <a:pt x="749" y="0"/>
                  </a:cubicBezTo>
                  <a:cubicBezTo>
                    <a:pt x="1010" y="2"/>
                    <a:pt x="1254" y="23"/>
                    <a:pt x="1498" y="23"/>
                  </a:cubicBezTo>
                  <a:cubicBezTo>
                    <a:pt x="1498" y="23"/>
                    <a:pt x="1498" y="23"/>
                    <a:pt x="1498" y="23"/>
                  </a:cubicBezTo>
                  <a:cubicBezTo>
                    <a:pt x="1561" y="23"/>
                    <a:pt x="1624" y="22"/>
                    <a:pt x="1687" y="18"/>
                  </a:cubicBezTo>
                  <a:cubicBezTo>
                    <a:pt x="1687" y="18"/>
                    <a:pt x="1687" y="18"/>
                    <a:pt x="1687" y="18"/>
                  </a:cubicBezTo>
                  <a:cubicBezTo>
                    <a:pt x="1719" y="17"/>
                    <a:pt x="1760" y="12"/>
                    <a:pt x="1802" y="12"/>
                  </a:cubicBezTo>
                  <a:cubicBezTo>
                    <a:pt x="1802" y="12"/>
                    <a:pt x="1802" y="12"/>
                    <a:pt x="1802" y="12"/>
                  </a:cubicBezTo>
                  <a:cubicBezTo>
                    <a:pt x="1860" y="12"/>
                    <a:pt x="1919" y="21"/>
                    <a:pt x="1954" y="58"/>
                  </a:cubicBezTo>
                  <a:cubicBezTo>
                    <a:pt x="1954" y="58"/>
                    <a:pt x="1954" y="58"/>
                    <a:pt x="1954" y="58"/>
                  </a:cubicBezTo>
                  <a:cubicBezTo>
                    <a:pt x="1994" y="101"/>
                    <a:pt x="1997" y="190"/>
                    <a:pt x="1997" y="252"/>
                  </a:cubicBezTo>
                  <a:cubicBezTo>
                    <a:pt x="1997" y="252"/>
                    <a:pt x="1997" y="252"/>
                    <a:pt x="1997" y="252"/>
                  </a:cubicBezTo>
                  <a:cubicBezTo>
                    <a:pt x="1997" y="252"/>
                    <a:pt x="1997" y="252"/>
                    <a:pt x="1997" y="253"/>
                  </a:cubicBezTo>
                  <a:cubicBezTo>
                    <a:pt x="1997" y="253"/>
                    <a:pt x="1997" y="253"/>
                    <a:pt x="1997" y="253"/>
                  </a:cubicBezTo>
                  <a:cubicBezTo>
                    <a:pt x="1997" y="332"/>
                    <a:pt x="1981" y="408"/>
                    <a:pt x="1981" y="487"/>
                  </a:cubicBezTo>
                  <a:cubicBezTo>
                    <a:pt x="1981" y="487"/>
                    <a:pt x="1981" y="487"/>
                    <a:pt x="1981" y="487"/>
                  </a:cubicBezTo>
                  <a:cubicBezTo>
                    <a:pt x="1981" y="543"/>
                    <a:pt x="1984" y="601"/>
                    <a:pt x="1984" y="659"/>
                  </a:cubicBezTo>
                  <a:cubicBezTo>
                    <a:pt x="1984" y="659"/>
                    <a:pt x="1984" y="659"/>
                    <a:pt x="1984" y="659"/>
                  </a:cubicBezTo>
                  <a:cubicBezTo>
                    <a:pt x="1984" y="697"/>
                    <a:pt x="1982" y="735"/>
                    <a:pt x="1978" y="772"/>
                  </a:cubicBezTo>
                  <a:cubicBezTo>
                    <a:pt x="1978" y="772"/>
                    <a:pt x="1978" y="772"/>
                    <a:pt x="1978" y="772"/>
                  </a:cubicBezTo>
                  <a:cubicBezTo>
                    <a:pt x="1974" y="804"/>
                    <a:pt x="1972" y="836"/>
                    <a:pt x="1972" y="867"/>
                  </a:cubicBezTo>
                  <a:cubicBezTo>
                    <a:pt x="1972" y="867"/>
                    <a:pt x="1972" y="867"/>
                    <a:pt x="1972" y="867"/>
                  </a:cubicBezTo>
                  <a:cubicBezTo>
                    <a:pt x="1972" y="944"/>
                    <a:pt x="1982" y="1018"/>
                    <a:pt x="1990" y="1098"/>
                  </a:cubicBezTo>
                  <a:cubicBezTo>
                    <a:pt x="1990" y="1098"/>
                    <a:pt x="1990" y="1098"/>
                    <a:pt x="1990" y="1098"/>
                  </a:cubicBezTo>
                  <a:cubicBezTo>
                    <a:pt x="1993" y="1126"/>
                    <a:pt x="1994" y="1153"/>
                    <a:pt x="1994" y="1181"/>
                  </a:cubicBezTo>
                  <a:cubicBezTo>
                    <a:pt x="1994" y="1181"/>
                    <a:pt x="1994" y="1181"/>
                    <a:pt x="1994" y="1181"/>
                  </a:cubicBezTo>
                  <a:cubicBezTo>
                    <a:pt x="1994" y="1262"/>
                    <a:pt x="1985" y="1343"/>
                    <a:pt x="1985" y="1425"/>
                  </a:cubicBezTo>
                  <a:cubicBezTo>
                    <a:pt x="1985" y="1425"/>
                    <a:pt x="1985" y="1425"/>
                    <a:pt x="1985" y="1425"/>
                  </a:cubicBezTo>
                  <a:cubicBezTo>
                    <a:pt x="1985" y="1425"/>
                    <a:pt x="1985" y="1426"/>
                    <a:pt x="1985" y="1426"/>
                  </a:cubicBezTo>
                  <a:cubicBezTo>
                    <a:pt x="1985" y="1426"/>
                    <a:pt x="1985" y="1426"/>
                    <a:pt x="1985" y="1426"/>
                  </a:cubicBezTo>
                  <a:cubicBezTo>
                    <a:pt x="1983" y="1426"/>
                    <a:pt x="1983" y="1426"/>
                    <a:pt x="1983" y="1426"/>
                  </a:cubicBezTo>
                  <a:cubicBezTo>
                    <a:pt x="1985" y="1426"/>
                    <a:pt x="1985" y="1426"/>
                    <a:pt x="1985" y="1426"/>
                  </a:cubicBezTo>
                  <a:cubicBezTo>
                    <a:pt x="1985" y="1504"/>
                    <a:pt x="1999" y="1612"/>
                    <a:pt x="1999" y="1713"/>
                  </a:cubicBezTo>
                  <a:cubicBezTo>
                    <a:pt x="1999" y="1713"/>
                    <a:pt x="1999" y="1713"/>
                    <a:pt x="1999" y="1713"/>
                  </a:cubicBezTo>
                  <a:cubicBezTo>
                    <a:pt x="1999" y="1780"/>
                    <a:pt x="1993" y="1844"/>
                    <a:pt x="1971" y="1892"/>
                  </a:cubicBezTo>
                  <a:cubicBezTo>
                    <a:pt x="1971" y="1892"/>
                    <a:pt x="1971" y="1892"/>
                    <a:pt x="1971" y="1892"/>
                  </a:cubicBezTo>
                  <a:cubicBezTo>
                    <a:pt x="1942" y="1956"/>
                    <a:pt x="1880" y="1969"/>
                    <a:pt x="1811" y="1974"/>
                  </a:cubicBezTo>
                  <a:cubicBezTo>
                    <a:pt x="1811" y="1974"/>
                    <a:pt x="1811" y="1974"/>
                    <a:pt x="1811" y="1974"/>
                  </a:cubicBezTo>
                  <a:cubicBezTo>
                    <a:pt x="1794" y="1975"/>
                    <a:pt x="1777" y="1975"/>
                    <a:pt x="1759" y="1975"/>
                  </a:cubicBezTo>
                  <a:cubicBezTo>
                    <a:pt x="1759" y="1975"/>
                    <a:pt x="1759" y="1975"/>
                    <a:pt x="1759" y="1975"/>
                  </a:cubicBezTo>
                  <a:cubicBezTo>
                    <a:pt x="1662" y="1975"/>
                    <a:pt x="1545" y="1960"/>
                    <a:pt x="1450" y="1960"/>
                  </a:cubicBezTo>
                  <a:cubicBezTo>
                    <a:pt x="1450" y="1960"/>
                    <a:pt x="1450" y="1960"/>
                    <a:pt x="1450" y="1960"/>
                  </a:cubicBezTo>
                  <a:cubicBezTo>
                    <a:pt x="1438" y="1960"/>
                    <a:pt x="1426" y="1960"/>
                    <a:pt x="1415" y="1961"/>
                  </a:cubicBezTo>
                  <a:cubicBezTo>
                    <a:pt x="1415" y="1961"/>
                    <a:pt x="1415" y="1961"/>
                    <a:pt x="1415" y="1961"/>
                  </a:cubicBezTo>
                  <a:cubicBezTo>
                    <a:pt x="1231" y="1970"/>
                    <a:pt x="1058" y="1987"/>
                    <a:pt x="881" y="1987"/>
                  </a:cubicBezTo>
                  <a:cubicBezTo>
                    <a:pt x="881" y="1987"/>
                    <a:pt x="881" y="1987"/>
                    <a:pt x="881" y="1987"/>
                  </a:cubicBezTo>
                  <a:cubicBezTo>
                    <a:pt x="801" y="1987"/>
                    <a:pt x="720" y="1984"/>
                    <a:pt x="638" y="1974"/>
                  </a:cubicBezTo>
                  <a:close/>
                  <a:moveTo>
                    <a:pt x="638" y="1971"/>
                  </a:moveTo>
                  <a:cubicBezTo>
                    <a:pt x="720" y="1981"/>
                    <a:pt x="801" y="1984"/>
                    <a:pt x="881" y="1984"/>
                  </a:cubicBezTo>
                  <a:cubicBezTo>
                    <a:pt x="881" y="1984"/>
                    <a:pt x="881" y="1984"/>
                    <a:pt x="881" y="1984"/>
                  </a:cubicBezTo>
                  <a:cubicBezTo>
                    <a:pt x="1058" y="1984"/>
                    <a:pt x="1231" y="1967"/>
                    <a:pt x="1415" y="1958"/>
                  </a:cubicBezTo>
                  <a:cubicBezTo>
                    <a:pt x="1415" y="1958"/>
                    <a:pt x="1415" y="1958"/>
                    <a:pt x="1415" y="1958"/>
                  </a:cubicBezTo>
                  <a:cubicBezTo>
                    <a:pt x="1426" y="1957"/>
                    <a:pt x="1438" y="1957"/>
                    <a:pt x="1450" y="1957"/>
                  </a:cubicBezTo>
                  <a:cubicBezTo>
                    <a:pt x="1450" y="1957"/>
                    <a:pt x="1450" y="1957"/>
                    <a:pt x="1450" y="1957"/>
                  </a:cubicBezTo>
                  <a:cubicBezTo>
                    <a:pt x="1546" y="1957"/>
                    <a:pt x="1662" y="1972"/>
                    <a:pt x="1759" y="1972"/>
                  </a:cubicBezTo>
                  <a:cubicBezTo>
                    <a:pt x="1759" y="1972"/>
                    <a:pt x="1759" y="1972"/>
                    <a:pt x="1759" y="1972"/>
                  </a:cubicBezTo>
                  <a:cubicBezTo>
                    <a:pt x="1777" y="1972"/>
                    <a:pt x="1794" y="1972"/>
                    <a:pt x="1811" y="1971"/>
                  </a:cubicBezTo>
                  <a:cubicBezTo>
                    <a:pt x="1811" y="1971"/>
                    <a:pt x="1811" y="1971"/>
                    <a:pt x="1811" y="1971"/>
                  </a:cubicBezTo>
                  <a:cubicBezTo>
                    <a:pt x="1880" y="1965"/>
                    <a:pt x="1940" y="1953"/>
                    <a:pt x="1968" y="1891"/>
                  </a:cubicBezTo>
                  <a:cubicBezTo>
                    <a:pt x="1968" y="1891"/>
                    <a:pt x="1968" y="1891"/>
                    <a:pt x="1968" y="1891"/>
                  </a:cubicBezTo>
                  <a:cubicBezTo>
                    <a:pt x="1990" y="1843"/>
                    <a:pt x="1996" y="1780"/>
                    <a:pt x="1996" y="1713"/>
                  </a:cubicBezTo>
                  <a:cubicBezTo>
                    <a:pt x="1996" y="1713"/>
                    <a:pt x="1996" y="1713"/>
                    <a:pt x="1996" y="1713"/>
                  </a:cubicBezTo>
                  <a:cubicBezTo>
                    <a:pt x="1996" y="1613"/>
                    <a:pt x="1982" y="1504"/>
                    <a:pt x="1982" y="1426"/>
                  </a:cubicBezTo>
                  <a:cubicBezTo>
                    <a:pt x="1982" y="1426"/>
                    <a:pt x="1982" y="1426"/>
                    <a:pt x="1982" y="1426"/>
                  </a:cubicBezTo>
                  <a:cubicBezTo>
                    <a:pt x="1982" y="1426"/>
                    <a:pt x="1982" y="1425"/>
                    <a:pt x="1982" y="1425"/>
                  </a:cubicBezTo>
                  <a:cubicBezTo>
                    <a:pt x="1982" y="1425"/>
                    <a:pt x="1982" y="1425"/>
                    <a:pt x="1982" y="1425"/>
                  </a:cubicBezTo>
                  <a:cubicBezTo>
                    <a:pt x="1982" y="1342"/>
                    <a:pt x="1991" y="1262"/>
                    <a:pt x="1991" y="1181"/>
                  </a:cubicBezTo>
                  <a:cubicBezTo>
                    <a:pt x="1991" y="1181"/>
                    <a:pt x="1991" y="1181"/>
                    <a:pt x="1991" y="1181"/>
                  </a:cubicBezTo>
                  <a:cubicBezTo>
                    <a:pt x="1991" y="1153"/>
                    <a:pt x="1990" y="1126"/>
                    <a:pt x="1987" y="1098"/>
                  </a:cubicBezTo>
                  <a:cubicBezTo>
                    <a:pt x="1987" y="1098"/>
                    <a:pt x="1987" y="1098"/>
                    <a:pt x="1987" y="1098"/>
                  </a:cubicBezTo>
                  <a:cubicBezTo>
                    <a:pt x="1979" y="1019"/>
                    <a:pt x="1969" y="944"/>
                    <a:pt x="1969" y="867"/>
                  </a:cubicBezTo>
                  <a:cubicBezTo>
                    <a:pt x="1969" y="867"/>
                    <a:pt x="1969" y="867"/>
                    <a:pt x="1969" y="867"/>
                  </a:cubicBezTo>
                  <a:cubicBezTo>
                    <a:pt x="1969" y="836"/>
                    <a:pt x="1971" y="804"/>
                    <a:pt x="1975" y="772"/>
                  </a:cubicBezTo>
                  <a:cubicBezTo>
                    <a:pt x="1975" y="772"/>
                    <a:pt x="1975" y="772"/>
                    <a:pt x="1975" y="772"/>
                  </a:cubicBezTo>
                  <a:cubicBezTo>
                    <a:pt x="1979" y="735"/>
                    <a:pt x="1981" y="697"/>
                    <a:pt x="1981" y="659"/>
                  </a:cubicBezTo>
                  <a:cubicBezTo>
                    <a:pt x="1981" y="659"/>
                    <a:pt x="1981" y="659"/>
                    <a:pt x="1981" y="659"/>
                  </a:cubicBezTo>
                  <a:cubicBezTo>
                    <a:pt x="1981" y="601"/>
                    <a:pt x="1978" y="543"/>
                    <a:pt x="1978" y="487"/>
                  </a:cubicBezTo>
                  <a:cubicBezTo>
                    <a:pt x="1978" y="487"/>
                    <a:pt x="1978" y="487"/>
                    <a:pt x="1978" y="487"/>
                  </a:cubicBezTo>
                  <a:cubicBezTo>
                    <a:pt x="1978" y="407"/>
                    <a:pt x="1994" y="331"/>
                    <a:pt x="1994" y="253"/>
                  </a:cubicBezTo>
                  <a:cubicBezTo>
                    <a:pt x="1994" y="253"/>
                    <a:pt x="1994" y="253"/>
                    <a:pt x="1994" y="253"/>
                  </a:cubicBezTo>
                  <a:cubicBezTo>
                    <a:pt x="1994" y="252"/>
                    <a:pt x="1994" y="252"/>
                    <a:pt x="1994" y="252"/>
                  </a:cubicBezTo>
                  <a:cubicBezTo>
                    <a:pt x="1994" y="252"/>
                    <a:pt x="1994" y="252"/>
                    <a:pt x="1994" y="252"/>
                  </a:cubicBezTo>
                  <a:cubicBezTo>
                    <a:pt x="1994" y="190"/>
                    <a:pt x="1991" y="101"/>
                    <a:pt x="1952" y="60"/>
                  </a:cubicBezTo>
                  <a:cubicBezTo>
                    <a:pt x="1952" y="60"/>
                    <a:pt x="1952" y="60"/>
                    <a:pt x="1952" y="60"/>
                  </a:cubicBezTo>
                  <a:cubicBezTo>
                    <a:pt x="1918" y="24"/>
                    <a:pt x="1860" y="15"/>
                    <a:pt x="1802" y="15"/>
                  </a:cubicBezTo>
                  <a:cubicBezTo>
                    <a:pt x="1802" y="15"/>
                    <a:pt x="1802" y="15"/>
                    <a:pt x="1802" y="15"/>
                  </a:cubicBezTo>
                  <a:cubicBezTo>
                    <a:pt x="1760" y="15"/>
                    <a:pt x="1719" y="20"/>
                    <a:pt x="1688" y="21"/>
                  </a:cubicBezTo>
                  <a:cubicBezTo>
                    <a:pt x="1688" y="21"/>
                    <a:pt x="1688" y="21"/>
                    <a:pt x="1688" y="21"/>
                  </a:cubicBezTo>
                  <a:cubicBezTo>
                    <a:pt x="1624" y="25"/>
                    <a:pt x="1561" y="26"/>
                    <a:pt x="1498" y="26"/>
                  </a:cubicBezTo>
                  <a:cubicBezTo>
                    <a:pt x="1498" y="26"/>
                    <a:pt x="1498" y="26"/>
                    <a:pt x="1498" y="26"/>
                  </a:cubicBezTo>
                  <a:cubicBezTo>
                    <a:pt x="1254" y="26"/>
                    <a:pt x="1010" y="5"/>
                    <a:pt x="749" y="3"/>
                  </a:cubicBezTo>
                  <a:cubicBezTo>
                    <a:pt x="749" y="3"/>
                    <a:pt x="749" y="3"/>
                    <a:pt x="749" y="3"/>
                  </a:cubicBezTo>
                  <a:cubicBezTo>
                    <a:pt x="726" y="3"/>
                    <a:pt x="705" y="3"/>
                    <a:pt x="684" y="3"/>
                  </a:cubicBezTo>
                  <a:cubicBezTo>
                    <a:pt x="684" y="3"/>
                    <a:pt x="684" y="3"/>
                    <a:pt x="684" y="3"/>
                  </a:cubicBezTo>
                  <a:cubicBezTo>
                    <a:pt x="575" y="3"/>
                    <a:pt x="486" y="6"/>
                    <a:pt x="367" y="17"/>
                  </a:cubicBezTo>
                  <a:cubicBezTo>
                    <a:pt x="367" y="17"/>
                    <a:pt x="367" y="17"/>
                    <a:pt x="367" y="17"/>
                  </a:cubicBezTo>
                  <a:cubicBezTo>
                    <a:pt x="361" y="17"/>
                    <a:pt x="352" y="18"/>
                    <a:pt x="342" y="18"/>
                  </a:cubicBezTo>
                  <a:cubicBezTo>
                    <a:pt x="342" y="18"/>
                    <a:pt x="342" y="18"/>
                    <a:pt x="342" y="18"/>
                  </a:cubicBezTo>
                  <a:cubicBezTo>
                    <a:pt x="298" y="18"/>
                    <a:pt x="220" y="14"/>
                    <a:pt x="166" y="14"/>
                  </a:cubicBezTo>
                  <a:cubicBezTo>
                    <a:pt x="166" y="14"/>
                    <a:pt x="166" y="14"/>
                    <a:pt x="166" y="14"/>
                  </a:cubicBezTo>
                  <a:cubicBezTo>
                    <a:pt x="141" y="14"/>
                    <a:pt x="121" y="15"/>
                    <a:pt x="112" y="17"/>
                  </a:cubicBezTo>
                  <a:cubicBezTo>
                    <a:pt x="112" y="17"/>
                    <a:pt x="112" y="17"/>
                    <a:pt x="112" y="17"/>
                  </a:cubicBezTo>
                  <a:cubicBezTo>
                    <a:pt x="112" y="17"/>
                    <a:pt x="106" y="17"/>
                    <a:pt x="97" y="20"/>
                  </a:cubicBezTo>
                  <a:cubicBezTo>
                    <a:pt x="97" y="20"/>
                    <a:pt x="97" y="20"/>
                    <a:pt x="97" y="20"/>
                  </a:cubicBezTo>
                  <a:cubicBezTo>
                    <a:pt x="88" y="23"/>
                    <a:pt x="76" y="29"/>
                    <a:pt x="64" y="38"/>
                  </a:cubicBezTo>
                  <a:cubicBezTo>
                    <a:pt x="64" y="38"/>
                    <a:pt x="64" y="38"/>
                    <a:pt x="64" y="38"/>
                  </a:cubicBezTo>
                  <a:cubicBezTo>
                    <a:pt x="39" y="56"/>
                    <a:pt x="15" y="89"/>
                    <a:pt x="15" y="151"/>
                  </a:cubicBezTo>
                  <a:cubicBezTo>
                    <a:pt x="15" y="151"/>
                    <a:pt x="15" y="151"/>
                    <a:pt x="15" y="151"/>
                  </a:cubicBezTo>
                  <a:cubicBezTo>
                    <a:pt x="15" y="164"/>
                    <a:pt x="16" y="178"/>
                    <a:pt x="19" y="194"/>
                  </a:cubicBezTo>
                  <a:cubicBezTo>
                    <a:pt x="19" y="194"/>
                    <a:pt x="19" y="194"/>
                    <a:pt x="19" y="194"/>
                  </a:cubicBezTo>
                  <a:cubicBezTo>
                    <a:pt x="21" y="211"/>
                    <a:pt x="22" y="228"/>
                    <a:pt x="22" y="244"/>
                  </a:cubicBezTo>
                  <a:cubicBezTo>
                    <a:pt x="22" y="244"/>
                    <a:pt x="22" y="244"/>
                    <a:pt x="22" y="244"/>
                  </a:cubicBezTo>
                  <a:cubicBezTo>
                    <a:pt x="22" y="306"/>
                    <a:pt x="8" y="362"/>
                    <a:pt x="6" y="427"/>
                  </a:cubicBezTo>
                  <a:cubicBezTo>
                    <a:pt x="6" y="427"/>
                    <a:pt x="6" y="427"/>
                    <a:pt x="6" y="427"/>
                  </a:cubicBezTo>
                  <a:cubicBezTo>
                    <a:pt x="4" y="472"/>
                    <a:pt x="3" y="516"/>
                    <a:pt x="3" y="560"/>
                  </a:cubicBezTo>
                  <a:cubicBezTo>
                    <a:pt x="3" y="560"/>
                    <a:pt x="3" y="560"/>
                    <a:pt x="3" y="560"/>
                  </a:cubicBezTo>
                  <a:cubicBezTo>
                    <a:pt x="3" y="635"/>
                    <a:pt x="6" y="709"/>
                    <a:pt x="14" y="784"/>
                  </a:cubicBezTo>
                  <a:cubicBezTo>
                    <a:pt x="14" y="784"/>
                    <a:pt x="14" y="784"/>
                    <a:pt x="14" y="784"/>
                  </a:cubicBezTo>
                  <a:cubicBezTo>
                    <a:pt x="27" y="901"/>
                    <a:pt x="34" y="1011"/>
                    <a:pt x="34" y="1126"/>
                  </a:cubicBezTo>
                  <a:cubicBezTo>
                    <a:pt x="34" y="1126"/>
                    <a:pt x="34" y="1126"/>
                    <a:pt x="34" y="1126"/>
                  </a:cubicBezTo>
                  <a:cubicBezTo>
                    <a:pt x="34" y="1225"/>
                    <a:pt x="29" y="1329"/>
                    <a:pt x="16" y="1445"/>
                  </a:cubicBezTo>
                  <a:cubicBezTo>
                    <a:pt x="16" y="1445"/>
                    <a:pt x="16" y="1445"/>
                    <a:pt x="16" y="1445"/>
                  </a:cubicBezTo>
                  <a:cubicBezTo>
                    <a:pt x="14" y="1461"/>
                    <a:pt x="13" y="1477"/>
                    <a:pt x="13" y="1492"/>
                  </a:cubicBezTo>
                  <a:cubicBezTo>
                    <a:pt x="13" y="1492"/>
                    <a:pt x="13" y="1492"/>
                    <a:pt x="13" y="1492"/>
                  </a:cubicBezTo>
                  <a:cubicBezTo>
                    <a:pt x="13" y="1560"/>
                    <a:pt x="28" y="1622"/>
                    <a:pt x="28" y="1692"/>
                  </a:cubicBezTo>
                  <a:cubicBezTo>
                    <a:pt x="28" y="1692"/>
                    <a:pt x="28" y="1692"/>
                    <a:pt x="28" y="1692"/>
                  </a:cubicBezTo>
                  <a:cubicBezTo>
                    <a:pt x="28" y="1700"/>
                    <a:pt x="27" y="1708"/>
                    <a:pt x="27" y="1716"/>
                  </a:cubicBezTo>
                  <a:cubicBezTo>
                    <a:pt x="27" y="1716"/>
                    <a:pt x="27" y="1716"/>
                    <a:pt x="27" y="1716"/>
                  </a:cubicBezTo>
                  <a:cubicBezTo>
                    <a:pt x="26" y="1739"/>
                    <a:pt x="21" y="1784"/>
                    <a:pt x="21" y="1824"/>
                  </a:cubicBezTo>
                  <a:cubicBezTo>
                    <a:pt x="21" y="1824"/>
                    <a:pt x="21" y="1824"/>
                    <a:pt x="21" y="1824"/>
                  </a:cubicBezTo>
                  <a:cubicBezTo>
                    <a:pt x="21" y="1854"/>
                    <a:pt x="24" y="1881"/>
                    <a:pt x="32" y="1896"/>
                  </a:cubicBezTo>
                  <a:cubicBezTo>
                    <a:pt x="32" y="1896"/>
                    <a:pt x="32" y="1896"/>
                    <a:pt x="32" y="1896"/>
                  </a:cubicBezTo>
                  <a:cubicBezTo>
                    <a:pt x="78" y="1974"/>
                    <a:pt x="208" y="1968"/>
                    <a:pt x="284" y="1971"/>
                  </a:cubicBezTo>
                  <a:cubicBezTo>
                    <a:pt x="284" y="1971"/>
                    <a:pt x="284" y="1971"/>
                    <a:pt x="284" y="1971"/>
                  </a:cubicBezTo>
                  <a:cubicBezTo>
                    <a:pt x="295" y="1971"/>
                    <a:pt x="307" y="1972"/>
                    <a:pt x="318" y="1972"/>
                  </a:cubicBezTo>
                  <a:cubicBezTo>
                    <a:pt x="318" y="1972"/>
                    <a:pt x="318" y="1972"/>
                    <a:pt x="318" y="1972"/>
                  </a:cubicBezTo>
                  <a:cubicBezTo>
                    <a:pt x="386" y="1972"/>
                    <a:pt x="443" y="1964"/>
                    <a:pt x="517" y="1964"/>
                  </a:cubicBezTo>
                  <a:cubicBezTo>
                    <a:pt x="517" y="1964"/>
                    <a:pt x="517" y="1964"/>
                    <a:pt x="517" y="1964"/>
                  </a:cubicBezTo>
                  <a:cubicBezTo>
                    <a:pt x="553" y="1964"/>
                    <a:pt x="592" y="1966"/>
                    <a:pt x="638" y="1971"/>
                  </a:cubicBezTo>
                  <a:close/>
                  <a:moveTo>
                    <a:pt x="1241" y="1936"/>
                  </a:moveTo>
                  <a:cubicBezTo>
                    <a:pt x="1007" y="1934"/>
                    <a:pt x="805" y="1917"/>
                    <a:pt x="583" y="1917"/>
                  </a:cubicBezTo>
                  <a:cubicBezTo>
                    <a:pt x="583" y="1917"/>
                    <a:pt x="583" y="1917"/>
                    <a:pt x="583" y="1917"/>
                  </a:cubicBezTo>
                  <a:cubicBezTo>
                    <a:pt x="509" y="1917"/>
                    <a:pt x="434" y="1919"/>
                    <a:pt x="355" y="1924"/>
                  </a:cubicBezTo>
                  <a:cubicBezTo>
                    <a:pt x="355" y="1924"/>
                    <a:pt x="355" y="1924"/>
                    <a:pt x="355" y="1924"/>
                  </a:cubicBezTo>
                  <a:cubicBezTo>
                    <a:pt x="329" y="1925"/>
                    <a:pt x="296" y="1928"/>
                    <a:pt x="262" y="1928"/>
                  </a:cubicBezTo>
                  <a:cubicBezTo>
                    <a:pt x="262" y="1928"/>
                    <a:pt x="262" y="1928"/>
                    <a:pt x="262" y="1928"/>
                  </a:cubicBezTo>
                  <a:cubicBezTo>
                    <a:pt x="201" y="1928"/>
                    <a:pt x="135" y="1920"/>
                    <a:pt x="99" y="1881"/>
                  </a:cubicBezTo>
                  <a:cubicBezTo>
                    <a:pt x="99" y="1881"/>
                    <a:pt x="99" y="1881"/>
                    <a:pt x="99" y="1881"/>
                  </a:cubicBezTo>
                  <a:cubicBezTo>
                    <a:pt x="61" y="1840"/>
                    <a:pt x="58" y="1756"/>
                    <a:pt x="58" y="1697"/>
                  </a:cubicBezTo>
                  <a:cubicBezTo>
                    <a:pt x="58" y="1697"/>
                    <a:pt x="58" y="1697"/>
                    <a:pt x="58" y="1697"/>
                  </a:cubicBezTo>
                  <a:cubicBezTo>
                    <a:pt x="58" y="1697"/>
                    <a:pt x="58" y="1696"/>
                    <a:pt x="58" y="1696"/>
                  </a:cubicBezTo>
                  <a:cubicBezTo>
                    <a:pt x="58" y="1696"/>
                    <a:pt x="58" y="1696"/>
                    <a:pt x="58" y="1696"/>
                  </a:cubicBezTo>
                  <a:cubicBezTo>
                    <a:pt x="58" y="1621"/>
                    <a:pt x="74" y="1549"/>
                    <a:pt x="74" y="1474"/>
                  </a:cubicBezTo>
                  <a:cubicBezTo>
                    <a:pt x="74" y="1474"/>
                    <a:pt x="74" y="1474"/>
                    <a:pt x="74" y="1474"/>
                  </a:cubicBezTo>
                  <a:cubicBezTo>
                    <a:pt x="74" y="1421"/>
                    <a:pt x="71" y="1366"/>
                    <a:pt x="71" y="1311"/>
                  </a:cubicBezTo>
                  <a:cubicBezTo>
                    <a:pt x="71" y="1311"/>
                    <a:pt x="71" y="1311"/>
                    <a:pt x="71" y="1311"/>
                  </a:cubicBezTo>
                  <a:cubicBezTo>
                    <a:pt x="71" y="1275"/>
                    <a:pt x="72" y="1239"/>
                    <a:pt x="76" y="1204"/>
                  </a:cubicBezTo>
                  <a:cubicBezTo>
                    <a:pt x="76" y="1204"/>
                    <a:pt x="76" y="1204"/>
                    <a:pt x="76" y="1204"/>
                  </a:cubicBezTo>
                  <a:cubicBezTo>
                    <a:pt x="80" y="1173"/>
                    <a:pt x="82" y="1143"/>
                    <a:pt x="82" y="1114"/>
                  </a:cubicBezTo>
                  <a:cubicBezTo>
                    <a:pt x="82" y="1114"/>
                    <a:pt x="82" y="1114"/>
                    <a:pt x="82" y="1114"/>
                  </a:cubicBezTo>
                  <a:cubicBezTo>
                    <a:pt x="82" y="1041"/>
                    <a:pt x="72" y="970"/>
                    <a:pt x="65" y="895"/>
                  </a:cubicBezTo>
                  <a:cubicBezTo>
                    <a:pt x="65" y="895"/>
                    <a:pt x="65" y="895"/>
                    <a:pt x="65" y="895"/>
                  </a:cubicBezTo>
                  <a:cubicBezTo>
                    <a:pt x="62" y="862"/>
                    <a:pt x="61" y="829"/>
                    <a:pt x="61" y="797"/>
                  </a:cubicBezTo>
                  <a:cubicBezTo>
                    <a:pt x="61" y="797"/>
                    <a:pt x="61" y="797"/>
                    <a:pt x="61" y="797"/>
                  </a:cubicBezTo>
                  <a:cubicBezTo>
                    <a:pt x="61" y="726"/>
                    <a:pt x="66" y="656"/>
                    <a:pt x="66" y="585"/>
                  </a:cubicBezTo>
                  <a:cubicBezTo>
                    <a:pt x="66" y="585"/>
                    <a:pt x="66" y="585"/>
                    <a:pt x="66" y="585"/>
                  </a:cubicBezTo>
                  <a:cubicBezTo>
                    <a:pt x="66" y="585"/>
                    <a:pt x="66" y="584"/>
                    <a:pt x="66" y="584"/>
                  </a:cubicBezTo>
                  <a:cubicBezTo>
                    <a:pt x="66" y="584"/>
                    <a:pt x="66" y="584"/>
                    <a:pt x="66" y="584"/>
                  </a:cubicBezTo>
                  <a:cubicBezTo>
                    <a:pt x="66" y="510"/>
                    <a:pt x="52" y="407"/>
                    <a:pt x="52" y="312"/>
                  </a:cubicBezTo>
                  <a:cubicBezTo>
                    <a:pt x="52" y="312"/>
                    <a:pt x="52" y="312"/>
                    <a:pt x="52" y="312"/>
                  </a:cubicBezTo>
                  <a:cubicBezTo>
                    <a:pt x="52" y="248"/>
                    <a:pt x="58" y="188"/>
                    <a:pt x="79" y="141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106" y="81"/>
                    <a:pt x="169" y="65"/>
                    <a:pt x="235" y="60"/>
                  </a:cubicBezTo>
                  <a:cubicBezTo>
                    <a:pt x="235" y="60"/>
                    <a:pt x="235" y="60"/>
                    <a:pt x="235" y="60"/>
                  </a:cubicBezTo>
                  <a:cubicBezTo>
                    <a:pt x="248" y="59"/>
                    <a:pt x="262" y="59"/>
                    <a:pt x="277" y="59"/>
                  </a:cubicBezTo>
                  <a:cubicBezTo>
                    <a:pt x="277" y="59"/>
                    <a:pt x="277" y="59"/>
                    <a:pt x="277" y="59"/>
                  </a:cubicBezTo>
                  <a:cubicBezTo>
                    <a:pt x="373" y="59"/>
                    <a:pt x="488" y="77"/>
                    <a:pt x="582" y="77"/>
                  </a:cubicBezTo>
                  <a:cubicBezTo>
                    <a:pt x="582" y="77"/>
                    <a:pt x="582" y="77"/>
                    <a:pt x="582" y="77"/>
                  </a:cubicBezTo>
                  <a:cubicBezTo>
                    <a:pt x="591" y="77"/>
                    <a:pt x="601" y="77"/>
                    <a:pt x="610" y="76"/>
                  </a:cubicBezTo>
                  <a:cubicBezTo>
                    <a:pt x="610" y="76"/>
                    <a:pt x="610" y="76"/>
                    <a:pt x="610" y="76"/>
                  </a:cubicBezTo>
                  <a:cubicBezTo>
                    <a:pt x="784" y="68"/>
                    <a:pt x="949" y="51"/>
                    <a:pt x="1117" y="51"/>
                  </a:cubicBezTo>
                  <a:cubicBezTo>
                    <a:pt x="1117" y="51"/>
                    <a:pt x="1117" y="51"/>
                    <a:pt x="1117" y="51"/>
                  </a:cubicBezTo>
                  <a:cubicBezTo>
                    <a:pt x="1192" y="51"/>
                    <a:pt x="1269" y="55"/>
                    <a:pt x="1347" y="64"/>
                  </a:cubicBezTo>
                  <a:cubicBezTo>
                    <a:pt x="1347" y="64"/>
                    <a:pt x="1347" y="64"/>
                    <a:pt x="1347" y="64"/>
                  </a:cubicBezTo>
                  <a:cubicBezTo>
                    <a:pt x="1391" y="69"/>
                    <a:pt x="1428" y="71"/>
                    <a:pt x="1461" y="71"/>
                  </a:cubicBezTo>
                  <a:cubicBezTo>
                    <a:pt x="1461" y="71"/>
                    <a:pt x="1461" y="71"/>
                    <a:pt x="1461" y="71"/>
                  </a:cubicBezTo>
                  <a:cubicBezTo>
                    <a:pt x="1531" y="71"/>
                    <a:pt x="1586" y="63"/>
                    <a:pt x="1650" y="63"/>
                  </a:cubicBezTo>
                  <a:cubicBezTo>
                    <a:pt x="1650" y="63"/>
                    <a:pt x="1650" y="63"/>
                    <a:pt x="1650" y="63"/>
                  </a:cubicBezTo>
                  <a:cubicBezTo>
                    <a:pt x="1661" y="63"/>
                    <a:pt x="1672" y="64"/>
                    <a:pt x="1683" y="64"/>
                  </a:cubicBezTo>
                  <a:cubicBezTo>
                    <a:pt x="1683" y="64"/>
                    <a:pt x="1683" y="64"/>
                    <a:pt x="1683" y="64"/>
                  </a:cubicBezTo>
                  <a:cubicBezTo>
                    <a:pt x="1689" y="64"/>
                    <a:pt x="1696" y="64"/>
                    <a:pt x="1704" y="64"/>
                  </a:cubicBezTo>
                  <a:cubicBezTo>
                    <a:pt x="1704" y="64"/>
                    <a:pt x="1704" y="64"/>
                    <a:pt x="1704" y="64"/>
                  </a:cubicBezTo>
                  <a:cubicBezTo>
                    <a:pt x="1718" y="64"/>
                    <a:pt x="1733" y="64"/>
                    <a:pt x="1749" y="64"/>
                  </a:cubicBezTo>
                  <a:cubicBezTo>
                    <a:pt x="1749" y="64"/>
                    <a:pt x="1749" y="64"/>
                    <a:pt x="1749" y="64"/>
                  </a:cubicBezTo>
                  <a:cubicBezTo>
                    <a:pt x="1819" y="64"/>
                    <a:pt x="1903" y="70"/>
                    <a:pt x="1928" y="136"/>
                  </a:cubicBezTo>
                  <a:cubicBezTo>
                    <a:pt x="1928" y="136"/>
                    <a:pt x="1928" y="136"/>
                    <a:pt x="1928" y="136"/>
                  </a:cubicBezTo>
                  <a:cubicBezTo>
                    <a:pt x="1933" y="151"/>
                    <a:pt x="1935" y="174"/>
                    <a:pt x="1935" y="199"/>
                  </a:cubicBezTo>
                  <a:cubicBezTo>
                    <a:pt x="1935" y="199"/>
                    <a:pt x="1935" y="199"/>
                    <a:pt x="1935" y="199"/>
                  </a:cubicBezTo>
                  <a:cubicBezTo>
                    <a:pt x="1935" y="239"/>
                    <a:pt x="1930" y="285"/>
                    <a:pt x="1929" y="309"/>
                  </a:cubicBezTo>
                  <a:cubicBezTo>
                    <a:pt x="1929" y="309"/>
                    <a:pt x="1929" y="309"/>
                    <a:pt x="1929" y="309"/>
                  </a:cubicBezTo>
                  <a:cubicBezTo>
                    <a:pt x="1929" y="317"/>
                    <a:pt x="1928" y="324"/>
                    <a:pt x="1928" y="332"/>
                  </a:cubicBezTo>
                  <a:cubicBezTo>
                    <a:pt x="1928" y="332"/>
                    <a:pt x="1928" y="332"/>
                    <a:pt x="1928" y="332"/>
                  </a:cubicBezTo>
                  <a:cubicBezTo>
                    <a:pt x="1928" y="397"/>
                    <a:pt x="1942" y="457"/>
                    <a:pt x="1942" y="521"/>
                  </a:cubicBezTo>
                  <a:cubicBezTo>
                    <a:pt x="1942" y="521"/>
                    <a:pt x="1942" y="521"/>
                    <a:pt x="1942" y="521"/>
                  </a:cubicBezTo>
                  <a:cubicBezTo>
                    <a:pt x="1942" y="536"/>
                    <a:pt x="1941" y="551"/>
                    <a:pt x="1939" y="566"/>
                  </a:cubicBezTo>
                  <a:cubicBezTo>
                    <a:pt x="1939" y="566"/>
                    <a:pt x="1939" y="566"/>
                    <a:pt x="1939" y="566"/>
                  </a:cubicBezTo>
                  <a:cubicBezTo>
                    <a:pt x="1927" y="676"/>
                    <a:pt x="1922" y="774"/>
                    <a:pt x="1922" y="868"/>
                  </a:cubicBezTo>
                  <a:cubicBezTo>
                    <a:pt x="1922" y="868"/>
                    <a:pt x="1922" y="868"/>
                    <a:pt x="1922" y="868"/>
                  </a:cubicBezTo>
                  <a:cubicBezTo>
                    <a:pt x="1922" y="977"/>
                    <a:pt x="1929" y="1081"/>
                    <a:pt x="1941" y="1192"/>
                  </a:cubicBezTo>
                  <a:cubicBezTo>
                    <a:pt x="1941" y="1192"/>
                    <a:pt x="1941" y="1192"/>
                    <a:pt x="1941" y="1192"/>
                  </a:cubicBezTo>
                  <a:cubicBezTo>
                    <a:pt x="1949" y="1263"/>
                    <a:pt x="1952" y="1334"/>
                    <a:pt x="1952" y="1404"/>
                  </a:cubicBezTo>
                  <a:cubicBezTo>
                    <a:pt x="1952" y="1404"/>
                    <a:pt x="1952" y="1404"/>
                    <a:pt x="1952" y="1404"/>
                  </a:cubicBezTo>
                  <a:cubicBezTo>
                    <a:pt x="1952" y="1446"/>
                    <a:pt x="1951" y="1489"/>
                    <a:pt x="1949" y="1531"/>
                  </a:cubicBezTo>
                  <a:cubicBezTo>
                    <a:pt x="1949" y="1531"/>
                    <a:pt x="1949" y="1531"/>
                    <a:pt x="1949" y="1531"/>
                  </a:cubicBezTo>
                  <a:cubicBezTo>
                    <a:pt x="1947" y="1593"/>
                    <a:pt x="1933" y="1646"/>
                    <a:pt x="1933" y="1704"/>
                  </a:cubicBezTo>
                  <a:cubicBezTo>
                    <a:pt x="1933" y="1704"/>
                    <a:pt x="1933" y="1704"/>
                    <a:pt x="1933" y="1704"/>
                  </a:cubicBezTo>
                  <a:cubicBezTo>
                    <a:pt x="1933" y="1719"/>
                    <a:pt x="1934" y="1735"/>
                    <a:pt x="1937" y="1752"/>
                  </a:cubicBezTo>
                  <a:cubicBezTo>
                    <a:pt x="1937" y="1752"/>
                    <a:pt x="1937" y="1752"/>
                    <a:pt x="1937" y="1752"/>
                  </a:cubicBezTo>
                  <a:cubicBezTo>
                    <a:pt x="1939" y="1766"/>
                    <a:pt x="1940" y="1780"/>
                    <a:pt x="1940" y="1793"/>
                  </a:cubicBezTo>
                  <a:cubicBezTo>
                    <a:pt x="1940" y="1793"/>
                    <a:pt x="1940" y="1793"/>
                    <a:pt x="1940" y="1793"/>
                  </a:cubicBezTo>
                  <a:cubicBezTo>
                    <a:pt x="1940" y="1852"/>
                    <a:pt x="1917" y="1885"/>
                    <a:pt x="1893" y="1902"/>
                  </a:cubicBezTo>
                  <a:cubicBezTo>
                    <a:pt x="1893" y="1902"/>
                    <a:pt x="1893" y="1902"/>
                    <a:pt x="1893" y="1902"/>
                  </a:cubicBezTo>
                  <a:cubicBezTo>
                    <a:pt x="1870" y="1920"/>
                    <a:pt x="1846" y="1923"/>
                    <a:pt x="1846" y="1923"/>
                  </a:cubicBezTo>
                  <a:cubicBezTo>
                    <a:pt x="1846" y="1923"/>
                    <a:pt x="1846" y="1923"/>
                    <a:pt x="1846" y="1923"/>
                  </a:cubicBezTo>
                  <a:cubicBezTo>
                    <a:pt x="1837" y="1925"/>
                    <a:pt x="1818" y="1925"/>
                    <a:pt x="1795" y="1925"/>
                  </a:cubicBezTo>
                  <a:cubicBezTo>
                    <a:pt x="1795" y="1925"/>
                    <a:pt x="1795" y="1925"/>
                    <a:pt x="1795" y="1925"/>
                  </a:cubicBezTo>
                  <a:cubicBezTo>
                    <a:pt x="1743" y="1925"/>
                    <a:pt x="1669" y="1922"/>
                    <a:pt x="1628" y="1922"/>
                  </a:cubicBezTo>
                  <a:cubicBezTo>
                    <a:pt x="1628" y="1922"/>
                    <a:pt x="1628" y="1922"/>
                    <a:pt x="1628" y="1922"/>
                  </a:cubicBezTo>
                  <a:cubicBezTo>
                    <a:pt x="1618" y="1922"/>
                    <a:pt x="1609" y="1922"/>
                    <a:pt x="1604" y="1923"/>
                  </a:cubicBezTo>
                  <a:cubicBezTo>
                    <a:pt x="1604" y="1923"/>
                    <a:pt x="1604" y="1923"/>
                    <a:pt x="1604" y="1923"/>
                  </a:cubicBezTo>
                  <a:cubicBezTo>
                    <a:pt x="1491" y="1933"/>
                    <a:pt x="1407" y="1936"/>
                    <a:pt x="1303" y="1936"/>
                  </a:cubicBezTo>
                  <a:cubicBezTo>
                    <a:pt x="1303" y="1936"/>
                    <a:pt x="1303" y="1936"/>
                    <a:pt x="1303" y="1936"/>
                  </a:cubicBezTo>
                  <a:cubicBezTo>
                    <a:pt x="1284" y="1936"/>
                    <a:pt x="1263" y="1936"/>
                    <a:pt x="1241" y="1936"/>
                  </a:cubicBezTo>
                  <a:close/>
                  <a:moveTo>
                    <a:pt x="1241" y="1933"/>
                  </a:moveTo>
                  <a:cubicBezTo>
                    <a:pt x="1263" y="1933"/>
                    <a:pt x="1284" y="1933"/>
                    <a:pt x="1303" y="1933"/>
                  </a:cubicBezTo>
                  <a:cubicBezTo>
                    <a:pt x="1303" y="1933"/>
                    <a:pt x="1303" y="1933"/>
                    <a:pt x="1303" y="1933"/>
                  </a:cubicBezTo>
                  <a:cubicBezTo>
                    <a:pt x="1407" y="1933"/>
                    <a:pt x="1491" y="1930"/>
                    <a:pt x="1604" y="1920"/>
                  </a:cubicBezTo>
                  <a:cubicBezTo>
                    <a:pt x="1604" y="1920"/>
                    <a:pt x="1604" y="1920"/>
                    <a:pt x="1604" y="1920"/>
                  </a:cubicBezTo>
                  <a:cubicBezTo>
                    <a:pt x="1609" y="1919"/>
                    <a:pt x="1618" y="1919"/>
                    <a:pt x="1628" y="1919"/>
                  </a:cubicBezTo>
                  <a:cubicBezTo>
                    <a:pt x="1628" y="1919"/>
                    <a:pt x="1628" y="1919"/>
                    <a:pt x="1628" y="1919"/>
                  </a:cubicBezTo>
                  <a:cubicBezTo>
                    <a:pt x="1669" y="1919"/>
                    <a:pt x="1743" y="1922"/>
                    <a:pt x="1795" y="1922"/>
                  </a:cubicBezTo>
                  <a:cubicBezTo>
                    <a:pt x="1795" y="1922"/>
                    <a:pt x="1795" y="1922"/>
                    <a:pt x="1795" y="1922"/>
                  </a:cubicBezTo>
                  <a:cubicBezTo>
                    <a:pt x="1818" y="1922"/>
                    <a:pt x="1837" y="1922"/>
                    <a:pt x="1846" y="1920"/>
                  </a:cubicBezTo>
                  <a:cubicBezTo>
                    <a:pt x="1846" y="1920"/>
                    <a:pt x="1846" y="1920"/>
                    <a:pt x="1846" y="1920"/>
                  </a:cubicBezTo>
                  <a:cubicBezTo>
                    <a:pt x="1846" y="1920"/>
                    <a:pt x="1851" y="1919"/>
                    <a:pt x="1860" y="1916"/>
                  </a:cubicBezTo>
                  <a:cubicBezTo>
                    <a:pt x="1860" y="1916"/>
                    <a:pt x="1860" y="1916"/>
                    <a:pt x="1860" y="1916"/>
                  </a:cubicBezTo>
                  <a:cubicBezTo>
                    <a:pt x="1869" y="1914"/>
                    <a:pt x="1880" y="1909"/>
                    <a:pt x="1891" y="1900"/>
                  </a:cubicBezTo>
                  <a:cubicBezTo>
                    <a:pt x="1891" y="1900"/>
                    <a:pt x="1891" y="1900"/>
                    <a:pt x="1891" y="1900"/>
                  </a:cubicBezTo>
                  <a:cubicBezTo>
                    <a:pt x="1914" y="1883"/>
                    <a:pt x="1937" y="1851"/>
                    <a:pt x="1937" y="1793"/>
                  </a:cubicBezTo>
                  <a:cubicBezTo>
                    <a:pt x="1937" y="1793"/>
                    <a:pt x="1937" y="1793"/>
                    <a:pt x="1937" y="1793"/>
                  </a:cubicBezTo>
                  <a:cubicBezTo>
                    <a:pt x="1937" y="1780"/>
                    <a:pt x="1936" y="1767"/>
                    <a:pt x="1934" y="1752"/>
                  </a:cubicBezTo>
                  <a:cubicBezTo>
                    <a:pt x="1934" y="1752"/>
                    <a:pt x="1934" y="1752"/>
                    <a:pt x="1934" y="1752"/>
                  </a:cubicBezTo>
                  <a:cubicBezTo>
                    <a:pt x="1931" y="1736"/>
                    <a:pt x="1930" y="1720"/>
                    <a:pt x="1930" y="1704"/>
                  </a:cubicBezTo>
                  <a:cubicBezTo>
                    <a:pt x="1930" y="1704"/>
                    <a:pt x="1930" y="1704"/>
                    <a:pt x="1930" y="1704"/>
                  </a:cubicBezTo>
                  <a:cubicBezTo>
                    <a:pt x="1930" y="1646"/>
                    <a:pt x="1944" y="1592"/>
                    <a:pt x="1946" y="1531"/>
                  </a:cubicBezTo>
                  <a:cubicBezTo>
                    <a:pt x="1946" y="1531"/>
                    <a:pt x="1946" y="1531"/>
                    <a:pt x="1946" y="1531"/>
                  </a:cubicBezTo>
                  <a:cubicBezTo>
                    <a:pt x="1948" y="1489"/>
                    <a:pt x="1949" y="1446"/>
                    <a:pt x="1949" y="1404"/>
                  </a:cubicBezTo>
                  <a:cubicBezTo>
                    <a:pt x="1949" y="1404"/>
                    <a:pt x="1949" y="1404"/>
                    <a:pt x="1949" y="1404"/>
                  </a:cubicBezTo>
                  <a:cubicBezTo>
                    <a:pt x="1949" y="1334"/>
                    <a:pt x="1946" y="1263"/>
                    <a:pt x="1938" y="1193"/>
                  </a:cubicBezTo>
                  <a:cubicBezTo>
                    <a:pt x="1938" y="1193"/>
                    <a:pt x="1938" y="1193"/>
                    <a:pt x="1938" y="1193"/>
                  </a:cubicBezTo>
                  <a:cubicBezTo>
                    <a:pt x="1926" y="1081"/>
                    <a:pt x="1919" y="977"/>
                    <a:pt x="1919" y="868"/>
                  </a:cubicBezTo>
                  <a:cubicBezTo>
                    <a:pt x="1919" y="868"/>
                    <a:pt x="1919" y="868"/>
                    <a:pt x="1919" y="868"/>
                  </a:cubicBezTo>
                  <a:cubicBezTo>
                    <a:pt x="1919" y="774"/>
                    <a:pt x="1924" y="676"/>
                    <a:pt x="1937" y="566"/>
                  </a:cubicBezTo>
                  <a:cubicBezTo>
                    <a:pt x="1937" y="566"/>
                    <a:pt x="1937" y="566"/>
                    <a:pt x="1937" y="566"/>
                  </a:cubicBezTo>
                  <a:cubicBezTo>
                    <a:pt x="1938" y="550"/>
                    <a:pt x="1939" y="536"/>
                    <a:pt x="1939" y="521"/>
                  </a:cubicBezTo>
                  <a:cubicBezTo>
                    <a:pt x="1939" y="521"/>
                    <a:pt x="1939" y="521"/>
                    <a:pt x="1939" y="521"/>
                  </a:cubicBezTo>
                  <a:cubicBezTo>
                    <a:pt x="1939" y="457"/>
                    <a:pt x="1925" y="398"/>
                    <a:pt x="1925" y="332"/>
                  </a:cubicBezTo>
                  <a:cubicBezTo>
                    <a:pt x="1925" y="332"/>
                    <a:pt x="1925" y="332"/>
                    <a:pt x="1925" y="332"/>
                  </a:cubicBezTo>
                  <a:cubicBezTo>
                    <a:pt x="1925" y="324"/>
                    <a:pt x="1926" y="317"/>
                    <a:pt x="1926" y="309"/>
                  </a:cubicBezTo>
                  <a:cubicBezTo>
                    <a:pt x="1926" y="309"/>
                    <a:pt x="1926" y="309"/>
                    <a:pt x="1926" y="309"/>
                  </a:cubicBezTo>
                  <a:cubicBezTo>
                    <a:pt x="1927" y="285"/>
                    <a:pt x="1932" y="239"/>
                    <a:pt x="1932" y="199"/>
                  </a:cubicBezTo>
                  <a:cubicBezTo>
                    <a:pt x="1932" y="199"/>
                    <a:pt x="1932" y="199"/>
                    <a:pt x="1932" y="199"/>
                  </a:cubicBezTo>
                  <a:cubicBezTo>
                    <a:pt x="1932" y="174"/>
                    <a:pt x="1930" y="151"/>
                    <a:pt x="1925" y="137"/>
                  </a:cubicBezTo>
                  <a:cubicBezTo>
                    <a:pt x="1925" y="137"/>
                    <a:pt x="1925" y="137"/>
                    <a:pt x="1925" y="137"/>
                  </a:cubicBezTo>
                  <a:cubicBezTo>
                    <a:pt x="1901" y="73"/>
                    <a:pt x="1819" y="67"/>
                    <a:pt x="1749" y="67"/>
                  </a:cubicBezTo>
                  <a:cubicBezTo>
                    <a:pt x="1749" y="67"/>
                    <a:pt x="1749" y="67"/>
                    <a:pt x="1749" y="67"/>
                  </a:cubicBezTo>
                  <a:cubicBezTo>
                    <a:pt x="1733" y="67"/>
                    <a:pt x="1718" y="67"/>
                    <a:pt x="1704" y="67"/>
                  </a:cubicBezTo>
                  <a:cubicBezTo>
                    <a:pt x="1704" y="67"/>
                    <a:pt x="1704" y="67"/>
                    <a:pt x="1704" y="67"/>
                  </a:cubicBezTo>
                  <a:cubicBezTo>
                    <a:pt x="1696" y="67"/>
                    <a:pt x="1689" y="67"/>
                    <a:pt x="1683" y="67"/>
                  </a:cubicBezTo>
                  <a:cubicBezTo>
                    <a:pt x="1683" y="67"/>
                    <a:pt x="1683" y="67"/>
                    <a:pt x="1683" y="67"/>
                  </a:cubicBezTo>
                  <a:cubicBezTo>
                    <a:pt x="1672" y="67"/>
                    <a:pt x="1661" y="66"/>
                    <a:pt x="1650" y="66"/>
                  </a:cubicBezTo>
                  <a:cubicBezTo>
                    <a:pt x="1650" y="66"/>
                    <a:pt x="1650" y="66"/>
                    <a:pt x="1650" y="66"/>
                  </a:cubicBezTo>
                  <a:cubicBezTo>
                    <a:pt x="1586" y="66"/>
                    <a:pt x="1531" y="74"/>
                    <a:pt x="1461" y="74"/>
                  </a:cubicBezTo>
                  <a:cubicBezTo>
                    <a:pt x="1461" y="74"/>
                    <a:pt x="1461" y="74"/>
                    <a:pt x="1461" y="74"/>
                  </a:cubicBezTo>
                  <a:cubicBezTo>
                    <a:pt x="1428" y="74"/>
                    <a:pt x="1390" y="72"/>
                    <a:pt x="1347" y="67"/>
                  </a:cubicBezTo>
                  <a:cubicBezTo>
                    <a:pt x="1347" y="67"/>
                    <a:pt x="1347" y="67"/>
                    <a:pt x="1347" y="67"/>
                  </a:cubicBezTo>
                  <a:cubicBezTo>
                    <a:pt x="1269" y="58"/>
                    <a:pt x="1192" y="54"/>
                    <a:pt x="1117" y="54"/>
                  </a:cubicBezTo>
                  <a:cubicBezTo>
                    <a:pt x="1117" y="54"/>
                    <a:pt x="1117" y="54"/>
                    <a:pt x="1117" y="54"/>
                  </a:cubicBezTo>
                  <a:cubicBezTo>
                    <a:pt x="949" y="54"/>
                    <a:pt x="784" y="71"/>
                    <a:pt x="610" y="79"/>
                  </a:cubicBezTo>
                  <a:cubicBezTo>
                    <a:pt x="610" y="79"/>
                    <a:pt x="610" y="79"/>
                    <a:pt x="610" y="79"/>
                  </a:cubicBezTo>
                  <a:cubicBezTo>
                    <a:pt x="601" y="80"/>
                    <a:pt x="591" y="80"/>
                    <a:pt x="582" y="80"/>
                  </a:cubicBezTo>
                  <a:cubicBezTo>
                    <a:pt x="582" y="80"/>
                    <a:pt x="582" y="80"/>
                    <a:pt x="582" y="80"/>
                  </a:cubicBezTo>
                  <a:cubicBezTo>
                    <a:pt x="488" y="80"/>
                    <a:pt x="372" y="62"/>
                    <a:pt x="277" y="62"/>
                  </a:cubicBezTo>
                  <a:cubicBezTo>
                    <a:pt x="277" y="62"/>
                    <a:pt x="277" y="62"/>
                    <a:pt x="277" y="62"/>
                  </a:cubicBezTo>
                  <a:cubicBezTo>
                    <a:pt x="263" y="62"/>
                    <a:pt x="248" y="62"/>
                    <a:pt x="235" y="63"/>
                  </a:cubicBezTo>
                  <a:cubicBezTo>
                    <a:pt x="235" y="63"/>
                    <a:pt x="235" y="63"/>
                    <a:pt x="235" y="63"/>
                  </a:cubicBezTo>
                  <a:cubicBezTo>
                    <a:pt x="169" y="68"/>
                    <a:pt x="108" y="84"/>
                    <a:pt x="82" y="143"/>
                  </a:cubicBezTo>
                  <a:cubicBezTo>
                    <a:pt x="82" y="143"/>
                    <a:pt x="82" y="143"/>
                    <a:pt x="82" y="143"/>
                  </a:cubicBezTo>
                  <a:cubicBezTo>
                    <a:pt x="61" y="188"/>
                    <a:pt x="55" y="248"/>
                    <a:pt x="55" y="312"/>
                  </a:cubicBezTo>
                  <a:cubicBezTo>
                    <a:pt x="55" y="312"/>
                    <a:pt x="55" y="312"/>
                    <a:pt x="55" y="312"/>
                  </a:cubicBezTo>
                  <a:cubicBezTo>
                    <a:pt x="55" y="407"/>
                    <a:pt x="69" y="509"/>
                    <a:pt x="69" y="584"/>
                  </a:cubicBezTo>
                  <a:cubicBezTo>
                    <a:pt x="69" y="584"/>
                    <a:pt x="69" y="584"/>
                    <a:pt x="69" y="584"/>
                  </a:cubicBezTo>
                  <a:cubicBezTo>
                    <a:pt x="69" y="584"/>
                    <a:pt x="69" y="585"/>
                    <a:pt x="69" y="585"/>
                  </a:cubicBezTo>
                  <a:cubicBezTo>
                    <a:pt x="69" y="585"/>
                    <a:pt x="69" y="585"/>
                    <a:pt x="69" y="585"/>
                  </a:cubicBezTo>
                  <a:cubicBezTo>
                    <a:pt x="69" y="657"/>
                    <a:pt x="64" y="726"/>
                    <a:pt x="64" y="797"/>
                  </a:cubicBezTo>
                  <a:cubicBezTo>
                    <a:pt x="64" y="797"/>
                    <a:pt x="64" y="797"/>
                    <a:pt x="64" y="797"/>
                  </a:cubicBezTo>
                  <a:cubicBezTo>
                    <a:pt x="64" y="829"/>
                    <a:pt x="65" y="862"/>
                    <a:pt x="68" y="895"/>
                  </a:cubicBezTo>
                  <a:cubicBezTo>
                    <a:pt x="68" y="895"/>
                    <a:pt x="68" y="895"/>
                    <a:pt x="68" y="895"/>
                  </a:cubicBezTo>
                  <a:cubicBezTo>
                    <a:pt x="75" y="970"/>
                    <a:pt x="85" y="1041"/>
                    <a:pt x="85" y="1114"/>
                  </a:cubicBezTo>
                  <a:cubicBezTo>
                    <a:pt x="85" y="1114"/>
                    <a:pt x="85" y="1114"/>
                    <a:pt x="85" y="1114"/>
                  </a:cubicBezTo>
                  <a:cubicBezTo>
                    <a:pt x="85" y="1143"/>
                    <a:pt x="83" y="1173"/>
                    <a:pt x="79" y="1204"/>
                  </a:cubicBezTo>
                  <a:cubicBezTo>
                    <a:pt x="79" y="1204"/>
                    <a:pt x="79" y="1204"/>
                    <a:pt x="79" y="1204"/>
                  </a:cubicBezTo>
                  <a:cubicBezTo>
                    <a:pt x="75" y="1239"/>
                    <a:pt x="74" y="1275"/>
                    <a:pt x="74" y="1311"/>
                  </a:cubicBezTo>
                  <a:cubicBezTo>
                    <a:pt x="74" y="1311"/>
                    <a:pt x="74" y="1311"/>
                    <a:pt x="74" y="1311"/>
                  </a:cubicBezTo>
                  <a:cubicBezTo>
                    <a:pt x="74" y="1366"/>
                    <a:pt x="77" y="1421"/>
                    <a:pt x="77" y="1474"/>
                  </a:cubicBezTo>
                  <a:cubicBezTo>
                    <a:pt x="77" y="1474"/>
                    <a:pt x="77" y="1474"/>
                    <a:pt x="77" y="1474"/>
                  </a:cubicBezTo>
                  <a:cubicBezTo>
                    <a:pt x="77" y="1549"/>
                    <a:pt x="61" y="1621"/>
                    <a:pt x="61" y="1696"/>
                  </a:cubicBezTo>
                  <a:cubicBezTo>
                    <a:pt x="61" y="1696"/>
                    <a:pt x="61" y="1696"/>
                    <a:pt x="61" y="1696"/>
                  </a:cubicBezTo>
                  <a:cubicBezTo>
                    <a:pt x="61" y="1696"/>
                    <a:pt x="61" y="1697"/>
                    <a:pt x="61" y="1697"/>
                  </a:cubicBezTo>
                  <a:cubicBezTo>
                    <a:pt x="61" y="1697"/>
                    <a:pt x="61" y="1697"/>
                    <a:pt x="61" y="1697"/>
                  </a:cubicBezTo>
                  <a:cubicBezTo>
                    <a:pt x="61" y="1756"/>
                    <a:pt x="64" y="1840"/>
                    <a:pt x="101" y="1879"/>
                  </a:cubicBezTo>
                  <a:cubicBezTo>
                    <a:pt x="101" y="1879"/>
                    <a:pt x="101" y="1879"/>
                    <a:pt x="101" y="1879"/>
                  </a:cubicBezTo>
                  <a:cubicBezTo>
                    <a:pt x="136" y="1916"/>
                    <a:pt x="201" y="1925"/>
                    <a:pt x="262" y="1925"/>
                  </a:cubicBezTo>
                  <a:cubicBezTo>
                    <a:pt x="262" y="1925"/>
                    <a:pt x="262" y="1925"/>
                    <a:pt x="262" y="1925"/>
                  </a:cubicBezTo>
                  <a:cubicBezTo>
                    <a:pt x="296" y="1925"/>
                    <a:pt x="329" y="1922"/>
                    <a:pt x="354" y="1921"/>
                  </a:cubicBezTo>
                  <a:cubicBezTo>
                    <a:pt x="354" y="1921"/>
                    <a:pt x="354" y="1921"/>
                    <a:pt x="354" y="1921"/>
                  </a:cubicBezTo>
                  <a:cubicBezTo>
                    <a:pt x="434" y="1916"/>
                    <a:pt x="509" y="1914"/>
                    <a:pt x="583" y="1914"/>
                  </a:cubicBezTo>
                  <a:cubicBezTo>
                    <a:pt x="583" y="1914"/>
                    <a:pt x="583" y="1914"/>
                    <a:pt x="583" y="1914"/>
                  </a:cubicBezTo>
                  <a:cubicBezTo>
                    <a:pt x="805" y="1914"/>
                    <a:pt x="1008" y="1931"/>
                    <a:pt x="1241" y="1933"/>
                  </a:cubicBezTo>
                  <a:close/>
                </a:path>
              </a:pathLst>
            </a:custGeom>
            <a:solidFill>
              <a:srgbClr val="753C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7" name="Freeform 7"/>
            <p:cNvSpPr>
              <a:spLocks noEditPoints="1"/>
            </p:cNvSpPr>
            <p:nvPr/>
          </p:nvSpPr>
          <p:spPr bwMode="auto">
            <a:xfrm>
              <a:off x="1671" y="2"/>
              <a:ext cx="4338" cy="4314"/>
            </a:xfrm>
            <a:custGeom>
              <a:avLst/>
              <a:gdLst>
                <a:gd name="T0" fmla="*/ 1848 w 1994"/>
                <a:gd name="T1" fmla="*/ 74 h 1983"/>
                <a:gd name="T2" fmla="*/ 1376 w 1994"/>
                <a:gd name="T3" fmla="*/ 67 h 1983"/>
                <a:gd name="T4" fmla="*/ 1173 w 1994"/>
                <a:gd name="T5" fmla="*/ 14 h 1983"/>
                <a:gd name="T6" fmla="*/ 65 w 1994"/>
                <a:gd name="T7" fmla="*/ 557 h 1983"/>
                <a:gd name="T8" fmla="*/ 65 w 1994"/>
                <a:gd name="T9" fmla="*/ 582 h 1983"/>
                <a:gd name="T10" fmla="*/ 29 w 1994"/>
                <a:gd name="T11" fmla="*/ 1232 h 1983"/>
                <a:gd name="T12" fmla="*/ 832 w 1994"/>
                <a:gd name="T13" fmla="*/ 1 h 1983"/>
                <a:gd name="T14" fmla="*/ 832 w 1994"/>
                <a:gd name="T15" fmla="*/ 1 h 1983"/>
                <a:gd name="T16" fmla="*/ 1035 w 1994"/>
                <a:gd name="T17" fmla="*/ 52 h 1983"/>
                <a:gd name="T18" fmla="*/ 11 w 1994"/>
                <a:gd name="T19" fmla="*/ 782 h 1983"/>
                <a:gd name="T20" fmla="*/ 1994 w 1994"/>
                <a:gd name="T21" fmla="*/ 1638 h 1983"/>
                <a:gd name="T22" fmla="*/ 1994 w 1994"/>
                <a:gd name="T23" fmla="*/ 1638 h 1983"/>
                <a:gd name="T24" fmla="*/ 1931 w 1994"/>
                <a:gd name="T25" fmla="*/ 419 h 1983"/>
                <a:gd name="T26" fmla="*/ 1981 w 1994"/>
                <a:gd name="T27" fmla="*/ 1424 h 1983"/>
                <a:gd name="T28" fmla="*/ 1931 w 1994"/>
                <a:gd name="T29" fmla="*/ 215 h 1983"/>
                <a:gd name="T30" fmla="*/ 1931 w 1994"/>
                <a:gd name="T31" fmla="*/ 215 h 1983"/>
                <a:gd name="T32" fmla="*/ 1937 w 1994"/>
                <a:gd name="T33" fmla="*/ 557 h 1983"/>
                <a:gd name="T34" fmla="*/ 1989 w 1994"/>
                <a:gd name="T35" fmla="*/ 1232 h 1983"/>
                <a:gd name="T36" fmla="*/ 1942 w 1994"/>
                <a:gd name="T37" fmla="*/ 1232 h 1983"/>
                <a:gd name="T38" fmla="*/ 1921 w 1994"/>
                <a:gd name="T39" fmla="*/ 760 h 1983"/>
                <a:gd name="T40" fmla="*/ 628 w 1994"/>
                <a:gd name="T41" fmla="*/ 75 h 1983"/>
                <a:gd name="T42" fmla="*/ 608 w 1994"/>
                <a:gd name="T43" fmla="*/ 76 h 1983"/>
                <a:gd name="T44" fmla="*/ 360 w 1994"/>
                <a:gd name="T45" fmla="*/ 62 h 1983"/>
                <a:gd name="T46" fmla="*/ 1973 w 1994"/>
                <a:gd name="T47" fmla="*/ 963 h 1983"/>
                <a:gd name="T48" fmla="*/ 1645 w 1994"/>
                <a:gd name="T49" fmla="*/ 20 h 1983"/>
                <a:gd name="T50" fmla="*/ 1645 w 1994"/>
                <a:gd name="T51" fmla="*/ 20 h 1983"/>
                <a:gd name="T52" fmla="*/ 1645 w 1994"/>
                <a:gd name="T53" fmla="*/ 1967 h 1983"/>
                <a:gd name="T54" fmla="*/ 832 w 1994"/>
                <a:gd name="T55" fmla="*/ 1983 h 1983"/>
                <a:gd name="T56" fmla="*/ 970 w 1994"/>
                <a:gd name="T57" fmla="*/ 1982 h 1983"/>
                <a:gd name="T58" fmla="*/ 970 w 1994"/>
                <a:gd name="T59" fmla="*/ 1982 h 1983"/>
                <a:gd name="T60" fmla="*/ 360 w 1994"/>
                <a:gd name="T61" fmla="*/ 1920 h 1983"/>
                <a:gd name="T62" fmla="*/ 222 w 1994"/>
                <a:gd name="T63" fmla="*/ 1923 h 1983"/>
                <a:gd name="T64" fmla="*/ 1783 w 1994"/>
                <a:gd name="T65" fmla="*/ 1971 h 1983"/>
                <a:gd name="T66" fmla="*/ 1844 w 1994"/>
                <a:gd name="T67" fmla="*/ 1919 h 1983"/>
                <a:gd name="T68" fmla="*/ 156 w 1994"/>
                <a:gd name="T69" fmla="*/ 74 h 1983"/>
                <a:gd name="T70" fmla="*/ 1413 w 1994"/>
                <a:gd name="T71" fmla="*/ 1957 h 1983"/>
                <a:gd name="T72" fmla="*/ 1376 w 1994"/>
                <a:gd name="T73" fmla="*/ 1959 h 1983"/>
                <a:gd name="T74" fmla="*/ 1173 w 1994"/>
                <a:gd name="T75" fmla="*/ 1931 h 1983"/>
                <a:gd name="T76" fmla="*/ 1993 w 1994"/>
                <a:gd name="T77" fmla="*/ 1776 h 1983"/>
                <a:gd name="T78" fmla="*/ 29 w 1994"/>
                <a:gd name="T79" fmla="*/ 1029 h 1983"/>
                <a:gd name="T80" fmla="*/ 12 w 1994"/>
                <a:gd name="T81" fmla="*/ 150 h 1983"/>
                <a:gd name="T82" fmla="*/ 74 w 1994"/>
                <a:gd name="T83" fmla="*/ 150 h 1983"/>
                <a:gd name="T84" fmla="*/ 73 w 1994"/>
                <a:gd name="T85" fmla="*/ 1435 h 1983"/>
                <a:gd name="T86" fmla="*/ 3 w 1994"/>
                <a:gd name="T87" fmla="*/ 419 h 1983"/>
                <a:gd name="T88" fmla="*/ 563 w 1994"/>
                <a:gd name="T89" fmla="*/ 1914 h 1983"/>
                <a:gd name="T90" fmla="*/ 563 w 1994"/>
                <a:gd name="T91" fmla="*/ 1914 h 1983"/>
                <a:gd name="T92" fmla="*/ 66 w 1994"/>
                <a:gd name="T93" fmla="*/ 1573 h 1983"/>
                <a:gd name="T94" fmla="*/ 76 w 1994"/>
                <a:gd name="T95" fmla="*/ 1842 h 1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994" h="1983">
                  <a:moveTo>
                    <a:pt x="1848" y="14"/>
                  </a:moveTo>
                  <a:cubicBezTo>
                    <a:pt x="1827" y="12"/>
                    <a:pt x="1805" y="11"/>
                    <a:pt x="1783" y="12"/>
                  </a:cubicBezTo>
                  <a:cubicBezTo>
                    <a:pt x="1783" y="64"/>
                    <a:pt x="1783" y="64"/>
                    <a:pt x="1783" y="64"/>
                  </a:cubicBezTo>
                  <a:cubicBezTo>
                    <a:pt x="1805" y="65"/>
                    <a:pt x="1828" y="68"/>
                    <a:pt x="1848" y="74"/>
                  </a:cubicBezTo>
                  <a:lnTo>
                    <a:pt x="1848" y="14"/>
                  </a:lnTo>
                  <a:close/>
                  <a:moveTo>
                    <a:pt x="1442" y="22"/>
                  </a:moveTo>
                  <a:cubicBezTo>
                    <a:pt x="1420" y="22"/>
                    <a:pt x="1398" y="22"/>
                    <a:pt x="1376" y="21"/>
                  </a:cubicBezTo>
                  <a:cubicBezTo>
                    <a:pt x="1376" y="67"/>
                    <a:pt x="1376" y="67"/>
                    <a:pt x="1376" y="67"/>
                  </a:cubicBezTo>
                  <a:cubicBezTo>
                    <a:pt x="1400" y="69"/>
                    <a:pt x="1421" y="70"/>
                    <a:pt x="1442" y="70"/>
                  </a:cubicBezTo>
                  <a:lnTo>
                    <a:pt x="1442" y="22"/>
                  </a:lnTo>
                  <a:close/>
                  <a:moveTo>
                    <a:pt x="1238" y="17"/>
                  </a:moveTo>
                  <a:cubicBezTo>
                    <a:pt x="1217" y="16"/>
                    <a:pt x="1195" y="15"/>
                    <a:pt x="1173" y="14"/>
                  </a:cubicBezTo>
                  <a:cubicBezTo>
                    <a:pt x="1173" y="52"/>
                    <a:pt x="1173" y="52"/>
                    <a:pt x="1173" y="52"/>
                  </a:cubicBezTo>
                  <a:cubicBezTo>
                    <a:pt x="1195" y="52"/>
                    <a:pt x="1216" y="53"/>
                    <a:pt x="1238" y="54"/>
                  </a:cubicBezTo>
                  <a:lnTo>
                    <a:pt x="1238" y="17"/>
                  </a:lnTo>
                  <a:close/>
                  <a:moveTo>
                    <a:pt x="65" y="557"/>
                  </a:moveTo>
                  <a:cubicBezTo>
                    <a:pt x="0" y="557"/>
                    <a:pt x="0" y="557"/>
                    <a:pt x="0" y="557"/>
                  </a:cubicBezTo>
                  <a:cubicBezTo>
                    <a:pt x="0" y="578"/>
                    <a:pt x="0" y="600"/>
                    <a:pt x="0" y="622"/>
                  </a:cubicBezTo>
                  <a:cubicBezTo>
                    <a:pt x="65" y="622"/>
                    <a:pt x="65" y="622"/>
                    <a:pt x="65" y="622"/>
                  </a:cubicBezTo>
                  <a:cubicBezTo>
                    <a:pt x="65" y="609"/>
                    <a:pt x="65" y="595"/>
                    <a:pt x="65" y="582"/>
                  </a:cubicBezTo>
                  <a:cubicBezTo>
                    <a:pt x="65" y="574"/>
                    <a:pt x="65" y="565"/>
                    <a:pt x="65" y="557"/>
                  </a:cubicBezTo>
                  <a:close/>
                  <a:moveTo>
                    <a:pt x="79" y="1166"/>
                  </a:moveTo>
                  <a:cubicBezTo>
                    <a:pt x="31" y="1166"/>
                    <a:pt x="31" y="1166"/>
                    <a:pt x="31" y="1166"/>
                  </a:cubicBezTo>
                  <a:cubicBezTo>
                    <a:pt x="30" y="1188"/>
                    <a:pt x="30" y="1210"/>
                    <a:pt x="29" y="1232"/>
                  </a:cubicBezTo>
                  <a:cubicBezTo>
                    <a:pt x="73" y="1232"/>
                    <a:pt x="73" y="1232"/>
                    <a:pt x="73" y="1232"/>
                  </a:cubicBezTo>
                  <a:cubicBezTo>
                    <a:pt x="74" y="1222"/>
                    <a:pt x="75" y="1212"/>
                    <a:pt x="76" y="1202"/>
                  </a:cubicBezTo>
                  <a:cubicBezTo>
                    <a:pt x="77" y="1190"/>
                    <a:pt x="79" y="1178"/>
                    <a:pt x="79" y="1166"/>
                  </a:cubicBezTo>
                  <a:close/>
                  <a:moveTo>
                    <a:pt x="832" y="1"/>
                  </a:moveTo>
                  <a:cubicBezTo>
                    <a:pt x="810" y="1"/>
                    <a:pt x="788" y="0"/>
                    <a:pt x="766" y="0"/>
                  </a:cubicBezTo>
                  <a:cubicBezTo>
                    <a:pt x="766" y="67"/>
                    <a:pt x="766" y="67"/>
                    <a:pt x="766" y="67"/>
                  </a:cubicBezTo>
                  <a:cubicBezTo>
                    <a:pt x="788" y="65"/>
                    <a:pt x="810" y="64"/>
                    <a:pt x="832" y="62"/>
                  </a:cubicBezTo>
                  <a:lnTo>
                    <a:pt x="832" y="1"/>
                  </a:lnTo>
                  <a:close/>
                  <a:moveTo>
                    <a:pt x="1035" y="8"/>
                  </a:moveTo>
                  <a:cubicBezTo>
                    <a:pt x="1013" y="7"/>
                    <a:pt x="991" y="6"/>
                    <a:pt x="970" y="5"/>
                  </a:cubicBezTo>
                  <a:cubicBezTo>
                    <a:pt x="970" y="55"/>
                    <a:pt x="970" y="55"/>
                    <a:pt x="970" y="55"/>
                  </a:cubicBezTo>
                  <a:cubicBezTo>
                    <a:pt x="991" y="54"/>
                    <a:pt x="1013" y="53"/>
                    <a:pt x="1035" y="52"/>
                  </a:cubicBezTo>
                  <a:lnTo>
                    <a:pt x="1035" y="8"/>
                  </a:lnTo>
                  <a:close/>
                  <a:moveTo>
                    <a:pt x="61" y="760"/>
                  </a:moveTo>
                  <a:cubicBezTo>
                    <a:pt x="8" y="760"/>
                    <a:pt x="8" y="760"/>
                    <a:pt x="8" y="760"/>
                  </a:cubicBezTo>
                  <a:cubicBezTo>
                    <a:pt x="9" y="767"/>
                    <a:pt x="10" y="775"/>
                    <a:pt x="11" y="782"/>
                  </a:cubicBezTo>
                  <a:cubicBezTo>
                    <a:pt x="12" y="797"/>
                    <a:pt x="14" y="811"/>
                    <a:pt x="15" y="825"/>
                  </a:cubicBezTo>
                  <a:cubicBezTo>
                    <a:pt x="61" y="825"/>
                    <a:pt x="61" y="825"/>
                    <a:pt x="61" y="825"/>
                  </a:cubicBezTo>
                  <a:cubicBezTo>
                    <a:pt x="60" y="803"/>
                    <a:pt x="60" y="782"/>
                    <a:pt x="61" y="760"/>
                  </a:cubicBezTo>
                  <a:close/>
                  <a:moveTo>
                    <a:pt x="1994" y="1638"/>
                  </a:moveTo>
                  <a:cubicBezTo>
                    <a:pt x="1993" y="1616"/>
                    <a:pt x="1991" y="1595"/>
                    <a:pt x="1990" y="1573"/>
                  </a:cubicBezTo>
                  <a:cubicBezTo>
                    <a:pt x="1942" y="1573"/>
                    <a:pt x="1942" y="1573"/>
                    <a:pt x="1942" y="1573"/>
                  </a:cubicBezTo>
                  <a:cubicBezTo>
                    <a:pt x="1940" y="1595"/>
                    <a:pt x="1937" y="1617"/>
                    <a:pt x="1934" y="1638"/>
                  </a:cubicBezTo>
                  <a:lnTo>
                    <a:pt x="1994" y="1638"/>
                  </a:lnTo>
                  <a:close/>
                  <a:moveTo>
                    <a:pt x="1980" y="419"/>
                  </a:moveTo>
                  <a:cubicBezTo>
                    <a:pt x="1982" y="397"/>
                    <a:pt x="1985" y="375"/>
                    <a:pt x="1987" y="353"/>
                  </a:cubicBezTo>
                  <a:cubicBezTo>
                    <a:pt x="1926" y="353"/>
                    <a:pt x="1926" y="353"/>
                    <a:pt x="1926" y="353"/>
                  </a:cubicBezTo>
                  <a:cubicBezTo>
                    <a:pt x="1927" y="376"/>
                    <a:pt x="1929" y="397"/>
                    <a:pt x="1931" y="419"/>
                  </a:cubicBezTo>
                  <a:lnTo>
                    <a:pt x="1980" y="419"/>
                  </a:lnTo>
                  <a:close/>
                  <a:moveTo>
                    <a:pt x="1948" y="1435"/>
                  </a:moveTo>
                  <a:cubicBezTo>
                    <a:pt x="1981" y="1435"/>
                    <a:pt x="1981" y="1435"/>
                    <a:pt x="1981" y="1435"/>
                  </a:cubicBezTo>
                  <a:cubicBezTo>
                    <a:pt x="1981" y="1431"/>
                    <a:pt x="1981" y="1428"/>
                    <a:pt x="1981" y="1424"/>
                  </a:cubicBezTo>
                  <a:cubicBezTo>
                    <a:pt x="1981" y="1406"/>
                    <a:pt x="1982" y="1388"/>
                    <a:pt x="1982" y="1370"/>
                  </a:cubicBezTo>
                  <a:cubicBezTo>
                    <a:pt x="1948" y="1370"/>
                    <a:pt x="1948" y="1370"/>
                    <a:pt x="1948" y="1370"/>
                  </a:cubicBezTo>
                  <a:cubicBezTo>
                    <a:pt x="1948" y="1391"/>
                    <a:pt x="1948" y="1413"/>
                    <a:pt x="1948" y="1435"/>
                  </a:cubicBezTo>
                  <a:close/>
                  <a:moveTo>
                    <a:pt x="1931" y="215"/>
                  </a:moveTo>
                  <a:cubicBezTo>
                    <a:pt x="1993" y="215"/>
                    <a:pt x="1993" y="215"/>
                    <a:pt x="1993" y="215"/>
                  </a:cubicBezTo>
                  <a:cubicBezTo>
                    <a:pt x="1993" y="194"/>
                    <a:pt x="1991" y="172"/>
                    <a:pt x="1988" y="150"/>
                  </a:cubicBezTo>
                  <a:cubicBezTo>
                    <a:pt x="1928" y="150"/>
                    <a:pt x="1928" y="150"/>
                    <a:pt x="1928" y="150"/>
                  </a:cubicBezTo>
                  <a:cubicBezTo>
                    <a:pt x="1931" y="168"/>
                    <a:pt x="1932" y="191"/>
                    <a:pt x="1931" y="215"/>
                  </a:cubicBezTo>
                  <a:close/>
                  <a:moveTo>
                    <a:pt x="1930" y="622"/>
                  </a:moveTo>
                  <a:cubicBezTo>
                    <a:pt x="1980" y="622"/>
                    <a:pt x="1980" y="622"/>
                    <a:pt x="1980" y="622"/>
                  </a:cubicBezTo>
                  <a:cubicBezTo>
                    <a:pt x="1980" y="600"/>
                    <a:pt x="1979" y="578"/>
                    <a:pt x="1978" y="557"/>
                  </a:cubicBezTo>
                  <a:cubicBezTo>
                    <a:pt x="1937" y="557"/>
                    <a:pt x="1937" y="557"/>
                    <a:pt x="1937" y="557"/>
                  </a:cubicBezTo>
                  <a:cubicBezTo>
                    <a:pt x="1936" y="559"/>
                    <a:pt x="1936" y="561"/>
                    <a:pt x="1936" y="564"/>
                  </a:cubicBezTo>
                  <a:cubicBezTo>
                    <a:pt x="1934" y="584"/>
                    <a:pt x="1932" y="603"/>
                    <a:pt x="1930" y="622"/>
                  </a:cubicBezTo>
                  <a:close/>
                  <a:moveTo>
                    <a:pt x="1942" y="1232"/>
                  </a:moveTo>
                  <a:cubicBezTo>
                    <a:pt x="1989" y="1232"/>
                    <a:pt x="1989" y="1232"/>
                    <a:pt x="1989" y="1232"/>
                  </a:cubicBezTo>
                  <a:cubicBezTo>
                    <a:pt x="1990" y="1210"/>
                    <a:pt x="1990" y="1188"/>
                    <a:pt x="1990" y="1166"/>
                  </a:cubicBezTo>
                  <a:cubicBezTo>
                    <a:pt x="1935" y="1166"/>
                    <a:pt x="1935" y="1166"/>
                    <a:pt x="1935" y="1166"/>
                  </a:cubicBezTo>
                  <a:cubicBezTo>
                    <a:pt x="1936" y="1174"/>
                    <a:pt x="1937" y="1182"/>
                    <a:pt x="1938" y="1190"/>
                  </a:cubicBezTo>
                  <a:cubicBezTo>
                    <a:pt x="1939" y="1204"/>
                    <a:pt x="1941" y="1218"/>
                    <a:pt x="1942" y="1232"/>
                  </a:cubicBezTo>
                  <a:close/>
                  <a:moveTo>
                    <a:pt x="1969" y="825"/>
                  </a:moveTo>
                  <a:cubicBezTo>
                    <a:pt x="1970" y="807"/>
                    <a:pt x="1972" y="789"/>
                    <a:pt x="1974" y="770"/>
                  </a:cubicBezTo>
                  <a:cubicBezTo>
                    <a:pt x="1975" y="767"/>
                    <a:pt x="1975" y="763"/>
                    <a:pt x="1975" y="760"/>
                  </a:cubicBezTo>
                  <a:cubicBezTo>
                    <a:pt x="1921" y="760"/>
                    <a:pt x="1921" y="760"/>
                    <a:pt x="1921" y="760"/>
                  </a:cubicBezTo>
                  <a:cubicBezTo>
                    <a:pt x="1920" y="782"/>
                    <a:pt x="1919" y="804"/>
                    <a:pt x="1919" y="825"/>
                  </a:cubicBezTo>
                  <a:lnTo>
                    <a:pt x="1969" y="825"/>
                  </a:lnTo>
                  <a:close/>
                  <a:moveTo>
                    <a:pt x="608" y="76"/>
                  </a:moveTo>
                  <a:cubicBezTo>
                    <a:pt x="615" y="76"/>
                    <a:pt x="622" y="75"/>
                    <a:pt x="628" y="75"/>
                  </a:cubicBezTo>
                  <a:cubicBezTo>
                    <a:pt x="628" y="0"/>
                    <a:pt x="628" y="0"/>
                    <a:pt x="628" y="0"/>
                  </a:cubicBezTo>
                  <a:cubicBezTo>
                    <a:pt x="606" y="0"/>
                    <a:pt x="585" y="0"/>
                    <a:pt x="563" y="1"/>
                  </a:cubicBezTo>
                  <a:cubicBezTo>
                    <a:pt x="563" y="76"/>
                    <a:pt x="563" y="76"/>
                    <a:pt x="563" y="76"/>
                  </a:cubicBezTo>
                  <a:cubicBezTo>
                    <a:pt x="579" y="77"/>
                    <a:pt x="594" y="77"/>
                    <a:pt x="608" y="76"/>
                  </a:cubicBezTo>
                  <a:close/>
                  <a:moveTo>
                    <a:pt x="425" y="8"/>
                  </a:moveTo>
                  <a:cubicBezTo>
                    <a:pt x="406" y="10"/>
                    <a:pt x="386" y="11"/>
                    <a:pt x="365" y="13"/>
                  </a:cubicBezTo>
                  <a:cubicBezTo>
                    <a:pt x="363" y="13"/>
                    <a:pt x="362" y="14"/>
                    <a:pt x="360" y="14"/>
                  </a:cubicBezTo>
                  <a:cubicBezTo>
                    <a:pt x="360" y="62"/>
                    <a:pt x="360" y="62"/>
                    <a:pt x="360" y="62"/>
                  </a:cubicBezTo>
                  <a:cubicBezTo>
                    <a:pt x="381" y="64"/>
                    <a:pt x="403" y="65"/>
                    <a:pt x="425" y="67"/>
                  </a:cubicBezTo>
                  <a:lnTo>
                    <a:pt x="425" y="8"/>
                  </a:lnTo>
                  <a:close/>
                  <a:moveTo>
                    <a:pt x="1979" y="1029"/>
                  </a:moveTo>
                  <a:cubicBezTo>
                    <a:pt x="1977" y="1007"/>
                    <a:pt x="1975" y="985"/>
                    <a:pt x="1973" y="963"/>
                  </a:cubicBezTo>
                  <a:cubicBezTo>
                    <a:pt x="1920" y="963"/>
                    <a:pt x="1920" y="963"/>
                    <a:pt x="1920" y="963"/>
                  </a:cubicBezTo>
                  <a:cubicBezTo>
                    <a:pt x="1921" y="985"/>
                    <a:pt x="1922" y="1007"/>
                    <a:pt x="1924" y="1029"/>
                  </a:cubicBezTo>
                  <a:lnTo>
                    <a:pt x="1979" y="1029"/>
                  </a:lnTo>
                  <a:close/>
                  <a:moveTo>
                    <a:pt x="1645" y="20"/>
                  </a:moveTo>
                  <a:cubicBezTo>
                    <a:pt x="1623" y="21"/>
                    <a:pt x="1601" y="21"/>
                    <a:pt x="1579" y="22"/>
                  </a:cubicBezTo>
                  <a:cubicBezTo>
                    <a:pt x="1579" y="65"/>
                    <a:pt x="1579" y="65"/>
                    <a:pt x="1579" y="65"/>
                  </a:cubicBezTo>
                  <a:cubicBezTo>
                    <a:pt x="1601" y="64"/>
                    <a:pt x="1622" y="63"/>
                    <a:pt x="1645" y="63"/>
                  </a:cubicBezTo>
                  <a:lnTo>
                    <a:pt x="1645" y="20"/>
                  </a:lnTo>
                  <a:close/>
                  <a:moveTo>
                    <a:pt x="1602" y="1919"/>
                  </a:moveTo>
                  <a:cubicBezTo>
                    <a:pt x="1594" y="1920"/>
                    <a:pt x="1587" y="1921"/>
                    <a:pt x="1579" y="1921"/>
                  </a:cubicBezTo>
                  <a:cubicBezTo>
                    <a:pt x="1579" y="1963"/>
                    <a:pt x="1579" y="1963"/>
                    <a:pt x="1579" y="1963"/>
                  </a:cubicBezTo>
                  <a:cubicBezTo>
                    <a:pt x="1601" y="1964"/>
                    <a:pt x="1623" y="1966"/>
                    <a:pt x="1645" y="1967"/>
                  </a:cubicBezTo>
                  <a:cubicBezTo>
                    <a:pt x="1645" y="1919"/>
                    <a:pt x="1645" y="1919"/>
                    <a:pt x="1645" y="1919"/>
                  </a:cubicBezTo>
                  <a:cubicBezTo>
                    <a:pt x="1626" y="1918"/>
                    <a:pt x="1610" y="1918"/>
                    <a:pt x="1602" y="1919"/>
                  </a:cubicBezTo>
                  <a:close/>
                  <a:moveTo>
                    <a:pt x="766" y="1981"/>
                  </a:moveTo>
                  <a:cubicBezTo>
                    <a:pt x="788" y="1982"/>
                    <a:pt x="810" y="1983"/>
                    <a:pt x="832" y="1983"/>
                  </a:cubicBezTo>
                  <a:cubicBezTo>
                    <a:pt x="832" y="1919"/>
                    <a:pt x="832" y="1919"/>
                    <a:pt x="832" y="1919"/>
                  </a:cubicBezTo>
                  <a:cubicBezTo>
                    <a:pt x="810" y="1919"/>
                    <a:pt x="788" y="1918"/>
                    <a:pt x="766" y="1917"/>
                  </a:cubicBezTo>
                  <a:lnTo>
                    <a:pt x="766" y="1981"/>
                  </a:lnTo>
                  <a:close/>
                  <a:moveTo>
                    <a:pt x="970" y="1982"/>
                  </a:moveTo>
                  <a:cubicBezTo>
                    <a:pt x="991" y="1982"/>
                    <a:pt x="1013" y="1981"/>
                    <a:pt x="1035" y="1980"/>
                  </a:cubicBezTo>
                  <a:cubicBezTo>
                    <a:pt x="1035" y="1927"/>
                    <a:pt x="1035" y="1927"/>
                    <a:pt x="1035" y="1927"/>
                  </a:cubicBezTo>
                  <a:cubicBezTo>
                    <a:pt x="1013" y="1927"/>
                    <a:pt x="991" y="1926"/>
                    <a:pt x="970" y="1925"/>
                  </a:cubicBezTo>
                  <a:lnTo>
                    <a:pt x="970" y="1982"/>
                  </a:lnTo>
                  <a:close/>
                  <a:moveTo>
                    <a:pt x="360" y="1970"/>
                  </a:moveTo>
                  <a:cubicBezTo>
                    <a:pt x="382" y="1969"/>
                    <a:pt x="403" y="1968"/>
                    <a:pt x="425" y="1966"/>
                  </a:cubicBezTo>
                  <a:cubicBezTo>
                    <a:pt x="425" y="1917"/>
                    <a:pt x="425" y="1917"/>
                    <a:pt x="425" y="1917"/>
                  </a:cubicBezTo>
                  <a:cubicBezTo>
                    <a:pt x="404" y="1918"/>
                    <a:pt x="382" y="1919"/>
                    <a:pt x="360" y="1920"/>
                  </a:cubicBezTo>
                  <a:lnTo>
                    <a:pt x="360" y="1970"/>
                  </a:lnTo>
                  <a:close/>
                  <a:moveTo>
                    <a:pt x="156" y="1963"/>
                  </a:moveTo>
                  <a:cubicBezTo>
                    <a:pt x="178" y="1966"/>
                    <a:pt x="201" y="1968"/>
                    <a:pt x="222" y="1969"/>
                  </a:cubicBezTo>
                  <a:cubicBezTo>
                    <a:pt x="222" y="1923"/>
                    <a:pt x="222" y="1923"/>
                    <a:pt x="222" y="1923"/>
                  </a:cubicBezTo>
                  <a:cubicBezTo>
                    <a:pt x="199" y="1921"/>
                    <a:pt x="177" y="1918"/>
                    <a:pt x="156" y="1912"/>
                  </a:cubicBezTo>
                  <a:lnTo>
                    <a:pt x="156" y="1963"/>
                  </a:lnTo>
                  <a:close/>
                  <a:moveTo>
                    <a:pt x="1783" y="1922"/>
                  </a:moveTo>
                  <a:cubicBezTo>
                    <a:pt x="1783" y="1971"/>
                    <a:pt x="1783" y="1971"/>
                    <a:pt x="1783" y="1971"/>
                  </a:cubicBezTo>
                  <a:cubicBezTo>
                    <a:pt x="1792" y="1971"/>
                    <a:pt x="1800" y="1971"/>
                    <a:pt x="1809" y="1970"/>
                  </a:cubicBezTo>
                  <a:cubicBezTo>
                    <a:pt x="1822" y="1969"/>
                    <a:pt x="1835" y="1968"/>
                    <a:pt x="1848" y="1966"/>
                  </a:cubicBezTo>
                  <a:cubicBezTo>
                    <a:pt x="1848" y="1919"/>
                    <a:pt x="1848" y="1919"/>
                    <a:pt x="1848" y="1919"/>
                  </a:cubicBezTo>
                  <a:cubicBezTo>
                    <a:pt x="1846" y="1919"/>
                    <a:pt x="1844" y="1919"/>
                    <a:pt x="1844" y="1919"/>
                  </a:cubicBezTo>
                  <a:cubicBezTo>
                    <a:pt x="1833" y="1921"/>
                    <a:pt x="1810" y="1922"/>
                    <a:pt x="1783" y="1922"/>
                  </a:cubicBezTo>
                  <a:close/>
                  <a:moveTo>
                    <a:pt x="222" y="12"/>
                  </a:moveTo>
                  <a:cubicBezTo>
                    <a:pt x="198" y="11"/>
                    <a:pt x="176" y="11"/>
                    <a:pt x="156" y="11"/>
                  </a:cubicBezTo>
                  <a:cubicBezTo>
                    <a:pt x="156" y="74"/>
                    <a:pt x="156" y="74"/>
                    <a:pt x="156" y="74"/>
                  </a:cubicBezTo>
                  <a:cubicBezTo>
                    <a:pt x="177" y="67"/>
                    <a:pt x="199" y="63"/>
                    <a:pt x="222" y="61"/>
                  </a:cubicBezTo>
                  <a:lnTo>
                    <a:pt x="222" y="12"/>
                  </a:lnTo>
                  <a:close/>
                  <a:moveTo>
                    <a:pt x="1376" y="1959"/>
                  </a:moveTo>
                  <a:cubicBezTo>
                    <a:pt x="1388" y="1959"/>
                    <a:pt x="1400" y="1958"/>
                    <a:pt x="1413" y="1957"/>
                  </a:cubicBezTo>
                  <a:cubicBezTo>
                    <a:pt x="1422" y="1957"/>
                    <a:pt x="1432" y="1957"/>
                    <a:pt x="1442" y="1957"/>
                  </a:cubicBezTo>
                  <a:cubicBezTo>
                    <a:pt x="1442" y="1930"/>
                    <a:pt x="1442" y="1930"/>
                    <a:pt x="1442" y="1930"/>
                  </a:cubicBezTo>
                  <a:cubicBezTo>
                    <a:pt x="1420" y="1931"/>
                    <a:pt x="1398" y="1931"/>
                    <a:pt x="1376" y="1932"/>
                  </a:cubicBezTo>
                  <a:lnTo>
                    <a:pt x="1376" y="1959"/>
                  </a:lnTo>
                  <a:close/>
                  <a:moveTo>
                    <a:pt x="1173" y="1972"/>
                  </a:moveTo>
                  <a:cubicBezTo>
                    <a:pt x="1195" y="1971"/>
                    <a:pt x="1216" y="1969"/>
                    <a:pt x="1238" y="1968"/>
                  </a:cubicBezTo>
                  <a:cubicBezTo>
                    <a:pt x="1238" y="1932"/>
                    <a:pt x="1238" y="1932"/>
                    <a:pt x="1238" y="1932"/>
                  </a:cubicBezTo>
                  <a:cubicBezTo>
                    <a:pt x="1216" y="1932"/>
                    <a:pt x="1194" y="1932"/>
                    <a:pt x="1173" y="1931"/>
                  </a:cubicBezTo>
                  <a:lnTo>
                    <a:pt x="1173" y="1972"/>
                  </a:lnTo>
                  <a:close/>
                  <a:moveTo>
                    <a:pt x="1930" y="1842"/>
                  </a:moveTo>
                  <a:cubicBezTo>
                    <a:pt x="1983" y="1842"/>
                    <a:pt x="1983" y="1842"/>
                    <a:pt x="1983" y="1842"/>
                  </a:cubicBezTo>
                  <a:cubicBezTo>
                    <a:pt x="1988" y="1821"/>
                    <a:pt x="1991" y="1799"/>
                    <a:pt x="1993" y="1776"/>
                  </a:cubicBezTo>
                  <a:cubicBezTo>
                    <a:pt x="1936" y="1776"/>
                    <a:pt x="1936" y="1776"/>
                    <a:pt x="1936" y="1776"/>
                  </a:cubicBezTo>
                  <a:cubicBezTo>
                    <a:pt x="1938" y="1803"/>
                    <a:pt x="1935" y="1824"/>
                    <a:pt x="1930" y="1842"/>
                  </a:cubicBezTo>
                  <a:close/>
                  <a:moveTo>
                    <a:pt x="26" y="963"/>
                  </a:moveTo>
                  <a:cubicBezTo>
                    <a:pt x="27" y="985"/>
                    <a:pt x="28" y="1007"/>
                    <a:pt x="29" y="1029"/>
                  </a:cubicBezTo>
                  <a:cubicBezTo>
                    <a:pt x="78" y="1029"/>
                    <a:pt x="78" y="1029"/>
                    <a:pt x="78" y="1029"/>
                  </a:cubicBezTo>
                  <a:cubicBezTo>
                    <a:pt x="76" y="1007"/>
                    <a:pt x="74" y="985"/>
                    <a:pt x="72" y="963"/>
                  </a:cubicBezTo>
                  <a:lnTo>
                    <a:pt x="26" y="963"/>
                  </a:lnTo>
                  <a:close/>
                  <a:moveTo>
                    <a:pt x="12" y="150"/>
                  </a:moveTo>
                  <a:cubicBezTo>
                    <a:pt x="12" y="163"/>
                    <a:pt x="13" y="177"/>
                    <a:pt x="15" y="192"/>
                  </a:cubicBezTo>
                  <a:cubicBezTo>
                    <a:pt x="16" y="200"/>
                    <a:pt x="17" y="208"/>
                    <a:pt x="18" y="215"/>
                  </a:cubicBezTo>
                  <a:cubicBezTo>
                    <a:pt x="58" y="215"/>
                    <a:pt x="58" y="215"/>
                    <a:pt x="58" y="215"/>
                  </a:cubicBezTo>
                  <a:cubicBezTo>
                    <a:pt x="61" y="192"/>
                    <a:pt x="66" y="170"/>
                    <a:pt x="74" y="150"/>
                  </a:cubicBezTo>
                  <a:lnTo>
                    <a:pt x="12" y="150"/>
                  </a:lnTo>
                  <a:close/>
                  <a:moveTo>
                    <a:pt x="20" y="1370"/>
                  </a:moveTo>
                  <a:cubicBezTo>
                    <a:pt x="18" y="1391"/>
                    <a:pt x="16" y="1413"/>
                    <a:pt x="13" y="1435"/>
                  </a:cubicBezTo>
                  <a:cubicBezTo>
                    <a:pt x="73" y="1435"/>
                    <a:pt x="73" y="1435"/>
                    <a:pt x="73" y="1435"/>
                  </a:cubicBezTo>
                  <a:cubicBezTo>
                    <a:pt x="72" y="1413"/>
                    <a:pt x="72" y="1392"/>
                    <a:pt x="71" y="1370"/>
                  </a:cubicBezTo>
                  <a:lnTo>
                    <a:pt x="20" y="1370"/>
                  </a:lnTo>
                  <a:close/>
                  <a:moveTo>
                    <a:pt x="9" y="353"/>
                  </a:moveTo>
                  <a:cubicBezTo>
                    <a:pt x="6" y="375"/>
                    <a:pt x="4" y="396"/>
                    <a:pt x="3" y="419"/>
                  </a:cubicBezTo>
                  <a:cubicBezTo>
                    <a:pt x="56" y="419"/>
                    <a:pt x="56" y="419"/>
                    <a:pt x="56" y="419"/>
                  </a:cubicBezTo>
                  <a:cubicBezTo>
                    <a:pt x="54" y="397"/>
                    <a:pt x="53" y="375"/>
                    <a:pt x="52" y="353"/>
                  </a:cubicBezTo>
                  <a:lnTo>
                    <a:pt x="9" y="353"/>
                  </a:lnTo>
                  <a:close/>
                  <a:moveTo>
                    <a:pt x="563" y="1914"/>
                  </a:moveTo>
                  <a:cubicBezTo>
                    <a:pt x="563" y="1964"/>
                    <a:pt x="563" y="1964"/>
                    <a:pt x="563" y="1964"/>
                  </a:cubicBezTo>
                  <a:cubicBezTo>
                    <a:pt x="583" y="1965"/>
                    <a:pt x="605" y="1967"/>
                    <a:pt x="628" y="1970"/>
                  </a:cubicBezTo>
                  <a:cubicBezTo>
                    <a:pt x="628" y="1914"/>
                    <a:pt x="628" y="1914"/>
                    <a:pt x="628" y="1914"/>
                  </a:cubicBezTo>
                  <a:cubicBezTo>
                    <a:pt x="607" y="1914"/>
                    <a:pt x="585" y="1914"/>
                    <a:pt x="563" y="1914"/>
                  </a:cubicBezTo>
                  <a:close/>
                  <a:moveTo>
                    <a:pt x="15" y="1573"/>
                  </a:moveTo>
                  <a:cubicBezTo>
                    <a:pt x="18" y="1595"/>
                    <a:pt x="20" y="1616"/>
                    <a:pt x="22" y="1638"/>
                  </a:cubicBezTo>
                  <a:cubicBezTo>
                    <a:pt x="60" y="1638"/>
                    <a:pt x="60" y="1638"/>
                    <a:pt x="60" y="1638"/>
                  </a:cubicBezTo>
                  <a:cubicBezTo>
                    <a:pt x="62" y="1617"/>
                    <a:pt x="64" y="1595"/>
                    <a:pt x="66" y="1573"/>
                  </a:cubicBezTo>
                  <a:lnTo>
                    <a:pt x="15" y="1573"/>
                  </a:lnTo>
                  <a:close/>
                  <a:moveTo>
                    <a:pt x="19" y="1776"/>
                  </a:moveTo>
                  <a:cubicBezTo>
                    <a:pt x="18" y="1798"/>
                    <a:pt x="17" y="1821"/>
                    <a:pt x="18" y="1842"/>
                  </a:cubicBezTo>
                  <a:cubicBezTo>
                    <a:pt x="76" y="1842"/>
                    <a:pt x="76" y="1842"/>
                    <a:pt x="76" y="1842"/>
                  </a:cubicBezTo>
                  <a:cubicBezTo>
                    <a:pt x="69" y="1822"/>
                    <a:pt x="64" y="1799"/>
                    <a:pt x="61" y="1776"/>
                  </a:cubicBezTo>
                  <a:lnTo>
                    <a:pt x="19" y="1776"/>
                  </a:lnTo>
                  <a:close/>
                </a:path>
              </a:pathLst>
            </a:custGeom>
            <a:solidFill>
              <a:srgbClr val="6BC9D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8" name="Freeform 8"/>
            <p:cNvSpPr>
              <a:spLocks noEditPoints="1"/>
            </p:cNvSpPr>
            <p:nvPr/>
          </p:nvSpPr>
          <p:spPr bwMode="auto">
            <a:xfrm>
              <a:off x="1667" y="-2"/>
              <a:ext cx="4344" cy="4322"/>
            </a:xfrm>
            <a:custGeom>
              <a:avLst/>
              <a:gdLst>
                <a:gd name="T0" fmla="*/ 834 w 1997"/>
                <a:gd name="T1" fmla="*/ 1987 h 1987"/>
                <a:gd name="T2" fmla="*/ 1037 w 1997"/>
                <a:gd name="T3" fmla="*/ 1928 h 1987"/>
                <a:gd name="T4" fmla="*/ 973 w 1997"/>
                <a:gd name="T5" fmla="*/ 1928 h 1987"/>
                <a:gd name="T6" fmla="*/ 1175 w 1997"/>
                <a:gd name="T7" fmla="*/ 1975 h 1987"/>
                <a:gd name="T8" fmla="*/ 1784 w 1997"/>
                <a:gd name="T9" fmla="*/ 1923 h 1987"/>
                <a:gd name="T10" fmla="*/ 1785 w 1997"/>
                <a:gd name="T11" fmla="*/ 1975 h 1987"/>
                <a:gd name="T12" fmla="*/ 1785 w 1997"/>
                <a:gd name="T13" fmla="*/ 1925 h 1987"/>
                <a:gd name="T14" fmla="*/ 362 w 1997"/>
                <a:gd name="T15" fmla="*/ 1974 h 1987"/>
                <a:gd name="T16" fmla="*/ 563 w 1997"/>
                <a:gd name="T17" fmla="*/ 1966 h 1987"/>
                <a:gd name="T18" fmla="*/ 583 w 1997"/>
                <a:gd name="T19" fmla="*/ 1917 h 1987"/>
                <a:gd name="T20" fmla="*/ 159 w 1997"/>
                <a:gd name="T21" fmla="*/ 1912 h 1987"/>
                <a:gd name="T22" fmla="*/ 1581 w 1997"/>
                <a:gd name="T23" fmla="*/ 1966 h 1987"/>
                <a:gd name="T24" fmla="*/ 1648 w 1997"/>
                <a:gd name="T25" fmla="*/ 1970 h 1987"/>
                <a:gd name="T26" fmla="*/ 1377 w 1997"/>
                <a:gd name="T27" fmla="*/ 1961 h 1987"/>
                <a:gd name="T28" fmla="*/ 1378 w 1997"/>
                <a:gd name="T29" fmla="*/ 1963 h 1987"/>
                <a:gd name="T30" fmla="*/ 1937 w 1997"/>
                <a:gd name="T31" fmla="*/ 1793 h 1987"/>
                <a:gd name="T32" fmla="*/ 1984 w 1997"/>
                <a:gd name="T33" fmla="*/ 1842 h 1987"/>
                <a:gd name="T34" fmla="*/ 63 w 1997"/>
                <a:gd name="T35" fmla="*/ 1777 h 1987"/>
                <a:gd name="T36" fmla="*/ 76 w 1997"/>
                <a:gd name="T37" fmla="*/ 1842 h 1987"/>
                <a:gd name="T38" fmla="*/ 1996 w 1997"/>
                <a:gd name="T39" fmla="*/ 1640 h 1987"/>
                <a:gd name="T40" fmla="*/ 22 w 1997"/>
                <a:gd name="T41" fmla="*/ 1641 h 1987"/>
                <a:gd name="T42" fmla="*/ 67 w 1997"/>
                <a:gd name="T43" fmla="*/ 1576 h 1987"/>
                <a:gd name="T44" fmla="*/ 1949 w 1997"/>
                <a:gd name="T45" fmla="*/ 1371 h 1987"/>
                <a:gd name="T46" fmla="*/ 1983 w 1997"/>
                <a:gd name="T47" fmla="*/ 1439 h 1987"/>
                <a:gd name="T48" fmla="*/ 14 w 1997"/>
                <a:gd name="T49" fmla="*/ 1437 h 1987"/>
                <a:gd name="T50" fmla="*/ 72 w 1997"/>
                <a:gd name="T51" fmla="*/ 1373 h 1987"/>
                <a:gd name="T52" fmla="*/ 1936 w 1997"/>
                <a:gd name="T53" fmla="*/ 1169 h 1987"/>
                <a:gd name="T54" fmla="*/ 1990 w 1997"/>
                <a:gd name="T55" fmla="*/ 1170 h 1987"/>
                <a:gd name="T56" fmla="*/ 81 w 1997"/>
                <a:gd name="T57" fmla="*/ 1168 h 1987"/>
                <a:gd name="T58" fmla="*/ 34 w 1997"/>
                <a:gd name="T59" fmla="*/ 1170 h 1987"/>
                <a:gd name="T60" fmla="*/ 1981 w 1997"/>
                <a:gd name="T61" fmla="*/ 1031 h 1987"/>
                <a:gd name="T62" fmla="*/ 30 w 1997"/>
                <a:gd name="T63" fmla="*/ 1031 h 1987"/>
                <a:gd name="T64" fmla="*/ 72 w 1997"/>
                <a:gd name="T65" fmla="*/ 967 h 1987"/>
                <a:gd name="T66" fmla="*/ 1977 w 1997"/>
                <a:gd name="T67" fmla="*/ 760 h 1987"/>
                <a:gd name="T68" fmla="*/ 1976 w 1997"/>
                <a:gd name="T69" fmla="*/ 763 h 1987"/>
                <a:gd name="T70" fmla="*/ 63 w 1997"/>
                <a:gd name="T71" fmla="*/ 762 h 1987"/>
                <a:gd name="T72" fmla="*/ 61 w 1997"/>
                <a:gd name="T73" fmla="*/ 763 h 1987"/>
                <a:gd name="T74" fmla="*/ 1939 w 1997"/>
                <a:gd name="T75" fmla="*/ 557 h 1987"/>
                <a:gd name="T76" fmla="*/ 1934 w 1997"/>
                <a:gd name="T77" fmla="*/ 623 h 1987"/>
                <a:gd name="T78" fmla="*/ 69 w 1997"/>
                <a:gd name="T79" fmla="*/ 584 h 1987"/>
                <a:gd name="T80" fmla="*/ 3 w 1997"/>
                <a:gd name="T81" fmla="*/ 560 h 1987"/>
                <a:gd name="T82" fmla="*/ 1984 w 1997"/>
                <a:gd name="T83" fmla="*/ 421 h 1987"/>
                <a:gd name="T84" fmla="*/ 3 w 1997"/>
                <a:gd name="T85" fmla="*/ 421 h 1987"/>
                <a:gd name="T86" fmla="*/ 53 w 1997"/>
                <a:gd name="T87" fmla="*/ 357 h 1987"/>
                <a:gd name="T88" fmla="*/ 14 w 1997"/>
                <a:gd name="T89" fmla="*/ 150 h 1987"/>
                <a:gd name="T90" fmla="*/ 21 w 1997"/>
                <a:gd name="T91" fmla="*/ 216 h 1987"/>
                <a:gd name="T92" fmla="*/ 1990 w 1997"/>
                <a:gd name="T93" fmla="*/ 150 h 1987"/>
                <a:gd name="T94" fmla="*/ 1994 w 1997"/>
                <a:gd name="T95" fmla="*/ 216 h 1987"/>
                <a:gd name="T96" fmla="*/ 610 w 1997"/>
                <a:gd name="T97" fmla="*/ 78 h 1987"/>
                <a:gd name="T98" fmla="*/ 157 w 1997"/>
                <a:gd name="T99" fmla="*/ 13 h 1987"/>
                <a:gd name="T100" fmla="*/ 158 w 1997"/>
                <a:gd name="T101" fmla="*/ 77 h 1987"/>
                <a:gd name="T102" fmla="*/ 1802 w 1997"/>
                <a:gd name="T103" fmla="*/ 12 h 1987"/>
                <a:gd name="T104" fmla="*/ 1786 w 1997"/>
                <a:gd name="T105" fmla="*/ 16 h 1987"/>
                <a:gd name="T106" fmla="*/ 1445 w 1997"/>
                <a:gd name="T107" fmla="*/ 24 h 1987"/>
                <a:gd name="T108" fmla="*/ 360 w 1997"/>
                <a:gd name="T109" fmla="*/ 64 h 1987"/>
                <a:gd name="T110" fmla="*/ 426 w 1997"/>
                <a:gd name="T111" fmla="*/ 68 h 1987"/>
                <a:gd name="T112" fmla="*/ 834 w 1997"/>
                <a:gd name="T113" fmla="*/ 3 h 1987"/>
                <a:gd name="T114" fmla="*/ 770 w 1997"/>
                <a:gd name="T115" fmla="*/ 67 h 1987"/>
                <a:gd name="T116" fmla="*/ 1581 w 1997"/>
                <a:gd name="T117" fmla="*/ 69 h 1987"/>
                <a:gd name="T118" fmla="*/ 1037 w 1997"/>
                <a:gd name="T119" fmla="*/ 8 h 1987"/>
                <a:gd name="T120" fmla="*/ 973 w 1997"/>
                <a:gd name="T121" fmla="*/ 9 h 1987"/>
                <a:gd name="T122" fmla="*/ 1242 w 1997"/>
                <a:gd name="T123" fmla="*/ 19 h 19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997" h="1987">
                  <a:moveTo>
                    <a:pt x="834" y="1987"/>
                  </a:moveTo>
                  <a:cubicBezTo>
                    <a:pt x="812" y="1986"/>
                    <a:pt x="790" y="1986"/>
                    <a:pt x="768" y="1985"/>
                  </a:cubicBezTo>
                  <a:cubicBezTo>
                    <a:pt x="768" y="1985"/>
                    <a:pt x="768" y="1985"/>
                    <a:pt x="768" y="1985"/>
                  </a:cubicBezTo>
                  <a:cubicBezTo>
                    <a:pt x="767" y="1985"/>
                    <a:pt x="767" y="1984"/>
                    <a:pt x="767" y="1983"/>
                  </a:cubicBezTo>
                  <a:cubicBezTo>
                    <a:pt x="767" y="1983"/>
                    <a:pt x="767" y="1983"/>
                    <a:pt x="767" y="1983"/>
                  </a:cubicBezTo>
                  <a:cubicBezTo>
                    <a:pt x="767" y="1919"/>
                    <a:pt x="767" y="1919"/>
                    <a:pt x="767" y="1919"/>
                  </a:cubicBezTo>
                  <a:cubicBezTo>
                    <a:pt x="767" y="1919"/>
                    <a:pt x="767" y="1918"/>
                    <a:pt x="767" y="1918"/>
                  </a:cubicBezTo>
                  <a:cubicBezTo>
                    <a:pt x="767" y="1918"/>
                    <a:pt x="767" y="1918"/>
                    <a:pt x="767" y="1918"/>
                  </a:cubicBezTo>
                  <a:cubicBezTo>
                    <a:pt x="768" y="1918"/>
                    <a:pt x="768" y="1918"/>
                    <a:pt x="768" y="1918"/>
                  </a:cubicBezTo>
                  <a:cubicBezTo>
                    <a:pt x="768" y="1918"/>
                    <a:pt x="768" y="1918"/>
                    <a:pt x="768" y="1918"/>
                  </a:cubicBezTo>
                  <a:cubicBezTo>
                    <a:pt x="790" y="1918"/>
                    <a:pt x="812" y="1919"/>
                    <a:pt x="834" y="1920"/>
                  </a:cubicBezTo>
                  <a:cubicBezTo>
                    <a:pt x="834" y="1920"/>
                    <a:pt x="834" y="1920"/>
                    <a:pt x="834" y="1920"/>
                  </a:cubicBezTo>
                  <a:cubicBezTo>
                    <a:pt x="835" y="1920"/>
                    <a:pt x="835" y="1921"/>
                    <a:pt x="835" y="1921"/>
                  </a:cubicBezTo>
                  <a:cubicBezTo>
                    <a:pt x="835" y="1921"/>
                    <a:pt x="835" y="1921"/>
                    <a:pt x="835" y="1921"/>
                  </a:cubicBezTo>
                  <a:cubicBezTo>
                    <a:pt x="835" y="1985"/>
                    <a:pt x="835" y="1985"/>
                    <a:pt x="835" y="1985"/>
                  </a:cubicBezTo>
                  <a:cubicBezTo>
                    <a:pt x="835" y="1986"/>
                    <a:pt x="835" y="1986"/>
                    <a:pt x="835" y="1986"/>
                  </a:cubicBezTo>
                  <a:cubicBezTo>
                    <a:pt x="835" y="1986"/>
                    <a:pt x="835" y="1986"/>
                    <a:pt x="835" y="1986"/>
                  </a:cubicBezTo>
                  <a:cubicBezTo>
                    <a:pt x="835" y="1987"/>
                    <a:pt x="834" y="1987"/>
                    <a:pt x="834" y="1987"/>
                  </a:cubicBezTo>
                  <a:cubicBezTo>
                    <a:pt x="834" y="1987"/>
                    <a:pt x="834" y="1987"/>
                    <a:pt x="834" y="1987"/>
                  </a:cubicBezTo>
                  <a:cubicBezTo>
                    <a:pt x="834" y="1987"/>
                    <a:pt x="834" y="1987"/>
                    <a:pt x="834" y="1987"/>
                  </a:cubicBezTo>
                  <a:close/>
                  <a:moveTo>
                    <a:pt x="832" y="1984"/>
                  </a:moveTo>
                  <a:cubicBezTo>
                    <a:pt x="832" y="1923"/>
                    <a:pt x="832" y="1923"/>
                    <a:pt x="832" y="1923"/>
                  </a:cubicBezTo>
                  <a:cubicBezTo>
                    <a:pt x="811" y="1922"/>
                    <a:pt x="791" y="1921"/>
                    <a:pt x="770" y="1921"/>
                  </a:cubicBezTo>
                  <a:cubicBezTo>
                    <a:pt x="770" y="1921"/>
                    <a:pt x="770" y="1921"/>
                    <a:pt x="770" y="1921"/>
                  </a:cubicBezTo>
                  <a:cubicBezTo>
                    <a:pt x="770" y="1982"/>
                    <a:pt x="770" y="1982"/>
                    <a:pt x="770" y="1982"/>
                  </a:cubicBezTo>
                  <a:cubicBezTo>
                    <a:pt x="791" y="1983"/>
                    <a:pt x="812" y="1983"/>
                    <a:pt x="832" y="1984"/>
                  </a:cubicBezTo>
                  <a:close/>
                  <a:moveTo>
                    <a:pt x="971" y="1985"/>
                  </a:moveTo>
                  <a:cubicBezTo>
                    <a:pt x="970" y="1985"/>
                    <a:pt x="970" y="1985"/>
                    <a:pt x="970" y="1984"/>
                  </a:cubicBezTo>
                  <a:cubicBezTo>
                    <a:pt x="970" y="1984"/>
                    <a:pt x="970" y="1984"/>
                    <a:pt x="970" y="1984"/>
                  </a:cubicBezTo>
                  <a:cubicBezTo>
                    <a:pt x="970" y="1927"/>
                    <a:pt x="970" y="1927"/>
                    <a:pt x="970" y="1927"/>
                  </a:cubicBezTo>
                  <a:cubicBezTo>
                    <a:pt x="970" y="1926"/>
                    <a:pt x="970" y="1926"/>
                    <a:pt x="971" y="1926"/>
                  </a:cubicBezTo>
                  <a:cubicBezTo>
                    <a:pt x="971" y="1926"/>
                    <a:pt x="971" y="1926"/>
                    <a:pt x="971" y="1926"/>
                  </a:cubicBezTo>
                  <a:cubicBezTo>
                    <a:pt x="971" y="1925"/>
                    <a:pt x="971" y="1925"/>
                    <a:pt x="972" y="1925"/>
                  </a:cubicBezTo>
                  <a:cubicBezTo>
                    <a:pt x="972" y="1925"/>
                    <a:pt x="972" y="1925"/>
                    <a:pt x="972" y="1925"/>
                  </a:cubicBezTo>
                  <a:cubicBezTo>
                    <a:pt x="993" y="1926"/>
                    <a:pt x="1015" y="1927"/>
                    <a:pt x="1037" y="1928"/>
                  </a:cubicBezTo>
                  <a:cubicBezTo>
                    <a:pt x="1037" y="1928"/>
                    <a:pt x="1037" y="1928"/>
                    <a:pt x="1037" y="1928"/>
                  </a:cubicBezTo>
                  <a:cubicBezTo>
                    <a:pt x="1038" y="1928"/>
                    <a:pt x="1039" y="1929"/>
                    <a:pt x="1039" y="1929"/>
                  </a:cubicBezTo>
                  <a:cubicBezTo>
                    <a:pt x="1039" y="1929"/>
                    <a:pt x="1039" y="1929"/>
                    <a:pt x="1039" y="1929"/>
                  </a:cubicBezTo>
                  <a:cubicBezTo>
                    <a:pt x="1039" y="1982"/>
                    <a:pt x="1039" y="1982"/>
                    <a:pt x="1039" y="1982"/>
                  </a:cubicBezTo>
                  <a:cubicBezTo>
                    <a:pt x="1039" y="1983"/>
                    <a:pt x="1038" y="1983"/>
                    <a:pt x="1037" y="1983"/>
                  </a:cubicBezTo>
                  <a:cubicBezTo>
                    <a:pt x="1037" y="1983"/>
                    <a:pt x="1037" y="1983"/>
                    <a:pt x="1037" y="1983"/>
                  </a:cubicBezTo>
                  <a:cubicBezTo>
                    <a:pt x="1015" y="1984"/>
                    <a:pt x="993" y="1985"/>
                    <a:pt x="972" y="1986"/>
                  </a:cubicBezTo>
                  <a:cubicBezTo>
                    <a:pt x="972" y="1986"/>
                    <a:pt x="972" y="1986"/>
                    <a:pt x="972" y="1986"/>
                  </a:cubicBezTo>
                  <a:cubicBezTo>
                    <a:pt x="972" y="1984"/>
                    <a:pt x="972" y="1984"/>
                    <a:pt x="972" y="1984"/>
                  </a:cubicBezTo>
                  <a:cubicBezTo>
                    <a:pt x="972" y="1986"/>
                    <a:pt x="972" y="1986"/>
                    <a:pt x="972" y="1986"/>
                  </a:cubicBezTo>
                  <a:cubicBezTo>
                    <a:pt x="972" y="1986"/>
                    <a:pt x="972" y="1986"/>
                    <a:pt x="972" y="1986"/>
                  </a:cubicBezTo>
                  <a:cubicBezTo>
                    <a:pt x="972" y="1986"/>
                    <a:pt x="972" y="1986"/>
                    <a:pt x="972" y="1986"/>
                  </a:cubicBezTo>
                  <a:cubicBezTo>
                    <a:pt x="971" y="1986"/>
                    <a:pt x="971" y="1986"/>
                    <a:pt x="971" y="1985"/>
                  </a:cubicBezTo>
                  <a:close/>
                  <a:moveTo>
                    <a:pt x="973" y="1983"/>
                  </a:moveTo>
                  <a:cubicBezTo>
                    <a:pt x="994" y="1982"/>
                    <a:pt x="1015" y="1981"/>
                    <a:pt x="1036" y="1980"/>
                  </a:cubicBezTo>
                  <a:cubicBezTo>
                    <a:pt x="1036" y="1980"/>
                    <a:pt x="1036" y="1980"/>
                    <a:pt x="1036" y="1980"/>
                  </a:cubicBezTo>
                  <a:cubicBezTo>
                    <a:pt x="1036" y="1931"/>
                    <a:pt x="1036" y="1931"/>
                    <a:pt x="1036" y="1931"/>
                  </a:cubicBezTo>
                  <a:cubicBezTo>
                    <a:pt x="1015" y="1930"/>
                    <a:pt x="994" y="1929"/>
                    <a:pt x="973" y="1928"/>
                  </a:cubicBezTo>
                  <a:cubicBezTo>
                    <a:pt x="973" y="1928"/>
                    <a:pt x="973" y="1928"/>
                    <a:pt x="973" y="1928"/>
                  </a:cubicBezTo>
                  <a:cubicBezTo>
                    <a:pt x="973" y="1983"/>
                    <a:pt x="973" y="1983"/>
                    <a:pt x="973" y="1983"/>
                  </a:cubicBezTo>
                  <a:close/>
                  <a:moveTo>
                    <a:pt x="1174" y="1975"/>
                  </a:moveTo>
                  <a:cubicBezTo>
                    <a:pt x="1174" y="1975"/>
                    <a:pt x="1173" y="1974"/>
                    <a:pt x="1173" y="1974"/>
                  </a:cubicBezTo>
                  <a:cubicBezTo>
                    <a:pt x="1173" y="1974"/>
                    <a:pt x="1173" y="1974"/>
                    <a:pt x="1173" y="1974"/>
                  </a:cubicBezTo>
                  <a:cubicBezTo>
                    <a:pt x="1173" y="1933"/>
                    <a:pt x="1173" y="1933"/>
                    <a:pt x="1173" y="1933"/>
                  </a:cubicBezTo>
                  <a:cubicBezTo>
                    <a:pt x="1173" y="1933"/>
                    <a:pt x="1173" y="1932"/>
                    <a:pt x="1174" y="1932"/>
                  </a:cubicBezTo>
                  <a:cubicBezTo>
                    <a:pt x="1174" y="1932"/>
                    <a:pt x="1174" y="1932"/>
                    <a:pt x="1174" y="1932"/>
                  </a:cubicBezTo>
                  <a:cubicBezTo>
                    <a:pt x="1174" y="1932"/>
                    <a:pt x="1174" y="1932"/>
                    <a:pt x="1175" y="1932"/>
                  </a:cubicBezTo>
                  <a:cubicBezTo>
                    <a:pt x="1175" y="1932"/>
                    <a:pt x="1175" y="1932"/>
                    <a:pt x="1175" y="1932"/>
                  </a:cubicBezTo>
                  <a:cubicBezTo>
                    <a:pt x="1196" y="1932"/>
                    <a:pt x="1218" y="1932"/>
                    <a:pt x="1240" y="1933"/>
                  </a:cubicBezTo>
                  <a:cubicBezTo>
                    <a:pt x="1240" y="1933"/>
                    <a:pt x="1240" y="1933"/>
                    <a:pt x="1240" y="1933"/>
                  </a:cubicBezTo>
                  <a:cubicBezTo>
                    <a:pt x="1241" y="1933"/>
                    <a:pt x="1242" y="1933"/>
                    <a:pt x="1242" y="1934"/>
                  </a:cubicBezTo>
                  <a:cubicBezTo>
                    <a:pt x="1242" y="1934"/>
                    <a:pt x="1242" y="1934"/>
                    <a:pt x="1242" y="1934"/>
                  </a:cubicBezTo>
                  <a:cubicBezTo>
                    <a:pt x="1242" y="1970"/>
                    <a:pt x="1242" y="1970"/>
                    <a:pt x="1242" y="1970"/>
                  </a:cubicBezTo>
                  <a:cubicBezTo>
                    <a:pt x="1242" y="1970"/>
                    <a:pt x="1241" y="1971"/>
                    <a:pt x="1240" y="1971"/>
                  </a:cubicBezTo>
                  <a:cubicBezTo>
                    <a:pt x="1240" y="1971"/>
                    <a:pt x="1240" y="1971"/>
                    <a:pt x="1240" y="1971"/>
                  </a:cubicBezTo>
                  <a:cubicBezTo>
                    <a:pt x="1219" y="1973"/>
                    <a:pt x="1197" y="1974"/>
                    <a:pt x="1175" y="1975"/>
                  </a:cubicBezTo>
                  <a:cubicBezTo>
                    <a:pt x="1175" y="1975"/>
                    <a:pt x="1175" y="1975"/>
                    <a:pt x="1175" y="1975"/>
                  </a:cubicBezTo>
                  <a:cubicBezTo>
                    <a:pt x="1175" y="1974"/>
                    <a:pt x="1175" y="1974"/>
                    <a:pt x="1175" y="1974"/>
                  </a:cubicBezTo>
                  <a:cubicBezTo>
                    <a:pt x="1175" y="1975"/>
                    <a:pt x="1175" y="1975"/>
                    <a:pt x="1175" y="1975"/>
                  </a:cubicBezTo>
                  <a:cubicBezTo>
                    <a:pt x="1175" y="1975"/>
                    <a:pt x="1175" y="1975"/>
                    <a:pt x="1175" y="1975"/>
                  </a:cubicBezTo>
                  <a:cubicBezTo>
                    <a:pt x="1175" y="1975"/>
                    <a:pt x="1175" y="1975"/>
                    <a:pt x="1175" y="1975"/>
                  </a:cubicBezTo>
                  <a:cubicBezTo>
                    <a:pt x="1174" y="1975"/>
                    <a:pt x="1174" y="1975"/>
                    <a:pt x="1174" y="1975"/>
                  </a:cubicBezTo>
                  <a:close/>
                  <a:moveTo>
                    <a:pt x="1176" y="1972"/>
                  </a:moveTo>
                  <a:cubicBezTo>
                    <a:pt x="1197" y="1971"/>
                    <a:pt x="1218" y="1970"/>
                    <a:pt x="1239" y="1968"/>
                  </a:cubicBezTo>
                  <a:cubicBezTo>
                    <a:pt x="1239" y="1968"/>
                    <a:pt x="1239" y="1968"/>
                    <a:pt x="1239" y="1968"/>
                  </a:cubicBezTo>
                  <a:cubicBezTo>
                    <a:pt x="1239" y="1936"/>
                    <a:pt x="1239" y="1936"/>
                    <a:pt x="1239" y="1936"/>
                  </a:cubicBezTo>
                  <a:cubicBezTo>
                    <a:pt x="1218" y="1935"/>
                    <a:pt x="1197" y="1935"/>
                    <a:pt x="1176" y="1935"/>
                  </a:cubicBezTo>
                  <a:cubicBezTo>
                    <a:pt x="1176" y="1935"/>
                    <a:pt x="1176" y="1935"/>
                    <a:pt x="1176" y="1935"/>
                  </a:cubicBezTo>
                  <a:cubicBezTo>
                    <a:pt x="1176" y="1972"/>
                    <a:pt x="1176" y="1972"/>
                    <a:pt x="1176" y="1972"/>
                  </a:cubicBezTo>
                  <a:close/>
                  <a:moveTo>
                    <a:pt x="1784" y="1974"/>
                  </a:moveTo>
                  <a:cubicBezTo>
                    <a:pt x="1783" y="1974"/>
                    <a:pt x="1783" y="1974"/>
                    <a:pt x="1783" y="1973"/>
                  </a:cubicBezTo>
                  <a:cubicBezTo>
                    <a:pt x="1783" y="1973"/>
                    <a:pt x="1783" y="1973"/>
                    <a:pt x="1783" y="1973"/>
                  </a:cubicBezTo>
                  <a:cubicBezTo>
                    <a:pt x="1783" y="1924"/>
                    <a:pt x="1783" y="1924"/>
                    <a:pt x="1783" y="1924"/>
                  </a:cubicBezTo>
                  <a:cubicBezTo>
                    <a:pt x="1783" y="1923"/>
                    <a:pt x="1783" y="1923"/>
                    <a:pt x="1784" y="1923"/>
                  </a:cubicBezTo>
                  <a:cubicBezTo>
                    <a:pt x="1784" y="1923"/>
                    <a:pt x="1784" y="1923"/>
                    <a:pt x="1784" y="1923"/>
                  </a:cubicBezTo>
                  <a:cubicBezTo>
                    <a:pt x="1784" y="1922"/>
                    <a:pt x="1784" y="1922"/>
                    <a:pt x="1785" y="1922"/>
                  </a:cubicBezTo>
                  <a:cubicBezTo>
                    <a:pt x="1785" y="1922"/>
                    <a:pt x="1785" y="1922"/>
                    <a:pt x="1785" y="1922"/>
                  </a:cubicBezTo>
                  <a:cubicBezTo>
                    <a:pt x="1788" y="1922"/>
                    <a:pt x="1791" y="1922"/>
                    <a:pt x="1795" y="1922"/>
                  </a:cubicBezTo>
                  <a:cubicBezTo>
                    <a:pt x="1795" y="1922"/>
                    <a:pt x="1795" y="1922"/>
                    <a:pt x="1795" y="1922"/>
                  </a:cubicBezTo>
                  <a:cubicBezTo>
                    <a:pt x="1818" y="1922"/>
                    <a:pt x="1837" y="1922"/>
                    <a:pt x="1846" y="1920"/>
                  </a:cubicBezTo>
                  <a:cubicBezTo>
                    <a:pt x="1846" y="1920"/>
                    <a:pt x="1846" y="1920"/>
                    <a:pt x="1846" y="1920"/>
                  </a:cubicBezTo>
                  <a:cubicBezTo>
                    <a:pt x="1846" y="1920"/>
                    <a:pt x="1847" y="1920"/>
                    <a:pt x="1850" y="1919"/>
                  </a:cubicBezTo>
                  <a:cubicBezTo>
                    <a:pt x="1850" y="1919"/>
                    <a:pt x="1850" y="1919"/>
                    <a:pt x="1850" y="1919"/>
                  </a:cubicBezTo>
                  <a:cubicBezTo>
                    <a:pt x="1850" y="1919"/>
                    <a:pt x="1851" y="1919"/>
                    <a:pt x="1851" y="1919"/>
                  </a:cubicBezTo>
                  <a:cubicBezTo>
                    <a:pt x="1851" y="1919"/>
                    <a:pt x="1851" y="1919"/>
                    <a:pt x="1851" y="1919"/>
                  </a:cubicBezTo>
                  <a:cubicBezTo>
                    <a:pt x="1851" y="1920"/>
                    <a:pt x="1852" y="1920"/>
                    <a:pt x="1852" y="1921"/>
                  </a:cubicBezTo>
                  <a:cubicBezTo>
                    <a:pt x="1852" y="1921"/>
                    <a:pt x="1852" y="1921"/>
                    <a:pt x="1852" y="1921"/>
                  </a:cubicBezTo>
                  <a:cubicBezTo>
                    <a:pt x="1852" y="1968"/>
                    <a:pt x="1852" y="1968"/>
                    <a:pt x="1852" y="1968"/>
                  </a:cubicBezTo>
                  <a:cubicBezTo>
                    <a:pt x="1852" y="1969"/>
                    <a:pt x="1851" y="1969"/>
                    <a:pt x="1850" y="1969"/>
                  </a:cubicBezTo>
                  <a:cubicBezTo>
                    <a:pt x="1850" y="1969"/>
                    <a:pt x="1850" y="1969"/>
                    <a:pt x="1850" y="1969"/>
                  </a:cubicBezTo>
                  <a:cubicBezTo>
                    <a:pt x="1838" y="1971"/>
                    <a:pt x="1824" y="1973"/>
                    <a:pt x="1811" y="1974"/>
                  </a:cubicBezTo>
                  <a:cubicBezTo>
                    <a:pt x="1811" y="1974"/>
                    <a:pt x="1811" y="1974"/>
                    <a:pt x="1811" y="1974"/>
                  </a:cubicBezTo>
                  <a:cubicBezTo>
                    <a:pt x="1802" y="1974"/>
                    <a:pt x="1794" y="1975"/>
                    <a:pt x="1785" y="1975"/>
                  </a:cubicBezTo>
                  <a:cubicBezTo>
                    <a:pt x="1785" y="1975"/>
                    <a:pt x="1785" y="1975"/>
                    <a:pt x="1785" y="1975"/>
                  </a:cubicBezTo>
                  <a:cubicBezTo>
                    <a:pt x="1785" y="1975"/>
                    <a:pt x="1785" y="1975"/>
                    <a:pt x="1785" y="1975"/>
                  </a:cubicBezTo>
                  <a:cubicBezTo>
                    <a:pt x="1785" y="1975"/>
                    <a:pt x="1785" y="1975"/>
                    <a:pt x="1785" y="1975"/>
                  </a:cubicBezTo>
                  <a:cubicBezTo>
                    <a:pt x="1784" y="1975"/>
                    <a:pt x="1784" y="1975"/>
                    <a:pt x="1784" y="1974"/>
                  </a:cubicBezTo>
                  <a:close/>
                  <a:moveTo>
                    <a:pt x="1786" y="1972"/>
                  </a:moveTo>
                  <a:cubicBezTo>
                    <a:pt x="1795" y="1971"/>
                    <a:pt x="1803" y="1971"/>
                    <a:pt x="1811" y="1971"/>
                  </a:cubicBezTo>
                  <a:cubicBezTo>
                    <a:pt x="1811" y="1971"/>
                    <a:pt x="1811" y="1971"/>
                    <a:pt x="1811" y="1971"/>
                  </a:cubicBezTo>
                  <a:cubicBezTo>
                    <a:pt x="1824" y="1970"/>
                    <a:pt x="1836" y="1968"/>
                    <a:pt x="1849" y="1967"/>
                  </a:cubicBezTo>
                  <a:cubicBezTo>
                    <a:pt x="1849" y="1967"/>
                    <a:pt x="1849" y="1967"/>
                    <a:pt x="1849" y="1967"/>
                  </a:cubicBezTo>
                  <a:cubicBezTo>
                    <a:pt x="1849" y="1922"/>
                    <a:pt x="1849" y="1922"/>
                    <a:pt x="1849" y="1922"/>
                  </a:cubicBezTo>
                  <a:cubicBezTo>
                    <a:pt x="1847" y="1923"/>
                    <a:pt x="1846" y="1923"/>
                    <a:pt x="1846" y="1923"/>
                  </a:cubicBezTo>
                  <a:cubicBezTo>
                    <a:pt x="1846" y="1923"/>
                    <a:pt x="1846" y="1923"/>
                    <a:pt x="1846" y="1923"/>
                  </a:cubicBezTo>
                  <a:cubicBezTo>
                    <a:pt x="1837" y="1925"/>
                    <a:pt x="1818" y="1925"/>
                    <a:pt x="1795" y="1925"/>
                  </a:cubicBezTo>
                  <a:cubicBezTo>
                    <a:pt x="1795" y="1925"/>
                    <a:pt x="1795" y="1925"/>
                    <a:pt x="1795" y="1925"/>
                  </a:cubicBezTo>
                  <a:cubicBezTo>
                    <a:pt x="1792" y="1925"/>
                    <a:pt x="1789" y="1925"/>
                    <a:pt x="1786" y="1925"/>
                  </a:cubicBezTo>
                  <a:cubicBezTo>
                    <a:pt x="1786" y="1925"/>
                    <a:pt x="1786" y="1925"/>
                    <a:pt x="1786" y="1925"/>
                  </a:cubicBezTo>
                  <a:cubicBezTo>
                    <a:pt x="1786" y="1972"/>
                    <a:pt x="1786" y="1972"/>
                    <a:pt x="1786" y="1972"/>
                  </a:cubicBezTo>
                  <a:close/>
                  <a:moveTo>
                    <a:pt x="1785" y="1925"/>
                  </a:moveTo>
                  <a:cubicBezTo>
                    <a:pt x="1785" y="1924"/>
                    <a:pt x="1785" y="1924"/>
                    <a:pt x="1785" y="1924"/>
                  </a:cubicBezTo>
                  <a:cubicBezTo>
                    <a:pt x="1785" y="1925"/>
                    <a:pt x="1785" y="1925"/>
                    <a:pt x="1785" y="1925"/>
                  </a:cubicBezTo>
                  <a:close/>
                  <a:moveTo>
                    <a:pt x="361" y="1973"/>
                  </a:moveTo>
                  <a:cubicBezTo>
                    <a:pt x="360" y="1973"/>
                    <a:pt x="360" y="1973"/>
                    <a:pt x="360" y="1972"/>
                  </a:cubicBezTo>
                  <a:cubicBezTo>
                    <a:pt x="360" y="1972"/>
                    <a:pt x="360" y="1972"/>
                    <a:pt x="360" y="1972"/>
                  </a:cubicBezTo>
                  <a:cubicBezTo>
                    <a:pt x="360" y="1922"/>
                    <a:pt x="360" y="1922"/>
                    <a:pt x="360" y="1922"/>
                  </a:cubicBezTo>
                  <a:cubicBezTo>
                    <a:pt x="360" y="1921"/>
                    <a:pt x="361" y="1920"/>
                    <a:pt x="362" y="1920"/>
                  </a:cubicBezTo>
                  <a:cubicBezTo>
                    <a:pt x="362" y="1920"/>
                    <a:pt x="362" y="1920"/>
                    <a:pt x="362" y="1920"/>
                  </a:cubicBezTo>
                  <a:cubicBezTo>
                    <a:pt x="384" y="1919"/>
                    <a:pt x="406" y="1918"/>
                    <a:pt x="427" y="1917"/>
                  </a:cubicBezTo>
                  <a:cubicBezTo>
                    <a:pt x="427" y="1917"/>
                    <a:pt x="427" y="1917"/>
                    <a:pt x="427" y="1917"/>
                  </a:cubicBezTo>
                  <a:cubicBezTo>
                    <a:pt x="428" y="1917"/>
                    <a:pt x="428" y="1917"/>
                    <a:pt x="428" y="1918"/>
                  </a:cubicBezTo>
                  <a:cubicBezTo>
                    <a:pt x="428" y="1918"/>
                    <a:pt x="428" y="1918"/>
                    <a:pt x="428" y="1918"/>
                  </a:cubicBezTo>
                  <a:cubicBezTo>
                    <a:pt x="429" y="1918"/>
                    <a:pt x="429" y="1918"/>
                    <a:pt x="429" y="1919"/>
                  </a:cubicBezTo>
                  <a:cubicBezTo>
                    <a:pt x="429" y="1919"/>
                    <a:pt x="429" y="1919"/>
                    <a:pt x="429" y="1919"/>
                  </a:cubicBezTo>
                  <a:cubicBezTo>
                    <a:pt x="429" y="1968"/>
                    <a:pt x="429" y="1968"/>
                    <a:pt x="429" y="1968"/>
                  </a:cubicBezTo>
                  <a:cubicBezTo>
                    <a:pt x="429" y="1969"/>
                    <a:pt x="428" y="1970"/>
                    <a:pt x="427" y="1970"/>
                  </a:cubicBezTo>
                  <a:cubicBezTo>
                    <a:pt x="427" y="1970"/>
                    <a:pt x="427" y="1970"/>
                    <a:pt x="427" y="1970"/>
                  </a:cubicBezTo>
                  <a:cubicBezTo>
                    <a:pt x="405" y="1971"/>
                    <a:pt x="384" y="1973"/>
                    <a:pt x="362" y="1974"/>
                  </a:cubicBezTo>
                  <a:cubicBezTo>
                    <a:pt x="362" y="1974"/>
                    <a:pt x="362" y="1974"/>
                    <a:pt x="362" y="1974"/>
                  </a:cubicBezTo>
                  <a:cubicBezTo>
                    <a:pt x="362" y="1972"/>
                    <a:pt x="362" y="1972"/>
                    <a:pt x="362" y="1972"/>
                  </a:cubicBezTo>
                  <a:cubicBezTo>
                    <a:pt x="362" y="1974"/>
                    <a:pt x="362" y="1974"/>
                    <a:pt x="362" y="1974"/>
                  </a:cubicBezTo>
                  <a:cubicBezTo>
                    <a:pt x="362" y="1974"/>
                    <a:pt x="362" y="1974"/>
                    <a:pt x="362" y="1974"/>
                  </a:cubicBezTo>
                  <a:cubicBezTo>
                    <a:pt x="362" y="1974"/>
                    <a:pt x="362" y="1974"/>
                    <a:pt x="362" y="1974"/>
                  </a:cubicBezTo>
                  <a:cubicBezTo>
                    <a:pt x="361" y="1974"/>
                    <a:pt x="361" y="1974"/>
                    <a:pt x="361" y="1973"/>
                  </a:cubicBezTo>
                  <a:close/>
                  <a:moveTo>
                    <a:pt x="363" y="1971"/>
                  </a:moveTo>
                  <a:cubicBezTo>
                    <a:pt x="384" y="1970"/>
                    <a:pt x="405" y="1968"/>
                    <a:pt x="426" y="1967"/>
                  </a:cubicBezTo>
                  <a:cubicBezTo>
                    <a:pt x="426" y="1967"/>
                    <a:pt x="426" y="1967"/>
                    <a:pt x="426" y="1967"/>
                  </a:cubicBezTo>
                  <a:cubicBezTo>
                    <a:pt x="426" y="1920"/>
                    <a:pt x="426" y="1920"/>
                    <a:pt x="426" y="1920"/>
                  </a:cubicBezTo>
                  <a:cubicBezTo>
                    <a:pt x="405" y="1921"/>
                    <a:pt x="384" y="1922"/>
                    <a:pt x="363" y="1923"/>
                  </a:cubicBezTo>
                  <a:cubicBezTo>
                    <a:pt x="363" y="1923"/>
                    <a:pt x="363" y="1923"/>
                    <a:pt x="363" y="1923"/>
                  </a:cubicBezTo>
                  <a:cubicBezTo>
                    <a:pt x="363" y="1971"/>
                    <a:pt x="363" y="1971"/>
                    <a:pt x="363" y="1971"/>
                  </a:cubicBezTo>
                  <a:close/>
                  <a:moveTo>
                    <a:pt x="630" y="1973"/>
                  </a:moveTo>
                  <a:cubicBezTo>
                    <a:pt x="607" y="1971"/>
                    <a:pt x="585" y="1969"/>
                    <a:pt x="565" y="1968"/>
                  </a:cubicBezTo>
                  <a:cubicBezTo>
                    <a:pt x="565" y="1968"/>
                    <a:pt x="565" y="1968"/>
                    <a:pt x="565" y="1968"/>
                  </a:cubicBezTo>
                  <a:cubicBezTo>
                    <a:pt x="564" y="1968"/>
                    <a:pt x="563" y="1967"/>
                    <a:pt x="563" y="1966"/>
                  </a:cubicBezTo>
                  <a:cubicBezTo>
                    <a:pt x="563" y="1966"/>
                    <a:pt x="563" y="1966"/>
                    <a:pt x="563" y="1966"/>
                  </a:cubicBezTo>
                  <a:cubicBezTo>
                    <a:pt x="563" y="1916"/>
                    <a:pt x="563" y="1916"/>
                    <a:pt x="563" y="1916"/>
                  </a:cubicBezTo>
                  <a:cubicBezTo>
                    <a:pt x="563" y="1915"/>
                    <a:pt x="564" y="1914"/>
                    <a:pt x="565" y="1914"/>
                  </a:cubicBezTo>
                  <a:cubicBezTo>
                    <a:pt x="565" y="1914"/>
                    <a:pt x="565" y="1914"/>
                    <a:pt x="565" y="1914"/>
                  </a:cubicBezTo>
                  <a:cubicBezTo>
                    <a:pt x="571" y="1914"/>
                    <a:pt x="577" y="1914"/>
                    <a:pt x="583" y="1914"/>
                  </a:cubicBezTo>
                  <a:cubicBezTo>
                    <a:pt x="583" y="1914"/>
                    <a:pt x="583" y="1914"/>
                    <a:pt x="583" y="1914"/>
                  </a:cubicBezTo>
                  <a:cubicBezTo>
                    <a:pt x="599" y="1914"/>
                    <a:pt x="615" y="1914"/>
                    <a:pt x="630" y="1915"/>
                  </a:cubicBezTo>
                  <a:cubicBezTo>
                    <a:pt x="630" y="1915"/>
                    <a:pt x="630" y="1915"/>
                    <a:pt x="630" y="1915"/>
                  </a:cubicBezTo>
                  <a:cubicBezTo>
                    <a:pt x="631" y="1915"/>
                    <a:pt x="632" y="1915"/>
                    <a:pt x="632" y="1916"/>
                  </a:cubicBezTo>
                  <a:cubicBezTo>
                    <a:pt x="632" y="1916"/>
                    <a:pt x="632" y="1916"/>
                    <a:pt x="632" y="1916"/>
                  </a:cubicBezTo>
                  <a:cubicBezTo>
                    <a:pt x="632" y="1972"/>
                    <a:pt x="632" y="1972"/>
                    <a:pt x="632" y="1972"/>
                  </a:cubicBezTo>
                  <a:cubicBezTo>
                    <a:pt x="632" y="1972"/>
                    <a:pt x="632" y="1972"/>
                    <a:pt x="631" y="1973"/>
                  </a:cubicBezTo>
                  <a:cubicBezTo>
                    <a:pt x="631" y="1973"/>
                    <a:pt x="631" y="1973"/>
                    <a:pt x="631" y="1973"/>
                  </a:cubicBezTo>
                  <a:cubicBezTo>
                    <a:pt x="631" y="1973"/>
                    <a:pt x="631" y="1973"/>
                    <a:pt x="630" y="1973"/>
                  </a:cubicBezTo>
                  <a:cubicBezTo>
                    <a:pt x="630" y="1973"/>
                    <a:pt x="630" y="1973"/>
                    <a:pt x="630" y="1973"/>
                  </a:cubicBezTo>
                  <a:cubicBezTo>
                    <a:pt x="630" y="1973"/>
                    <a:pt x="630" y="1973"/>
                    <a:pt x="630" y="1973"/>
                  </a:cubicBezTo>
                  <a:close/>
                  <a:moveTo>
                    <a:pt x="629" y="1970"/>
                  </a:moveTo>
                  <a:cubicBezTo>
                    <a:pt x="629" y="1918"/>
                    <a:pt x="629" y="1918"/>
                    <a:pt x="629" y="1918"/>
                  </a:cubicBezTo>
                  <a:cubicBezTo>
                    <a:pt x="614" y="1917"/>
                    <a:pt x="598" y="1917"/>
                    <a:pt x="583" y="1917"/>
                  </a:cubicBezTo>
                  <a:cubicBezTo>
                    <a:pt x="583" y="1917"/>
                    <a:pt x="583" y="1917"/>
                    <a:pt x="583" y="1917"/>
                  </a:cubicBezTo>
                  <a:cubicBezTo>
                    <a:pt x="578" y="1917"/>
                    <a:pt x="572" y="1917"/>
                    <a:pt x="566" y="1917"/>
                  </a:cubicBezTo>
                  <a:cubicBezTo>
                    <a:pt x="566" y="1917"/>
                    <a:pt x="566" y="1917"/>
                    <a:pt x="566" y="1917"/>
                  </a:cubicBezTo>
                  <a:cubicBezTo>
                    <a:pt x="566" y="1965"/>
                    <a:pt x="566" y="1965"/>
                    <a:pt x="566" y="1965"/>
                  </a:cubicBezTo>
                  <a:cubicBezTo>
                    <a:pt x="586" y="1966"/>
                    <a:pt x="607" y="1968"/>
                    <a:pt x="629" y="1970"/>
                  </a:cubicBezTo>
                  <a:close/>
                  <a:moveTo>
                    <a:pt x="565" y="1917"/>
                  </a:moveTo>
                  <a:cubicBezTo>
                    <a:pt x="565" y="1916"/>
                    <a:pt x="565" y="1916"/>
                    <a:pt x="565" y="1916"/>
                  </a:cubicBezTo>
                  <a:cubicBezTo>
                    <a:pt x="565" y="1917"/>
                    <a:pt x="565" y="1917"/>
                    <a:pt x="565" y="1917"/>
                  </a:cubicBezTo>
                  <a:close/>
                  <a:moveTo>
                    <a:pt x="224" y="1972"/>
                  </a:moveTo>
                  <a:cubicBezTo>
                    <a:pt x="203" y="1971"/>
                    <a:pt x="180" y="1970"/>
                    <a:pt x="158" y="1967"/>
                  </a:cubicBezTo>
                  <a:cubicBezTo>
                    <a:pt x="158" y="1967"/>
                    <a:pt x="158" y="1967"/>
                    <a:pt x="158" y="1967"/>
                  </a:cubicBezTo>
                  <a:cubicBezTo>
                    <a:pt x="157" y="1966"/>
                    <a:pt x="157" y="1966"/>
                    <a:pt x="157" y="1965"/>
                  </a:cubicBezTo>
                  <a:cubicBezTo>
                    <a:pt x="157" y="1965"/>
                    <a:pt x="157" y="1965"/>
                    <a:pt x="157" y="1965"/>
                  </a:cubicBezTo>
                  <a:cubicBezTo>
                    <a:pt x="157" y="1914"/>
                    <a:pt x="157" y="1914"/>
                    <a:pt x="157" y="1914"/>
                  </a:cubicBezTo>
                  <a:cubicBezTo>
                    <a:pt x="157" y="1913"/>
                    <a:pt x="157" y="1913"/>
                    <a:pt x="158" y="1913"/>
                  </a:cubicBezTo>
                  <a:cubicBezTo>
                    <a:pt x="158" y="1913"/>
                    <a:pt x="158" y="1913"/>
                    <a:pt x="158" y="1913"/>
                  </a:cubicBezTo>
                  <a:cubicBezTo>
                    <a:pt x="158" y="1912"/>
                    <a:pt x="158" y="1912"/>
                    <a:pt x="159" y="1912"/>
                  </a:cubicBezTo>
                  <a:cubicBezTo>
                    <a:pt x="159" y="1912"/>
                    <a:pt x="159" y="1912"/>
                    <a:pt x="159" y="1912"/>
                  </a:cubicBezTo>
                  <a:cubicBezTo>
                    <a:pt x="179" y="1919"/>
                    <a:pt x="201" y="1922"/>
                    <a:pt x="224" y="1924"/>
                  </a:cubicBezTo>
                  <a:cubicBezTo>
                    <a:pt x="224" y="1924"/>
                    <a:pt x="224" y="1924"/>
                    <a:pt x="224" y="1924"/>
                  </a:cubicBezTo>
                  <a:cubicBezTo>
                    <a:pt x="225" y="1924"/>
                    <a:pt x="225" y="1924"/>
                    <a:pt x="225" y="1925"/>
                  </a:cubicBezTo>
                  <a:cubicBezTo>
                    <a:pt x="225" y="1925"/>
                    <a:pt x="225" y="1925"/>
                    <a:pt x="225" y="1925"/>
                  </a:cubicBezTo>
                  <a:cubicBezTo>
                    <a:pt x="225" y="1971"/>
                    <a:pt x="225" y="1971"/>
                    <a:pt x="225" y="1971"/>
                  </a:cubicBezTo>
                  <a:cubicBezTo>
                    <a:pt x="225" y="1971"/>
                    <a:pt x="225" y="1971"/>
                    <a:pt x="225" y="1972"/>
                  </a:cubicBezTo>
                  <a:cubicBezTo>
                    <a:pt x="225" y="1972"/>
                    <a:pt x="225" y="1972"/>
                    <a:pt x="225" y="1972"/>
                  </a:cubicBezTo>
                  <a:cubicBezTo>
                    <a:pt x="225" y="1972"/>
                    <a:pt x="224" y="1972"/>
                    <a:pt x="224" y="1972"/>
                  </a:cubicBezTo>
                  <a:cubicBezTo>
                    <a:pt x="224" y="1972"/>
                    <a:pt x="224" y="1972"/>
                    <a:pt x="224" y="1972"/>
                  </a:cubicBezTo>
                  <a:cubicBezTo>
                    <a:pt x="224" y="1972"/>
                    <a:pt x="224" y="1972"/>
                    <a:pt x="224" y="1972"/>
                  </a:cubicBezTo>
                  <a:close/>
                  <a:moveTo>
                    <a:pt x="222" y="1969"/>
                  </a:moveTo>
                  <a:cubicBezTo>
                    <a:pt x="222" y="1927"/>
                    <a:pt x="222" y="1927"/>
                    <a:pt x="222" y="1927"/>
                  </a:cubicBezTo>
                  <a:cubicBezTo>
                    <a:pt x="201" y="1925"/>
                    <a:pt x="179" y="1922"/>
                    <a:pt x="160" y="1916"/>
                  </a:cubicBezTo>
                  <a:cubicBezTo>
                    <a:pt x="160" y="1916"/>
                    <a:pt x="160" y="1916"/>
                    <a:pt x="160" y="1916"/>
                  </a:cubicBezTo>
                  <a:cubicBezTo>
                    <a:pt x="160" y="1964"/>
                    <a:pt x="160" y="1964"/>
                    <a:pt x="160" y="1964"/>
                  </a:cubicBezTo>
                  <a:cubicBezTo>
                    <a:pt x="181" y="1967"/>
                    <a:pt x="202" y="1968"/>
                    <a:pt x="222" y="1969"/>
                  </a:cubicBezTo>
                  <a:close/>
                  <a:moveTo>
                    <a:pt x="1647" y="1971"/>
                  </a:moveTo>
                  <a:cubicBezTo>
                    <a:pt x="1625" y="1969"/>
                    <a:pt x="1603" y="1968"/>
                    <a:pt x="1581" y="1966"/>
                  </a:cubicBezTo>
                  <a:cubicBezTo>
                    <a:pt x="1581" y="1966"/>
                    <a:pt x="1581" y="1966"/>
                    <a:pt x="1581" y="1966"/>
                  </a:cubicBezTo>
                  <a:cubicBezTo>
                    <a:pt x="1581" y="1966"/>
                    <a:pt x="1580" y="1965"/>
                    <a:pt x="1580" y="1965"/>
                  </a:cubicBezTo>
                  <a:cubicBezTo>
                    <a:pt x="1580" y="1965"/>
                    <a:pt x="1580" y="1965"/>
                    <a:pt x="1580" y="1965"/>
                  </a:cubicBezTo>
                  <a:cubicBezTo>
                    <a:pt x="1580" y="1923"/>
                    <a:pt x="1580" y="1923"/>
                    <a:pt x="1580" y="1923"/>
                  </a:cubicBezTo>
                  <a:cubicBezTo>
                    <a:pt x="1580" y="1922"/>
                    <a:pt x="1580" y="1922"/>
                    <a:pt x="1581" y="1922"/>
                  </a:cubicBezTo>
                  <a:cubicBezTo>
                    <a:pt x="1581" y="1922"/>
                    <a:pt x="1581" y="1922"/>
                    <a:pt x="1581" y="1922"/>
                  </a:cubicBezTo>
                  <a:cubicBezTo>
                    <a:pt x="1589" y="1921"/>
                    <a:pt x="1596" y="1920"/>
                    <a:pt x="1604" y="1920"/>
                  </a:cubicBezTo>
                  <a:cubicBezTo>
                    <a:pt x="1604" y="1920"/>
                    <a:pt x="1604" y="1920"/>
                    <a:pt x="1604" y="1920"/>
                  </a:cubicBezTo>
                  <a:cubicBezTo>
                    <a:pt x="1604" y="1920"/>
                    <a:pt x="1604" y="1920"/>
                    <a:pt x="1604" y="1920"/>
                  </a:cubicBezTo>
                  <a:cubicBezTo>
                    <a:pt x="1609" y="1919"/>
                    <a:pt x="1618" y="1919"/>
                    <a:pt x="1628" y="1919"/>
                  </a:cubicBezTo>
                  <a:cubicBezTo>
                    <a:pt x="1628" y="1919"/>
                    <a:pt x="1628" y="1919"/>
                    <a:pt x="1628" y="1919"/>
                  </a:cubicBezTo>
                  <a:cubicBezTo>
                    <a:pt x="1634" y="1919"/>
                    <a:pt x="1640" y="1919"/>
                    <a:pt x="1647" y="1919"/>
                  </a:cubicBezTo>
                  <a:cubicBezTo>
                    <a:pt x="1647" y="1919"/>
                    <a:pt x="1647" y="1919"/>
                    <a:pt x="1647" y="1919"/>
                  </a:cubicBezTo>
                  <a:cubicBezTo>
                    <a:pt x="1648" y="1919"/>
                    <a:pt x="1648" y="1920"/>
                    <a:pt x="1648" y="1921"/>
                  </a:cubicBezTo>
                  <a:cubicBezTo>
                    <a:pt x="1648" y="1921"/>
                    <a:pt x="1648" y="1921"/>
                    <a:pt x="1648" y="1921"/>
                  </a:cubicBezTo>
                  <a:cubicBezTo>
                    <a:pt x="1648" y="1969"/>
                    <a:pt x="1648" y="1969"/>
                    <a:pt x="1648" y="1969"/>
                  </a:cubicBezTo>
                  <a:cubicBezTo>
                    <a:pt x="1648" y="1970"/>
                    <a:pt x="1648" y="1970"/>
                    <a:pt x="1648" y="1970"/>
                  </a:cubicBezTo>
                  <a:cubicBezTo>
                    <a:pt x="1648" y="1970"/>
                    <a:pt x="1648" y="1970"/>
                    <a:pt x="1648" y="1970"/>
                  </a:cubicBezTo>
                  <a:cubicBezTo>
                    <a:pt x="1648" y="1970"/>
                    <a:pt x="1647" y="1971"/>
                    <a:pt x="1647" y="1971"/>
                  </a:cubicBezTo>
                  <a:cubicBezTo>
                    <a:pt x="1647" y="1971"/>
                    <a:pt x="1647" y="1971"/>
                    <a:pt x="1647" y="1971"/>
                  </a:cubicBezTo>
                  <a:cubicBezTo>
                    <a:pt x="1647" y="1971"/>
                    <a:pt x="1647" y="1971"/>
                    <a:pt x="1647" y="1971"/>
                  </a:cubicBezTo>
                  <a:close/>
                  <a:moveTo>
                    <a:pt x="1645" y="1968"/>
                  </a:moveTo>
                  <a:cubicBezTo>
                    <a:pt x="1645" y="1922"/>
                    <a:pt x="1645" y="1922"/>
                    <a:pt x="1645" y="1922"/>
                  </a:cubicBezTo>
                  <a:cubicBezTo>
                    <a:pt x="1639" y="1922"/>
                    <a:pt x="1633" y="1922"/>
                    <a:pt x="1628" y="1922"/>
                  </a:cubicBezTo>
                  <a:cubicBezTo>
                    <a:pt x="1628" y="1922"/>
                    <a:pt x="1628" y="1922"/>
                    <a:pt x="1628" y="1922"/>
                  </a:cubicBezTo>
                  <a:cubicBezTo>
                    <a:pt x="1618" y="1922"/>
                    <a:pt x="1609" y="1922"/>
                    <a:pt x="1604" y="1923"/>
                  </a:cubicBezTo>
                  <a:cubicBezTo>
                    <a:pt x="1604" y="1923"/>
                    <a:pt x="1604" y="1923"/>
                    <a:pt x="1604" y="1923"/>
                  </a:cubicBezTo>
                  <a:cubicBezTo>
                    <a:pt x="1604" y="1921"/>
                    <a:pt x="1604" y="1921"/>
                    <a:pt x="1604" y="1921"/>
                  </a:cubicBezTo>
                  <a:cubicBezTo>
                    <a:pt x="1604" y="1923"/>
                    <a:pt x="1604" y="1923"/>
                    <a:pt x="1604" y="1923"/>
                  </a:cubicBezTo>
                  <a:cubicBezTo>
                    <a:pt x="1597" y="1923"/>
                    <a:pt x="1590" y="1924"/>
                    <a:pt x="1583" y="1925"/>
                  </a:cubicBezTo>
                  <a:cubicBezTo>
                    <a:pt x="1583" y="1925"/>
                    <a:pt x="1583" y="1925"/>
                    <a:pt x="1583" y="1925"/>
                  </a:cubicBezTo>
                  <a:cubicBezTo>
                    <a:pt x="1583" y="1963"/>
                    <a:pt x="1583" y="1963"/>
                    <a:pt x="1583" y="1963"/>
                  </a:cubicBezTo>
                  <a:cubicBezTo>
                    <a:pt x="1604" y="1965"/>
                    <a:pt x="1625" y="1966"/>
                    <a:pt x="1645" y="1968"/>
                  </a:cubicBezTo>
                  <a:close/>
                  <a:moveTo>
                    <a:pt x="1377" y="1962"/>
                  </a:moveTo>
                  <a:cubicBezTo>
                    <a:pt x="1377" y="1962"/>
                    <a:pt x="1377" y="1962"/>
                    <a:pt x="1377" y="1961"/>
                  </a:cubicBezTo>
                  <a:cubicBezTo>
                    <a:pt x="1377" y="1961"/>
                    <a:pt x="1377" y="1961"/>
                    <a:pt x="1377" y="1961"/>
                  </a:cubicBezTo>
                  <a:cubicBezTo>
                    <a:pt x="1377" y="1934"/>
                    <a:pt x="1377" y="1934"/>
                    <a:pt x="1377" y="1934"/>
                  </a:cubicBezTo>
                  <a:cubicBezTo>
                    <a:pt x="1377" y="1933"/>
                    <a:pt x="1377" y="1932"/>
                    <a:pt x="1378" y="1932"/>
                  </a:cubicBezTo>
                  <a:cubicBezTo>
                    <a:pt x="1378" y="1932"/>
                    <a:pt x="1378" y="1932"/>
                    <a:pt x="1378" y="1932"/>
                  </a:cubicBezTo>
                  <a:cubicBezTo>
                    <a:pt x="1400" y="1932"/>
                    <a:pt x="1422" y="1931"/>
                    <a:pt x="1444" y="1930"/>
                  </a:cubicBezTo>
                  <a:cubicBezTo>
                    <a:pt x="1444" y="1930"/>
                    <a:pt x="1444" y="1930"/>
                    <a:pt x="1444" y="1930"/>
                  </a:cubicBezTo>
                  <a:cubicBezTo>
                    <a:pt x="1444" y="1930"/>
                    <a:pt x="1444" y="1931"/>
                    <a:pt x="1445" y="1931"/>
                  </a:cubicBezTo>
                  <a:cubicBezTo>
                    <a:pt x="1445" y="1931"/>
                    <a:pt x="1445" y="1931"/>
                    <a:pt x="1445" y="1931"/>
                  </a:cubicBezTo>
                  <a:cubicBezTo>
                    <a:pt x="1445" y="1931"/>
                    <a:pt x="1445" y="1932"/>
                    <a:pt x="1445" y="1932"/>
                  </a:cubicBezTo>
                  <a:cubicBezTo>
                    <a:pt x="1445" y="1932"/>
                    <a:pt x="1445" y="1932"/>
                    <a:pt x="1445" y="1932"/>
                  </a:cubicBezTo>
                  <a:cubicBezTo>
                    <a:pt x="1445" y="1959"/>
                    <a:pt x="1445" y="1959"/>
                    <a:pt x="1445" y="1959"/>
                  </a:cubicBezTo>
                  <a:cubicBezTo>
                    <a:pt x="1445" y="1959"/>
                    <a:pt x="1444" y="1960"/>
                    <a:pt x="1444" y="1960"/>
                  </a:cubicBezTo>
                  <a:cubicBezTo>
                    <a:pt x="1444" y="1960"/>
                    <a:pt x="1444" y="1960"/>
                    <a:pt x="1444" y="1960"/>
                  </a:cubicBezTo>
                  <a:cubicBezTo>
                    <a:pt x="1434" y="1960"/>
                    <a:pt x="1424" y="1960"/>
                    <a:pt x="1415" y="1961"/>
                  </a:cubicBezTo>
                  <a:cubicBezTo>
                    <a:pt x="1415" y="1961"/>
                    <a:pt x="1415" y="1961"/>
                    <a:pt x="1415" y="1961"/>
                  </a:cubicBezTo>
                  <a:cubicBezTo>
                    <a:pt x="1403" y="1961"/>
                    <a:pt x="1390" y="1962"/>
                    <a:pt x="1378" y="1963"/>
                  </a:cubicBezTo>
                  <a:cubicBezTo>
                    <a:pt x="1378" y="1963"/>
                    <a:pt x="1378" y="1963"/>
                    <a:pt x="1378" y="1963"/>
                  </a:cubicBezTo>
                  <a:cubicBezTo>
                    <a:pt x="1378" y="1961"/>
                    <a:pt x="1378" y="1961"/>
                    <a:pt x="1378" y="1961"/>
                  </a:cubicBezTo>
                  <a:cubicBezTo>
                    <a:pt x="1378" y="1963"/>
                    <a:pt x="1378" y="1963"/>
                    <a:pt x="1378" y="1963"/>
                  </a:cubicBezTo>
                  <a:cubicBezTo>
                    <a:pt x="1378" y="1963"/>
                    <a:pt x="1378" y="1963"/>
                    <a:pt x="1378" y="1963"/>
                  </a:cubicBezTo>
                  <a:cubicBezTo>
                    <a:pt x="1378" y="1963"/>
                    <a:pt x="1378" y="1963"/>
                    <a:pt x="1378" y="1963"/>
                  </a:cubicBezTo>
                  <a:cubicBezTo>
                    <a:pt x="1378" y="1963"/>
                    <a:pt x="1377" y="1963"/>
                    <a:pt x="1377" y="1962"/>
                  </a:cubicBezTo>
                  <a:close/>
                  <a:moveTo>
                    <a:pt x="1380" y="1960"/>
                  </a:moveTo>
                  <a:cubicBezTo>
                    <a:pt x="1391" y="1959"/>
                    <a:pt x="1403" y="1958"/>
                    <a:pt x="1415" y="1958"/>
                  </a:cubicBezTo>
                  <a:cubicBezTo>
                    <a:pt x="1415" y="1958"/>
                    <a:pt x="1415" y="1958"/>
                    <a:pt x="1415" y="1958"/>
                  </a:cubicBezTo>
                  <a:cubicBezTo>
                    <a:pt x="1424" y="1957"/>
                    <a:pt x="1433" y="1957"/>
                    <a:pt x="1442" y="1957"/>
                  </a:cubicBezTo>
                  <a:cubicBezTo>
                    <a:pt x="1442" y="1957"/>
                    <a:pt x="1442" y="1957"/>
                    <a:pt x="1442" y="1957"/>
                  </a:cubicBezTo>
                  <a:cubicBezTo>
                    <a:pt x="1442" y="1934"/>
                    <a:pt x="1442" y="1934"/>
                    <a:pt x="1442" y="1934"/>
                  </a:cubicBezTo>
                  <a:cubicBezTo>
                    <a:pt x="1421" y="1934"/>
                    <a:pt x="1401" y="1935"/>
                    <a:pt x="1380" y="1935"/>
                  </a:cubicBezTo>
                  <a:cubicBezTo>
                    <a:pt x="1380" y="1935"/>
                    <a:pt x="1380" y="1935"/>
                    <a:pt x="1380" y="1935"/>
                  </a:cubicBezTo>
                  <a:cubicBezTo>
                    <a:pt x="1380" y="1960"/>
                    <a:pt x="1380" y="1960"/>
                    <a:pt x="1380" y="1960"/>
                  </a:cubicBezTo>
                  <a:close/>
                  <a:moveTo>
                    <a:pt x="1932" y="1845"/>
                  </a:moveTo>
                  <a:cubicBezTo>
                    <a:pt x="1931" y="1845"/>
                    <a:pt x="1931" y="1845"/>
                    <a:pt x="1930" y="1845"/>
                  </a:cubicBezTo>
                  <a:cubicBezTo>
                    <a:pt x="1930" y="1845"/>
                    <a:pt x="1930" y="1845"/>
                    <a:pt x="1930" y="1845"/>
                  </a:cubicBezTo>
                  <a:cubicBezTo>
                    <a:pt x="1930" y="1844"/>
                    <a:pt x="1930" y="1844"/>
                    <a:pt x="1930" y="1843"/>
                  </a:cubicBezTo>
                  <a:cubicBezTo>
                    <a:pt x="1930" y="1843"/>
                    <a:pt x="1930" y="1843"/>
                    <a:pt x="1930" y="1843"/>
                  </a:cubicBezTo>
                  <a:cubicBezTo>
                    <a:pt x="1934" y="1829"/>
                    <a:pt x="1937" y="1812"/>
                    <a:pt x="1937" y="1793"/>
                  </a:cubicBezTo>
                  <a:cubicBezTo>
                    <a:pt x="1937" y="1793"/>
                    <a:pt x="1937" y="1793"/>
                    <a:pt x="1937" y="1793"/>
                  </a:cubicBezTo>
                  <a:cubicBezTo>
                    <a:pt x="1937" y="1788"/>
                    <a:pt x="1937" y="1783"/>
                    <a:pt x="1937" y="1778"/>
                  </a:cubicBezTo>
                  <a:cubicBezTo>
                    <a:pt x="1937" y="1778"/>
                    <a:pt x="1937" y="1778"/>
                    <a:pt x="1937" y="1778"/>
                  </a:cubicBezTo>
                  <a:cubicBezTo>
                    <a:pt x="1937" y="1778"/>
                    <a:pt x="1937" y="1778"/>
                    <a:pt x="1937" y="1777"/>
                  </a:cubicBezTo>
                  <a:cubicBezTo>
                    <a:pt x="1937" y="1777"/>
                    <a:pt x="1937" y="1777"/>
                    <a:pt x="1937" y="1777"/>
                  </a:cubicBezTo>
                  <a:cubicBezTo>
                    <a:pt x="1937" y="1777"/>
                    <a:pt x="1938" y="1777"/>
                    <a:pt x="1938" y="1777"/>
                  </a:cubicBezTo>
                  <a:cubicBezTo>
                    <a:pt x="1938" y="1777"/>
                    <a:pt x="1938" y="1777"/>
                    <a:pt x="1938" y="1777"/>
                  </a:cubicBezTo>
                  <a:cubicBezTo>
                    <a:pt x="1995" y="1777"/>
                    <a:pt x="1995" y="1777"/>
                    <a:pt x="1995" y="1777"/>
                  </a:cubicBezTo>
                  <a:cubicBezTo>
                    <a:pt x="1996" y="1777"/>
                    <a:pt x="1996" y="1777"/>
                    <a:pt x="1996" y="1777"/>
                  </a:cubicBezTo>
                  <a:cubicBezTo>
                    <a:pt x="1996" y="1777"/>
                    <a:pt x="1996" y="1777"/>
                    <a:pt x="1996" y="1777"/>
                  </a:cubicBezTo>
                  <a:cubicBezTo>
                    <a:pt x="1997" y="1778"/>
                    <a:pt x="1997" y="1778"/>
                    <a:pt x="1997" y="1778"/>
                  </a:cubicBezTo>
                  <a:cubicBezTo>
                    <a:pt x="1997" y="1778"/>
                    <a:pt x="1997" y="1778"/>
                    <a:pt x="1997" y="1778"/>
                  </a:cubicBezTo>
                  <a:cubicBezTo>
                    <a:pt x="1995" y="1801"/>
                    <a:pt x="1992" y="1824"/>
                    <a:pt x="1987" y="1844"/>
                  </a:cubicBezTo>
                  <a:cubicBezTo>
                    <a:pt x="1987" y="1844"/>
                    <a:pt x="1987" y="1844"/>
                    <a:pt x="1987" y="1844"/>
                  </a:cubicBezTo>
                  <a:cubicBezTo>
                    <a:pt x="1987" y="1845"/>
                    <a:pt x="1986" y="1845"/>
                    <a:pt x="1985" y="1845"/>
                  </a:cubicBezTo>
                  <a:cubicBezTo>
                    <a:pt x="1985" y="1845"/>
                    <a:pt x="1985" y="1845"/>
                    <a:pt x="1985" y="1845"/>
                  </a:cubicBezTo>
                  <a:cubicBezTo>
                    <a:pt x="1932" y="1845"/>
                    <a:pt x="1932" y="1845"/>
                    <a:pt x="1932" y="1845"/>
                  </a:cubicBezTo>
                  <a:close/>
                  <a:moveTo>
                    <a:pt x="1984" y="1842"/>
                  </a:moveTo>
                  <a:cubicBezTo>
                    <a:pt x="1989" y="1823"/>
                    <a:pt x="1992" y="1802"/>
                    <a:pt x="1994" y="1780"/>
                  </a:cubicBezTo>
                  <a:cubicBezTo>
                    <a:pt x="1994" y="1780"/>
                    <a:pt x="1994" y="1780"/>
                    <a:pt x="1994" y="1780"/>
                  </a:cubicBezTo>
                  <a:cubicBezTo>
                    <a:pt x="1940" y="1780"/>
                    <a:pt x="1940" y="1780"/>
                    <a:pt x="1940" y="1780"/>
                  </a:cubicBezTo>
                  <a:cubicBezTo>
                    <a:pt x="1940" y="1784"/>
                    <a:pt x="1940" y="1788"/>
                    <a:pt x="1940" y="1793"/>
                  </a:cubicBezTo>
                  <a:cubicBezTo>
                    <a:pt x="1940" y="1793"/>
                    <a:pt x="1940" y="1793"/>
                    <a:pt x="1940" y="1793"/>
                  </a:cubicBezTo>
                  <a:cubicBezTo>
                    <a:pt x="1940" y="1812"/>
                    <a:pt x="1938" y="1828"/>
                    <a:pt x="1934" y="1842"/>
                  </a:cubicBezTo>
                  <a:cubicBezTo>
                    <a:pt x="1934" y="1842"/>
                    <a:pt x="1934" y="1842"/>
                    <a:pt x="1934" y="1842"/>
                  </a:cubicBezTo>
                  <a:cubicBezTo>
                    <a:pt x="1984" y="1842"/>
                    <a:pt x="1984" y="1842"/>
                    <a:pt x="1984" y="1842"/>
                  </a:cubicBezTo>
                  <a:close/>
                  <a:moveTo>
                    <a:pt x="20" y="1845"/>
                  </a:moveTo>
                  <a:cubicBezTo>
                    <a:pt x="19" y="1845"/>
                    <a:pt x="18" y="1845"/>
                    <a:pt x="18" y="1844"/>
                  </a:cubicBezTo>
                  <a:cubicBezTo>
                    <a:pt x="18" y="1844"/>
                    <a:pt x="18" y="1844"/>
                    <a:pt x="18" y="1844"/>
                  </a:cubicBezTo>
                  <a:cubicBezTo>
                    <a:pt x="18" y="1837"/>
                    <a:pt x="18" y="1831"/>
                    <a:pt x="18" y="1824"/>
                  </a:cubicBezTo>
                  <a:cubicBezTo>
                    <a:pt x="18" y="1824"/>
                    <a:pt x="18" y="1824"/>
                    <a:pt x="18" y="1824"/>
                  </a:cubicBezTo>
                  <a:cubicBezTo>
                    <a:pt x="18" y="1809"/>
                    <a:pt x="19" y="1793"/>
                    <a:pt x="19" y="1778"/>
                  </a:cubicBezTo>
                  <a:cubicBezTo>
                    <a:pt x="19" y="1778"/>
                    <a:pt x="19" y="1778"/>
                    <a:pt x="19" y="1778"/>
                  </a:cubicBezTo>
                  <a:cubicBezTo>
                    <a:pt x="20" y="1777"/>
                    <a:pt x="20" y="1777"/>
                    <a:pt x="21" y="1777"/>
                  </a:cubicBezTo>
                  <a:cubicBezTo>
                    <a:pt x="21" y="1777"/>
                    <a:pt x="21" y="1777"/>
                    <a:pt x="21" y="1777"/>
                  </a:cubicBezTo>
                  <a:cubicBezTo>
                    <a:pt x="63" y="1777"/>
                    <a:pt x="63" y="1777"/>
                    <a:pt x="63" y="1777"/>
                  </a:cubicBezTo>
                  <a:cubicBezTo>
                    <a:pt x="64" y="1777"/>
                    <a:pt x="65" y="1777"/>
                    <a:pt x="65" y="1778"/>
                  </a:cubicBezTo>
                  <a:cubicBezTo>
                    <a:pt x="65" y="1778"/>
                    <a:pt x="65" y="1778"/>
                    <a:pt x="65" y="1778"/>
                  </a:cubicBezTo>
                  <a:cubicBezTo>
                    <a:pt x="67" y="1801"/>
                    <a:pt x="72" y="1824"/>
                    <a:pt x="80" y="1843"/>
                  </a:cubicBezTo>
                  <a:cubicBezTo>
                    <a:pt x="80" y="1843"/>
                    <a:pt x="80" y="1843"/>
                    <a:pt x="80" y="1843"/>
                  </a:cubicBezTo>
                  <a:cubicBezTo>
                    <a:pt x="80" y="1844"/>
                    <a:pt x="80" y="1844"/>
                    <a:pt x="80" y="1845"/>
                  </a:cubicBezTo>
                  <a:cubicBezTo>
                    <a:pt x="80" y="1845"/>
                    <a:pt x="80" y="1845"/>
                    <a:pt x="80" y="1845"/>
                  </a:cubicBezTo>
                  <a:cubicBezTo>
                    <a:pt x="79" y="1845"/>
                    <a:pt x="79" y="1845"/>
                    <a:pt x="78" y="1845"/>
                  </a:cubicBezTo>
                  <a:cubicBezTo>
                    <a:pt x="78" y="1845"/>
                    <a:pt x="78" y="1845"/>
                    <a:pt x="78" y="1845"/>
                  </a:cubicBezTo>
                  <a:cubicBezTo>
                    <a:pt x="20" y="1845"/>
                    <a:pt x="20" y="1845"/>
                    <a:pt x="20" y="1845"/>
                  </a:cubicBezTo>
                  <a:close/>
                  <a:moveTo>
                    <a:pt x="76" y="1842"/>
                  </a:moveTo>
                  <a:cubicBezTo>
                    <a:pt x="69" y="1823"/>
                    <a:pt x="65" y="1802"/>
                    <a:pt x="62" y="1780"/>
                  </a:cubicBezTo>
                  <a:cubicBezTo>
                    <a:pt x="62" y="1780"/>
                    <a:pt x="62" y="1780"/>
                    <a:pt x="62" y="1780"/>
                  </a:cubicBezTo>
                  <a:cubicBezTo>
                    <a:pt x="22" y="1780"/>
                    <a:pt x="22" y="1780"/>
                    <a:pt x="22" y="1780"/>
                  </a:cubicBezTo>
                  <a:cubicBezTo>
                    <a:pt x="21" y="1794"/>
                    <a:pt x="21" y="1809"/>
                    <a:pt x="21" y="1824"/>
                  </a:cubicBezTo>
                  <a:cubicBezTo>
                    <a:pt x="21" y="1824"/>
                    <a:pt x="21" y="1824"/>
                    <a:pt x="21" y="1824"/>
                  </a:cubicBezTo>
                  <a:cubicBezTo>
                    <a:pt x="21" y="1830"/>
                    <a:pt x="21" y="1836"/>
                    <a:pt x="21" y="1842"/>
                  </a:cubicBezTo>
                  <a:cubicBezTo>
                    <a:pt x="21" y="1842"/>
                    <a:pt x="21" y="1842"/>
                    <a:pt x="21" y="1842"/>
                  </a:cubicBezTo>
                  <a:cubicBezTo>
                    <a:pt x="76" y="1842"/>
                    <a:pt x="76" y="1842"/>
                    <a:pt x="76" y="1842"/>
                  </a:cubicBezTo>
                  <a:close/>
                  <a:moveTo>
                    <a:pt x="21" y="1780"/>
                  </a:moveTo>
                  <a:cubicBezTo>
                    <a:pt x="21" y="1778"/>
                    <a:pt x="21" y="1778"/>
                    <a:pt x="21" y="1778"/>
                  </a:cubicBezTo>
                  <a:cubicBezTo>
                    <a:pt x="21" y="1780"/>
                    <a:pt x="21" y="1780"/>
                    <a:pt x="21" y="1780"/>
                  </a:cubicBezTo>
                  <a:close/>
                  <a:moveTo>
                    <a:pt x="1936" y="1642"/>
                  </a:moveTo>
                  <a:cubicBezTo>
                    <a:pt x="1936" y="1642"/>
                    <a:pt x="1935" y="1642"/>
                    <a:pt x="1935" y="1641"/>
                  </a:cubicBezTo>
                  <a:cubicBezTo>
                    <a:pt x="1935" y="1641"/>
                    <a:pt x="1935" y="1641"/>
                    <a:pt x="1935" y="1641"/>
                  </a:cubicBezTo>
                  <a:cubicBezTo>
                    <a:pt x="1935" y="1641"/>
                    <a:pt x="1935" y="1641"/>
                    <a:pt x="1935" y="1640"/>
                  </a:cubicBezTo>
                  <a:cubicBezTo>
                    <a:pt x="1935" y="1640"/>
                    <a:pt x="1935" y="1640"/>
                    <a:pt x="1935" y="1640"/>
                  </a:cubicBezTo>
                  <a:cubicBezTo>
                    <a:pt x="1937" y="1619"/>
                    <a:pt x="1940" y="1597"/>
                    <a:pt x="1943" y="1575"/>
                  </a:cubicBezTo>
                  <a:cubicBezTo>
                    <a:pt x="1943" y="1575"/>
                    <a:pt x="1943" y="1575"/>
                    <a:pt x="1943" y="1575"/>
                  </a:cubicBezTo>
                  <a:cubicBezTo>
                    <a:pt x="1943" y="1574"/>
                    <a:pt x="1944" y="1573"/>
                    <a:pt x="1944" y="1573"/>
                  </a:cubicBezTo>
                  <a:cubicBezTo>
                    <a:pt x="1944" y="1573"/>
                    <a:pt x="1944" y="1573"/>
                    <a:pt x="1944" y="1573"/>
                  </a:cubicBezTo>
                  <a:cubicBezTo>
                    <a:pt x="1992" y="1573"/>
                    <a:pt x="1992" y="1573"/>
                    <a:pt x="1992" y="1573"/>
                  </a:cubicBezTo>
                  <a:cubicBezTo>
                    <a:pt x="1992" y="1573"/>
                    <a:pt x="1993" y="1574"/>
                    <a:pt x="1993" y="1575"/>
                  </a:cubicBezTo>
                  <a:cubicBezTo>
                    <a:pt x="1993" y="1575"/>
                    <a:pt x="1993" y="1575"/>
                    <a:pt x="1993" y="1575"/>
                  </a:cubicBezTo>
                  <a:cubicBezTo>
                    <a:pt x="1995" y="1596"/>
                    <a:pt x="1996" y="1618"/>
                    <a:pt x="1997" y="1640"/>
                  </a:cubicBezTo>
                  <a:cubicBezTo>
                    <a:pt x="1997" y="1640"/>
                    <a:pt x="1997" y="1640"/>
                    <a:pt x="1997" y="1640"/>
                  </a:cubicBezTo>
                  <a:cubicBezTo>
                    <a:pt x="1996" y="1640"/>
                    <a:pt x="1996" y="1640"/>
                    <a:pt x="1996" y="1640"/>
                  </a:cubicBezTo>
                  <a:cubicBezTo>
                    <a:pt x="1996" y="1639"/>
                    <a:pt x="1996" y="1639"/>
                    <a:pt x="1996" y="1639"/>
                  </a:cubicBezTo>
                  <a:cubicBezTo>
                    <a:pt x="1996" y="1640"/>
                    <a:pt x="1996" y="1640"/>
                    <a:pt x="1996" y="1640"/>
                  </a:cubicBezTo>
                  <a:cubicBezTo>
                    <a:pt x="1997" y="1640"/>
                    <a:pt x="1997" y="1640"/>
                    <a:pt x="1997" y="1640"/>
                  </a:cubicBezTo>
                  <a:cubicBezTo>
                    <a:pt x="1997" y="1641"/>
                    <a:pt x="1997" y="1641"/>
                    <a:pt x="1997" y="1641"/>
                  </a:cubicBezTo>
                  <a:cubicBezTo>
                    <a:pt x="1997" y="1641"/>
                    <a:pt x="1997" y="1641"/>
                    <a:pt x="1997" y="1641"/>
                  </a:cubicBezTo>
                  <a:cubicBezTo>
                    <a:pt x="1997" y="1642"/>
                    <a:pt x="1996" y="1642"/>
                    <a:pt x="1996" y="1642"/>
                  </a:cubicBezTo>
                  <a:cubicBezTo>
                    <a:pt x="1996" y="1642"/>
                    <a:pt x="1996" y="1642"/>
                    <a:pt x="1996" y="1642"/>
                  </a:cubicBezTo>
                  <a:cubicBezTo>
                    <a:pt x="1936" y="1642"/>
                    <a:pt x="1936" y="1642"/>
                    <a:pt x="1936" y="1642"/>
                  </a:cubicBezTo>
                  <a:close/>
                  <a:moveTo>
                    <a:pt x="1994" y="1639"/>
                  </a:moveTo>
                  <a:cubicBezTo>
                    <a:pt x="1993" y="1618"/>
                    <a:pt x="1992" y="1597"/>
                    <a:pt x="1990" y="1576"/>
                  </a:cubicBezTo>
                  <a:cubicBezTo>
                    <a:pt x="1990" y="1576"/>
                    <a:pt x="1990" y="1576"/>
                    <a:pt x="1990" y="1576"/>
                  </a:cubicBezTo>
                  <a:cubicBezTo>
                    <a:pt x="1946" y="1576"/>
                    <a:pt x="1946" y="1576"/>
                    <a:pt x="1946" y="1576"/>
                  </a:cubicBezTo>
                  <a:cubicBezTo>
                    <a:pt x="1943" y="1598"/>
                    <a:pt x="1940" y="1618"/>
                    <a:pt x="1938" y="1639"/>
                  </a:cubicBezTo>
                  <a:cubicBezTo>
                    <a:pt x="1938" y="1639"/>
                    <a:pt x="1938" y="1639"/>
                    <a:pt x="1938" y="1639"/>
                  </a:cubicBezTo>
                  <a:cubicBezTo>
                    <a:pt x="1994" y="1639"/>
                    <a:pt x="1994" y="1639"/>
                    <a:pt x="1994" y="1639"/>
                  </a:cubicBezTo>
                  <a:close/>
                  <a:moveTo>
                    <a:pt x="24" y="1642"/>
                  </a:moveTo>
                  <a:cubicBezTo>
                    <a:pt x="23" y="1642"/>
                    <a:pt x="22" y="1641"/>
                    <a:pt x="22" y="1641"/>
                  </a:cubicBezTo>
                  <a:cubicBezTo>
                    <a:pt x="22" y="1641"/>
                    <a:pt x="22" y="1641"/>
                    <a:pt x="22" y="1641"/>
                  </a:cubicBezTo>
                  <a:cubicBezTo>
                    <a:pt x="21" y="1619"/>
                    <a:pt x="18" y="1597"/>
                    <a:pt x="16" y="1575"/>
                  </a:cubicBezTo>
                  <a:cubicBezTo>
                    <a:pt x="16" y="1575"/>
                    <a:pt x="16" y="1575"/>
                    <a:pt x="16" y="1575"/>
                  </a:cubicBezTo>
                  <a:cubicBezTo>
                    <a:pt x="16" y="1575"/>
                    <a:pt x="16" y="1574"/>
                    <a:pt x="16" y="1574"/>
                  </a:cubicBezTo>
                  <a:cubicBezTo>
                    <a:pt x="16" y="1574"/>
                    <a:pt x="16" y="1574"/>
                    <a:pt x="16" y="1574"/>
                  </a:cubicBezTo>
                  <a:cubicBezTo>
                    <a:pt x="16" y="1574"/>
                    <a:pt x="17" y="1573"/>
                    <a:pt x="17" y="1573"/>
                  </a:cubicBezTo>
                  <a:cubicBezTo>
                    <a:pt x="17" y="1573"/>
                    <a:pt x="17" y="1573"/>
                    <a:pt x="17" y="1573"/>
                  </a:cubicBezTo>
                  <a:cubicBezTo>
                    <a:pt x="68" y="1573"/>
                    <a:pt x="68" y="1573"/>
                    <a:pt x="68" y="1573"/>
                  </a:cubicBezTo>
                  <a:cubicBezTo>
                    <a:pt x="69" y="1573"/>
                    <a:pt x="69" y="1574"/>
                    <a:pt x="69" y="1574"/>
                  </a:cubicBezTo>
                  <a:cubicBezTo>
                    <a:pt x="69" y="1574"/>
                    <a:pt x="69" y="1574"/>
                    <a:pt x="69" y="1574"/>
                  </a:cubicBezTo>
                  <a:cubicBezTo>
                    <a:pt x="70" y="1574"/>
                    <a:pt x="70" y="1575"/>
                    <a:pt x="70" y="1575"/>
                  </a:cubicBezTo>
                  <a:cubicBezTo>
                    <a:pt x="70" y="1575"/>
                    <a:pt x="70" y="1575"/>
                    <a:pt x="70" y="1575"/>
                  </a:cubicBezTo>
                  <a:cubicBezTo>
                    <a:pt x="67" y="1597"/>
                    <a:pt x="65" y="1619"/>
                    <a:pt x="63" y="1641"/>
                  </a:cubicBezTo>
                  <a:cubicBezTo>
                    <a:pt x="63" y="1641"/>
                    <a:pt x="63" y="1641"/>
                    <a:pt x="63" y="1641"/>
                  </a:cubicBezTo>
                  <a:cubicBezTo>
                    <a:pt x="63" y="1641"/>
                    <a:pt x="63" y="1642"/>
                    <a:pt x="62" y="1642"/>
                  </a:cubicBezTo>
                  <a:cubicBezTo>
                    <a:pt x="62" y="1642"/>
                    <a:pt x="62" y="1642"/>
                    <a:pt x="62" y="1642"/>
                  </a:cubicBezTo>
                  <a:cubicBezTo>
                    <a:pt x="24" y="1642"/>
                    <a:pt x="24" y="1642"/>
                    <a:pt x="24" y="1642"/>
                  </a:cubicBezTo>
                  <a:close/>
                  <a:moveTo>
                    <a:pt x="60" y="1639"/>
                  </a:moveTo>
                  <a:cubicBezTo>
                    <a:pt x="62" y="1618"/>
                    <a:pt x="64" y="1597"/>
                    <a:pt x="67" y="1576"/>
                  </a:cubicBezTo>
                  <a:cubicBezTo>
                    <a:pt x="67" y="1576"/>
                    <a:pt x="67" y="1576"/>
                    <a:pt x="67" y="1576"/>
                  </a:cubicBezTo>
                  <a:cubicBezTo>
                    <a:pt x="19" y="1576"/>
                    <a:pt x="19" y="1576"/>
                    <a:pt x="19" y="1576"/>
                  </a:cubicBezTo>
                  <a:cubicBezTo>
                    <a:pt x="21" y="1597"/>
                    <a:pt x="24" y="1618"/>
                    <a:pt x="25" y="1639"/>
                  </a:cubicBezTo>
                  <a:cubicBezTo>
                    <a:pt x="25" y="1639"/>
                    <a:pt x="25" y="1639"/>
                    <a:pt x="25" y="1639"/>
                  </a:cubicBezTo>
                  <a:cubicBezTo>
                    <a:pt x="60" y="1639"/>
                    <a:pt x="60" y="1639"/>
                    <a:pt x="60" y="1639"/>
                  </a:cubicBezTo>
                  <a:close/>
                  <a:moveTo>
                    <a:pt x="17" y="1576"/>
                  </a:moveTo>
                  <a:cubicBezTo>
                    <a:pt x="17" y="1575"/>
                    <a:pt x="17" y="1575"/>
                    <a:pt x="17" y="1575"/>
                  </a:cubicBezTo>
                  <a:cubicBezTo>
                    <a:pt x="17" y="1576"/>
                    <a:pt x="17" y="1576"/>
                    <a:pt x="17" y="1576"/>
                  </a:cubicBezTo>
                  <a:close/>
                  <a:moveTo>
                    <a:pt x="1950" y="1439"/>
                  </a:moveTo>
                  <a:cubicBezTo>
                    <a:pt x="1949" y="1439"/>
                    <a:pt x="1949" y="1439"/>
                    <a:pt x="1949" y="1438"/>
                  </a:cubicBezTo>
                  <a:cubicBezTo>
                    <a:pt x="1949" y="1438"/>
                    <a:pt x="1949" y="1438"/>
                    <a:pt x="1949" y="1438"/>
                  </a:cubicBezTo>
                  <a:cubicBezTo>
                    <a:pt x="1949" y="1438"/>
                    <a:pt x="1948" y="1438"/>
                    <a:pt x="1948" y="1437"/>
                  </a:cubicBezTo>
                  <a:cubicBezTo>
                    <a:pt x="1948" y="1437"/>
                    <a:pt x="1948" y="1437"/>
                    <a:pt x="1948" y="1437"/>
                  </a:cubicBezTo>
                  <a:cubicBezTo>
                    <a:pt x="1949" y="1426"/>
                    <a:pt x="1949" y="1416"/>
                    <a:pt x="1949" y="1405"/>
                  </a:cubicBezTo>
                  <a:cubicBezTo>
                    <a:pt x="1949" y="1405"/>
                    <a:pt x="1949" y="1405"/>
                    <a:pt x="1949" y="1405"/>
                  </a:cubicBezTo>
                  <a:cubicBezTo>
                    <a:pt x="1949" y="1394"/>
                    <a:pt x="1949" y="1383"/>
                    <a:pt x="1948" y="1372"/>
                  </a:cubicBezTo>
                  <a:cubicBezTo>
                    <a:pt x="1948" y="1372"/>
                    <a:pt x="1948" y="1372"/>
                    <a:pt x="1948" y="1372"/>
                  </a:cubicBezTo>
                  <a:cubicBezTo>
                    <a:pt x="1948" y="1371"/>
                    <a:pt x="1949" y="1371"/>
                    <a:pt x="1949" y="1371"/>
                  </a:cubicBezTo>
                  <a:cubicBezTo>
                    <a:pt x="1949" y="1371"/>
                    <a:pt x="1949" y="1371"/>
                    <a:pt x="1949" y="1371"/>
                  </a:cubicBezTo>
                  <a:cubicBezTo>
                    <a:pt x="1949" y="1370"/>
                    <a:pt x="1949" y="1370"/>
                    <a:pt x="1950" y="1370"/>
                  </a:cubicBezTo>
                  <a:cubicBezTo>
                    <a:pt x="1950" y="1370"/>
                    <a:pt x="1950" y="1370"/>
                    <a:pt x="1950" y="1370"/>
                  </a:cubicBezTo>
                  <a:cubicBezTo>
                    <a:pt x="1984" y="1370"/>
                    <a:pt x="1984" y="1370"/>
                    <a:pt x="1984" y="1370"/>
                  </a:cubicBezTo>
                  <a:cubicBezTo>
                    <a:pt x="1985" y="1370"/>
                    <a:pt x="1985" y="1370"/>
                    <a:pt x="1985" y="1371"/>
                  </a:cubicBezTo>
                  <a:cubicBezTo>
                    <a:pt x="1985" y="1371"/>
                    <a:pt x="1985" y="1371"/>
                    <a:pt x="1985" y="1371"/>
                  </a:cubicBezTo>
                  <a:cubicBezTo>
                    <a:pt x="1986" y="1371"/>
                    <a:pt x="1986" y="1371"/>
                    <a:pt x="1986" y="1372"/>
                  </a:cubicBezTo>
                  <a:cubicBezTo>
                    <a:pt x="1986" y="1372"/>
                    <a:pt x="1986" y="1372"/>
                    <a:pt x="1986" y="1372"/>
                  </a:cubicBezTo>
                  <a:cubicBezTo>
                    <a:pt x="1985" y="1389"/>
                    <a:pt x="1985" y="1407"/>
                    <a:pt x="1985" y="1425"/>
                  </a:cubicBezTo>
                  <a:cubicBezTo>
                    <a:pt x="1985" y="1425"/>
                    <a:pt x="1985" y="1425"/>
                    <a:pt x="1985" y="1425"/>
                  </a:cubicBezTo>
                  <a:cubicBezTo>
                    <a:pt x="1985" y="1425"/>
                    <a:pt x="1985" y="1426"/>
                    <a:pt x="1985" y="1426"/>
                  </a:cubicBezTo>
                  <a:cubicBezTo>
                    <a:pt x="1985" y="1426"/>
                    <a:pt x="1985" y="1426"/>
                    <a:pt x="1985" y="1426"/>
                  </a:cubicBezTo>
                  <a:cubicBezTo>
                    <a:pt x="1985" y="1430"/>
                    <a:pt x="1985" y="1433"/>
                    <a:pt x="1985" y="1437"/>
                  </a:cubicBezTo>
                  <a:cubicBezTo>
                    <a:pt x="1985" y="1437"/>
                    <a:pt x="1985" y="1437"/>
                    <a:pt x="1985" y="1437"/>
                  </a:cubicBezTo>
                  <a:cubicBezTo>
                    <a:pt x="1985" y="1438"/>
                    <a:pt x="1985" y="1438"/>
                    <a:pt x="1984" y="1438"/>
                  </a:cubicBezTo>
                  <a:cubicBezTo>
                    <a:pt x="1984" y="1438"/>
                    <a:pt x="1984" y="1438"/>
                    <a:pt x="1984" y="1438"/>
                  </a:cubicBezTo>
                  <a:cubicBezTo>
                    <a:pt x="1984" y="1439"/>
                    <a:pt x="1984" y="1439"/>
                    <a:pt x="1983" y="1439"/>
                  </a:cubicBezTo>
                  <a:cubicBezTo>
                    <a:pt x="1983" y="1439"/>
                    <a:pt x="1983" y="1439"/>
                    <a:pt x="1983" y="1439"/>
                  </a:cubicBezTo>
                  <a:cubicBezTo>
                    <a:pt x="1950" y="1439"/>
                    <a:pt x="1950" y="1439"/>
                    <a:pt x="1950" y="1439"/>
                  </a:cubicBezTo>
                  <a:close/>
                  <a:moveTo>
                    <a:pt x="1982" y="1436"/>
                  </a:moveTo>
                  <a:cubicBezTo>
                    <a:pt x="1982" y="1432"/>
                    <a:pt x="1982" y="1429"/>
                    <a:pt x="1982" y="1426"/>
                  </a:cubicBezTo>
                  <a:cubicBezTo>
                    <a:pt x="1982" y="1426"/>
                    <a:pt x="1982" y="1426"/>
                    <a:pt x="1982" y="1426"/>
                  </a:cubicBezTo>
                  <a:cubicBezTo>
                    <a:pt x="1982" y="1426"/>
                    <a:pt x="1982" y="1425"/>
                    <a:pt x="1982" y="1425"/>
                  </a:cubicBezTo>
                  <a:cubicBezTo>
                    <a:pt x="1982" y="1425"/>
                    <a:pt x="1982" y="1425"/>
                    <a:pt x="1982" y="1425"/>
                  </a:cubicBezTo>
                  <a:cubicBezTo>
                    <a:pt x="1982" y="1408"/>
                    <a:pt x="1982" y="1390"/>
                    <a:pt x="1983" y="1373"/>
                  </a:cubicBezTo>
                  <a:cubicBezTo>
                    <a:pt x="1983" y="1373"/>
                    <a:pt x="1983" y="1373"/>
                    <a:pt x="1983" y="1373"/>
                  </a:cubicBezTo>
                  <a:cubicBezTo>
                    <a:pt x="1951" y="1373"/>
                    <a:pt x="1951" y="1373"/>
                    <a:pt x="1951" y="1373"/>
                  </a:cubicBezTo>
                  <a:cubicBezTo>
                    <a:pt x="1952" y="1384"/>
                    <a:pt x="1952" y="1394"/>
                    <a:pt x="1952" y="1405"/>
                  </a:cubicBezTo>
                  <a:cubicBezTo>
                    <a:pt x="1952" y="1405"/>
                    <a:pt x="1952" y="1405"/>
                    <a:pt x="1952" y="1405"/>
                  </a:cubicBezTo>
                  <a:cubicBezTo>
                    <a:pt x="1952" y="1415"/>
                    <a:pt x="1952" y="1425"/>
                    <a:pt x="1951" y="1436"/>
                  </a:cubicBezTo>
                  <a:cubicBezTo>
                    <a:pt x="1951" y="1436"/>
                    <a:pt x="1951" y="1436"/>
                    <a:pt x="1951" y="1436"/>
                  </a:cubicBezTo>
                  <a:cubicBezTo>
                    <a:pt x="1982" y="1436"/>
                    <a:pt x="1982" y="1436"/>
                    <a:pt x="1982" y="1436"/>
                  </a:cubicBezTo>
                  <a:close/>
                  <a:moveTo>
                    <a:pt x="15" y="1439"/>
                  </a:moveTo>
                  <a:cubicBezTo>
                    <a:pt x="15" y="1439"/>
                    <a:pt x="14" y="1439"/>
                    <a:pt x="14" y="1438"/>
                  </a:cubicBezTo>
                  <a:cubicBezTo>
                    <a:pt x="14" y="1438"/>
                    <a:pt x="14" y="1438"/>
                    <a:pt x="14" y="1438"/>
                  </a:cubicBezTo>
                  <a:cubicBezTo>
                    <a:pt x="14" y="1438"/>
                    <a:pt x="14" y="1437"/>
                    <a:pt x="14" y="1437"/>
                  </a:cubicBezTo>
                  <a:cubicBezTo>
                    <a:pt x="14" y="1437"/>
                    <a:pt x="14" y="1437"/>
                    <a:pt x="14" y="1437"/>
                  </a:cubicBezTo>
                  <a:cubicBezTo>
                    <a:pt x="16" y="1415"/>
                    <a:pt x="18" y="1393"/>
                    <a:pt x="20" y="1372"/>
                  </a:cubicBezTo>
                  <a:cubicBezTo>
                    <a:pt x="20" y="1372"/>
                    <a:pt x="20" y="1372"/>
                    <a:pt x="20" y="1372"/>
                  </a:cubicBezTo>
                  <a:cubicBezTo>
                    <a:pt x="20" y="1371"/>
                    <a:pt x="21" y="1370"/>
                    <a:pt x="22" y="1370"/>
                  </a:cubicBezTo>
                  <a:cubicBezTo>
                    <a:pt x="22" y="1370"/>
                    <a:pt x="22" y="1370"/>
                    <a:pt x="22" y="1370"/>
                  </a:cubicBezTo>
                  <a:cubicBezTo>
                    <a:pt x="73" y="1370"/>
                    <a:pt x="73" y="1370"/>
                    <a:pt x="73" y="1370"/>
                  </a:cubicBezTo>
                  <a:cubicBezTo>
                    <a:pt x="74" y="1370"/>
                    <a:pt x="74" y="1371"/>
                    <a:pt x="74" y="1372"/>
                  </a:cubicBezTo>
                  <a:cubicBezTo>
                    <a:pt x="74" y="1372"/>
                    <a:pt x="74" y="1372"/>
                    <a:pt x="74" y="1372"/>
                  </a:cubicBezTo>
                  <a:cubicBezTo>
                    <a:pt x="75" y="1394"/>
                    <a:pt x="76" y="1415"/>
                    <a:pt x="76" y="1437"/>
                  </a:cubicBezTo>
                  <a:cubicBezTo>
                    <a:pt x="76" y="1437"/>
                    <a:pt x="76" y="1437"/>
                    <a:pt x="76" y="1437"/>
                  </a:cubicBezTo>
                  <a:cubicBezTo>
                    <a:pt x="76" y="1438"/>
                    <a:pt x="76" y="1438"/>
                    <a:pt x="76" y="1438"/>
                  </a:cubicBezTo>
                  <a:cubicBezTo>
                    <a:pt x="76" y="1438"/>
                    <a:pt x="76" y="1438"/>
                    <a:pt x="76" y="1438"/>
                  </a:cubicBezTo>
                  <a:cubicBezTo>
                    <a:pt x="75" y="1439"/>
                    <a:pt x="75" y="1439"/>
                    <a:pt x="75" y="1439"/>
                  </a:cubicBezTo>
                  <a:cubicBezTo>
                    <a:pt x="75" y="1439"/>
                    <a:pt x="75" y="1439"/>
                    <a:pt x="75" y="1439"/>
                  </a:cubicBezTo>
                  <a:cubicBezTo>
                    <a:pt x="15" y="1439"/>
                    <a:pt x="15" y="1439"/>
                    <a:pt x="15" y="1439"/>
                  </a:cubicBezTo>
                  <a:close/>
                  <a:moveTo>
                    <a:pt x="73" y="1436"/>
                  </a:moveTo>
                  <a:cubicBezTo>
                    <a:pt x="73" y="1415"/>
                    <a:pt x="72" y="1394"/>
                    <a:pt x="72" y="1373"/>
                  </a:cubicBezTo>
                  <a:cubicBezTo>
                    <a:pt x="72" y="1373"/>
                    <a:pt x="72" y="1373"/>
                    <a:pt x="72" y="1373"/>
                  </a:cubicBezTo>
                  <a:cubicBezTo>
                    <a:pt x="23" y="1373"/>
                    <a:pt x="23" y="1373"/>
                    <a:pt x="23" y="1373"/>
                  </a:cubicBezTo>
                  <a:cubicBezTo>
                    <a:pt x="21" y="1394"/>
                    <a:pt x="19" y="1414"/>
                    <a:pt x="17" y="1436"/>
                  </a:cubicBezTo>
                  <a:cubicBezTo>
                    <a:pt x="17" y="1436"/>
                    <a:pt x="17" y="1436"/>
                    <a:pt x="17" y="1436"/>
                  </a:cubicBezTo>
                  <a:cubicBezTo>
                    <a:pt x="73" y="1436"/>
                    <a:pt x="73" y="1436"/>
                    <a:pt x="73" y="1436"/>
                  </a:cubicBezTo>
                  <a:close/>
                  <a:moveTo>
                    <a:pt x="22" y="1373"/>
                  </a:moveTo>
                  <a:cubicBezTo>
                    <a:pt x="22" y="1372"/>
                    <a:pt x="22" y="1372"/>
                    <a:pt x="22" y="1372"/>
                  </a:cubicBezTo>
                  <a:cubicBezTo>
                    <a:pt x="22" y="1373"/>
                    <a:pt x="22" y="1373"/>
                    <a:pt x="22" y="1373"/>
                  </a:cubicBezTo>
                  <a:close/>
                  <a:moveTo>
                    <a:pt x="1944" y="1235"/>
                  </a:moveTo>
                  <a:cubicBezTo>
                    <a:pt x="1944" y="1234"/>
                    <a:pt x="1944" y="1234"/>
                    <a:pt x="1944" y="1234"/>
                  </a:cubicBezTo>
                  <a:cubicBezTo>
                    <a:pt x="1945" y="1234"/>
                    <a:pt x="1945" y="1234"/>
                    <a:pt x="1945" y="1234"/>
                  </a:cubicBezTo>
                  <a:cubicBezTo>
                    <a:pt x="1944" y="1234"/>
                    <a:pt x="1944" y="1234"/>
                    <a:pt x="1944" y="1234"/>
                  </a:cubicBezTo>
                  <a:cubicBezTo>
                    <a:pt x="1944" y="1235"/>
                    <a:pt x="1944" y="1235"/>
                    <a:pt x="1944" y="1235"/>
                  </a:cubicBezTo>
                  <a:cubicBezTo>
                    <a:pt x="1943" y="1235"/>
                    <a:pt x="1942" y="1235"/>
                    <a:pt x="1942" y="1234"/>
                  </a:cubicBezTo>
                  <a:cubicBezTo>
                    <a:pt x="1942" y="1234"/>
                    <a:pt x="1942" y="1234"/>
                    <a:pt x="1942" y="1234"/>
                  </a:cubicBezTo>
                  <a:cubicBezTo>
                    <a:pt x="1941" y="1220"/>
                    <a:pt x="1940" y="1206"/>
                    <a:pt x="1938" y="1193"/>
                  </a:cubicBezTo>
                  <a:cubicBezTo>
                    <a:pt x="1938" y="1193"/>
                    <a:pt x="1938" y="1193"/>
                    <a:pt x="1938" y="1193"/>
                  </a:cubicBezTo>
                  <a:cubicBezTo>
                    <a:pt x="1937" y="1185"/>
                    <a:pt x="1937" y="1177"/>
                    <a:pt x="1936" y="1169"/>
                  </a:cubicBezTo>
                  <a:cubicBezTo>
                    <a:pt x="1936" y="1169"/>
                    <a:pt x="1936" y="1169"/>
                    <a:pt x="1936" y="1169"/>
                  </a:cubicBezTo>
                  <a:cubicBezTo>
                    <a:pt x="1936" y="1168"/>
                    <a:pt x="1936" y="1168"/>
                    <a:pt x="1936" y="1167"/>
                  </a:cubicBezTo>
                  <a:cubicBezTo>
                    <a:pt x="1936" y="1167"/>
                    <a:pt x="1936" y="1167"/>
                    <a:pt x="1936" y="1167"/>
                  </a:cubicBezTo>
                  <a:cubicBezTo>
                    <a:pt x="1936" y="1167"/>
                    <a:pt x="1937" y="1167"/>
                    <a:pt x="1937" y="1167"/>
                  </a:cubicBezTo>
                  <a:cubicBezTo>
                    <a:pt x="1937" y="1167"/>
                    <a:pt x="1937" y="1167"/>
                    <a:pt x="1937" y="1167"/>
                  </a:cubicBezTo>
                  <a:cubicBezTo>
                    <a:pt x="1992" y="1167"/>
                    <a:pt x="1992" y="1167"/>
                    <a:pt x="1992" y="1167"/>
                  </a:cubicBezTo>
                  <a:cubicBezTo>
                    <a:pt x="1993" y="1167"/>
                    <a:pt x="1993" y="1168"/>
                    <a:pt x="1993" y="1168"/>
                  </a:cubicBezTo>
                  <a:cubicBezTo>
                    <a:pt x="1993" y="1168"/>
                    <a:pt x="1993" y="1168"/>
                    <a:pt x="1993" y="1168"/>
                  </a:cubicBezTo>
                  <a:cubicBezTo>
                    <a:pt x="1993" y="1173"/>
                    <a:pt x="1993" y="1177"/>
                    <a:pt x="1993" y="1181"/>
                  </a:cubicBezTo>
                  <a:cubicBezTo>
                    <a:pt x="1993" y="1181"/>
                    <a:pt x="1993" y="1181"/>
                    <a:pt x="1993" y="1181"/>
                  </a:cubicBezTo>
                  <a:cubicBezTo>
                    <a:pt x="1993" y="1199"/>
                    <a:pt x="1993" y="1216"/>
                    <a:pt x="1992" y="1234"/>
                  </a:cubicBezTo>
                  <a:cubicBezTo>
                    <a:pt x="1992" y="1234"/>
                    <a:pt x="1992" y="1234"/>
                    <a:pt x="1992" y="1234"/>
                  </a:cubicBezTo>
                  <a:cubicBezTo>
                    <a:pt x="1992" y="1235"/>
                    <a:pt x="1992" y="1235"/>
                    <a:pt x="1991" y="1235"/>
                  </a:cubicBezTo>
                  <a:cubicBezTo>
                    <a:pt x="1991" y="1235"/>
                    <a:pt x="1991" y="1235"/>
                    <a:pt x="1991" y="1235"/>
                  </a:cubicBezTo>
                  <a:cubicBezTo>
                    <a:pt x="1944" y="1235"/>
                    <a:pt x="1944" y="1235"/>
                    <a:pt x="1944" y="1235"/>
                  </a:cubicBezTo>
                  <a:close/>
                  <a:moveTo>
                    <a:pt x="1989" y="1232"/>
                  </a:moveTo>
                  <a:cubicBezTo>
                    <a:pt x="1990" y="1215"/>
                    <a:pt x="1990" y="1198"/>
                    <a:pt x="1990" y="1181"/>
                  </a:cubicBezTo>
                  <a:cubicBezTo>
                    <a:pt x="1990" y="1181"/>
                    <a:pt x="1990" y="1181"/>
                    <a:pt x="1990" y="1181"/>
                  </a:cubicBezTo>
                  <a:cubicBezTo>
                    <a:pt x="1990" y="1177"/>
                    <a:pt x="1990" y="1174"/>
                    <a:pt x="1990" y="1170"/>
                  </a:cubicBezTo>
                  <a:cubicBezTo>
                    <a:pt x="1990" y="1170"/>
                    <a:pt x="1990" y="1170"/>
                    <a:pt x="1990" y="1170"/>
                  </a:cubicBezTo>
                  <a:cubicBezTo>
                    <a:pt x="1939" y="1170"/>
                    <a:pt x="1939" y="1170"/>
                    <a:pt x="1939" y="1170"/>
                  </a:cubicBezTo>
                  <a:cubicBezTo>
                    <a:pt x="1940" y="1177"/>
                    <a:pt x="1940" y="1185"/>
                    <a:pt x="1941" y="1192"/>
                  </a:cubicBezTo>
                  <a:cubicBezTo>
                    <a:pt x="1941" y="1192"/>
                    <a:pt x="1941" y="1192"/>
                    <a:pt x="1941" y="1192"/>
                  </a:cubicBezTo>
                  <a:cubicBezTo>
                    <a:pt x="1943" y="1206"/>
                    <a:pt x="1944" y="1219"/>
                    <a:pt x="1945" y="1232"/>
                  </a:cubicBezTo>
                  <a:cubicBezTo>
                    <a:pt x="1945" y="1232"/>
                    <a:pt x="1945" y="1232"/>
                    <a:pt x="1945" y="1232"/>
                  </a:cubicBezTo>
                  <a:cubicBezTo>
                    <a:pt x="1989" y="1232"/>
                    <a:pt x="1989" y="1232"/>
                    <a:pt x="1989" y="1232"/>
                  </a:cubicBezTo>
                  <a:close/>
                  <a:moveTo>
                    <a:pt x="31" y="1235"/>
                  </a:moveTo>
                  <a:cubicBezTo>
                    <a:pt x="30" y="1235"/>
                    <a:pt x="30" y="1235"/>
                    <a:pt x="30" y="1235"/>
                  </a:cubicBezTo>
                  <a:cubicBezTo>
                    <a:pt x="30" y="1235"/>
                    <a:pt x="30" y="1235"/>
                    <a:pt x="30" y="1235"/>
                  </a:cubicBezTo>
                  <a:cubicBezTo>
                    <a:pt x="29" y="1235"/>
                    <a:pt x="29" y="1234"/>
                    <a:pt x="29" y="1234"/>
                  </a:cubicBezTo>
                  <a:cubicBezTo>
                    <a:pt x="29" y="1234"/>
                    <a:pt x="29" y="1234"/>
                    <a:pt x="29" y="1234"/>
                  </a:cubicBezTo>
                  <a:cubicBezTo>
                    <a:pt x="30" y="1212"/>
                    <a:pt x="31" y="1190"/>
                    <a:pt x="31" y="1168"/>
                  </a:cubicBezTo>
                  <a:cubicBezTo>
                    <a:pt x="31" y="1168"/>
                    <a:pt x="31" y="1168"/>
                    <a:pt x="31" y="1168"/>
                  </a:cubicBezTo>
                  <a:cubicBezTo>
                    <a:pt x="31" y="1168"/>
                    <a:pt x="32" y="1167"/>
                    <a:pt x="33" y="1167"/>
                  </a:cubicBezTo>
                  <a:cubicBezTo>
                    <a:pt x="33" y="1167"/>
                    <a:pt x="33" y="1167"/>
                    <a:pt x="33" y="1167"/>
                  </a:cubicBezTo>
                  <a:cubicBezTo>
                    <a:pt x="81" y="1167"/>
                    <a:pt x="81" y="1167"/>
                    <a:pt x="81" y="1167"/>
                  </a:cubicBezTo>
                  <a:cubicBezTo>
                    <a:pt x="81" y="1168"/>
                    <a:pt x="81" y="1168"/>
                    <a:pt x="81" y="1168"/>
                  </a:cubicBezTo>
                  <a:cubicBezTo>
                    <a:pt x="81" y="1167"/>
                    <a:pt x="81" y="1167"/>
                    <a:pt x="81" y="1167"/>
                  </a:cubicBezTo>
                  <a:cubicBezTo>
                    <a:pt x="82" y="1167"/>
                    <a:pt x="82" y="1167"/>
                    <a:pt x="82" y="1167"/>
                  </a:cubicBezTo>
                  <a:cubicBezTo>
                    <a:pt x="82" y="1167"/>
                    <a:pt x="82" y="1167"/>
                    <a:pt x="82" y="1167"/>
                  </a:cubicBezTo>
                  <a:cubicBezTo>
                    <a:pt x="83" y="1168"/>
                    <a:pt x="83" y="1168"/>
                    <a:pt x="83" y="1169"/>
                  </a:cubicBezTo>
                  <a:cubicBezTo>
                    <a:pt x="83" y="1169"/>
                    <a:pt x="83" y="1169"/>
                    <a:pt x="83" y="1169"/>
                  </a:cubicBezTo>
                  <a:cubicBezTo>
                    <a:pt x="82" y="1180"/>
                    <a:pt x="81" y="1192"/>
                    <a:pt x="79" y="1204"/>
                  </a:cubicBezTo>
                  <a:cubicBezTo>
                    <a:pt x="79" y="1204"/>
                    <a:pt x="79" y="1204"/>
                    <a:pt x="79" y="1204"/>
                  </a:cubicBezTo>
                  <a:cubicBezTo>
                    <a:pt x="78" y="1214"/>
                    <a:pt x="77" y="1224"/>
                    <a:pt x="76" y="1234"/>
                  </a:cubicBezTo>
                  <a:cubicBezTo>
                    <a:pt x="76" y="1234"/>
                    <a:pt x="76" y="1234"/>
                    <a:pt x="76" y="1234"/>
                  </a:cubicBezTo>
                  <a:cubicBezTo>
                    <a:pt x="76" y="1235"/>
                    <a:pt x="76" y="1235"/>
                    <a:pt x="75" y="1235"/>
                  </a:cubicBezTo>
                  <a:cubicBezTo>
                    <a:pt x="75" y="1235"/>
                    <a:pt x="75" y="1235"/>
                    <a:pt x="75" y="1235"/>
                  </a:cubicBezTo>
                  <a:cubicBezTo>
                    <a:pt x="31" y="1235"/>
                    <a:pt x="31" y="1235"/>
                    <a:pt x="31" y="1235"/>
                  </a:cubicBezTo>
                  <a:close/>
                  <a:moveTo>
                    <a:pt x="73" y="1232"/>
                  </a:moveTo>
                  <a:cubicBezTo>
                    <a:pt x="74" y="1223"/>
                    <a:pt x="75" y="1213"/>
                    <a:pt x="76" y="1204"/>
                  </a:cubicBezTo>
                  <a:cubicBezTo>
                    <a:pt x="76" y="1204"/>
                    <a:pt x="76" y="1204"/>
                    <a:pt x="76" y="1204"/>
                  </a:cubicBezTo>
                  <a:cubicBezTo>
                    <a:pt x="78" y="1192"/>
                    <a:pt x="79" y="1181"/>
                    <a:pt x="80" y="1170"/>
                  </a:cubicBezTo>
                  <a:cubicBezTo>
                    <a:pt x="80" y="1170"/>
                    <a:pt x="80" y="1170"/>
                    <a:pt x="80" y="1170"/>
                  </a:cubicBezTo>
                  <a:cubicBezTo>
                    <a:pt x="34" y="1170"/>
                    <a:pt x="34" y="1170"/>
                    <a:pt x="34" y="1170"/>
                  </a:cubicBezTo>
                  <a:cubicBezTo>
                    <a:pt x="34" y="1190"/>
                    <a:pt x="33" y="1211"/>
                    <a:pt x="32" y="1232"/>
                  </a:cubicBezTo>
                  <a:cubicBezTo>
                    <a:pt x="32" y="1232"/>
                    <a:pt x="32" y="1232"/>
                    <a:pt x="32" y="1232"/>
                  </a:cubicBezTo>
                  <a:cubicBezTo>
                    <a:pt x="73" y="1232"/>
                    <a:pt x="73" y="1232"/>
                    <a:pt x="73" y="1232"/>
                  </a:cubicBezTo>
                  <a:close/>
                  <a:moveTo>
                    <a:pt x="1926" y="1032"/>
                  </a:moveTo>
                  <a:cubicBezTo>
                    <a:pt x="1925" y="1032"/>
                    <a:pt x="1924" y="1031"/>
                    <a:pt x="1924" y="1031"/>
                  </a:cubicBezTo>
                  <a:cubicBezTo>
                    <a:pt x="1924" y="1031"/>
                    <a:pt x="1924" y="1031"/>
                    <a:pt x="1924" y="1031"/>
                  </a:cubicBezTo>
                  <a:cubicBezTo>
                    <a:pt x="1923" y="1009"/>
                    <a:pt x="1922" y="987"/>
                    <a:pt x="1921" y="965"/>
                  </a:cubicBezTo>
                  <a:cubicBezTo>
                    <a:pt x="1921" y="965"/>
                    <a:pt x="1921" y="965"/>
                    <a:pt x="1921" y="965"/>
                  </a:cubicBezTo>
                  <a:cubicBezTo>
                    <a:pt x="1921" y="965"/>
                    <a:pt x="1921" y="964"/>
                    <a:pt x="1921" y="964"/>
                  </a:cubicBezTo>
                  <a:cubicBezTo>
                    <a:pt x="1921" y="964"/>
                    <a:pt x="1921" y="964"/>
                    <a:pt x="1921" y="964"/>
                  </a:cubicBezTo>
                  <a:cubicBezTo>
                    <a:pt x="1922" y="964"/>
                    <a:pt x="1922" y="964"/>
                    <a:pt x="1922" y="964"/>
                  </a:cubicBezTo>
                  <a:cubicBezTo>
                    <a:pt x="1922" y="964"/>
                    <a:pt x="1922" y="964"/>
                    <a:pt x="1922" y="964"/>
                  </a:cubicBezTo>
                  <a:cubicBezTo>
                    <a:pt x="1975" y="964"/>
                    <a:pt x="1975" y="964"/>
                    <a:pt x="1975" y="964"/>
                  </a:cubicBezTo>
                  <a:cubicBezTo>
                    <a:pt x="1976" y="964"/>
                    <a:pt x="1977" y="964"/>
                    <a:pt x="1977" y="965"/>
                  </a:cubicBezTo>
                  <a:cubicBezTo>
                    <a:pt x="1977" y="965"/>
                    <a:pt x="1977" y="965"/>
                    <a:pt x="1977" y="965"/>
                  </a:cubicBezTo>
                  <a:cubicBezTo>
                    <a:pt x="1978" y="987"/>
                    <a:pt x="1981" y="1008"/>
                    <a:pt x="1983" y="1030"/>
                  </a:cubicBezTo>
                  <a:cubicBezTo>
                    <a:pt x="1983" y="1030"/>
                    <a:pt x="1983" y="1030"/>
                    <a:pt x="1983" y="1030"/>
                  </a:cubicBezTo>
                  <a:cubicBezTo>
                    <a:pt x="1981" y="1031"/>
                    <a:pt x="1981" y="1031"/>
                    <a:pt x="1981" y="1031"/>
                  </a:cubicBezTo>
                  <a:cubicBezTo>
                    <a:pt x="1981" y="1029"/>
                    <a:pt x="1981" y="1029"/>
                    <a:pt x="1981" y="1029"/>
                  </a:cubicBezTo>
                  <a:cubicBezTo>
                    <a:pt x="1981" y="1031"/>
                    <a:pt x="1981" y="1031"/>
                    <a:pt x="1981" y="1031"/>
                  </a:cubicBezTo>
                  <a:cubicBezTo>
                    <a:pt x="1983" y="1030"/>
                    <a:pt x="1983" y="1030"/>
                    <a:pt x="1983" y="1030"/>
                  </a:cubicBezTo>
                  <a:cubicBezTo>
                    <a:pt x="1983" y="1031"/>
                    <a:pt x="1983" y="1031"/>
                    <a:pt x="1982" y="1032"/>
                  </a:cubicBezTo>
                  <a:cubicBezTo>
                    <a:pt x="1982" y="1032"/>
                    <a:pt x="1982" y="1032"/>
                    <a:pt x="1982" y="1032"/>
                  </a:cubicBezTo>
                  <a:cubicBezTo>
                    <a:pt x="1982" y="1032"/>
                    <a:pt x="1982" y="1032"/>
                    <a:pt x="1981" y="1032"/>
                  </a:cubicBezTo>
                  <a:cubicBezTo>
                    <a:pt x="1981" y="1032"/>
                    <a:pt x="1981" y="1032"/>
                    <a:pt x="1981" y="1032"/>
                  </a:cubicBezTo>
                  <a:cubicBezTo>
                    <a:pt x="1926" y="1032"/>
                    <a:pt x="1926" y="1032"/>
                    <a:pt x="1926" y="1032"/>
                  </a:cubicBezTo>
                  <a:close/>
                  <a:moveTo>
                    <a:pt x="1980" y="1029"/>
                  </a:moveTo>
                  <a:cubicBezTo>
                    <a:pt x="1978" y="1008"/>
                    <a:pt x="1975" y="987"/>
                    <a:pt x="1974" y="967"/>
                  </a:cubicBezTo>
                  <a:cubicBezTo>
                    <a:pt x="1974" y="967"/>
                    <a:pt x="1974" y="967"/>
                    <a:pt x="1974" y="967"/>
                  </a:cubicBezTo>
                  <a:cubicBezTo>
                    <a:pt x="1924" y="967"/>
                    <a:pt x="1924" y="967"/>
                    <a:pt x="1924" y="967"/>
                  </a:cubicBezTo>
                  <a:cubicBezTo>
                    <a:pt x="1925" y="987"/>
                    <a:pt x="1926" y="1008"/>
                    <a:pt x="1927" y="1029"/>
                  </a:cubicBezTo>
                  <a:cubicBezTo>
                    <a:pt x="1927" y="1029"/>
                    <a:pt x="1927" y="1029"/>
                    <a:pt x="1927" y="1029"/>
                  </a:cubicBezTo>
                  <a:cubicBezTo>
                    <a:pt x="1980" y="1029"/>
                    <a:pt x="1980" y="1029"/>
                    <a:pt x="1980" y="1029"/>
                  </a:cubicBezTo>
                  <a:close/>
                  <a:moveTo>
                    <a:pt x="31" y="1032"/>
                  </a:moveTo>
                  <a:cubicBezTo>
                    <a:pt x="30" y="1032"/>
                    <a:pt x="30" y="1031"/>
                    <a:pt x="30" y="1031"/>
                  </a:cubicBezTo>
                  <a:cubicBezTo>
                    <a:pt x="30" y="1031"/>
                    <a:pt x="30" y="1031"/>
                    <a:pt x="30" y="1031"/>
                  </a:cubicBezTo>
                  <a:cubicBezTo>
                    <a:pt x="29" y="1009"/>
                    <a:pt x="28" y="987"/>
                    <a:pt x="27" y="965"/>
                  </a:cubicBezTo>
                  <a:cubicBezTo>
                    <a:pt x="27" y="965"/>
                    <a:pt x="27" y="965"/>
                    <a:pt x="27" y="965"/>
                  </a:cubicBezTo>
                  <a:cubicBezTo>
                    <a:pt x="27" y="965"/>
                    <a:pt x="27" y="964"/>
                    <a:pt x="27" y="964"/>
                  </a:cubicBezTo>
                  <a:cubicBezTo>
                    <a:pt x="27" y="964"/>
                    <a:pt x="27" y="964"/>
                    <a:pt x="27" y="964"/>
                  </a:cubicBezTo>
                  <a:cubicBezTo>
                    <a:pt x="27" y="964"/>
                    <a:pt x="28" y="964"/>
                    <a:pt x="28" y="964"/>
                  </a:cubicBezTo>
                  <a:cubicBezTo>
                    <a:pt x="28" y="964"/>
                    <a:pt x="28" y="964"/>
                    <a:pt x="28" y="964"/>
                  </a:cubicBezTo>
                  <a:cubicBezTo>
                    <a:pt x="74" y="964"/>
                    <a:pt x="74" y="964"/>
                    <a:pt x="74" y="964"/>
                  </a:cubicBezTo>
                  <a:cubicBezTo>
                    <a:pt x="74" y="964"/>
                    <a:pt x="75" y="964"/>
                    <a:pt x="75" y="965"/>
                  </a:cubicBezTo>
                  <a:cubicBezTo>
                    <a:pt x="75" y="965"/>
                    <a:pt x="75" y="965"/>
                    <a:pt x="75" y="965"/>
                  </a:cubicBezTo>
                  <a:cubicBezTo>
                    <a:pt x="77" y="987"/>
                    <a:pt x="80" y="1009"/>
                    <a:pt x="81" y="1031"/>
                  </a:cubicBezTo>
                  <a:cubicBezTo>
                    <a:pt x="81" y="1031"/>
                    <a:pt x="81" y="1031"/>
                    <a:pt x="81" y="1031"/>
                  </a:cubicBezTo>
                  <a:cubicBezTo>
                    <a:pt x="81" y="1031"/>
                    <a:pt x="81" y="1031"/>
                    <a:pt x="81" y="1032"/>
                  </a:cubicBezTo>
                  <a:cubicBezTo>
                    <a:pt x="81" y="1032"/>
                    <a:pt x="81" y="1032"/>
                    <a:pt x="81" y="1032"/>
                  </a:cubicBezTo>
                  <a:cubicBezTo>
                    <a:pt x="81" y="1032"/>
                    <a:pt x="80" y="1032"/>
                    <a:pt x="80" y="1032"/>
                  </a:cubicBezTo>
                  <a:cubicBezTo>
                    <a:pt x="80" y="1032"/>
                    <a:pt x="80" y="1032"/>
                    <a:pt x="80" y="1032"/>
                  </a:cubicBezTo>
                  <a:cubicBezTo>
                    <a:pt x="31" y="1032"/>
                    <a:pt x="31" y="1032"/>
                    <a:pt x="31" y="1032"/>
                  </a:cubicBezTo>
                  <a:close/>
                  <a:moveTo>
                    <a:pt x="78" y="1029"/>
                  </a:moveTo>
                  <a:cubicBezTo>
                    <a:pt x="77" y="1008"/>
                    <a:pt x="75" y="988"/>
                    <a:pt x="72" y="967"/>
                  </a:cubicBezTo>
                  <a:cubicBezTo>
                    <a:pt x="72" y="967"/>
                    <a:pt x="72" y="967"/>
                    <a:pt x="72" y="967"/>
                  </a:cubicBezTo>
                  <a:cubicBezTo>
                    <a:pt x="30" y="967"/>
                    <a:pt x="30" y="967"/>
                    <a:pt x="30" y="967"/>
                  </a:cubicBezTo>
                  <a:cubicBezTo>
                    <a:pt x="31" y="987"/>
                    <a:pt x="32" y="1008"/>
                    <a:pt x="33" y="1029"/>
                  </a:cubicBezTo>
                  <a:cubicBezTo>
                    <a:pt x="33" y="1029"/>
                    <a:pt x="33" y="1029"/>
                    <a:pt x="33" y="1029"/>
                  </a:cubicBezTo>
                  <a:cubicBezTo>
                    <a:pt x="78" y="1029"/>
                    <a:pt x="78" y="1029"/>
                    <a:pt x="78" y="1029"/>
                  </a:cubicBezTo>
                  <a:close/>
                  <a:moveTo>
                    <a:pt x="28" y="967"/>
                  </a:moveTo>
                  <a:cubicBezTo>
                    <a:pt x="28" y="965"/>
                    <a:pt x="28" y="965"/>
                    <a:pt x="28" y="965"/>
                  </a:cubicBezTo>
                  <a:cubicBezTo>
                    <a:pt x="28" y="967"/>
                    <a:pt x="28" y="967"/>
                    <a:pt x="28" y="967"/>
                  </a:cubicBezTo>
                  <a:close/>
                  <a:moveTo>
                    <a:pt x="1921" y="829"/>
                  </a:moveTo>
                  <a:cubicBezTo>
                    <a:pt x="1920" y="829"/>
                    <a:pt x="1920" y="829"/>
                    <a:pt x="1920" y="828"/>
                  </a:cubicBezTo>
                  <a:cubicBezTo>
                    <a:pt x="1920" y="828"/>
                    <a:pt x="1920" y="828"/>
                    <a:pt x="1920" y="828"/>
                  </a:cubicBezTo>
                  <a:cubicBezTo>
                    <a:pt x="1920" y="828"/>
                    <a:pt x="1919" y="828"/>
                    <a:pt x="1919" y="827"/>
                  </a:cubicBezTo>
                  <a:cubicBezTo>
                    <a:pt x="1919" y="827"/>
                    <a:pt x="1919" y="827"/>
                    <a:pt x="1919" y="827"/>
                  </a:cubicBezTo>
                  <a:cubicBezTo>
                    <a:pt x="1920" y="806"/>
                    <a:pt x="1920" y="784"/>
                    <a:pt x="1921" y="762"/>
                  </a:cubicBezTo>
                  <a:cubicBezTo>
                    <a:pt x="1921" y="762"/>
                    <a:pt x="1921" y="762"/>
                    <a:pt x="1921" y="762"/>
                  </a:cubicBezTo>
                  <a:cubicBezTo>
                    <a:pt x="1921" y="761"/>
                    <a:pt x="1922" y="760"/>
                    <a:pt x="1923" y="760"/>
                  </a:cubicBezTo>
                  <a:cubicBezTo>
                    <a:pt x="1923" y="760"/>
                    <a:pt x="1923" y="760"/>
                    <a:pt x="1923" y="760"/>
                  </a:cubicBezTo>
                  <a:cubicBezTo>
                    <a:pt x="1977" y="760"/>
                    <a:pt x="1977" y="760"/>
                    <a:pt x="1977" y="760"/>
                  </a:cubicBezTo>
                  <a:cubicBezTo>
                    <a:pt x="1978" y="760"/>
                    <a:pt x="1978" y="761"/>
                    <a:pt x="1978" y="761"/>
                  </a:cubicBezTo>
                  <a:cubicBezTo>
                    <a:pt x="1978" y="761"/>
                    <a:pt x="1978" y="761"/>
                    <a:pt x="1978" y="761"/>
                  </a:cubicBezTo>
                  <a:cubicBezTo>
                    <a:pt x="1979" y="761"/>
                    <a:pt x="1979" y="762"/>
                    <a:pt x="1979" y="762"/>
                  </a:cubicBezTo>
                  <a:cubicBezTo>
                    <a:pt x="1979" y="762"/>
                    <a:pt x="1979" y="762"/>
                    <a:pt x="1979" y="762"/>
                  </a:cubicBezTo>
                  <a:cubicBezTo>
                    <a:pt x="1978" y="765"/>
                    <a:pt x="1978" y="769"/>
                    <a:pt x="1978" y="772"/>
                  </a:cubicBezTo>
                  <a:cubicBezTo>
                    <a:pt x="1978" y="772"/>
                    <a:pt x="1978" y="772"/>
                    <a:pt x="1978" y="772"/>
                  </a:cubicBezTo>
                  <a:cubicBezTo>
                    <a:pt x="1975" y="791"/>
                    <a:pt x="1974" y="809"/>
                    <a:pt x="1973" y="827"/>
                  </a:cubicBezTo>
                  <a:cubicBezTo>
                    <a:pt x="1973" y="827"/>
                    <a:pt x="1973" y="827"/>
                    <a:pt x="1973" y="827"/>
                  </a:cubicBezTo>
                  <a:cubicBezTo>
                    <a:pt x="1973" y="828"/>
                    <a:pt x="1972" y="829"/>
                    <a:pt x="1971" y="829"/>
                  </a:cubicBezTo>
                  <a:cubicBezTo>
                    <a:pt x="1971" y="829"/>
                    <a:pt x="1971" y="829"/>
                    <a:pt x="1971" y="829"/>
                  </a:cubicBezTo>
                  <a:cubicBezTo>
                    <a:pt x="1921" y="829"/>
                    <a:pt x="1921" y="829"/>
                    <a:pt x="1921" y="829"/>
                  </a:cubicBezTo>
                  <a:close/>
                  <a:moveTo>
                    <a:pt x="1971" y="827"/>
                  </a:moveTo>
                  <a:cubicBezTo>
                    <a:pt x="1971" y="826"/>
                    <a:pt x="1971" y="826"/>
                    <a:pt x="1971" y="826"/>
                  </a:cubicBezTo>
                  <a:cubicBezTo>
                    <a:pt x="1971" y="827"/>
                    <a:pt x="1971" y="827"/>
                    <a:pt x="1971" y="827"/>
                  </a:cubicBezTo>
                  <a:close/>
                  <a:moveTo>
                    <a:pt x="1970" y="826"/>
                  </a:moveTo>
                  <a:cubicBezTo>
                    <a:pt x="1971" y="808"/>
                    <a:pt x="1972" y="790"/>
                    <a:pt x="1975" y="772"/>
                  </a:cubicBezTo>
                  <a:cubicBezTo>
                    <a:pt x="1975" y="772"/>
                    <a:pt x="1975" y="772"/>
                    <a:pt x="1975" y="772"/>
                  </a:cubicBezTo>
                  <a:cubicBezTo>
                    <a:pt x="1975" y="769"/>
                    <a:pt x="1975" y="766"/>
                    <a:pt x="1976" y="763"/>
                  </a:cubicBezTo>
                  <a:cubicBezTo>
                    <a:pt x="1976" y="763"/>
                    <a:pt x="1976" y="763"/>
                    <a:pt x="1976" y="763"/>
                  </a:cubicBezTo>
                  <a:cubicBezTo>
                    <a:pt x="1924" y="763"/>
                    <a:pt x="1924" y="763"/>
                    <a:pt x="1924" y="763"/>
                  </a:cubicBezTo>
                  <a:cubicBezTo>
                    <a:pt x="1923" y="784"/>
                    <a:pt x="1923" y="805"/>
                    <a:pt x="1922" y="826"/>
                  </a:cubicBezTo>
                  <a:cubicBezTo>
                    <a:pt x="1922" y="826"/>
                    <a:pt x="1922" y="826"/>
                    <a:pt x="1922" y="826"/>
                  </a:cubicBezTo>
                  <a:cubicBezTo>
                    <a:pt x="1970" y="826"/>
                    <a:pt x="1970" y="826"/>
                    <a:pt x="1970" y="826"/>
                  </a:cubicBezTo>
                  <a:close/>
                  <a:moveTo>
                    <a:pt x="17" y="829"/>
                  </a:moveTo>
                  <a:cubicBezTo>
                    <a:pt x="16" y="829"/>
                    <a:pt x="16" y="828"/>
                    <a:pt x="16" y="827"/>
                  </a:cubicBezTo>
                  <a:cubicBezTo>
                    <a:pt x="16" y="827"/>
                    <a:pt x="16" y="827"/>
                    <a:pt x="16" y="827"/>
                  </a:cubicBezTo>
                  <a:cubicBezTo>
                    <a:pt x="14" y="813"/>
                    <a:pt x="13" y="799"/>
                    <a:pt x="11" y="784"/>
                  </a:cubicBezTo>
                  <a:cubicBezTo>
                    <a:pt x="11" y="784"/>
                    <a:pt x="11" y="784"/>
                    <a:pt x="11" y="784"/>
                  </a:cubicBezTo>
                  <a:cubicBezTo>
                    <a:pt x="10" y="777"/>
                    <a:pt x="10" y="769"/>
                    <a:pt x="9" y="762"/>
                  </a:cubicBezTo>
                  <a:cubicBezTo>
                    <a:pt x="9" y="762"/>
                    <a:pt x="9" y="762"/>
                    <a:pt x="9" y="762"/>
                  </a:cubicBezTo>
                  <a:cubicBezTo>
                    <a:pt x="9" y="762"/>
                    <a:pt x="9" y="761"/>
                    <a:pt x="9" y="761"/>
                  </a:cubicBezTo>
                  <a:cubicBezTo>
                    <a:pt x="9" y="761"/>
                    <a:pt x="9" y="761"/>
                    <a:pt x="9" y="761"/>
                  </a:cubicBezTo>
                  <a:cubicBezTo>
                    <a:pt x="10" y="761"/>
                    <a:pt x="10" y="760"/>
                    <a:pt x="10" y="760"/>
                  </a:cubicBezTo>
                  <a:cubicBezTo>
                    <a:pt x="10" y="760"/>
                    <a:pt x="10" y="760"/>
                    <a:pt x="10" y="760"/>
                  </a:cubicBezTo>
                  <a:cubicBezTo>
                    <a:pt x="63" y="760"/>
                    <a:pt x="63" y="760"/>
                    <a:pt x="63" y="760"/>
                  </a:cubicBezTo>
                  <a:cubicBezTo>
                    <a:pt x="63" y="762"/>
                    <a:pt x="63" y="762"/>
                    <a:pt x="63" y="762"/>
                  </a:cubicBezTo>
                  <a:cubicBezTo>
                    <a:pt x="63" y="760"/>
                    <a:pt x="63" y="760"/>
                    <a:pt x="63" y="760"/>
                  </a:cubicBezTo>
                  <a:cubicBezTo>
                    <a:pt x="63" y="760"/>
                    <a:pt x="63" y="761"/>
                    <a:pt x="64" y="761"/>
                  </a:cubicBezTo>
                  <a:cubicBezTo>
                    <a:pt x="64" y="761"/>
                    <a:pt x="64" y="761"/>
                    <a:pt x="64" y="761"/>
                  </a:cubicBezTo>
                  <a:cubicBezTo>
                    <a:pt x="64" y="761"/>
                    <a:pt x="64" y="761"/>
                    <a:pt x="64" y="762"/>
                  </a:cubicBezTo>
                  <a:cubicBezTo>
                    <a:pt x="64" y="762"/>
                    <a:pt x="64" y="762"/>
                    <a:pt x="64" y="762"/>
                  </a:cubicBezTo>
                  <a:cubicBezTo>
                    <a:pt x="64" y="773"/>
                    <a:pt x="64" y="784"/>
                    <a:pt x="64" y="796"/>
                  </a:cubicBezTo>
                  <a:cubicBezTo>
                    <a:pt x="64" y="796"/>
                    <a:pt x="64" y="796"/>
                    <a:pt x="64" y="796"/>
                  </a:cubicBezTo>
                  <a:cubicBezTo>
                    <a:pt x="64" y="806"/>
                    <a:pt x="64" y="817"/>
                    <a:pt x="64" y="827"/>
                  </a:cubicBezTo>
                  <a:cubicBezTo>
                    <a:pt x="64" y="827"/>
                    <a:pt x="64" y="827"/>
                    <a:pt x="64" y="827"/>
                  </a:cubicBezTo>
                  <a:cubicBezTo>
                    <a:pt x="64" y="828"/>
                    <a:pt x="64" y="828"/>
                    <a:pt x="64" y="828"/>
                  </a:cubicBezTo>
                  <a:cubicBezTo>
                    <a:pt x="64" y="828"/>
                    <a:pt x="64" y="828"/>
                    <a:pt x="64" y="828"/>
                  </a:cubicBezTo>
                  <a:cubicBezTo>
                    <a:pt x="63" y="829"/>
                    <a:pt x="63" y="829"/>
                    <a:pt x="63" y="829"/>
                  </a:cubicBezTo>
                  <a:cubicBezTo>
                    <a:pt x="63" y="829"/>
                    <a:pt x="63" y="829"/>
                    <a:pt x="63" y="829"/>
                  </a:cubicBezTo>
                  <a:cubicBezTo>
                    <a:pt x="17" y="829"/>
                    <a:pt x="17" y="829"/>
                    <a:pt x="17" y="829"/>
                  </a:cubicBezTo>
                  <a:close/>
                  <a:moveTo>
                    <a:pt x="61" y="826"/>
                  </a:moveTo>
                  <a:cubicBezTo>
                    <a:pt x="61" y="816"/>
                    <a:pt x="61" y="806"/>
                    <a:pt x="61" y="796"/>
                  </a:cubicBezTo>
                  <a:cubicBezTo>
                    <a:pt x="61" y="796"/>
                    <a:pt x="61" y="796"/>
                    <a:pt x="61" y="796"/>
                  </a:cubicBezTo>
                  <a:cubicBezTo>
                    <a:pt x="61" y="785"/>
                    <a:pt x="61" y="774"/>
                    <a:pt x="61" y="763"/>
                  </a:cubicBezTo>
                  <a:cubicBezTo>
                    <a:pt x="61" y="763"/>
                    <a:pt x="61" y="763"/>
                    <a:pt x="61" y="763"/>
                  </a:cubicBezTo>
                  <a:cubicBezTo>
                    <a:pt x="12" y="763"/>
                    <a:pt x="12" y="763"/>
                    <a:pt x="12" y="763"/>
                  </a:cubicBezTo>
                  <a:cubicBezTo>
                    <a:pt x="13" y="770"/>
                    <a:pt x="13" y="777"/>
                    <a:pt x="14" y="784"/>
                  </a:cubicBezTo>
                  <a:cubicBezTo>
                    <a:pt x="14" y="784"/>
                    <a:pt x="14" y="784"/>
                    <a:pt x="14" y="784"/>
                  </a:cubicBezTo>
                  <a:cubicBezTo>
                    <a:pt x="16" y="798"/>
                    <a:pt x="17" y="812"/>
                    <a:pt x="18" y="826"/>
                  </a:cubicBezTo>
                  <a:cubicBezTo>
                    <a:pt x="18" y="826"/>
                    <a:pt x="18" y="826"/>
                    <a:pt x="18" y="826"/>
                  </a:cubicBezTo>
                  <a:cubicBezTo>
                    <a:pt x="61" y="826"/>
                    <a:pt x="61" y="826"/>
                    <a:pt x="61" y="826"/>
                  </a:cubicBezTo>
                  <a:close/>
                  <a:moveTo>
                    <a:pt x="1932" y="626"/>
                  </a:moveTo>
                  <a:cubicBezTo>
                    <a:pt x="1932" y="626"/>
                    <a:pt x="1931" y="625"/>
                    <a:pt x="1931" y="625"/>
                  </a:cubicBezTo>
                  <a:cubicBezTo>
                    <a:pt x="1931" y="625"/>
                    <a:pt x="1931" y="625"/>
                    <a:pt x="1931" y="625"/>
                  </a:cubicBezTo>
                  <a:cubicBezTo>
                    <a:pt x="1931" y="625"/>
                    <a:pt x="1931" y="624"/>
                    <a:pt x="1931" y="624"/>
                  </a:cubicBezTo>
                  <a:cubicBezTo>
                    <a:pt x="1931" y="624"/>
                    <a:pt x="1931" y="624"/>
                    <a:pt x="1931" y="624"/>
                  </a:cubicBezTo>
                  <a:cubicBezTo>
                    <a:pt x="1932" y="605"/>
                    <a:pt x="1934" y="585"/>
                    <a:pt x="1937" y="566"/>
                  </a:cubicBezTo>
                  <a:cubicBezTo>
                    <a:pt x="1937" y="566"/>
                    <a:pt x="1937" y="566"/>
                    <a:pt x="1937" y="566"/>
                  </a:cubicBezTo>
                  <a:cubicBezTo>
                    <a:pt x="1937" y="563"/>
                    <a:pt x="1937" y="561"/>
                    <a:pt x="1937" y="558"/>
                  </a:cubicBezTo>
                  <a:cubicBezTo>
                    <a:pt x="1937" y="558"/>
                    <a:pt x="1937" y="558"/>
                    <a:pt x="1937" y="558"/>
                  </a:cubicBezTo>
                  <a:cubicBezTo>
                    <a:pt x="1937" y="558"/>
                    <a:pt x="1938" y="557"/>
                    <a:pt x="1939" y="557"/>
                  </a:cubicBezTo>
                  <a:cubicBezTo>
                    <a:pt x="1939" y="557"/>
                    <a:pt x="1939" y="557"/>
                    <a:pt x="1939" y="557"/>
                  </a:cubicBezTo>
                  <a:cubicBezTo>
                    <a:pt x="1980" y="557"/>
                    <a:pt x="1980" y="557"/>
                    <a:pt x="1980" y="557"/>
                  </a:cubicBezTo>
                  <a:cubicBezTo>
                    <a:pt x="1981" y="557"/>
                    <a:pt x="1982" y="558"/>
                    <a:pt x="1982" y="559"/>
                  </a:cubicBezTo>
                  <a:cubicBezTo>
                    <a:pt x="1982" y="559"/>
                    <a:pt x="1982" y="559"/>
                    <a:pt x="1982" y="559"/>
                  </a:cubicBezTo>
                  <a:cubicBezTo>
                    <a:pt x="1983" y="580"/>
                    <a:pt x="1983" y="602"/>
                    <a:pt x="1984" y="624"/>
                  </a:cubicBezTo>
                  <a:cubicBezTo>
                    <a:pt x="1984" y="624"/>
                    <a:pt x="1984" y="624"/>
                    <a:pt x="1984" y="624"/>
                  </a:cubicBezTo>
                  <a:cubicBezTo>
                    <a:pt x="1984" y="624"/>
                    <a:pt x="1983" y="625"/>
                    <a:pt x="1983" y="625"/>
                  </a:cubicBezTo>
                  <a:cubicBezTo>
                    <a:pt x="1983" y="625"/>
                    <a:pt x="1983" y="625"/>
                    <a:pt x="1983" y="625"/>
                  </a:cubicBezTo>
                  <a:cubicBezTo>
                    <a:pt x="1983" y="625"/>
                    <a:pt x="1982" y="626"/>
                    <a:pt x="1982" y="626"/>
                  </a:cubicBezTo>
                  <a:cubicBezTo>
                    <a:pt x="1982" y="626"/>
                    <a:pt x="1982" y="626"/>
                    <a:pt x="1982" y="626"/>
                  </a:cubicBezTo>
                  <a:cubicBezTo>
                    <a:pt x="1932" y="626"/>
                    <a:pt x="1932" y="626"/>
                    <a:pt x="1932" y="626"/>
                  </a:cubicBezTo>
                  <a:close/>
                  <a:moveTo>
                    <a:pt x="1981" y="623"/>
                  </a:moveTo>
                  <a:cubicBezTo>
                    <a:pt x="1980" y="602"/>
                    <a:pt x="1980" y="581"/>
                    <a:pt x="1979" y="560"/>
                  </a:cubicBezTo>
                  <a:cubicBezTo>
                    <a:pt x="1979" y="560"/>
                    <a:pt x="1979" y="560"/>
                    <a:pt x="1979" y="560"/>
                  </a:cubicBezTo>
                  <a:cubicBezTo>
                    <a:pt x="1940" y="560"/>
                    <a:pt x="1940" y="560"/>
                    <a:pt x="1940" y="560"/>
                  </a:cubicBezTo>
                  <a:cubicBezTo>
                    <a:pt x="1940" y="562"/>
                    <a:pt x="1940" y="564"/>
                    <a:pt x="1939" y="566"/>
                  </a:cubicBezTo>
                  <a:cubicBezTo>
                    <a:pt x="1939" y="566"/>
                    <a:pt x="1939" y="566"/>
                    <a:pt x="1939" y="566"/>
                  </a:cubicBezTo>
                  <a:cubicBezTo>
                    <a:pt x="1937" y="585"/>
                    <a:pt x="1935" y="604"/>
                    <a:pt x="1934" y="623"/>
                  </a:cubicBezTo>
                  <a:cubicBezTo>
                    <a:pt x="1934" y="623"/>
                    <a:pt x="1934" y="623"/>
                    <a:pt x="1934" y="623"/>
                  </a:cubicBezTo>
                  <a:cubicBezTo>
                    <a:pt x="1981" y="623"/>
                    <a:pt x="1981" y="623"/>
                    <a:pt x="1981" y="623"/>
                  </a:cubicBezTo>
                  <a:close/>
                  <a:moveTo>
                    <a:pt x="2" y="626"/>
                  </a:moveTo>
                  <a:cubicBezTo>
                    <a:pt x="2" y="626"/>
                    <a:pt x="1" y="625"/>
                    <a:pt x="1" y="624"/>
                  </a:cubicBezTo>
                  <a:cubicBezTo>
                    <a:pt x="1" y="624"/>
                    <a:pt x="1" y="624"/>
                    <a:pt x="1" y="624"/>
                  </a:cubicBezTo>
                  <a:cubicBezTo>
                    <a:pt x="0" y="603"/>
                    <a:pt x="0" y="582"/>
                    <a:pt x="0" y="560"/>
                  </a:cubicBezTo>
                  <a:cubicBezTo>
                    <a:pt x="0" y="560"/>
                    <a:pt x="0" y="560"/>
                    <a:pt x="0" y="560"/>
                  </a:cubicBezTo>
                  <a:cubicBezTo>
                    <a:pt x="0" y="560"/>
                    <a:pt x="0" y="559"/>
                    <a:pt x="0" y="559"/>
                  </a:cubicBezTo>
                  <a:cubicBezTo>
                    <a:pt x="0" y="559"/>
                    <a:pt x="0" y="559"/>
                    <a:pt x="0" y="559"/>
                  </a:cubicBezTo>
                  <a:cubicBezTo>
                    <a:pt x="0" y="558"/>
                    <a:pt x="1" y="557"/>
                    <a:pt x="2" y="557"/>
                  </a:cubicBezTo>
                  <a:cubicBezTo>
                    <a:pt x="2" y="557"/>
                    <a:pt x="2" y="557"/>
                    <a:pt x="2" y="557"/>
                  </a:cubicBezTo>
                  <a:cubicBezTo>
                    <a:pt x="67" y="557"/>
                    <a:pt x="67" y="557"/>
                    <a:pt x="67" y="557"/>
                  </a:cubicBezTo>
                  <a:cubicBezTo>
                    <a:pt x="67" y="559"/>
                    <a:pt x="67" y="559"/>
                    <a:pt x="67" y="559"/>
                  </a:cubicBezTo>
                  <a:cubicBezTo>
                    <a:pt x="65" y="559"/>
                    <a:pt x="65" y="559"/>
                    <a:pt x="65" y="559"/>
                  </a:cubicBezTo>
                  <a:cubicBezTo>
                    <a:pt x="67" y="559"/>
                    <a:pt x="67" y="559"/>
                    <a:pt x="67" y="559"/>
                  </a:cubicBezTo>
                  <a:cubicBezTo>
                    <a:pt x="67" y="557"/>
                    <a:pt x="67" y="557"/>
                    <a:pt x="67" y="557"/>
                  </a:cubicBezTo>
                  <a:cubicBezTo>
                    <a:pt x="68" y="557"/>
                    <a:pt x="68" y="558"/>
                    <a:pt x="68" y="559"/>
                  </a:cubicBezTo>
                  <a:cubicBezTo>
                    <a:pt x="68" y="559"/>
                    <a:pt x="68" y="559"/>
                    <a:pt x="68" y="559"/>
                  </a:cubicBezTo>
                  <a:cubicBezTo>
                    <a:pt x="69" y="567"/>
                    <a:pt x="69" y="576"/>
                    <a:pt x="69" y="584"/>
                  </a:cubicBezTo>
                  <a:cubicBezTo>
                    <a:pt x="69" y="584"/>
                    <a:pt x="69" y="584"/>
                    <a:pt x="69" y="584"/>
                  </a:cubicBezTo>
                  <a:cubicBezTo>
                    <a:pt x="69" y="584"/>
                    <a:pt x="69" y="585"/>
                    <a:pt x="69" y="585"/>
                  </a:cubicBezTo>
                  <a:cubicBezTo>
                    <a:pt x="69" y="585"/>
                    <a:pt x="69" y="585"/>
                    <a:pt x="69" y="585"/>
                  </a:cubicBezTo>
                  <a:cubicBezTo>
                    <a:pt x="69" y="598"/>
                    <a:pt x="69" y="611"/>
                    <a:pt x="68" y="624"/>
                  </a:cubicBezTo>
                  <a:cubicBezTo>
                    <a:pt x="68" y="624"/>
                    <a:pt x="68" y="624"/>
                    <a:pt x="68" y="624"/>
                  </a:cubicBezTo>
                  <a:cubicBezTo>
                    <a:pt x="68" y="625"/>
                    <a:pt x="68" y="626"/>
                    <a:pt x="67" y="626"/>
                  </a:cubicBezTo>
                  <a:cubicBezTo>
                    <a:pt x="67" y="626"/>
                    <a:pt x="67" y="626"/>
                    <a:pt x="67" y="626"/>
                  </a:cubicBezTo>
                  <a:cubicBezTo>
                    <a:pt x="2" y="626"/>
                    <a:pt x="2" y="626"/>
                    <a:pt x="2" y="626"/>
                  </a:cubicBezTo>
                  <a:close/>
                  <a:moveTo>
                    <a:pt x="65" y="623"/>
                  </a:moveTo>
                  <a:cubicBezTo>
                    <a:pt x="66" y="610"/>
                    <a:pt x="66" y="598"/>
                    <a:pt x="66" y="585"/>
                  </a:cubicBezTo>
                  <a:cubicBezTo>
                    <a:pt x="66" y="585"/>
                    <a:pt x="66" y="585"/>
                    <a:pt x="66" y="585"/>
                  </a:cubicBezTo>
                  <a:cubicBezTo>
                    <a:pt x="66" y="585"/>
                    <a:pt x="66" y="584"/>
                    <a:pt x="66" y="584"/>
                  </a:cubicBezTo>
                  <a:cubicBezTo>
                    <a:pt x="66" y="584"/>
                    <a:pt x="66" y="584"/>
                    <a:pt x="66" y="584"/>
                  </a:cubicBezTo>
                  <a:cubicBezTo>
                    <a:pt x="66" y="576"/>
                    <a:pt x="66" y="568"/>
                    <a:pt x="65" y="560"/>
                  </a:cubicBezTo>
                  <a:cubicBezTo>
                    <a:pt x="65" y="560"/>
                    <a:pt x="65" y="560"/>
                    <a:pt x="65" y="560"/>
                  </a:cubicBezTo>
                  <a:cubicBezTo>
                    <a:pt x="3" y="560"/>
                    <a:pt x="3" y="560"/>
                    <a:pt x="3" y="560"/>
                  </a:cubicBezTo>
                  <a:cubicBezTo>
                    <a:pt x="3" y="560"/>
                    <a:pt x="3" y="560"/>
                    <a:pt x="3" y="560"/>
                  </a:cubicBezTo>
                  <a:cubicBezTo>
                    <a:pt x="3" y="560"/>
                    <a:pt x="3" y="560"/>
                    <a:pt x="3" y="560"/>
                  </a:cubicBezTo>
                  <a:cubicBezTo>
                    <a:pt x="3" y="581"/>
                    <a:pt x="3" y="602"/>
                    <a:pt x="4" y="623"/>
                  </a:cubicBezTo>
                  <a:cubicBezTo>
                    <a:pt x="4" y="623"/>
                    <a:pt x="4" y="623"/>
                    <a:pt x="4" y="623"/>
                  </a:cubicBezTo>
                  <a:cubicBezTo>
                    <a:pt x="65" y="623"/>
                    <a:pt x="65" y="623"/>
                    <a:pt x="65" y="623"/>
                  </a:cubicBezTo>
                  <a:close/>
                  <a:moveTo>
                    <a:pt x="1933" y="422"/>
                  </a:moveTo>
                  <a:cubicBezTo>
                    <a:pt x="1932" y="422"/>
                    <a:pt x="1932" y="422"/>
                    <a:pt x="1931" y="421"/>
                  </a:cubicBezTo>
                  <a:cubicBezTo>
                    <a:pt x="1931" y="421"/>
                    <a:pt x="1931" y="421"/>
                    <a:pt x="1931" y="421"/>
                  </a:cubicBezTo>
                  <a:cubicBezTo>
                    <a:pt x="1929" y="399"/>
                    <a:pt x="1927" y="378"/>
                    <a:pt x="1926" y="355"/>
                  </a:cubicBezTo>
                  <a:cubicBezTo>
                    <a:pt x="1926" y="355"/>
                    <a:pt x="1926" y="355"/>
                    <a:pt x="1926" y="355"/>
                  </a:cubicBezTo>
                  <a:cubicBezTo>
                    <a:pt x="1926" y="355"/>
                    <a:pt x="1926" y="355"/>
                    <a:pt x="1926" y="354"/>
                  </a:cubicBezTo>
                  <a:cubicBezTo>
                    <a:pt x="1926" y="354"/>
                    <a:pt x="1926" y="354"/>
                    <a:pt x="1926" y="354"/>
                  </a:cubicBezTo>
                  <a:cubicBezTo>
                    <a:pt x="1927" y="354"/>
                    <a:pt x="1927" y="354"/>
                    <a:pt x="1928" y="354"/>
                  </a:cubicBezTo>
                  <a:cubicBezTo>
                    <a:pt x="1928" y="354"/>
                    <a:pt x="1928" y="354"/>
                    <a:pt x="1928" y="354"/>
                  </a:cubicBezTo>
                  <a:cubicBezTo>
                    <a:pt x="1989" y="354"/>
                    <a:pt x="1989" y="354"/>
                    <a:pt x="1989" y="354"/>
                  </a:cubicBezTo>
                  <a:cubicBezTo>
                    <a:pt x="1989" y="354"/>
                    <a:pt x="1990" y="354"/>
                    <a:pt x="1990" y="354"/>
                  </a:cubicBezTo>
                  <a:cubicBezTo>
                    <a:pt x="1990" y="354"/>
                    <a:pt x="1990" y="354"/>
                    <a:pt x="1990" y="354"/>
                  </a:cubicBezTo>
                  <a:cubicBezTo>
                    <a:pt x="1990" y="355"/>
                    <a:pt x="1991" y="355"/>
                    <a:pt x="1991" y="355"/>
                  </a:cubicBezTo>
                  <a:cubicBezTo>
                    <a:pt x="1991" y="355"/>
                    <a:pt x="1991" y="355"/>
                    <a:pt x="1991" y="355"/>
                  </a:cubicBezTo>
                  <a:cubicBezTo>
                    <a:pt x="1988" y="377"/>
                    <a:pt x="1986" y="399"/>
                    <a:pt x="1984" y="421"/>
                  </a:cubicBezTo>
                  <a:cubicBezTo>
                    <a:pt x="1984" y="421"/>
                    <a:pt x="1984" y="421"/>
                    <a:pt x="1984" y="421"/>
                  </a:cubicBezTo>
                  <a:cubicBezTo>
                    <a:pt x="1984" y="422"/>
                    <a:pt x="1983" y="422"/>
                    <a:pt x="1982" y="422"/>
                  </a:cubicBezTo>
                  <a:cubicBezTo>
                    <a:pt x="1982" y="422"/>
                    <a:pt x="1982" y="422"/>
                    <a:pt x="1982" y="422"/>
                  </a:cubicBezTo>
                  <a:cubicBezTo>
                    <a:pt x="1933" y="422"/>
                    <a:pt x="1933" y="422"/>
                    <a:pt x="1933" y="422"/>
                  </a:cubicBezTo>
                  <a:close/>
                  <a:moveTo>
                    <a:pt x="1982" y="421"/>
                  </a:moveTo>
                  <a:cubicBezTo>
                    <a:pt x="1982" y="419"/>
                    <a:pt x="1982" y="419"/>
                    <a:pt x="1982" y="419"/>
                  </a:cubicBezTo>
                  <a:cubicBezTo>
                    <a:pt x="1982" y="421"/>
                    <a:pt x="1982" y="421"/>
                    <a:pt x="1982" y="421"/>
                  </a:cubicBezTo>
                  <a:close/>
                  <a:moveTo>
                    <a:pt x="1981" y="419"/>
                  </a:moveTo>
                  <a:cubicBezTo>
                    <a:pt x="1983" y="398"/>
                    <a:pt x="1985" y="378"/>
                    <a:pt x="1987" y="357"/>
                  </a:cubicBezTo>
                  <a:cubicBezTo>
                    <a:pt x="1987" y="357"/>
                    <a:pt x="1987" y="357"/>
                    <a:pt x="1987" y="357"/>
                  </a:cubicBezTo>
                  <a:cubicBezTo>
                    <a:pt x="1929" y="357"/>
                    <a:pt x="1929" y="357"/>
                    <a:pt x="1929" y="357"/>
                  </a:cubicBezTo>
                  <a:cubicBezTo>
                    <a:pt x="1930" y="378"/>
                    <a:pt x="1932" y="399"/>
                    <a:pt x="1934" y="419"/>
                  </a:cubicBezTo>
                  <a:cubicBezTo>
                    <a:pt x="1934" y="419"/>
                    <a:pt x="1934" y="419"/>
                    <a:pt x="1934" y="419"/>
                  </a:cubicBezTo>
                  <a:cubicBezTo>
                    <a:pt x="1981" y="419"/>
                    <a:pt x="1981" y="419"/>
                    <a:pt x="1981" y="419"/>
                  </a:cubicBezTo>
                  <a:close/>
                  <a:moveTo>
                    <a:pt x="5" y="422"/>
                  </a:moveTo>
                  <a:cubicBezTo>
                    <a:pt x="4" y="422"/>
                    <a:pt x="4" y="422"/>
                    <a:pt x="4" y="422"/>
                  </a:cubicBezTo>
                  <a:cubicBezTo>
                    <a:pt x="4" y="422"/>
                    <a:pt x="4" y="422"/>
                    <a:pt x="4" y="422"/>
                  </a:cubicBezTo>
                  <a:cubicBezTo>
                    <a:pt x="3" y="422"/>
                    <a:pt x="3" y="421"/>
                    <a:pt x="3" y="421"/>
                  </a:cubicBezTo>
                  <a:cubicBezTo>
                    <a:pt x="3" y="421"/>
                    <a:pt x="3" y="421"/>
                    <a:pt x="3" y="421"/>
                  </a:cubicBezTo>
                  <a:cubicBezTo>
                    <a:pt x="4" y="398"/>
                    <a:pt x="7" y="376"/>
                    <a:pt x="9" y="355"/>
                  </a:cubicBezTo>
                  <a:cubicBezTo>
                    <a:pt x="9" y="355"/>
                    <a:pt x="9" y="355"/>
                    <a:pt x="9" y="355"/>
                  </a:cubicBezTo>
                  <a:cubicBezTo>
                    <a:pt x="9" y="354"/>
                    <a:pt x="10" y="354"/>
                    <a:pt x="11" y="354"/>
                  </a:cubicBezTo>
                  <a:cubicBezTo>
                    <a:pt x="11" y="354"/>
                    <a:pt x="11" y="354"/>
                    <a:pt x="11" y="354"/>
                  </a:cubicBezTo>
                  <a:cubicBezTo>
                    <a:pt x="54" y="354"/>
                    <a:pt x="54" y="354"/>
                    <a:pt x="54" y="354"/>
                  </a:cubicBezTo>
                  <a:cubicBezTo>
                    <a:pt x="55" y="354"/>
                    <a:pt x="56" y="354"/>
                    <a:pt x="56" y="355"/>
                  </a:cubicBezTo>
                  <a:cubicBezTo>
                    <a:pt x="56" y="355"/>
                    <a:pt x="56" y="355"/>
                    <a:pt x="56" y="355"/>
                  </a:cubicBezTo>
                  <a:cubicBezTo>
                    <a:pt x="57" y="377"/>
                    <a:pt x="58" y="399"/>
                    <a:pt x="59" y="421"/>
                  </a:cubicBezTo>
                  <a:cubicBezTo>
                    <a:pt x="59" y="421"/>
                    <a:pt x="59" y="421"/>
                    <a:pt x="59" y="421"/>
                  </a:cubicBezTo>
                  <a:cubicBezTo>
                    <a:pt x="59" y="421"/>
                    <a:pt x="59" y="421"/>
                    <a:pt x="59" y="422"/>
                  </a:cubicBezTo>
                  <a:cubicBezTo>
                    <a:pt x="59" y="422"/>
                    <a:pt x="59" y="422"/>
                    <a:pt x="59" y="422"/>
                  </a:cubicBezTo>
                  <a:cubicBezTo>
                    <a:pt x="59" y="422"/>
                    <a:pt x="58" y="422"/>
                    <a:pt x="58" y="422"/>
                  </a:cubicBezTo>
                  <a:cubicBezTo>
                    <a:pt x="58" y="422"/>
                    <a:pt x="58" y="422"/>
                    <a:pt x="58" y="422"/>
                  </a:cubicBezTo>
                  <a:cubicBezTo>
                    <a:pt x="5" y="422"/>
                    <a:pt x="5" y="422"/>
                    <a:pt x="5" y="422"/>
                  </a:cubicBezTo>
                  <a:close/>
                  <a:moveTo>
                    <a:pt x="56" y="419"/>
                  </a:moveTo>
                  <a:cubicBezTo>
                    <a:pt x="55" y="399"/>
                    <a:pt x="54" y="378"/>
                    <a:pt x="53" y="357"/>
                  </a:cubicBezTo>
                  <a:cubicBezTo>
                    <a:pt x="53" y="357"/>
                    <a:pt x="53" y="357"/>
                    <a:pt x="53" y="357"/>
                  </a:cubicBezTo>
                  <a:cubicBezTo>
                    <a:pt x="12" y="357"/>
                    <a:pt x="12" y="357"/>
                    <a:pt x="12" y="357"/>
                  </a:cubicBezTo>
                  <a:cubicBezTo>
                    <a:pt x="10" y="377"/>
                    <a:pt x="7" y="398"/>
                    <a:pt x="6" y="419"/>
                  </a:cubicBezTo>
                  <a:cubicBezTo>
                    <a:pt x="6" y="419"/>
                    <a:pt x="6" y="419"/>
                    <a:pt x="6" y="419"/>
                  </a:cubicBezTo>
                  <a:cubicBezTo>
                    <a:pt x="56" y="419"/>
                    <a:pt x="56" y="419"/>
                    <a:pt x="56" y="419"/>
                  </a:cubicBezTo>
                  <a:close/>
                  <a:moveTo>
                    <a:pt x="11" y="357"/>
                  </a:moveTo>
                  <a:cubicBezTo>
                    <a:pt x="11" y="355"/>
                    <a:pt x="11" y="355"/>
                    <a:pt x="11" y="355"/>
                  </a:cubicBezTo>
                  <a:cubicBezTo>
                    <a:pt x="11" y="357"/>
                    <a:pt x="11" y="357"/>
                    <a:pt x="11" y="357"/>
                  </a:cubicBezTo>
                  <a:close/>
                  <a:moveTo>
                    <a:pt x="20" y="219"/>
                  </a:moveTo>
                  <a:cubicBezTo>
                    <a:pt x="19" y="219"/>
                    <a:pt x="18" y="218"/>
                    <a:pt x="18" y="218"/>
                  </a:cubicBezTo>
                  <a:cubicBezTo>
                    <a:pt x="18" y="218"/>
                    <a:pt x="18" y="218"/>
                    <a:pt x="18" y="218"/>
                  </a:cubicBezTo>
                  <a:cubicBezTo>
                    <a:pt x="18" y="210"/>
                    <a:pt x="17" y="202"/>
                    <a:pt x="16" y="194"/>
                  </a:cubicBezTo>
                  <a:cubicBezTo>
                    <a:pt x="16" y="194"/>
                    <a:pt x="16" y="194"/>
                    <a:pt x="16" y="194"/>
                  </a:cubicBezTo>
                  <a:cubicBezTo>
                    <a:pt x="13" y="179"/>
                    <a:pt x="12" y="165"/>
                    <a:pt x="12" y="152"/>
                  </a:cubicBezTo>
                  <a:cubicBezTo>
                    <a:pt x="12" y="152"/>
                    <a:pt x="12" y="152"/>
                    <a:pt x="12" y="152"/>
                  </a:cubicBezTo>
                  <a:cubicBezTo>
                    <a:pt x="12" y="152"/>
                    <a:pt x="12" y="151"/>
                    <a:pt x="13" y="151"/>
                  </a:cubicBezTo>
                  <a:cubicBezTo>
                    <a:pt x="13" y="151"/>
                    <a:pt x="13" y="151"/>
                    <a:pt x="13" y="151"/>
                  </a:cubicBezTo>
                  <a:cubicBezTo>
                    <a:pt x="13" y="151"/>
                    <a:pt x="13" y="150"/>
                    <a:pt x="14" y="150"/>
                  </a:cubicBezTo>
                  <a:cubicBezTo>
                    <a:pt x="14" y="150"/>
                    <a:pt x="14" y="150"/>
                    <a:pt x="14" y="150"/>
                  </a:cubicBezTo>
                  <a:cubicBezTo>
                    <a:pt x="76" y="150"/>
                    <a:pt x="76" y="150"/>
                    <a:pt x="76" y="150"/>
                  </a:cubicBezTo>
                  <a:cubicBezTo>
                    <a:pt x="77" y="150"/>
                    <a:pt x="77" y="151"/>
                    <a:pt x="77" y="151"/>
                  </a:cubicBezTo>
                  <a:cubicBezTo>
                    <a:pt x="77" y="151"/>
                    <a:pt x="77" y="151"/>
                    <a:pt x="77" y="151"/>
                  </a:cubicBezTo>
                  <a:cubicBezTo>
                    <a:pt x="78" y="152"/>
                    <a:pt x="78" y="152"/>
                    <a:pt x="78" y="153"/>
                  </a:cubicBezTo>
                  <a:cubicBezTo>
                    <a:pt x="78" y="153"/>
                    <a:pt x="78" y="153"/>
                    <a:pt x="78" y="153"/>
                  </a:cubicBezTo>
                  <a:cubicBezTo>
                    <a:pt x="70" y="172"/>
                    <a:pt x="65" y="194"/>
                    <a:pt x="61" y="218"/>
                  </a:cubicBezTo>
                  <a:cubicBezTo>
                    <a:pt x="61" y="218"/>
                    <a:pt x="61" y="218"/>
                    <a:pt x="61" y="218"/>
                  </a:cubicBezTo>
                  <a:cubicBezTo>
                    <a:pt x="61" y="218"/>
                    <a:pt x="60" y="219"/>
                    <a:pt x="60" y="219"/>
                  </a:cubicBezTo>
                  <a:cubicBezTo>
                    <a:pt x="60" y="219"/>
                    <a:pt x="60" y="219"/>
                    <a:pt x="60" y="219"/>
                  </a:cubicBezTo>
                  <a:cubicBezTo>
                    <a:pt x="20" y="219"/>
                    <a:pt x="20" y="219"/>
                    <a:pt x="20" y="219"/>
                  </a:cubicBezTo>
                  <a:close/>
                  <a:moveTo>
                    <a:pt x="58" y="216"/>
                  </a:moveTo>
                  <a:cubicBezTo>
                    <a:pt x="62" y="194"/>
                    <a:pt x="67" y="172"/>
                    <a:pt x="74" y="153"/>
                  </a:cubicBezTo>
                  <a:cubicBezTo>
                    <a:pt x="74" y="153"/>
                    <a:pt x="74" y="153"/>
                    <a:pt x="74" y="153"/>
                  </a:cubicBezTo>
                  <a:cubicBezTo>
                    <a:pt x="15" y="153"/>
                    <a:pt x="15" y="153"/>
                    <a:pt x="15" y="153"/>
                  </a:cubicBezTo>
                  <a:cubicBezTo>
                    <a:pt x="15" y="166"/>
                    <a:pt x="17" y="179"/>
                    <a:pt x="19" y="194"/>
                  </a:cubicBezTo>
                  <a:cubicBezTo>
                    <a:pt x="19" y="194"/>
                    <a:pt x="19" y="194"/>
                    <a:pt x="19" y="194"/>
                  </a:cubicBezTo>
                  <a:cubicBezTo>
                    <a:pt x="20" y="201"/>
                    <a:pt x="21" y="209"/>
                    <a:pt x="21" y="216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58" y="216"/>
                    <a:pt x="58" y="216"/>
                    <a:pt x="58" y="216"/>
                  </a:cubicBezTo>
                  <a:close/>
                  <a:moveTo>
                    <a:pt x="14" y="153"/>
                  </a:moveTo>
                  <a:cubicBezTo>
                    <a:pt x="14" y="152"/>
                    <a:pt x="14" y="152"/>
                    <a:pt x="14" y="152"/>
                  </a:cubicBezTo>
                  <a:cubicBezTo>
                    <a:pt x="14" y="153"/>
                    <a:pt x="14" y="153"/>
                    <a:pt x="14" y="153"/>
                  </a:cubicBezTo>
                  <a:close/>
                  <a:moveTo>
                    <a:pt x="1933" y="219"/>
                  </a:moveTo>
                  <a:cubicBezTo>
                    <a:pt x="1933" y="219"/>
                    <a:pt x="1932" y="219"/>
                    <a:pt x="1932" y="219"/>
                  </a:cubicBezTo>
                  <a:cubicBezTo>
                    <a:pt x="1932" y="219"/>
                    <a:pt x="1932" y="219"/>
                    <a:pt x="1932" y="219"/>
                  </a:cubicBezTo>
                  <a:cubicBezTo>
                    <a:pt x="1932" y="218"/>
                    <a:pt x="1932" y="218"/>
                    <a:pt x="1932" y="217"/>
                  </a:cubicBezTo>
                  <a:cubicBezTo>
                    <a:pt x="1932" y="217"/>
                    <a:pt x="1932" y="217"/>
                    <a:pt x="1932" y="217"/>
                  </a:cubicBezTo>
                  <a:cubicBezTo>
                    <a:pt x="1932" y="211"/>
                    <a:pt x="1932" y="205"/>
                    <a:pt x="1932" y="199"/>
                  </a:cubicBezTo>
                  <a:cubicBezTo>
                    <a:pt x="1932" y="199"/>
                    <a:pt x="1932" y="199"/>
                    <a:pt x="1932" y="199"/>
                  </a:cubicBezTo>
                  <a:cubicBezTo>
                    <a:pt x="1932" y="181"/>
                    <a:pt x="1931" y="165"/>
                    <a:pt x="1929" y="152"/>
                  </a:cubicBezTo>
                  <a:cubicBezTo>
                    <a:pt x="1929" y="152"/>
                    <a:pt x="1929" y="152"/>
                    <a:pt x="1929" y="152"/>
                  </a:cubicBezTo>
                  <a:cubicBezTo>
                    <a:pt x="1929" y="152"/>
                    <a:pt x="1929" y="151"/>
                    <a:pt x="1929" y="151"/>
                  </a:cubicBezTo>
                  <a:cubicBezTo>
                    <a:pt x="1929" y="151"/>
                    <a:pt x="1929" y="151"/>
                    <a:pt x="1929" y="151"/>
                  </a:cubicBezTo>
                  <a:cubicBezTo>
                    <a:pt x="1929" y="151"/>
                    <a:pt x="1930" y="150"/>
                    <a:pt x="1930" y="150"/>
                  </a:cubicBezTo>
                  <a:cubicBezTo>
                    <a:pt x="1930" y="150"/>
                    <a:pt x="1930" y="150"/>
                    <a:pt x="1930" y="150"/>
                  </a:cubicBezTo>
                  <a:cubicBezTo>
                    <a:pt x="1990" y="150"/>
                    <a:pt x="1990" y="150"/>
                    <a:pt x="1990" y="150"/>
                  </a:cubicBezTo>
                  <a:cubicBezTo>
                    <a:pt x="1991" y="150"/>
                    <a:pt x="1991" y="151"/>
                    <a:pt x="1991" y="152"/>
                  </a:cubicBezTo>
                  <a:cubicBezTo>
                    <a:pt x="1991" y="152"/>
                    <a:pt x="1991" y="152"/>
                    <a:pt x="1991" y="152"/>
                  </a:cubicBezTo>
                  <a:cubicBezTo>
                    <a:pt x="1995" y="174"/>
                    <a:pt x="1996" y="196"/>
                    <a:pt x="1997" y="217"/>
                  </a:cubicBezTo>
                  <a:cubicBezTo>
                    <a:pt x="1997" y="217"/>
                    <a:pt x="1997" y="217"/>
                    <a:pt x="1997" y="217"/>
                  </a:cubicBezTo>
                  <a:cubicBezTo>
                    <a:pt x="1997" y="218"/>
                    <a:pt x="1997" y="218"/>
                    <a:pt x="1996" y="219"/>
                  </a:cubicBezTo>
                  <a:cubicBezTo>
                    <a:pt x="1996" y="219"/>
                    <a:pt x="1996" y="219"/>
                    <a:pt x="1996" y="219"/>
                  </a:cubicBezTo>
                  <a:cubicBezTo>
                    <a:pt x="1996" y="219"/>
                    <a:pt x="1996" y="219"/>
                    <a:pt x="1995" y="219"/>
                  </a:cubicBezTo>
                  <a:cubicBezTo>
                    <a:pt x="1995" y="219"/>
                    <a:pt x="1995" y="219"/>
                    <a:pt x="1995" y="219"/>
                  </a:cubicBezTo>
                  <a:cubicBezTo>
                    <a:pt x="1933" y="219"/>
                    <a:pt x="1933" y="219"/>
                    <a:pt x="1933" y="219"/>
                  </a:cubicBezTo>
                  <a:close/>
                  <a:moveTo>
                    <a:pt x="1994" y="216"/>
                  </a:moveTo>
                  <a:cubicBezTo>
                    <a:pt x="1993" y="196"/>
                    <a:pt x="1992" y="174"/>
                    <a:pt x="1988" y="153"/>
                  </a:cubicBezTo>
                  <a:cubicBezTo>
                    <a:pt x="1988" y="153"/>
                    <a:pt x="1988" y="153"/>
                    <a:pt x="1988" y="153"/>
                  </a:cubicBezTo>
                  <a:cubicBezTo>
                    <a:pt x="1932" y="153"/>
                    <a:pt x="1932" y="153"/>
                    <a:pt x="1932" y="153"/>
                  </a:cubicBezTo>
                  <a:cubicBezTo>
                    <a:pt x="1934" y="166"/>
                    <a:pt x="1935" y="182"/>
                    <a:pt x="1935" y="199"/>
                  </a:cubicBezTo>
                  <a:cubicBezTo>
                    <a:pt x="1935" y="199"/>
                    <a:pt x="1935" y="199"/>
                    <a:pt x="1935" y="199"/>
                  </a:cubicBezTo>
                  <a:cubicBezTo>
                    <a:pt x="1935" y="204"/>
                    <a:pt x="1935" y="210"/>
                    <a:pt x="1935" y="216"/>
                  </a:cubicBezTo>
                  <a:cubicBezTo>
                    <a:pt x="1935" y="216"/>
                    <a:pt x="1935" y="216"/>
                    <a:pt x="1935" y="216"/>
                  </a:cubicBezTo>
                  <a:cubicBezTo>
                    <a:pt x="1994" y="216"/>
                    <a:pt x="1994" y="216"/>
                    <a:pt x="1994" y="216"/>
                  </a:cubicBezTo>
                  <a:close/>
                  <a:moveTo>
                    <a:pt x="565" y="80"/>
                  </a:moveTo>
                  <a:cubicBezTo>
                    <a:pt x="564" y="80"/>
                    <a:pt x="563" y="79"/>
                    <a:pt x="563" y="78"/>
                  </a:cubicBezTo>
                  <a:cubicBezTo>
                    <a:pt x="563" y="78"/>
                    <a:pt x="563" y="78"/>
                    <a:pt x="563" y="78"/>
                  </a:cubicBezTo>
                  <a:cubicBezTo>
                    <a:pt x="563" y="3"/>
                    <a:pt x="563" y="3"/>
                    <a:pt x="563" y="3"/>
                  </a:cubicBezTo>
                  <a:cubicBezTo>
                    <a:pt x="563" y="2"/>
                    <a:pt x="564" y="2"/>
                    <a:pt x="565" y="2"/>
                  </a:cubicBezTo>
                  <a:cubicBezTo>
                    <a:pt x="565" y="2"/>
                    <a:pt x="565" y="2"/>
                    <a:pt x="565" y="2"/>
                  </a:cubicBezTo>
                  <a:cubicBezTo>
                    <a:pt x="587" y="1"/>
                    <a:pt x="608" y="0"/>
                    <a:pt x="630" y="0"/>
                  </a:cubicBezTo>
                  <a:cubicBezTo>
                    <a:pt x="630" y="0"/>
                    <a:pt x="630" y="0"/>
                    <a:pt x="630" y="0"/>
                  </a:cubicBezTo>
                  <a:cubicBezTo>
                    <a:pt x="631" y="0"/>
                    <a:pt x="631" y="0"/>
                    <a:pt x="632" y="1"/>
                  </a:cubicBezTo>
                  <a:cubicBezTo>
                    <a:pt x="632" y="1"/>
                    <a:pt x="632" y="1"/>
                    <a:pt x="632" y="1"/>
                  </a:cubicBezTo>
                  <a:cubicBezTo>
                    <a:pt x="632" y="1"/>
                    <a:pt x="632" y="1"/>
                    <a:pt x="632" y="2"/>
                  </a:cubicBezTo>
                  <a:cubicBezTo>
                    <a:pt x="632" y="2"/>
                    <a:pt x="632" y="2"/>
                    <a:pt x="632" y="2"/>
                  </a:cubicBezTo>
                  <a:cubicBezTo>
                    <a:pt x="632" y="77"/>
                    <a:pt x="632" y="77"/>
                    <a:pt x="632" y="77"/>
                  </a:cubicBezTo>
                  <a:cubicBezTo>
                    <a:pt x="632" y="78"/>
                    <a:pt x="631" y="78"/>
                    <a:pt x="631" y="78"/>
                  </a:cubicBezTo>
                  <a:cubicBezTo>
                    <a:pt x="631" y="78"/>
                    <a:pt x="631" y="78"/>
                    <a:pt x="631" y="78"/>
                  </a:cubicBezTo>
                  <a:cubicBezTo>
                    <a:pt x="624" y="79"/>
                    <a:pt x="617" y="79"/>
                    <a:pt x="610" y="79"/>
                  </a:cubicBezTo>
                  <a:cubicBezTo>
                    <a:pt x="610" y="79"/>
                    <a:pt x="610" y="79"/>
                    <a:pt x="610" y="79"/>
                  </a:cubicBezTo>
                  <a:cubicBezTo>
                    <a:pt x="610" y="78"/>
                    <a:pt x="610" y="78"/>
                    <a:pt x="610" y="78"/>
                  </a:cubicBezTo>
                  <a:cubicBezTo>
                    <a:pt x="610" y="79"/>
                    <a:pt x="610" y="79"/>
                    <a:pt x="610" y="79"/>
                  </a:cubicBezTo>
                  <a:cubicBezTo>
                    <a:pt x="601" y="80"/>
                    <a:pt x="592" y="80"/>
                    <a:pt x="582" y="80"/>
                  </a:cubicBezTo>
                  <a:cubicBezTo>
                    <a:pt x="582" y="80"/>
                    <a:pt x="582" y="80"/>
                    <a:pt x="582" y="80"/>
                  </a:cubicBezTo>
                  <a:cubicBezTo>
                    <a:pt x="576" y="80"/>
                    <a:pt x="571" y="80"/>
                    <a:pt x="565" y="80"/>
                  </a:cubicBezTo>
                  <a:close/>
                  <a:moveTo>
                    <a:pt x="582" y="77"/>
                  </a:moveTo>
                  <a:cubicBezTo>
                    <a:pt x="591" y="77"/>
                    <a:pt x="601" y="77"/>
                    <a:pt x="610" y="76"/>
                  </a:cubicBezTo>
                  <a:cubicBezTo>
                    <a:pt x="610" y="76"/>
                    <a:pt x="610" y="76"/>
                    <a:pt x="610" y="76"/>
                  </a:cubicBezTo>
                  <a:cubicBezTo>
                    <a:pt x="616" y="76"/>
                    <a:pt x="623" y="76"/>
                    <a:pt x="629" y="75"/>
                  </a:cubicBezTo>
                  <a:cubicBezTo>
                    <a:pt x="629" y="75"/>
                    <a:pt x="629" y="75"/>
                    <a:pt x="629" y="75"/>
                  </a:cubicBezTo>
                  <a:cubicBezTo>
                    <a:pt x="629" y="3"/>
                    <a:pt x="629" y="3"/>
                    <a:pt x="629" y="3"/>
                  </a:cubicBezTo>
                  <a:cubicBezTo>
                    <a:pt x="608" y="3"/>
                    <a:pt x="587" y="4"/>
                    <a:pt x="566" y="4"/>
                  </a:cubicBezTo>
                  <a:cubicBezTo>
                    <a:pt x="566" y="4"/>
                    <a:pt x="566" y="4"/>
                    <a:pt x="566" y="4"/>
                  </a:cubicBezTo>
                  <a:cubicBezTo>
                    <a:pt x="566" y="77"/>
                    <a:pt x="566" y="77"/>
                    <a:pt x="566" y="77"/>
                  </a:cubicBezTo>
                  <a:cubicBezTo>
                    <a:pt x="572" y="77"/>
                    <a:pt x="577" y="77"/>
                    <a:pt x="582" y="77"/>
                  </a:cubicBezTo>
                  <a:close/>
                  <a:moveTo>
                    <a:pt x="158" y="77"/>
                  </a:moveTo>
                  <a:cubicBezTo>
                    <a:pt x="157" y="77"/>
                    <a:pt x="157" y="76"/>
                    <a:pt x="157" y="76"/>
                  </a:cubicBezTo>
                  <a:cubicBezTo>
                    <a:pt x="157" y="76"/>
                    <a:pt x="157" y="76"/>
                    <a:pt x="157" y="76"/>
                  </a:cubicBezTo>
                  <a:cubicBezTo>
                    <a:pt x="157" y="13"/>
                    <a:pt x="157" y="13"/>
                    <a:pt x="157" y="13"/>
                  </a:cubicBezTo>
                  <a:cubicBezTo>
                    <a:pt x="157" y="12"/>
                    <a:pt x="158" y="11"/>
                    <a:pt x="158" y="11"/>
                  </a:cubicBezTo>
                  <a:cubicBezTo>
                    <a:pt x="158" y="11"/>
                    <a:pt x="158" y="11"/>
                    <a:pt x="158" y="11"/>
                  </a:cubicBezTo>
                  <a:cubicBezTo>
                    <a:pt x="161" y="11"/>
                    <a:pt x="163" y="11"/>
                    <a:pt x="166" y="11"/>
                  </a:cubicBezTo>
                  <a:cubicBezTo>
                    <a:pt x="166" y="11"/>
                    <a:pt x="166" y="11"/>
                    <a:pt x="166" y="11"/>
                  </a:cubicBezTo>
                  <a:cubicBezTo>
                    <a:pt x="183" y="11"/>
                    <a:pt x="203" y="12"/>
                    <a:pt x="224" y="12"/>
                  </a:cubicBezTo>
                  <a:cubicBezTo>
                    <a:pt x="224" y="12"/>
                    <a:pt x="224" y="12"/>
                    <a:pt x="224" y="12"/>
                  </a:cubicBezTo>
                  <a:cubicBezTo>
                    <a:pt x="224" y="14"/>
                    <a:pt x="224" y="14"/>
                    <a:pt x="224" y="14"/>
                  </a:cubicBezTo>
                  <a:cubicBezTo>
                    <a:pt x="224" y="12"/>
                    <a:pt x="224" y="12"/>
                    <a:pt x="224" y="12"/>
                  </a:cubicBezTo>
                  <a:cubicBezTo>
                    <a:pt x="225" y="12"/>
                    <a:pt x="225" y="13"/>
                    <a:pt x="225" y="14"/>
                  </a:cubicBezTo>
                  <a:cubicBezTo>
                    <a:pt x="225" y="14"/>
                    <a:pt x="225" y="14"/>
                    <a:pt x="225" y="14"/>
                  </a:cubicBezTo>
                  <a:cubicBezTo>
                    <a:pt x="225" y="63"/>
                    <a:pt x="225" y="63"/>
                    <a:pt x="225" y="63"/>
                  </a:cubicBezTo>
                  <a:cubicBezTo>
                    <a:pt x="225" y="64"/>
                    <a:pt x="225" y="64"/>
                    <a:pt x="224" y="64"/>
                  </a:cubicBezTo>
                  <a:cubicBezTo>
                    <a:pt x="224" y="64"/>
                    <a:pt x="224" y="64"/>
                    <a:pt x="224" y="64"/>
                  </a:cubicBezTo>
                  <a:cubicBezTo>
                    <a:pt x="201" y="66"/>
                    <a:pt x="179" y="70"/>
                    <a:pt x="159" y="77"/>
                  </a:cubicBezTo>
                  <a:cubicBezTo>
                    <a:pt x="159" y="77"/>
                    <a:pt x="159" y="77"/>
                    <a:pt x="159" y="77"/>
                  </a:cubicBezTo>
                  <a:cubicBezTo>
                    <a:pt x="159" y="77"/>
                    <a:pt x="159" y="77"/>
                    <a:pt x="158" y="77"/>
                  </a:cubicBezTo>
                  <a:cubicBezTo>
                    <a:pt x="158" y="77"/>
                    <a:pt x="158" y="77"/>
                    <a:pt x="158" y="77"/>
                  </a:cubicBezTo>
                  <a:cubicBezTo>
                    <a:pt x="158" y="77"/>
                    <a:pt x="158" y="77"/>
                    <a:pt x="158" y="77"/>
                  </a:cubicBezTo>
                  <a:close/>
                  <a:moveTo>
                    <a:pt x="160" y="74"/>
                  </a:moveTo>
                  <a:cubicBezTo>
                    <a:pt x="179" y="67"/>
                    <a:pt x="201" y="64"/>
                    <a:pt x="222" y="61"/>
                  </a:cubicBezTo>
                  <a:cubicBezTo>
                    <a:pt x="222" y="61"/>
                    <a:pt x="222" y="61"/>
                    <a:pt x="222" y="61"/>
                  </a:cubicBezTo>
                  <a:cubicBezTo>
                    <a:pt x="222" y="15"/>
                    <a:pt x="222" y="15"/>
                    <a:pt x="222" y="15"/>
                  </a:cubicBezTo>
                  <a:cubicBezTo>
                    <a:pt x="202" y="15"/>
                    <a:pt x="183" y="14"/>
                    <a:pt x="166" y="14"/>
                  </a:cubicBezTo>
                  <a:cubicBezTo>
                    <a:pt x="166" y="14"/>
                    <a:pt x="166" y="14"/>
                    <a:pt x="166" y="14"/>
                  </a:cubicBezTo>
                  <a:cubicBezTo>
                    <a:pt x="164" y="14"/>
                    <a:pt x="162" y="14"/>
                    <a:pt x="160" y="14"/>
                  </a:cubicBezTo>
                  <a:cubicBezTo>
                    <a:pt x="160" y="14"/>
                    <a:pt x="160" y="14"/>
                    <a:pt x="160" y="14"/>
                  </a:cubicBezTo>
                  <a:cubicBezTo>
                    <a:pt x="160" y="74"/>
                    <a:pt x="160" y="74"/>
                    <a:pt x="160" y="74"/>
                  </a:cubicBezTo>
                  <a:close/>
                  <a:moveTo>
                    <a:pt x="1850" y="77"/>
                  </a:moveTo>
                  <a:cubicBezTo>
                    <a:pt x="1829" y="71"/>
                    <a:pt x="1807" y="69"/>
                    <a:pt x="1785" y="68"/>
                  </a:cubicBezTo>
                  <a:cubicBezTo>
                    <a:pt x="1785" y="68"/>
                    <a:pt x="1785" y="68"/>
                    <a:pt x="1785" y="68"/>
                  </a:cubicBezTo>
                  <a:cubicBezTo>
                    <a:pt x="1784" y="68"/>
                    <a:pt x="1783" y="67"/>
                    <a:pt x="1783" y="66"/>
                  </a:cubicBezTo>
                  <a:cubicBezTo>
                    <a:pt x="1783" y="66"/>
                    <a:pt x="1783" y="66"/>
                    <a:pt x="1783" y="66"/>
                  </a:cubicBezTo>
                  <a:cubicBezTo>
                    <a:pt x="1783" y="14"/>
                    <a:pt x="1783" y="14"/>
                    <a:pt x="1783" y="14"/>
                  </a:cubicBezTo>
                  <a:cubicBezTo>
                    <a:pt x="1783" y="13"/>
                    <a:pt x="1784" y="13"/>
                    <a:pt x="1785" y="13"/>
                  </a:cubicBezTo>
                  <a:cubicBezTo>
                    <a:pt x="1785" y="13"/>
                    <a:pt x="1785" y="13"/>
                    <a:pt x="1785" y="13"/>
                  </a:cubicBezTo>
                  <a:cubicBezTo>
                    <a:pt x="1790" y="12"/>
                    <a:pt x="1796" y="12"/>
                    <a:pt x="1802" y="12"/>
                  </a:cubicBezTo>
                  <a:cubicBezTo>
                    <a:pt x="1802" y="12"/>
                    <a:pt x="1802" y="12"/>
                    <a:pt x="1802" y="12"/>
                  </a:cubicBezTo>
                  <a:cubicBezTo>
                    <a:pt x="1818" y="12"/>
                    <a:pt x="1834" y="13"/>
                    <a:pt x="1850" y="15"/>
                  </a:cubicBezTo>
                  <a:cubicBezTo>
                    <a:pt x="1850" y="15"/>
                    <a:pt x="1850" y="15"/>
                    <a:pt x="1850" y="15"/>
                  </a:cubicBezTo>
                  <a:cubicBezTo>
                    <a:pt x="1850" y="16"/>
                    <a:pt x="1850" y="16"/>
                    <a:pt x="1850" y="16"/>
                  </a:cubicBezTo>
                  <a:cubicBezTo>
                    <a:pt x="1850" y="15"/>
                    <a:pt x="1850" y="15"/>
                    <a:pt x="1850" y="15"/>
                  </a:cubicBezTo>
                  <a:cubicBezTo>
                    <a:pt x="1851" y="15"/>
                    <a:pt x="1852" y="15"/>
                    <a:pt x="1852" y="16"/>
                  </a:cubicBezTo>
                  <a:cubicBezTo>
                    <a:pt x="1852" y="16"/>
                    <a:pt x="1852" y="16"/>
                    <a:pt x="1852" y="16"/>
                  </a:cubicBezTo>
                  <a:cubicBezTo>
                    <a:pt x="1852" y="76"/>
                    <a:pt x="1852" y="76"/>
                    <a:pt x="1852" y="76"/>
                  </a:cubicBezTo>
                  <a:cubicBezTo>
                    <a:pt x="1852" y="76"/>
                    <a:pt x="1851" y="76"/>
                    <a:pt x="1851" y="77"/>
                  </a:cubicBezTo>
                  <a:cubicBezTo>
                    <a:pt x="1851" y="77"/>
                    <a:pt x="1851" y="77"/>
                    <a:pt x="1851" y="77"/>
                  </a:cubicBezTo>
                  <a:cubicBezTo>
                    <a:pt x="1851" y="77"/>
                    <a:pt x="1850" y="77"/>
                    <a:pt x="1850" y="77"/>
                  </a:cubicBezTo>
                  <a:cubicBezTo>
                    <a:pt x="1850" y="77"/>
                    <a:pt x="1850" y="77"/>
                    <a:pt x="1850" y="77"/>
                  </a:cubicBezTo>
                  <a:cubicBezTo>
                    <a:pt x="1850" y="77"/>
                    <a:pt x="1850" y="77"/>
                    <a:pt x="1850" y="77"/>
                  </a:cubicBezTo>
                  <a:close/>
                  <a:moveTo>
                    <a:pt x="1849" y="74"/>
                  </a:moveTo>
                  <a:cubicBezTo>
                    <a:pt x="1849" y="18"/>
                    <a:pt x="1849" y="18"/>
                    <a:pt x="1849" y="18"/>
                  </a:cubicBezTo>
                  <a:cubicBezTo>
                    <a:pt x="1833" y="16"/>
                    <a:pt x="1817" y="15"/>
                    <a:pt x="1802" y="15"/>
                  </a:cubicBezTo>
                  <a:cubicBezTo>
                    <a:pt x="1802" y="15"/>
                    <a:pt x="1802" y="15"/>
                    <a:pt x="1802" y="15"/>
                  </a:cubicBezTo>
                  <a:cubicBezTo>
                    <a:pt x="1797" y="15"/>
                    <a:pt x="1791" y="15"/>
                    <a:pt x="1786" y="16"/>
                  </a:cubicBezTo>
                  <a:cubicBezTo>
                    <a:pt x="1786" y="16"/>
                    <a:pt x="1786" y="16"/>
                    <a:pt x="1786" y="16"/>
                  </a:cubicBezTo>
                  <a:cubicBezTo>
                    <a:pt x="1786" y="65"/>
                    <a:pt x="1786" y="65"/>
                    <a:pt x="1786" y="65"/>
                  </a:cubicBezTo>
                  <a:cubicBezTo>
                    <a:pt x="1808" y="66"/>
                    <a:pt x="1829" y="68"/>
                    <a:pt x="1849" y="74"/>
                  </a:cubicBezTo>
                  <a:close/>
                  <a:moveTo>
                    <a:pt x="1444" y="74"/>
                  </a:moveTo>
                  <a:cubicBezTo>
                    <a:pt x="1423" y="73"/>
                    <a:pt x="1402" y="72"/>
                    <a:pt x="1378" y="70"/>
                  </a:cubicBezTo>
                  <a:cubicBezTo>
                    <a:pt x="1378" y="70"/>
                    <a:pt x="1378" y="70"/>
                    <a:pt x="1378" y="70"/>
                  </a:cubicBezTo>
                  <a:cubicBezTo>
                    <a:pt x="1377" y="70"/>
                    <a:pt x="1377" y="69"/>
                    <a:pt x="1377" y="69"/>
                  </a:cubicBezTo>
                  <a:cubicBezTo>
                    <a:pt x="1377" y="69"/>
                    <a:pt x="1377" y="69"/>
                    <a:pt x="1377" y="69"/>
                  </a:cubicBezTo>
                  <a:cubicBezTo>
                    <a:pt x="1377" y="23"/>
                    <a:pt x="1377" y="23"/>
                    <a:pt x="1377" y="23"/>
                  </a:cubicBezTo>
                  <a:cubicBezTo>
                    <a:pt x="1377" y="23"/>
                    <a:pt x="1377" y="22"/>
                    <a:pt x="1377" y="22"/>
                  </a:cubicBezTo>
                  <a:cubicBezTo>
                    <a:pt x="1377" y="22"/>
                    <a:pt x="1377" y="22"/>
                    <a:pt x="1377" y="22"/>
                  </a:cubicBezTo>
                  <a:cubicBezTo>
                    <a:pt x="1377" y="22"/>
                    <a:pt x="1378" y="22"/>
                    <a:pt x="1378" y="22"/>
                  </a:cubicBezTo>
                  <a:cubicBezTo>
                    <a:pt x="1378" y="22"/>
                    <a:pt x="1378" y="22"/>
                    <a:pt x="1378" y="22"/>
                  </a:cubicBezTo>
                  <a:cubicBezTo>
                    <a:pt x="1400" y="22"/>
                    <a:pt x="1422" y="23"/>
                    <a:pt x="1444" y="23"/>
                  </a:cubicBezTo>
                  <a:cubicBezTo>
                    <a:pt x="1444" y="23"/>
                    <a:pt x="1444" y="23"/>
                    <a:pt x="1444" y="23"/>
                  </a:cubicBezTo>
                  <a:cubicBezTo>
                    <a:pt x="1444" y="24"/>
                    <a:pt x="1444" y="24"/>
                    <a:pt x="1444" y="24"/>
                  </a:cubicBezTo>
                  <a:cubicBezTo>
                    <a:pt x="1444" y="23"/>
                    <a:pt x="1444" y="23"/>
                    <a:pt x="1444" y="23"/>
                  </a:cubicBezTo>
                  <a:cubicBezTo>
                    <a:pt x="1444" y="23"/>
                    <a:pt x="1445" y="24"/>
                    <a:pt x="1445" y="24"/>
                  </a:cubicBezTo>
                  <a:cubicBezTo>
                    <a:pt x="1445" y="24"/>
                    <a:pt x="1445" y="24"/>
                    <a:pt x="1445" y="24"/>
                  </a:cubicBezTo>
                  <a:cubicBezTo>
                    <a:pt x="1445" y="72"/>
                    <a:pt x="1445" y="72"/>
                    <a:pt x="1445" y="72"/>
                  </a:cubicBezTo>
                  <a:cubicBezTo>
                    <a:pt x="1445" y="73"/>
                    <a:pt x="1445" y="73"/>
                    <a:pt x="1445" y="73"/>
                  </a:cubicBezTo>
                  <a:cubicBezTo>
                    <a:pt x="1445" y="73"/>
                    <a:pt x="1445" y="73"/>
                    <a:pt x="1445" y="73"/>
                  </a:cubicBezTo>
                  <a:cubicBezTo>
                    <a:pt x="1444" y="74"/>
                    <a:pt x="1444" y="74"/>
                    <a:pt x="1444" y="74"/>
                  </a:cubicBezTo>
                  <a:cubicBezTo>
                    <a:pt x="1444" y="74"/>
                    <a:pt x="1444" y="74"/>
                    <a:pt x="1444" y="74"/>
                  </a:cubicBezTo>
                  <a:cubicBezTo>
                    <a:pt x="1444" y="74"/>
                    <a:pt x="1444" y="74"/>
                    <a:pt x="1444" y="74"/>
                  </a:cubicBezTo>
                  <a:close/>
                  <a:moveTo>
                    <a:pt x="1442" y="71"/>
                  </a:moveTo>
                  <a:cubicBezTo>
                    <a:pt x="1442" y="26"/>
                    <a:pt x="1442" y="26"/>
                    <a:pt x="1442" y="26"/>
                  </a:cubicBezTo>
                  <a:cubicBezTo>
                    <a:pt x="1421" y="26"/>
                    <a:pt x="1400" y="25"/>
                    <a:pt x="1380" y="25"/>
                  </a:cubicBezTo>
                  <a:cubicBezTo>
                    <a:pt x="1380" y="25"/>
                    <a:pt x="1380" y="25"/>
                    <a:pt x="1380" y="25"/>
                  </a:cubicBezTo>
                  <a:cubicBezTo>
                    <a:pt x="1380" y="67"/>
                    <a:pt x="1380" y="67"/>
                    <a:pt x="1380" y="67"/>
                  </a:cubicBezTo>
                  <a:cubicBezTo>
                    <a:pt x="1402" y="69"/>
                    <a:pt x="1423" y="70"/>
                    <a:pt x="1442" y="71"/>
                  </a:cubicBezTo>
                  <a:close/>
                  <a:moveTo>
                    <a:pt x="427" y="71"/>
                  </a:moveTo>
                  <a:cubicBezTo>
                    <a:pt x="405" y="69"/>
                    <a:pt x="383" y="67"/>
                    <a:pt x="362" y="65"/>
                  </a:cubicBezTo>
                  <a:cubicBezTo>
                    <a:pt x="362" y="65"/>
                    <a:pt x="362" y="65"/>
                    <a:pt x="362" y="65"/>
                  </a:cubicBezTo>
                  <a:cubicBezTo>
                    <a:pt x="361" y="65"/>
                    <a:pt x="360" y="65"/>
                    <a:pt x="360" y="64"/>
                  </a:cubicBezTo>
                  <a:cubicBezTo>
                    <a:pt x="360" y="64"/>
                    <a:pt x="360" y="64"/>
                    <a:pt x="360" y="64"/>
                  </a:cubicBezTo>
                  <a:cubicBezTo>
                    <a:pt x="360" y="16"/>
                    <a:pt x="360" y="16"/>
                    <a:pt x="360" y="16"/>
                  </a:cubicBezTo>
                  <a:cubicBezTo>
                    <a:pt x="360" y="15"/>
                    <a:pt x="361" y="14"/>
                    <a:pt x="362" y="14"/>
                  </a:cubicBezTo>
                  <a:cubicBezTo>
                    <a:pt x="362" y="14"/>
                    <a:pt x="362" y="14"/>
                    <a:pt x="362" y="14"/>
                  </a:cubicBezTo>
                  <a:cubicBezTo>
                    <a:pt x="363" y="14"/>
                    <a:pt x="365" y="14"/>
                    <a:pt x="366" y="14"/>
                  </a:cubicBezTo>
                  <a:cubicBezTo>
                    <a:pt x="366" y="14"/>
                    <a:pt x="366" y="14"/>
                    <a:pt x="366" y="14"/>
                  </a:cubicBezTo>
                  <a:cubicBezTo>
                    <a:pt x="388" y="12"/>
                    <a:pt x="408" y="10"/>
                    <a:pt x="427" y="9"/>
                  </a:cubicBezTo>
                  <a:cubicBezTo>
                    <a:pt x="427" y="9"/>
                    <a:pt x="427" y="9"/>
                    <a:pt x="427" y="9"/>
                  </a:cubicBezTo>
                  <a:cubicBezTo>
                    <a:pt x="427" y="9"/>
                    <a:pt x="428" y="9"/>
                    <a:pt x="428" y="9"/>
                  </a:cubicBezTo>
                  <a:cubicBezTo>
                    <a:pt x="428" y="9"/>
                    <a:pt x="428" y="9"/>
                    <a:pt x="428" y="9"/>
                  </a:cubicBezTo>
                  <a:cubicBezTo>
                    <a:pt x="429" y="9"/>
                    <a:pt x="429" y="10"/>
                    <a:pt x="429" y="10"/>
                  </a:cubicBezTo>
                  <a:cubicBezTo>
                    <a:pt x="429" y="10"/>
                    <a:pt x="429" y="10"/>
                    <a:pt x="429" y="10"/>
                  </a:cubicBezTo>
                  <a:cubicBezTo>
                    <a:pt x="429" y="69"/>
                    <a:pt x="429" y="69"/>
                    <a:pt x="429" y="69"/>
                  </a:cubicBezTo>
                  <a:cubicBezTo>
                    <a:pt x="429" y="70"/>
                    <a:pt x="429" y="70"/>
                    <a:pt x="428" y="70"/>
                  </a:cubicBezTo>
                  <a:cubicBezTo>
                    <a:pt x="428" y="70"/>
                    <a:pt x="428" y="70"/>
                    <a:pt x="428" y="70"/>
                  </a:cubicBezTo>
                  <a:cubicBezTo>
                    <a:pt x="428" y="71"/>
                    <a:pt x="428" y="71"/>
                    <a:pt x="427" y="71"/>
                  </a:cubicBezTo>
                  <a:cubicBezTo>
                    <a:pt x="427" y="71"/>
                    <a:pt x="427" y="71"/>
                    <a:pt x="427" y="71"/>
                  </a:cubicBezTo>
                  <a:cubicBezTo>
                    <a:pt x="427" y="71"/>
                    <a:pt x="427" y="71"/>
                    <a:pt x="427" y="71"/>
                  </a:cubicBezTo>
                  <a:close/>
                  <a:moveTo>
                    <a:pt x="426" y="68"/>
                  </a:moveTo>
                  <a:cubicBezTo>
                    <a:pt x="426" y="12"/>
                    <a:pt x="426" y="12"/>
                    <a:pt x="426" y="12"/>
                  </a:cubicBezTo>
                  <a:cubicBezTo>
                    <a:pt x="407" y="13"/>
                    <a:pt x="387" y="15"/>
                    <a:pt x="367" y="17"/>
                  </a:cubicBezTo>
                  <a:cubicBezTo>
                    <a:pt x="367" y="17"/>
                    <a:pt x="367" y="17"/>
                    <a:pt x="367" y="17"/>
                  </a:cubicBezTo>
                  <a:cubicBezTo>
                    <a:pt x="366" y="17"/>
                    <a:pt x="364" y="17"/>
                    <a:pt x="363" y="17"/>
                  </a:cubicBezTo>
                  <a:cubicBezTo>
                    <a:pt x="363" y="17"/>
                    <a:pt x="363" y="17"/>
                    <a:pt x="363" y="17"/>
                  </a:cubicBezTo>
                  <a:cubicBezTo>
                    <a:pt x="363" y="63"/>
                    <a:pt x="363" y="63"/>
                    <a:pt x="363" y="63"/>
                  </a:cubicBezTo>
                  <a:cubicBezTo>
                    <a:pt x="384" y="64"/>
                    <a:pt x="405" y="66"/>
                    <a:pt x="426" y="68"/>
                  </a:cubicBezTo>
                  <a:close/>
                  <a:moveTo>
                    <a:pt x="767" y="70"/>
                  </a:moveTo>
                  <a:cubicBezTo>
                    <a:pt x="767" y="69"/>
                    <a:pt x="767" y="69"/>
                    <a:pt x="767" y="69"/>
                  </a:cubicBezTo>
                  <a:cubicBezTo>
                    <a:pt x="767" y="69"/>
                    <a:pt x="767" y="69"/>
                    <a:pt x="767" y="69"/>
                  </a:cubicBezTo>
                  <a:cubicBezTo>
                    <a:pt x="767" y="2"/>
                    <a:pt x="767" y="2"/>
                    <a:pt x="767" y="2"/>
                  </a:cubicBezTo>
                  <a:cubicBezTo>
                    <a:pt x="767" y="2"/>
                    <a:pt x="767" y="1"/>
                    <a:pt x="767" y="1"/>
                  </a:cubicBezTo>
                  <a:cubicBezTo>
                    <a:pt x="767" y="1"/>
                    <a:pt x="767" y="1"/>
                    <a:pt x="767" y="1"/>
                  </a:cubicBezTo>
                  <a:cubicBezTo>
                    <a:pt x="768" y="1"/>
                    <a:pt x="768" y="0"/>
                    <a:pt x="768" y="0"/>
                  </a:cubicBezTo>
                  <a:cubicBezTo>
                    <a:pt x="768" y="0"/>
                    <a:pt x="768" y="0"/>
                    <a:pt x="768" y="0"/>
                  </a:cubicBezTo>
                  <a:cubicBezTo>
                    <a:pt x="790" y="1"/>
                    <a:pt x="812" y="1"/>
                    <a:pt x="834" y="2"/>
                  </a:cubicBezTo>
                  <a:cubicBezTo>
                    <a:pt x="834" y="2"/>
                    <a:pt x="834" y="2"/>
                    <a:pt x="834" y="2"/>
                  </a:cubicBezTo>
                  <a:cubicBezTo>
                    <a:pt x="834" y="3"/>
                    <a:pt x="834" y="3"/>
                    <a:pt x="834" y="3"/>
                  </a:cubicBezTo>
                  <a:cubicBezTo>
                    <a:pt x="834" y="2"/>
                    <a:pt x="834" y="2"/>
                    <a:pt x="834" y="2"/>
                  </a:cubicBezTo>
                  <a:cubicBezTo>
                    <a:pt x="835" y="2"/>
                    <a:pt x="835" y="2"/>
                    <a:pt x="835" y="3"/>
                  </a:cubicBezTo>
                  <a:cubicBezTo>
                    <a:pt x="835" y="3"/>
                    <a:pt x="835" y="3"/>
                    <a:pt x="835" y="3"/>
                  </a:cubicBezTo>
                  <a:cubicBezTo>
                    <a:pt x="835" y="64"/>
                    <a:pt x="835" y="64"/>
                    <a:pt x="835" y="64"/>
                  </a:cubicBezTo>
                  <a:cubicBezTo>
                    <a:pt x="835" y="65"/>
                    <a:pt x="835" y="66"/>
                    <a:pt x="834" y="66"/>
                  </a:cubicBezTo>
                  <a:cubicBezTo>
                    <a:pt x="834" y="66"/>
                    <a:pt x="834" y="66"/>
                    <a:pt x="834" y="66"/>
                  </a:cubicBezTo>
                  <a:cubicBezTo>
                    <a:pt x="812" y="67"/>
                    <a:pt x="790" y="69"/>
                    <a:pt x="768" y="70"/>
                  </a:cubicBezTo>
                  <a:cubicBezTo>
                    <a:pt x="768" y="70"/>
                    <a:pt x="768" y="70"/>
                    <a:pt x="768" y="70"/>
                  </a:cubicBezTo>
                  <a:cubicBezTo>
                    <a:pt x="768" y="70"/>
                    <a:pt x="768" y="70"/>
                    <a:pt x="768" y="70"/>
                  </a:cubicBezTo>
                  <a:cubicBezTo>
                    <a:pt x="768" y="70"/>
                    <a:pt x="768" y="70"/>
                    <a:pt x="768" y="70"/>
                  </a:cubicBezTo>
                  <a:cubicBezTo>
                    <a:pt x="768" y="70"/>
                    <a:pt x="768" y="70"/>
                    <a:pt x="767" y="70"/>
                  </a:cubicBezTo>
                  <a:close/>
                  <a:moveTo>
                    <a:pt x="770" y="67"/>
                  </a:moveTo>
                  <a:cubicBezTo>
                    <a:pt x="791" y="66"/>
                    <a:pt x="811" y="64"/>
                    <a:pt x="832" y="63"/>
                  </a:cubicBezTo>
                  <a:cubicBezTo>
                    <a:pt x="832" y="63"/>
                    <a:pt x="832" y="63"/>
                    <a:pt x="832" y="63"/>
                  </a:cubicBezTo>
                  <a:cubicBezTo>
                    <a:pt x="832" y="5"/>
                    <a:pt x="832" y="5"/>
                    <a:pt x="832" y="5"/>
                  </a:cubicBezTo>
                  <a:cubicBezTo>
                    <a:pt x="812" y="4"/>
                    <a:pt x="791" y="4"/>
                    <a:pt x="770" y="3"/>
                  </a:cubicBezTo>
                  <a:cubicBezTo>
                    <a:pt x="770" y="3"/>
                    <a:pt x="770" y="3"/>
                    <a:pt x="770" y="3"/>
                  </a:cubicBezTo>
                  <a:cubicBezTo>
                    <a:pt x="770" y="67"/>
                    <a:pt x="770" y="67"/>
                    <a:pt x="770" y="67"/>
                  </a:cubicBezTo>
                  <a:close/>
                  <a:moveTo>
                    <a:pt x="1580" y="68"/>
                  </a:moveTo>
                  <a:cubicBezTo>
                    <a:pt x="1580" y="68"/>
                    <a:pt x="1580" y="68"/>
                    <a:pt x="1580" y="67"/>
                  </a:cubicBezTo>
                  <a:cubicBezTo>
                    <a:pt x="1580" y="67"/>
                    <a:pt x="1580" y="67"/>
                    <a:pt x="1580" y="67"/>
                  </a:cubicBezTo>
                  <a:cubicBezTo>
                    <a:pt x="1580" y="24"/>
                    <a:pt x="1580" y="24"/>
                    <a:pt x="1580" y="24"/>
                  </a:cubicBezTo>
                  <a:cubicBezTo>
                    <a:pt x="1580" y="23"/>
                    <a:pt x="1581" y="22"/>
                    <a:pt x="1581" y="22"/>
                  </a:cubicBezTo>
                  <a:cubicBezTo>
                    <a:pt x="1581" y="22"/>
                    <a:pt x="1581" y="22"/>
                    <a:pt x="1581" y="22"/>
                  </a:cubicBezTo>
                  <a:cubicBezTo>
                    <a:pt x="1603" y="22"/>
                    <a:pt x="1625" y="21"/>
                    <a:pt x="1647" y="20"/>
                  </a:cubicBezTo>
                  <a:cubicBezTo>
                    <a:pt x="1647" y="20"/>
                    <a:pt x="1647" y="20"/>
                    <a:pt x="1647" y="20"/>
                  </a:cubicBezTo>
                  <a:cubicBezTo>
                    <a:pt x="1647" y="20"/>
                    <a:pt x="1648" y="20"/>
                    <a:pt x="1648" y="21"/>
                  </a:cubicBezTo>
                  <a:cubicBezTo>
                    <a:pt x="1648" y="21"/>
                    <a:pt x="1648" y="21"/>
                    <a:pt x="1648" y="21"/>
                  </a:cubicBezTo>
                  <a:cubicBezTo>
                    <a:pt x="1648" y="21"/>
                    <a:pt x="1648" y="21"/>
                    <a:pt x="1648" y="22"/>
                  </a:cubicBezTo>
                  <a:cubicBezTo>
                    <a:pt x="1648" y="22"/>
                    <a:pt x="1648" y="22"/>
                    <a:pt x="1648" y="22"/>
                  </a:cubicBezTo>
                  <a:cubicBezTo>
                    <a:pt x="1648" y="65"/>
                    <a:pt x="1648" y="65"/>
                    <a:pt x="1648" y="65"/>
                  </a:cubicBezTo>
                  <a:cubicBezTo>
                    <a:pt x="1648" y="66"/>
                    <a:pt x="1648" y="66"/>
                    <a:pt x="1647" y="66"/>
                  </a:cubicBezTo>
                  <a:cubicBezTo>
                    <a:pt x="1647" y="66"/>
                    <a:pt x="1647" y="66"/>
                    <a:pt x="1647" y="66"/>
                  </a:cubicBezTo>
                  <a:cubicBezTo>
                    <a:pt x="1624" y="66"/>
                    <a:pt x="1603" y="67"/>
                    <a:pt x="1581" y="69"/>
                  </a:cubicBezTo>
                  <a:cubicBezTo>
                    <a:pt x="1581" y="69"/>
                    <a:pt x="1581" y="69"/>
                    <a:pt x="1581" y="69"/>
                  </a:cubicBezTo>
                  <a:cubicBezTo>
                    <a:pt x="1581" y="69"/>
                    <a:pt x="1581" y="69"/>
                    <a:pt x="1581" y="69"/>
                  </a:cubicBezTo>
                  <a:cubicBezTo>
                    <a:pt x="1581" y="69"/>
                    <a:pt x="1581" y="69"/>
                    <a:pt x="1581" y="69"/>
                  </a:cubicBezTo>
                  <a:cubicBezTo>
                    <a:pt x="1581" y="69"/>
                    <a:pt x="1581" y="69"/>
                    <a:pt x="1580" y="68"/>
                  </a:cubicBezTo>
                  <a:close/>
                  <a:moveTo>
                    <a:pt x="1583" y="66"/>
                  </a:moveTo>
                  <a:cubicBezTo>
                    <a:pt x="1603" y="64"/>
                    <a:pt x="1624" y="63"/>
                    <a:pt x="1645" y="63"/>
                  </a:cubicBezTo>
                  <a:cubicBezTo>
                    <a:pt x="1645" y="63"/>
                    <a:pt x="1645" y="63"/>
                    <a:pt x="1645" y="63"/>
                  </a:cubicBezTo>
                  <a:cubicBezTo>
                    <a:pt x="1645" y="23"/>
                    <a:pt x="1645" y="23"/>
                    <a:pt x="1645" y="23"/>
                  </a:cubicBezTo>
                  <a:cubicBezTo>
                    <a:pt x="1625" y="24"/>
                    <a:pt x="1604" y="25"/>
                    <a:pt x="1583" y="25"/>
                  </a:cubicBezTo>
                  <a:cubicBezTo>
                    <a:pt x="1583" y="25"/>
                    <a:pt x="1583" y="25"/>
                    <a:pt x="1583" y="25"/>
                  </a:cubicBezTo>
                  <a:cubicBezTo>
                    <a:pt x="1583" y="66"/>
                    <a:pt x="1583" y="66"/>
                    <a:pt x="1583" y="66"/>
                  </a:cubicBezTo>
                  <a:close/>
                  <a:moveTo>
                    <a:pt x="971" y="58"/>
                  </a:moveTo>
                  <a:cubicBezTo>
                    <a:pt x="970" y="57"/>
                    <a:pt x="970" y="57"/>
                    <a:pt x="970" y="56"/>
                  </a:cubicBezTo>
                  <a:cubicBezTo>
                    <a:pt x="970" y="56"/>
                    <a:pt x="970" y="56"/>
                    <a:pt x="970" y="56"/>
                  </a:cubicBezTo>
                  <a:cubicBezTo>
                    <a:pt x="970" y="7"/>
                    <a:pt x="970" y="7"/>
                    <a:pt x="970" y="7"/>
                  </a:cubicBezTo>
                  <a:cubicBezTo>
                    <a:pt x="970" y="7"/>
                    <a:pt x="970" y="6"/>
                    <a:pt x="971" y="6"/>
                  </a:cubicBezTo>
                  <a:cubicBezTo>
                    <a:pt x="971" y="6"/>
                    <a:pt x="971" y="6"/>
                    <a:pt x="971" y="6"/>
                  </a:cubicBezTo>
                  <a:cubicBezTo>
                    <a:pt x="971" y="6"/>
                    <a:pt x="971" y="6"/>
                    <a:pt x="972" y="6"/>
                  </a:cubicBezTo>
                  <a:cubicBezTo>
                    <a:pt x="972" y="6"/>
                    <a:pt x="972" y="6"/>
                    <a:pt x="972" y="6"/>
                  </a:cubicBezTo>
                  <a:cubicBezTo>
                    <a:pt x="994" y="7"/>
                    <a:pt x="1015" y="8"/>
                    <a:pt x="1037" y="8"/>
                  </a:cubicBezTo>
                  <a:cubicBezTo>
                    <a:pt x="1037" y="8"/>
                    <a:pt x="1037" y="8"/>
                    <a:pt x="1037" y="8"/>
                  </a:cubicBezTo>
                  <a:cubicBezTo>
                    <a:pt x="1037" y="10"/>
                    <a:pt x="1037" y="10"/>
                    <a:pt x="1037" y="10"/>
                  </a:cubicBezTo>
                  <a:cubicBezTo>
                    <a:pt x="1037" y="8"/>
                    <a:pt x="1037" y="8"/>
                    <a:pt x="1037" y="8"/>
                  </a:cubicBezTo>
                  <a:cubicBezTo>
                    <a:pt x="1038" y="8"/>
                    <a:pt x="1039" y="9"/>
                    <a:pt x="1039" y="10"/>
                  </a:cubicBezTo>
                  <a:cubicBezTo>
                    <a:pt x="1039" y="10"/>
                    <a:pt x="1039" y="10"/>
                    <a:pt x="1039" y="10"/>
                  </a:cubicBezTo>
                  <a:cubicBezTo>
                    <a:pt x="1039" y="54"/>
                    <a:pt x="1039" y="54"/>
                    <a:pt x="1039" y="54"/>
                  </a:cubicBezTo>
                  <a:cubicBezTo>
                    <a:pt x="1039" y="55"/>
                    <a:pt x="1038" y="56"/>
                    <a:pt x="1037" y="56"/>
                  </a:cubicBezTo>
                  <a:cubicBezTo>
                    <a:pt x="1037" y="56"/>
                    <a:pt x="1037" y="56"/>
                    <a:pt x="1037" y="56"/>
                  </a:cubicBezTo>
                  <a:cubicBezTo>
                    <a:pt x="1015" y="56"/>
                    <a:pt x="993" y="57"/>
                    <a:pt x="972" y="58"/>
                  </a:cubicBezTo>
                  <a:cubicBezTo>
                    <a:pt x="972" y="58"/>
                    <a:pt x="972" y="58"/>
                    <a:pt x="972" y="58"/>
                  </a:cubicBezTo>
                  <a:cubicBezTo>
                    <a:pt x="972" y="58"/>
                    <a:pt x="972" y="58"/>
                    <a:pt x="972" y="58"/>
                  </a:cubicBezTo>
                  <a:cubicBezTo>
                    <a:pt x="972" y="58"/>
                    <a:pt x="972" y="58"/>
                    <a:pt x="972" y="58"/>
                  </a:cubicBezTo>
                  <a:cubicBezTo>
                    <a:pt x="971" y="58"/>
                    <a:pt x="971" y="58"/>
                    <a:pt x="971" y="58"/>
                  </a:cubicBezTo>
                  <a:close/>
                  <a:moveTo>
                    <a:pt x="973" y="55"/>
                  </a:moveTo>
                  <a:cubicBezTo>
                    <a:pt x="994" y="54"/>
                    <a:pt x="1015" y="53"/>
                    <a:pt x="1036" y="53"/>
                  </a:cubicBezTo>
                  <a:cubicBezTo>
                    <a:pt x="1036" y="53"/>
                    <a:pt x="1036" y="53"/>
                    <a:pt x="1036" y="53"/>
                  </a:cubicBezTo>
                  <a:cubicBezTo>
                    <a:pt x="1036" y="11"/>
                    <a:pt x="1036" y="11"/>
                    <a:pt x="1036" y="11"/>
                  </a:cubicBezTo>
                  <a:cubicBezTo>
                    <a:pt x="1015" y="11"/>
                    <a:pt x="994" y="10"/>
                    <a:pt x="973" y="9"/>
                  </a:cubicBezTo>
                  <a:cubicBezTo>
                    <a:pt x="973" y="9"/>
                    <a:pt x="973" y="9"/>
                    <a:pt x="973" y="9"/>
                  </a:cubicBezTo>
                  <a:cubicBezTo>
                    <a:pt x="973" y="55"/>
                    <a:pt x="973" y="55"/>
                    <a:pt x="973" y="55"/>
                  </a:cubicBezTo>
                  <a:close/>
                  <a:moveTo>
                    <a:pt x="1240" y="58"/>
                  </a:moveTo>
                  <a:cubicBezTo>
                    <a:pt x="1218" y="57"/>
                    <a:pt x="1197" y="56"/>
                    <a:pt x="1175" y="55"/>
                  </a:cubicBezTo>
                  <a:cubicBezTo>
                    <a:pt x="1175" y="55"/>
                    <a:pt x="1175" y="55"/>
                    <a:pt x="1175" y="55"/>
                  </a:cubicBezTo>
                  <a:cubicBezTo>
                    <a:pt x="1174" y="55"/>
                    <a:pt x="1173" y="54"/>
                    <a:pt x="1173" y="54"/>
                  </a:cubicBezTo>
                  <a:cubicBezTo>
                    <a:pt x="1173" y="54"/>
                    <a:pt x="1173" y="54"/>
                    <a:pt x="1173" y="54"/>
                  </a:cubicBezTo>
                  <a:cubicBezTo>
                    <a:pt x="1173" y="16"/>
                    <a:pt x="1173" y="16"/>
                    <a:pt x="1173" y="16"/>
                  </a:cubicBezTo>
                  <a:cubicBezTo>
                    <a:pt x="1173" y="16"/>
                    <a:pt x="1174" y="15"/>
                    <a:pt x="1174" y="15"/>
                  </a:cubicBezTo>
                  <a:cubicBezTo>
                    <a:pt x="1174" y="15"/>
                    <a:pt x="1174" y="15"/>
                    <a:pt x="1174" y="15"/>
                  </a:cubicBezTo>
                  <a:cubicBezTo>
                    <a:pt x="1174" y="15"/>
                    <a:pt x="1174" y="14"/>
                    <a:pt x="1175" y="15"/>
                  </a:cubicBezTo>
                  <a:cubicBezTo>
                    <a:pt x="1175" y="15"/>
                    <a:pt x="1175" y="15"/>
                    <a:pt x="1175" y="15"/>
                  </a:cubicBezTo>
                  <a:cubicBezTo>
                    <a:pt x="1197" y="15"/>
                    <a:pt x="1219" y="16"/>
                    <a:pt x="1240" y="17"/>
                  </a:cubicBezTo>
                  <a:cubicBezTo>
                    <a:pt x="1240" y="17"/>
                    <a:pt x="1240" y="17"/>
                    <a:pt x="1240" y="17"/>
                  </a:cubicBezTo>
                  <a:cubicBezTo>
                    <a:pt x="1240" y="19"/>
                    <a:pt x="1240" y="19"/>
                    <a:pt x="1240" y="19"/>
                  </a:cubicBezTo>
                  <a:cubicBezTo>
                    <a:pt x="1240" y="17"/>
                    <a:pt x="1240" y="17"/>
                    <a:pt x="1240" y="17"/>
                  </a:cubicBezTo>
                  <a:cubicBezTo>
                    <a:pt x="1241" y="17"/>
                    <a:pt x="1242" y="18"/>
                    <a:pt x="1242" y="19"/>
                  </a:cubicBezTo>
                  <a:cubicBezTo>
                    <a:pt x="1242" y="19"/>
                    <a:pt x="1242" y="19"/>
                    <a:pt x="1242" y="19"/>
                  </a:cubicBezTo>
                  <a:cubicBezTo>
                    <a:pt x="1242" y="56"/>
                    <a:pt x="1242" y="56"/>
                    <a:pt x="1242" y="56"/>
                  </a:cubicBezTo>
                  <a:cubicBezTo>
                    <a:pt x="1242" y="57"/>
                    <a:pt x="1242" y="57"/>
                    <a:pt x="1241" y="57"/>
                  </a:cubicBezTo>
                  <a:cubicBezTo>
                    <a:pt x="1241" y="57"/>
                    <a:pt x="1241" y="57"/>
                    <a:pt x="1241" y="57"/>
                  </a:cubicBezTo>
                  <a:cubicBezTo>
                    <a:pt x="1241" y="58"/>
                    <a:pt x="1241" y="58"/>
                    <a:pt x="1240" y="58"/>
                  </a:cubicBezTo>
                  <a:cubicBezTo>
                    <a:pt x="1240" y="58"/>
                    <a:pt x="1240" y="58"/>
                    <a:pt x="1240" y="58"/>
                  </a:cubicBezTo>
                  <a:cubicBezTo>
                    <a:pt x="1240" y="58"/>
                    <a:pt x="1240" y="58"/>
                    <a:pt x="1240" y="58"/>
                  </a:cubicBezTo>
                  <a:close/>
                  <a:moveTo>
                    <a:pt x="1239" y="55"/>
                  </a:moveTo>
                  <a:cubicBezTo>
                    <a:pt x="1239" y="20"/>
                    <a:pt x="1239" y="20"/>
                    <a:pt x="1239" y="20"/>
                  </a:cubicBezTo>
                  <a:cubicBezTo>
                    <a:pt x="1218" y="19"/>
                    <a:pt x="1197" y="18"/>
                    <a:pt x="1176" y="18"/>
                  </a:cubicBezTo>
                  <a:cubicBezTo>
                    <a:pt x="1176" y="18"/>
                    <a:pt x="1176" y="18"/>
                    <a:pt x="1176" y="18"/>
                  </a:cubicBezTo>
                  <a:cubicBezTo>
                    <a:pt x="1176" y="52"/>
                    <a:pt x="1176" y="52"/>
                    <a:pt x="1176" y="52"/>
                  </a:cubicBezTo>
                  <a:cubicBezTo>
                    <a:pt x="1197" y="53"/>
                    <a:pt x="1218" y="54"/>
                    <a:pt x="1239" y="55"/>
                  </a:cubicBezTo>
                  <a:close/>
                </a:path>
              </a:pathLst>
            </a:custGeom>
            <a:solidFill>
              <a:srgbClr val="753C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72CC52AA-3BD7-419D-B0BF-857568B6A4BB}"/>
              </a:ext>
            </a:extLst>
          </p:cNvPr>
          <p:cNvSpPr txBox="1"/>
          <p:nvPr/>
        </p:nvSpPr>
        <p:spPr>
          <a:xfrm>
            <a:off x="2133166" y="694524"/>
            <a:ext cx="59912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/>
              <a:t>Bài</a:t>
            </a:r>
            <a:r>
              <a:rPr lang="en-US" sz="2800" b="1" dirty="0"/>
              <a:t> </a:t>
            </a:r>
            <a:r>
              <a:rPr lang="en-US" sz="2800" b="1" dirty="0" err="1"/>
              <a:t>tập</a:t>
            </a:r>
            <a:r>
              <a:rPr lang="en-US" sz="2800" b="1" dirty="0"/>
              <a:t> 6 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D028B44-CF36-472C-AA2A-CEB388B795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8550929"/>
              </p:ext>
            </p:extLst>
          </p:nvPr>
        </p:nvGraphicFramePr>
        <p:xfrm>
          <a:off x="962025" y="1589823"/>
          <a:ext cx="9858375" cy="43387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08796">
                  <a:extLst>
                    <a:ext uri="{9D8B030D-6E8A-4147-A177-3AD203B41FA5}">
                      <a16:colId xmlns:a16="http://schemas.microsoft.com/office/drawing/2014/main" val="2618352468"/>
                    </a:ext>
                  </a:extLst>
                </a:gridCol>
                <a:gridCol w="1335078">
                  <a:extLst>
                    <a:ext uri="{9D8B030D-6E8A-4147-A177-3AD203B41FA5}">
                      <a16:colId xmlns:a16="http://schemas.microsoft.com/office/drawing/2014/main" val="1950881270"/>
                    </a:ext>
                  </a:extLst>
                </a:gridCol>
                <a:gridCol w="1869103">
                  <a:extLst>
                    <a:ext uri="{9D8B030D-6E8A-4147-A177-3AD203B41FA5}">
                      <a16:colId xmlns:a16="http://schemas.microsoft.com/office/drawing/2014/main" val="2348483094"/>
                    </a:ext>
                  </a:extLst>
                </a:gridCol>
                <a:gridCol w="1945398">
                  <a:extLst>
                    <a:ext uri="{9D8B030D-6E8A-4147-A177-3AD203B41FA5}">
                      <a16:colId xmlns:a16="http://schemas.microsoft.com/office/drawing/2014/main" val="915569294"/>
                    </a:ext>
                  </a:extLst>
                </a:gridCol>
              </a:tblGrid>
              <a:tr h="96417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cầu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Đạt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Chưa đạt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Dự kiến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chỉnh sửa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 anchor="ctr"/>
                </a:tc>
                <a:extLst>
                  <a:ext uri="{0D108BD9-81ED-4DB2-BD59-A6C34878D82A}">
                    <a16:rowId xmlns:a16="http://schemas.microsoft.com/office/drawing/2014/main" val="2920227509"/>
                  </a:ext>
                </a:extLst>
              </a:tr>
              <a:tr h="48208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Đảm bảo hình thức đoạn văn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extLst>
                  <a:ext uri="{0D108BD9-81ED-4DB2-BD59-A6C34878D82A}">
                    <a16:rowId xmlns:a16="http://schemas.microsoft.com/office/drawing/2014/main" val="2810755286"/>
                  </a:ext>
                </a:extLst>
              </a:tr>
              <a:tr h="964177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dung: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nêu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cảm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nghĩ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extLst>
                  <a:ext uri="{0D108BD9-81ED-4DB2-BD59-A6C34878D82A}">
                    <a16:rowId xmlns:a16="http://schemas.microsoft.com/office/drawing/2014/main" val="153373123"/>
                  </a:ext>
                </a:extLst>
              </a:tr>
              <a:tr h="112487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Sử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chủ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cụm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Xác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định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chủ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cụm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đoạn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đó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extLst>
                  <a:ext uri="{0D108BD9-81ED-4DB2-BD59-A6C34878D82A}">
                    <a16:rowId xmlns:a16="http://schemas.microsoft.com/office/drawing/2014/main" val="4133973269"/>
                  </a:ext>
                </a:extLst>
              </a:tr>
              <a:tr h="803481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Đảm bảo các yêu cầu về chính tả, ngữ pháp và diễn đạt.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extLst>
                  <a:ext uri="{0D108BD9-81ED-4DB2-BD59-A6C34878D82A}">
                    <a16:rowId xmlns:a16="http://schemas.microsoft.com/office/drawing/2014/main" val="32969855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457087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965B3AD-1CF0-49AB-80F8-C3D2475204A4}"/>
              </a:ext>
            </a:extLst>
          </p:cNvPr>
          <p:cNvSpPr/>
          <p:nvPr/>
        </p:nvSpPr>
        <p:spPr>
          <a:xfrm>
            <a:off x="-9525" y="4095750"/>
            <a:ext cx="12191580" cy="27813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5D6469A-35CA-4B23-A0D3-C19BEDE7ABD3}"/>
              </a:ext>
            </a:extLst>
          </p:cNvPr>
          <p:cNvSpPr/>
          <p:nvPr/>
        </p:nvSpPr>
        <p:spPr>
          <a:xfrm>
            <a:off x="-10718" y="-17463"/>
            <a:ext cx="12202298" cy="4113213"/>
          </a:xfrm>
          <a:prstGeom prst="rect">
            <a:avLst/>
          </a:prstGeom>
          <a:solidFill>
            <a:srgbClr val="BFDC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3" name="图片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01425" y="6194461"/>
            <a:ext cx="555265" cy="298998"/>
          </a:xfrm>
          <a:prstGeom prst="rect">
            <a:avLst/>
          </a:prstGeom>
        </p:spPr>
      </p:pic>
      <p:pic>
        <p:nvPicPr>
          <p:cNvPr id="25" name="图片 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10718" y="5884851"/>
            <a:ext cx="518061" cy="690767"/>
          </a:xfrm>
          <a:prstGeom prst="rect">
            <a:avLst/>
          </a:prstGeom>
        </p:spPr>
      </p:pic>
      <p:pic>
        <p:nvPicPr>
          <p:cNvPr id="26" name="图片 2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11125" y="5711805"/>
            <a:ext cx="647842" cy="863813"/>
          </a:xfrm>
          <a:prstGeom prst="rect">
            <a:avLst/>
          </a:prstGeom>
        </p:spPr>
      </p:pic>
      <p:pic>
        <p:nvPicPr>
          <p:cNvPr id="27" name="图片 2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214759" y="5770388"/>
            <a:ext cx="570823" cy="746481"/>
          </a:xfrm>
          <a:prstGeom prst="rect">
            <a:avLst/>
          </a:prstGeom>
        </p:spPr>
      </p:pic>
      <p:pic>
        <p:nvPicPr>
          <p:cNvPr id="30" name="图片 2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94507" y="6195533"/>
            <a:ext cx="555265" cy="298998"/>
          </a:xfrm>
          <a:prstGeom prst="rect">
            <a:avLst/>
          </a:prstGeom>
        </p:spPr>
      </p:pic>
      <p:pic>
        <p:nvPicPr>
          <p:cNvPr id="31" name="图片 3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21744" y="6197872"/>
            <a:ext cx="404831" cy="217994"/>
          </a:xfrm>
          <a:prstGeom prst="rect">
            <a:avLst/>
          </a:prstGeom>
        </p:spPr>
      </p:pic>
      <p:pic>
        <p:nvPicPr>
          <p:cNvPr id="49" name="图片 4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87938" y="1332680"/>
            <a:ext cx="701136" cy="193815"/>
          </a:xfrm>
          <a:prstGeom prst="rect">
            <a:avLst/>
          </a:prstGeom>
        </p:spPr>
      </p:pic>
      <p:pic>
        <p:nvPicPr>
          <p:cNvPr id="34" name="图片 3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0767" y="470622"/>
            <a:ext cx="1104511" cy="971025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597715" y="369711"/>
            <a:ext cx="647842" cy="508125"/>
          </a:xfrm>
          <a:prstGeom prst="rect">
            <a:avLst/>
          </a:prstGeom>
        </p:spPr>
      </p:pic>
      <p:pic>
        <p:nvPicPr>
          <p:cNvPr id="50" name="图片 4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704144" y="652931"/>
            <a:ext cx="647842" cy="508125"/>
          </a:xfrm>
          <a:prstGeom prst="rect">
            <a:avLst/>
          </a:prstGeom>
        </p:spPr>
      </p:pic>
      <p:grpSp>
        <p:nvGrpSpPr>
          <p:cNvPr id="3" name="Group 4"/>
          <p:cNvGrpSpPr>
            <a:grpSpLocks noChangeAspect="1"/>
          </p:cNvGrpSpPr>
          <p:nvPr/>
        </p:nvGrpSpPr>
        <p:grpSpPr bwMode="auto">
          <a:xfrm>
            <a:off x="-58057" y="-38100"/>
            <a:ext cx="12308114" cy="6934200"/>
            <a:chOff x="1650" y="-11"/>
            <a:chExt cx="4420" cy="4368"/>
          </a:xfrm>
        </p:grpSpPr>
        <p:sp>
          <p:nvSpPr>
            <p:cNvPr id="5" name="Freeform 5"/>
            <p:cNvSpPr>
              <a:spLocks noEditPoints="1"/>
            </p:cNvSpPr>
            <p:nvPr/>
          </p:nvSpPr>
          <p:spPr bwMode="auto">
            <a:xfrm>
              <a:off x="1650" y="-11"/>
              <a:ext cx="4420" cy="4368"/>
            </a:xfrm>
            <a:custGeom>
              <a:avLst/>
              <a:gdLst>
                <a:gd name="T0" fmla="*/ 1991 w 2032"/>
                <a:gd name="T1" fmla="*/ 1430 h 2008"/>
                <a:gd name="T2" fmla="*/ 1996 w 2032"/>
                <a:gd name="T3" fmla="*/ 1102 h 2008"/>
                <a:gd name="T4" fmla="*/ 1984 w 2032"/>
                <a:gd name="T5" fmla="*/ 776 h 2008"/>
                <a:gd name="T6" fmla="*/ 1987 w 2032"/>
                <a:gd name="T7" fmla="*/ 491 h 2008"/>
                <a:gd name="T8" fmla="*/ 2004 w 2032"/>
                <a:gd name="T9" fmla="*/ 256 h 2008"/>
                <a:gd name="T10" fmla="*/ 1961 w 2032"/>
                <a:gd name="T11" fmla="*/ 63 h 2008"/>
                <a:gd name="T12" fmla="*/ 1696 w 2032"/>
                <a:gd name="T13" fmla="*/ 24 h 2008"/>
                <a:gd name="T14" fmla="*/ 757 w 2032"/>
                <a:gd name="T15" fmla="*/ 6 h 2008"/>
                <a:gd name="T16" fmla="*/ 375 w 2032"/>
                <a:gd name="T17" fmla="*/ 19 h 2008"/>
                <a:gd name="T18" fmla="*/ 120 w 2032"/>
                <a:gd name="T19" fmla="*/ 19 h 2008"/>
                <a:gd name="T20" fmla="*/ 25 w 2032"/>
                <a:gd name="T21" fmla="*/ 198 h 2008"/>
                <a:gd name="T22" fmla="*/ 12 w 2032"/>
                <a:gd name="T23" fmla="*/ 431 h 2008"/>
                <a:gd name="T24" fmla="*/ 21 w 2032"/>
                <a:gd name="T25" fmla="*/ 788 h 2008"/>
                <a:gd name="T26" fmla="*/ 22 w 2032"/>
                <a:gd name="T27" fmla="*/ 1449 h 2008"/>
                <a:gd name="T28" fmla="*/ 34 w 2032"/>
                <a:gd name="T29" fmla="*/ 1720 h 2008"/>
                <a:gd name="T30" fmla="*/ 39 w 2032"/>
                <a:gd name="T31" fmla="*/ 1901 h 2008"/>
                <a:gd name="T32" fmla="*/ 292 w 2032"/>
                <a:gd name="T33" fmla="*/ 1976 h 2008"/>
                <a:gd name="T34" fmla="*/ 646 w 2032"/>
                <a:gd name="T35" fmla="*/ 1976 h 2008"/>
                <a:gd name="T36" fmla="*/ 1423 w 2032"/>
                <a:gd name="T37" fmla="*/ 1963 h 2008"/>
                <a:gd name="T38" fmla="*/ 1819 w 2032"/>
                <a:gd name="T39" fmla="*/ 1976 h 2008"/>
                <a:gd name="T40" fmla="*/ 1977 w 2032"/>
                <a:gd name="T41" fmla="*/ 1896 h 2008"/>
                <a:gd name="T42" fmla="*/ 1991 w 2032"/>
                <a:gd name="T43" fmla="*/ 1430 h 2008"/>
                <a:gd name="T44" fmla="*/ 1956 w 2032"/>
                <a:gd name="T45" fmla="*/ 1535 h 2008"/>
                <a:gd name="T46" fmla="*/ 1943 w 2032"/>
                <a:gd name="T47" fmla="*/ 1756 h 2008"/>
                <a:gd name="T48" fmla="*/ 1854 w 2032"/>
                <a:gd name="T49" fmla="*/ 1925 h 2008"/>
                <a:gd name="T50" fmla="*/ 1612 w 2032"/>
                <a:gd name="T51" fmla="*/ 1925 h 2008"/>
                <a:gd name="T52" fmla="*/ 1249 w 2032"/>
                <a:gd name="T53" fmla="*/ 1938 h 2008"/>
                <a:gd name="T54" fmla="*/ 363 w 2032"/>
                <a:gd name="T55" fmla="*/ 1926 h 2008"/>
                <a:gd name="T56" fmla="*/ 108 w 2032"/>
                <a:gd name="T57" fmla="*/ 1884 h 2008"/>
                <a:gd name="T58" fmla="*/ 67 w 2032"/>
                <a:gd name="T59" fmla="*/ 1701 h 2008"/>
                <a:gd name="T60" fmla="*/ 83 w 2032"/>
                <a:gd name="T61" fmla="*/ 1478 h 2008"/>
                <a:gd name="T62" fmla="*/ 86 w 2032"/>
                <a:gd name="T63" fmla="*/ 1208 h 2008"/>
                <a:gd name="T64" fmla="*/ 74 w 2032"/>
                <a:gd name="T65" fmla="*/ 899 h 2008"/>
                <a:gd name="T66" fmla="*/ 75 w 2032"/>
                <a:gd name="T67" fmla="*/ 588 h 2008"/>
                <a:gd name="T68" fmla="*/ 88 w 2032"/>
                <a:gd name="T69" fmla="*/ 146 h 2008"/>
                <a:gd name="T70" fmla="*/ 243 w 2032"/>
                <a:gd name="T71" fmla="*/ 66 h 2008"/>
                <a:gd name="T72" fmla="*/ 618 w 2032"/>
                <a:gd name="T73" fmla="*/ 82 h 2008"/>
                <a:gd name="T74" fmla="*/ 1355 w 2032"/>
                <a:gd name="T75" fmla="*/ 70 h 2008"/>
                <a:gd name="T76" fmla="*/ 1691 w 2032"/>
                <a:gd name="T77" fmla="*/ 70 h 2008"/>
                <a:gd name="T78" fmla="*/ 1934 w 2032"/>
                <a:gd name="T79" fmla="*/ 141 h 2008"/>
                <a:gd name="T80" fmla="*/ 1935 w 2032"/>
                <a:gd name="T81" fmla="*/ 313 h 2008"/>
                <a:gd name="T82" fmla="*/ 1946 w 2032"/>
                <a:gd name="T83" fmla="*/ 570 h 2008"/>
                <a:gd name="T84" fmla="*/ 1948 w 2032"/>
                <a:gd name="T85" fmla="*/ 1196 h 2008"/>
                <a:gd name="T86" fmla="*/ 1956 w 2032"/>
                <a:gd name="T87" fmla="*/ 1535 h 20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032" h="2008">
                  <a:moveTo>
                    <a:pt x="1991" y="1430"/>
                  </a:moveTo>
                  <a:cubicBezTo>
                    <a:pt x="1991" y="1319"/>
                    <a:pt x="2007" y="1212"/>
                    <a:pt x="1996" y="1102"/>
                  </a:cubicBezTo>
                  <a:cubicBezTo>
                    <a:pt x="1985" y="990"/>
                    <a:pt x="1970" y="888"/>
                    <a:pt x="1984" y="776"/>
                  </a:cubicBezTo>
                  <a:cubicBezTo>
                    <a:pt x="1996" y="683"/>
                    <a:pt x="1987" y="585"/>
                    <a:pt x="1987" y="491"/>
                  </a:cubicBezTo>
                  <a:cubicBezTo>
                    <a:pt x="1987" y="411"/>
                    <a:pt x="2004" y="335"/>
                    <a:pt x="2004" y="256"/>
                  </a:cubicBezTo>
                  <a:cubicBezTo>
                    <a:pt x="2004" y="194"/>
                    <a:pt x="2000" y="105"/>
                    <a:pt x="1961" y="63"/>
                  </a:cubicBezTo>
                  <a:cubicBezTo>
                    <a:pt x="1902" y="0"/>
                    <a:pt x="1771" y="20"/>
                    <a:pt x="1696" y="24"/>
                  </a:cubicBezTo>
                  <a:cubicBezTo>
                    <a:pt x="1387" y="41"/>
                    <a:pt x="1085" y="8"/>
                    <a:pt x="757" y="6"/>
                  </a:cubicBezTo>
                  <a:cubicBezTo>
                    <a:pt x="616" y="5"/>
                    <a:pt x="516" y="6"/>
                    <a:pt x="375" y="19"/>
                  </a:cubicBezTo>
                  <a:cubicBezTo>
                    <a:pt x="336" y="23"/>
                    <a:pt x="157" y="12"/>
                    <a:pt x="120" y="19"/>
                  </a:cubicBezTo>
                  <a:cubicBezTo>
                    <a:pt x="120" y="19"/>
                    <a:pt x="0" y="33"/>
                    <a:pt x="25" y="198"/>
                  </a:cubicBezTo>
                  <a:cubicBezTo>
                    <a:pt x="37" y="279"/>
                    <a:pt x="15" y="349"/>
                    <a:pt x="12" y="431"/>
                  </a:cubicBezTo>
                  <a:cubicBezTo>
                    <a:pt x="8" y="551"/>
                    <a:pt x="8" y="669"/>
                    <a:pt x="21" y="788"/>
                  </a:cubicBezTo>
                  <a:cubicBezTo>
                    <a:pt x="44" y="1006"/>
                    <a:pt x="50" y="1197"/>
                    <a:pt x="22" y="1449"/>
                  </a:cubicBezTo>
                  <a:cubicBezTo>
                    <a:pt x="12" y="1544"/>
                    <a:pt x="38" y="1624"/>
                    <a:pt x="34" y="1720"/>
                  </a:cubicBezTo>
                  <a:cubicBezTo>
                    <a:pt x="32" y="1760"/>
                    <a:pt x="18" y="1864"/>
                    <a:pt x="39" y="1901"/>
                  </a:cubicBezTo>
                  <a:cubicBezTo>
                    <a:pt x="85" y="1980"/>
                    <a:pt x="216" y="1973"/>
                    <a:pt x="292" y="1976"/>
                  </a:cubicBezTo>
                  <a:cubicBezTo>
                    <a:pt x="410" y="1981"/>
                    <a:pt x="488" y="1958"/>
                    <a:pt x="646" y="1976"/>
                  </a:cubicBezTo>
                  <a:cubicBezTo>
                    <a:pt x="911" y="2008"/>
                    <a:pt x="1156" y="1976"/>
                    <a:pt x="1423" y="1963"/>
                  </a:cubicBezTo>
                  <a:cubicBezTo>
                    <a:pt x="1540" y="1958"/>
                    <a:pt x="1701" y="1984"/>
                    <a:pt x="1819" y="1976"/>
                  </a:cubicBezTo>
                  <a:cubicBezTo>
                    <a:pt x="1888" y="1971"/>
                    <a:pt x="1949" y="1958"/>
                    <a:pt x="1977" y="1896"/>
                  </a:cubicBezTo>
                  <a:cubicBezTo>
                    <a:pt x="2032" y="1776"/>
                    <a:pt x="1991" y="1561"/>
                    <a:pt x="1991" y="1430"/>
                  </a:cubicBezTo>
                  <a:close/>
                  <a:moveTo>
                    <a:pt x="1956" y="1535"/>
                  </a:moveTo>
                  <a:cubicBezTo>
                    <a:pt x="1953" y="1613"/>
                    <a:pt x="1932" y="1679"/>
                    <a:pt x="1943" y="1756"/>
                  </a:cubicBezTo>
                  <a:cubicBezTo>
                    <a:pt x="1967" y="1912"/>
                    <a:pt x="1854" y="1925"/>
                    <a:pt x="1854" y="1925"/>
                  </a:cubicBezTo>
                  <a:cubicBezTo>
                    <a:pt x="1818" y="1932"/>
                    <a:pt x="1648" y="1922"/>
                    <a:pt x="1612" y="1925"/>
                  </a:cubicBezTo>
                  <a:cubicBezTo>
                    <a:pt x="1478" y="1938"/>
                    <a:pt x="1383" y="1939"/>
                    <a:pt x="1249" y="1938"/>
                  </a:cubicBezTo>
                  <a:cubicBezTo>
                    <a:pt x="939" y="1936"/>
                    <a:pt x="684" y="1907"/>
                    <a:pt x="363" y="1926"/>
                  </a:cubicBezTo>
                  <a:cubicBezTo>
                    <a:pt x="291" y="1930"/>
                    <a:pt x="163" y="1943"/>
                    <a:pt x="108" y="1884"/>
                  </a:cubicBezTo>
                  <a:cubicBezTo>
                    <a:pt x="71" y="1844"/>
                    <a:pt x="67" y="1760"/>
                    <a:pt x="67" y="1701"/>
                  </a:cubicBezTo>
                  <a:cubicBezTo>
                    <a:pt x="67" y="1626"/>
                    <a:pt x="83" y="1554"/>
                    <a:pt x="83" y="1478"/>
                  </a:cubicBezTo>
                  <a:cubicBezTo>
                    <a:pt x="83" y="1389"/>
                    <a:pt x="75" y="1296"/>
                    <a:pt x="86" y="1208"/>
                  </a:cubicBezTo>
                  <a:cubicBezTo>
                    <a:pt x="100" y="1102"/>
                    <a:pt x="85" y="1004"/>
                    <a:pt x="74" y="899"/>
                  </a:cubicBezTo>
                  <a:cubicBezTo>
                    <a:pt x="64" y="794"/>
                    <a:pt x="75" y="692"/>
                    <a:pt x="75" y="588"/>
                  </a:cubicBezTo>
                  <a:cubicBezTo>
                    <a:pt x="75" y="464"/>
                    <a:pt x="37" y="260"/>
                    <a:pt x="88" y="146"/>
                  </a:cubicBezTo>
                  <a:cubicBezTo>
                    <a:pt x="115" y="87"/>
                    <a:pt x="177" y="71"/>
                    <a:pt x="243" y="66"/>
                  </a:cubicBezTo>
                  <a:cubicBezTo>
                    <a:pt x="354" y="58"/>
                    <a:pt x="507" y="87"/>
                    <a:pt x="618" y="82"/>
                  </a:cubicBezTo>
                  <a:cubicBezTo>
                    <a:pt x="871" y="70"/>
                    <a:pt x="1104" y="40"/>
                    <a:pt x="1355" y="70"/>
                  </a:cubicBezTo>
                  <a:cubicBezTo>
                    <a:pt x="1504" y="87"/>
                    <a:pt x="1579" y="65"/>
                    <a:pt x="1691" y="70"/>
                  </a:cubicBezTo>
                  <a:cubicBezTo>
                    <a:pt x="1762" y="73"/>
                    <a:pt x="1901" y="53"/>
                    <a:pt x="1934" y="141"/>
                  </a:cubicBezTo>
                  <a:cubicBezTo>
                    <a:pt x="1948" y="179"/>
                    <a:pt x="1937" y="275"/>
                    <a:pt x="1935" y="313"/>
                  </a:cubicBezTo>
                  <a:cubicBezTo>
                    <a:pt x="1931" y="403"/>
                    <a:pt x="1956" y="480"/>
                    <a:pt x="1946" y="570"/>
                  </a:cubicBezTo>
                  <a:cubicBezTo>
                    <a:pt x="1920" y="808"/>
                    <a:pt x="1925" y="990"/>
                    <a:pt x="1948" y="1196"/>
                  </a:cubicBezTo>
                  <a:cubicBezTo>
                    <a:pt x="1960" y="1309"/>
                    <a:pt x="1960" y="1421"/>
                    <a:pt x="1956" y="1535"/>
                  </a:cubicBezTo>
                  <a:close/>
                </a:path>
              </a:pathLst>
            </a:custGeom>
            <a:solidFill>
              <a:srgbClr val="BFE3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6" name="Freeform 6"/>
            <p:cNvSpPr>
              <a:spLocks noEditPoints="1"/>
            </p:cNvSpPr>
            <p:nvPr/>
          </p:nvSpPr>
          <p:spPr bwMode="auto">
            <a:xfrm>
              <a:off x="1667" y="-2"/>
              <a:ext cx="4348" cy="4322"/>
            </a:xfrm>
            <a:custGeom>
              <a:avLst/>
              <a:gdLst>
                <a:gd name="T0" fmla="*/ 283 w 1999"/>
                <a:gd name="T1" fmla="*/ 1974 h 1987"/>
                <a:gd name="T2" fmla="*/ 24 w 1999"/>
                <a:gd name="T3" fmla="*/ 1716 h 1987"/>
                <a:gd name="T4" fmla="*/ 13 w 1999"/>
                <a:gd name="T5" fmla="*/ 1445 h 1987"/>
                <a:gd name="T6" fmla="*/ 0 w 1999"/>
                <a:gd name="T7" fmla="*/ 560 h 1987"/>
                <a:gd name="T8" fmla="*/ 16 w 1999"/>
                <a:gd name="T9" fmla="*/ 194 h 1987"/>
                <a:gd name="T10" fmla="*/ 111 w 1999"/>
                <a:gd name="T11" fmla="*/ 14 h 1987"/>
                <a:gd name="T12" fmla="*/ 366 w 1999"/>
                <a:gd name="T13" fmla="*/ 14 h 1987"/>
                <a:gd name="T14" fmla="*/ 1498 w 1999"/>
                <a:gd name="T15" fmla="*/ 23 h 1987"/>
                <a:gd name="T16" fmla="*/ 1954 w 1999"/>
                <a:gd name="T17" fmla="*/ 58 h 1987"/>
                <a:gd name="T18" fmla="*/ 1981 w 1999"/>
                <a:gd name="T19" fmla="*/ 487 h 1987"/>
                <a:gd name="T20" fmla="*/ 1972 w 1999"/>
                <a:gd name="T21" fmla="*/ 867 h 1987"/>
                <a:gd name="T22" fmla="*/ 1985 w 1999"/>
                <a:gd name="T23" fmla="*/ 1425 h 1987"/>
                <a:gd name="T24" fmla="*/ 1999 w 1999"/>
                <a:gd name="T25" fmla="*/ 1713 h 1987"/>
                <a:gd name="T26" fmla="*/ 1759 w 1999"/>
                <a:gd name="T27" fmla="*/ 1975 h 1987"/>
                <a:gd name="T28" fmla="*/ 881 w 1999"/>
                <a:gd name="T29" fmla="*/ 1987 h 1987"/>
                <a:gd name="T30" fmla="*/ 1415 w 1999"/>
                <a:gd name="T31" fmla="*/ 1958 h 1987"/>
                <a:gd name="T32" fmla="*/ 1811 w 1999"/>
                <a:gd name="T33" fmla="*/ 1971 h 1987"/>
                <a:gd name="T34" fmla="*/ 1982 w 1999"/>
                <a:gd name="T35" fmla="*/ 1426 h 1987"/>
                <a:gd name="T36" fmla="*/ 1987 w 1999"/>
                <a:gd name="T37" fmla="*/ 1098 h 1987"/>
                <a:gd name="T38" fmla="*/ 1981 w 1999"/>
                <a:gd name="T39" fmla="*/ 659 h 1987"/>
                <a:gd name="T40" fmla="*/ 1994 w 1999"/>
                <a:gd name="T41" fmla="*/ 252 h 1987"/>
                <a:gd name="T42" fmla="*/ 1688 w 1999"/>
                <a:gd name="T43" fmla="*/ 21 h 1987"/>
                <a:gd name="T44" fmla="*/ 684 w 1999"/>
                <a:gd name="T45" fmla="*/ 3 h 1987"/>
                <a:gd name="T46" fmla="*/ 166 w 1999"/>
                <a:gd name="T47" fmla="*/ 14 h 1987"/>
                <a:gd name="T48" fmla="*/ 64 w 1999"/>
                <a:gd name="T49" fmla="*/ 38 h 1987"/>
                <a:gd name="T50" fmla="*/ 22 w 1999"/>
                <a:gd name="T51" fmla="*/ 244 h 1987"/>
                <a:gd name="T52" fmla="*/ 14 w 1999"/>
                <a:gd name="T53" fmla="*/ 784 h 1987"/>
                <a:gd name="T54" fmla="*/ 13 w 1999"/>
                <a:gd name="T55" fmla="*/ 1492 h 1987"/>
                <a:gd name="T56" fmla="*/ 21 w 1999"/>
                <a:gd name="T57" fmla="*/ 1824 h 1987"/>
                <a:gd name="T58" fmla="*/ 318 w 1999"/>
                <a:gd name="T59" fmla="*/ 1972 h 1987"/>
                <a:gd name="T60" fmla="*/ 583 w 1999"/>
                <a:gd name="T61" fmla="*/ 1917 h 1987"/>
                <a:gd name="T62" fmla="*/ 99 w 1999"/>
                <a:gd name="T63" fmla="*/ 1881 h 1987"/>
                <a:gd name="T64" fmla="*/ 74 w 1999"/>
                <a:gd name="T65" fmla="*/ 1474 h 1987"/>
                <a:gd name="T66" fmla="*/ 82 w 1999"/>
                <a:gd name="T67" fmla="*/ 1114 h 1987"/>
                <a:gd name="T68" fmla="*/ 66 w 1999"/>
                <a:gd name="T69" fmla="*/ 585 h 1987"/>
                <a:gd name="T70" fmla="*/ 79 w 1999"/>
                <a:gd name="T71" fmla="*/ 141 h 1987"/>
                <a:gd name="T72" fmla="*/ 582 w 1999"/>
                <a:gd name="T73" fmla="*/ 77 h 1987"/>
                <a:gd name="T74" fmla="*/ 1347 w 1999"/>
                <a:gd name="T75" fmla="*/ 64 h 1987"/>
                <a:gd name="T76" fmla="*/ 1683 w 1999"/>
                <a:gd name="T77" fmla="*/ 64 h 1987"/>
                <a:gd name="T78" fmla="*/ 1928 w 1999"/>
                <a:gd name="T79" fmla="*/ 136 h 1987"/>
                <a:gd name="T80" fmla="*/ 1928 w 1999"/>
                <a:gd name="T81" fmla="*/ 332 h 1987"/>
                <a:gd name="T82" fmla="*/ 1922 w 1999"/>
                <a:gd name="T83" fmla="*/ 868 h 1987"/>
                <a:gd name="T84" fmla="*/ 1949 w 1999"/>
                <a:gd name="T85" fmla="*/ 1531 h 1987"/>
                <a:gd name="T86" fmla="*/ 1940 w 1999"/>
                <a:gd name="T87" fmla="*/ 1793 h 1987"/>
                <a:gd name="T88" fmla="*/ 1795 w 1999"/>
                <a:gd name="T89" fmla="*/ 1925 h 1987"/>
                <a:gd name="T90" fmla="*/ 1303 w 1999"/>
                <a:gd name="T91" fmla="*/ 1936 h 1987"/>
                <a:gd name="T92" fmla="*/ 1604 w 1999"/>
                <a:gd name="T93" fmla="*/ 1920 h 1987"/>
                <a:gd name="T94" fmla="*/ 1846 w 1999"/>
                <a:gd name="T95" fmla="*/ 1920 h 1987"/>
                <a:gd name="T96" fmla="*/ 1937 w 1999"/>
                <a:gd name="T97" fmla="*/ 1793 h 1987"/>
                <a:gd name="T98" fmla="*/ 1946 w 1999"/>
                <a:gd name="T99" fmla="*/ 1531 h 1987"/>
                <a:gd name="T100" fmla="*/ 1919 w 1999"/>
                <a:gd name="T101" fmla="*/ 868 h 1987"/>
                <a:gd name="T102" fmla="*/ 1925 w 1999"/>
                <a:gd name="T103" fmla="*/ 332 h 1987"/>
                <a:gd name="T104" fmla="*/ 1925 w 1999"/>
                <a:gd name="T105" fmla="*/ 137 h 1987"/>
                <a:gd name="T106" fmla="*/ 1683 w 1999"/>
                <a:gd name="T107" fmla="*/ 67 h 1987"/>
                <a:gd name="T108" fmla="*/ 1347 w 1999"/>
                <a:gd name="T109" fmla="*/ 67 h 1987"/>
                <a:gd name="T110" fmla="*/ 582 w 1999"/>
                <a:gd name="T111" fmla="*/ 80 h 1987"/>
                <a:gd name="T112" fmla="*/ 82 w 1999"/>
                <a:gd name="T113" fmla="*/ 143 h 1987"/>
                <a:gd name="T114" fmla="*/ 69 w 1999"/>
                <a:gd name="T115" fmla="*/ 585 h 1987"/>
                <a:gd name="T116" fmla="*/ 85 w 1999"/>
                <a:gd name="T117" fmla="*/ 1114 h 1987"/>
                <a:gd name="T118" fmla="*/ 77 w 1999"/>
                <a:gd name="T119" fmla="*/ 1474 h 1987"/>
                <a:gd name="T120" fmla="*/ 101 w 1999"/>
                <a:gd name="T121" fmla="*/ 1879 h 1987"/>
                <a:gd name="T122" fmla="*/ 583 w 1999"/>
                <a:gd name="T123" fmla="*/ 1914 h 19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999" h="1987">
                  <a:moveTo>
                    <a:pt x="638" y="1974"/>
                  </a:moveTo>
                  <a:cubicBezTo>
                    <a:pt x="592" y="1969"/>
                    <a:pt x="553" y="1967"/>
                    <a:pt x="517" y="1967"/>
                  </a:cubicBezTo>
                  <a:cubicBezTo>
                    <a:pt x="517" y="1967"/>
                    <a:pt x="517" y="1967"/>
                    <a:pt x="517" y="1967"/>
                  </a:cubicBezTo>
                  <a:cubicBezTo>
                    <a:pt x="443" y="1967"/>
                    <a:pt x="386" y="1975"/>
                    <a:pt x="318" y="1975"/>
                  </a:cubicBezTo>
                  <a:cubicBezTo>
                    <a:pt x="318" y="1975"/>
                    <a:pt x="318" y="1975"/>
                    <a:pt x="318" y="1975"/>
                  </a:cubicBezTo>
                  <a:cubicBezTo>
                    <a:pt x="307" y="1975"/>
                    <a:pt x="295" y="1974"/>
                    <a:pt x="283" y="1974"/>
                  </a:cubicBezTo>
                  <a:cubicBezTo>
                    <a:pt x="283" y="1974"/>
                    <a:pt x="283" y="1974"/>
                    <a:pt x="283" y="1974"/>
                  </a:cubicBezTo>
                  <a:cubicBezTo>
                    <a:pt x="208" y="1971"/>
                    <a:pt x="77" y="1978"/>
                    <a:pt x="30" y="1898"/>
                  </a:cubicBezTo>
                  <a:cubicBezTo>
                    <a:pt x="30" y="1898"/>
                    <a:pt x="30" y="1898"/>
                    <a:pt x="30" y="1898"/>
                  </a:cubicBezTo>
                  <a:cubicBezTo>
                    <a:pt x="20" y="1882"/>
                    <a:pt x="18" y="1854"/>
                    <a:pt x="18" y="1824"/>
                  </a:cubicBezTo>
                  <a:cubicBezTo>
                    <a:pt x="18" y="1824"/>
                    <a:pt x="18" y="1824"/>
                    <a:pt x="18" y="1824"/>
                  </a:cubicBezTo>
                  <a:cubicBezTo>
                    <a:pt x="18" y="1783"/>
                    <a:pt x="23" y="1739"/>
                    <a:pt x="24" y="1716"/>
                  </a:cubicBezTo>
                  <a:cubicBezTo>
                    <a:pt x="24" y="1716"/>
                    <a:pt x="24" y="1716"/>
                    <a:pt x="24" y="1716"/>
                  </a:cubicBezTo>
                  <a:cubicBezTo>
                    <a:pt x="24" y="1708"/>
                    <a:pt x="25" y="1700"/>
                    <a:pt x="25" y="1692"/>
                  </a:cubicBezTo>
                  <a:cubicBezTo>
                    <a:pt x="25" y="1692"/>
                    <a:pt x="25" y="1692"/>
                    <a:pt x="25" y="1692"/>
                  </a:cubicBezTo>
                  <a:cubicBezTo>
                    <a:pt x="25" y="1623"/>
                    <a:pt x="10" y="1560"/>
                    <a:pt x="10" y="1492"/>
                  </a:cubicBezTo>
                  <a:cubicBezTo>
                    <a:pt x="10" y="1492"/>
                    <a:pt x="10" y="1492"/>
                    <a:pt x="10" y="1492"/>
                  </a:cubicBezTo>
                  <a:cubicBezTo>
                    <a:pt x="10" y="1476"/>
                    <a:pt x="11" y="1461"/>
                    <a:pt x="13" y="1445"/>
                  </a:cubicBezTo>
                  <a:cubicBezTo>
                    <a:pt x="13" y="1445"/>
                    <a:pt x="13" y="1445"/>
                    <a:pt x="13" y="1445"/>
                  </a:cubicBezTo>
                  <a:cubicBezTo>
                    <a:pt x="26" y="1328"/>
                    <a:pt x="31" y="1225"/>
                    <a:pt x="31" y="1126"/>
                  </a:cubicBezTo>
                  <a:cubicBezTo>
                    <a:pt x="31" y="1126"/>
                    <a:pt x="31" y="1126"/>
                    <a:pt x="31" y="1126"/>
                  </a:cubicBezTo>
                  <a:cubicBezTo>
                    <a:pt x="31" y="1011"/>
                    <a:pt x="24" y="901"/>
                    <a:pt x="11" y="784"/>
                  </a:cubicBezTo>
                  <a:cubicBezTo>
                    <a:pt x="11" y="784"/>
                    <a:pt x="11" y="784"/>
                    <a:pt x="11" y="784"/>
                  </a:cubicBezTo>
                  <a:cubicBezTo>
                    <a:pt x="3" y="709"/>
                    <a:pt x="0" y="635"/>
                    <a:pt x="0" y="560"/>
                  </a:cubicBezTo>
                  <a:cubicBezTo>
                    <a:pt x="0" y="560"/>
                    <a:pt x="0" y="560"/>
                    <a:pt x="0" y="560"/>
                  </a:cubicBezTo>
                  <a:cubicBezTo>
                    <a:pt x="0" y="516"/>
                    <a:pt x="1" y="472"/>
                    <a:pt x="3" y="427"/>
                  </a:cubicBezTo>
                  <a:cubicBezTo>
                    <a:pt x="3" y="427"/>
                    <a:pt x="3" y="427"/>
                    <a:pt x="3" y="427"/>
                  </a:cubicBezTo>
                  <a:cubicBezTo>
                    <a:pt x="5" y="362"/>
                    <a:pt x="19" y="305"/>
                    <a:pt x="19" y="244"/>
                  </a:cubicBezTo>
                  <a:cubicBezTo>
                    <a:pt x="19" y="244"/>
                    <a:pt x="19" y="244"/>
                    <a:pt x="19" y="244"/>
                  </a:cubicBezTo>
                  <a:cubicBezTo>
                    <a:pt x="19" y="228"/>
                    <a:pt x="18" y="211"/>
                    <a:pt x="16" y="194"/>
                  </a:cubicBezTo>
                  <a:cubicBezTo>
                    <a:pt x="16" y="194"/>
                    <a:pt x="16" y="194"/>
                    <a:pt x="16" y="194"/>
                  </a:cubicBezTo>
                  <a:cubicBezTo>
                    <a:pt x="13" y="179"/>
                    <a:pt x="12" y="164"/>
                    <a:pt x="12" y="151"/>
                  </a:cubicBezTo>
                  <a:cubicBezTo>
                    <a:pt x="12" y="151"/>
                    <a:pt x="12" y="151"/>
                    <a:pt x="12" y="151"/>
                  </a:cubicBezTo>
                  <a:cubicBezTo>
                    <a:pt x="12" y="88"/>
                    <a:pt x="37" y="54"/>
                    <a:pt x="62" y="35"/>
                  </a:cubicBezTo>
                  <a:cubicBezTo>
                    <a:pt x="62" y="35"/>
                    <a:pt x="62" y="35"/>
                    <a:pt x="62" y="35"/>
                  </a:cubicBezTo>
                  <a:cubicBezTo>
                    <a:pt x="87" y="17"/>
                    <a:pt x="111" y="14"/>
                    <a:pt x="111" y="14"/>
                  </a:cubicBezTo>
                  <a:cubicBezTo>
                    <a:pt x="111" y="14"/>
                    <a:pt x="111" y="14"/>
                    <a:pt x="111" y="14"/>
                  </a:cubicBezTo>
                  <a:cubicBezTo>
                    <a:pt x="121" y="12"/>
                    <a:pt x="141" y="11"/>
                    <a:pt x="166" y="11"/>
                  </a:cubicBezTo>
                  <a:cubicBezTo>
                    <a:pt x="166" y="11"/>
                    <a:pt x="166" y="11"/>
                    <a:pt x="166" y="11"/>
                  </a:cubicBezTo>
                  <a:cubicBezTo>
                    <a:pt x="220" y="11"/>
                    <a:pt x="298" y="15"/>
                    <a:pt x="342" y="15"/>
                  </a:cubicBezTo>
                  <a:cubicBezTo>
                    <a:pt x="342" y="15"/>
                    <a:pt x="342" y="15"/>
                    <a:pt x="342" y="15"/>
                  </a:cubicBezTo>
                  <a:cubicBezTo>
                    <a:pt x="352" y="15"/>
                    <a:pt x="361" y="14"/>
                    <a:pt x="366" y="14"/>
                  </a:cubicBezTo>
                  <a:cubicBezTo>
                    <a:pt x="366" y="14"/>
                    <a:pt x="366" y="14"/>
                    <a:pt x="366" y="14"/>
                  </a:cubicBezTo>
                  <a:cubicBezTo>
                    <a:pt x="485" y="3"/>
                    <a:pt x="574" y="0"/>
                    <a:pt x="684" y="0"/>
                  </a:cubicBezTo>
                  <a:cubicBezTo>
                    <a:pt x="684" y="0"/>
                    <a:pt x="684" y="0"/>
                    <a:pt x="684" y="0"/>
                  </a:cubicBezTo>
                  <a:cubicBezTo>
                    <a:pt x="705" y="0"/>
                    <a:pt x="726" y="0"/>
                    <a:pt x="749" y="0"/>
                  </a:cubicBezTo>
                  <a:cubicBezTo>
                    <a:pt x="749" y="0"/>
                    <a:pt x="749" y="0"/>
                    <a:pt x="749" y="0"/>
                  </a:cubicBezTo>
                  <a:cubicBezTo>
                    <a:pt x="1010" y="2"/>
                    <a:pt x="1254" y="23"/>
                    <a:pt x="1498" y="23"/>
                  </a:cubicBezTo>
                  <a:cubicBezTo>
                    <a:pt x="1498" y="23"/>
                    <a:pt x="1498" y="23"/>
                    <a:pt x="1498" y="23"/>
                  </a:cubicBezTo>
                  <a:cubicBezTo>
                    <a:pt x="1561" y="23"/>
                    <a:pt x="1624" y="22"/>
                    <a:pt x="1687" y="18"/>
                  </a:cubicBezTo>
                  <a:cubicBezTo>
                    <a:pt x="1687" y="18"/>
                    <a:pt x="1687" y="18"/>
                    <a:pt x="1687" y="18"/>
                  </a:cubicBezTo>
                  <a:cubicBezTo>
                    <a:pt x="1719" y="17"/>
                    <a:pt x="1760" y="12"/>
                    <a:pt x="1802" y="12"/>
                  </a:cubicBezTo>
                  <a:cubicBezTo>
                    <a:pt x="1802" y="12"/>
                    <a:pt x="1802" y="12"/>
                    <a:pt x="1802" y="12"/>
                  </a:cubicBezTo>
                  <a:cubicBezTo>
                    <a:pt x="1860" y="12"/>
                    <a:pt x="1919" y="21"/>
                    <a:pt x="1954" y="58"/>
                  </a:cubicBezTo>
                  <a:cubicBezTo>
                    <a:pt x="1954" y="58"/>
                    <a:pt x="1954" y="58"/>
                    <a:pt x="1954" y="58"/>
                  </a:cubicBezTo>
                  <a:cubicBezTo>
                    <a:pt x="1994" y="101"/>
                    <a:pt x="1997" y="190"/>
                    <a:pt x="1997" y="252"/>
                  </a:cubicBezTo>
                  <a:cubicBezTo>
                    <a:pt x="1997" y="252"/>
                    <a:pt x="1997" y="252"/>
                    <a:pt x="1997" y="252"/>
                  </a:cubicBezTo>
                  <a:cubicBezTo>
                    <a:pt x="1997" y="252"/>
                    <a:pt x="1997" y="252"/>
                    <a:pt x="1997" y="253"/>
                  </a:cubicBezTo>
                  <a:cubicBezTo>
                    <a:pt x="1997" y="253"/>
                    <a:pt x="1997" y="253"/>
                    <a:pt x="1997" y="253"/>
                  </a:cubicBezTo>
                  <a:cubicBezTo>
                    <a:pt x="1997" y="332"/>
                    <a:pt x="1981" y="408"/>
                    <a:pt x="1981" y="487"/>
                  </a:cubicBezTo>
                  <a:cubicBezTo>
                    <a:pt x="1981" y="487"/>
                    <a:pt x="1981" y="487"/>
                    <a:pt x="1981" y="487"/>
                  </a:cubicBezTo>
                  <a:cubicBezTo>
                    <a:pt x="1981" y="543"/>
                    <a:pt x="1984" y="601"/>
                    <a:pt x="1984" y="659"/>
                  </a:cubicBezTo>
                  <a:cubicBezTo>
                    <a:pt x="1984" y="659"/>
                    <a:pt x="1984" y="659"/>
                    <a:pt x="1984" y="659"/>
                  </a:cubicBezTo>
                  <a:cubicBezTo>
                    <a:pt x="1984" y="697"/>
                    <a:pt x="1982" y="735"/>
                    <a:pt x="1978" y="772"/>
                  </a:cubicBezTo>
                  <a:cubicBezTo>
                    <a:pt x="1978" y="772"/>
                    <a:pt x="1978" y="772"/>
                    <a:pt x="1978" y="772"/>
                  </a:cubicBezTo>
                  <a:cubicBezTo>
                    <a:pt x="1974" y="804"/>
                    <a:pt x="1972" y="836"/>
                    <a:pt x="1972" y="867"/>
                  </a:cubicBezTo>
                  <a:cubicBezTo>
                    <a:pt x="1972" y="867"/>
                    <a:pt x="1972" y="867"/>
                    <a:pt x="1972" y="867"/>
                  </a:cubicBezTo>
                  <a:cubicBezTo>
                    <a:pt x="1972" y="944"/>
                    <a:pt x="1982" y="1018"/>
                    <a:pt x="1990" y="1098"/>
                  </a:cubicBezTo>
                  <a:cubicBezTo>
                    <a:pt x="1990" y="1098"/>
                    <a:pt x="1990" y="1098"/>
                    <a:pt x="1990" y="1098"/>
                  </a:cubicBezTo>
                  <a:cubicBezTo>
                    <a:pt x="1993" y="1126"/>
                    <a:pt x="1994" y="1153"/>
                    <a:pt x="1994" y="1181"/>
                  </a:cubicBezTo>
                  <a:cubicBezTo>
                    <a:pt x="1994" y="1181"/>
                    <a:pt x="1994" y="1181"/>
                    <a:pt x="1994" y="1181"/>
                  </a:cubicBezTo>
                  <a:cubicBezTo>
                    <a:pt x="1994" y="1262"/>
                    <a:pt x="1985" y="1343"/>
                    <a:pt x="1985" y="1425"/>
                  </a:cubicBezTo>
                  <a:cubicBezTo>
                    <a:pt x="1985" y="1425"/>
                    <a:pt x="1985" y="1425"/>
                    <a:pt x="1985" y="1425"/>
                  </a:cubicBezTo>
                  <a:cubicBezTo>
                    <a:pt x="1985" y="1425"/>
                    <a:pt x="1985" y="1426"/>
                    <a:pt x="1985" y="1426"/>
                  </a:cubicBezTo>
                  <a:cubicBezTo>
                    <a:pt x="1985" y="1426"/>
                    <a:pt x="1985" y="1426"/>
                    <a:pt x="1985" y="1426"/>
                  </a:cubicBezTo>
                  <a:cubicBezTo>
                    <a:pt x="1983" y="1426"/>
                    <a:pt x="1983" y="1426"/>
                    <a:pt x="1983" y="1426"/>
                  </a:cubicBezTo>
                  <a:cubicBezTo>
                    <a:pt x="1985" y="1426"/>
                    <a:pt x="1985" y="1426"/>
                    <a:pt x="1985" y="1426"/>
                  </a:cubicBezTo>
                  <a:cubicBezTo>
                    <a:pt x="1985" y="1504"/>
                    <a:pt x="1999" y="1612"/>
                    <a:pt x="1999" y="1713"/>
                  </a:cubicBezTo>
                  <a:cubicBezTo>
                    <a:pt x="1999" y="1713"/>
                    <a:pt x="1999" y="1713"/>
                    <a:pt x="1999" y="1713"/>
                  </a:cubicBezTo>
                  <a:cubicBezTo>
                    <a:pt x="1999" y="1780"/>
                    <a:pt x="1993" y="1844"/>
                    <a:pt x="1971" y="1892"/>
                  </a:cubicBezTo>
                  <a:cubicBezTo>
                    <a:pt x="1971" y="1892"/>
                    <a:pt x="1971" y="1892"/>
                    <a:pt x="1971" y="1892"/>
                  </a:cubicBezTo>
                  <a:cubicBezTo>
                    <a:pt x="1942" y="1956"/>
                    <a:pt x="1880" y="1969"/>
                    <a:pt x="1811" y="1974"/>
                  </a:cubicBezTo>
                  <a:cubicBezTo>
                    <a:pt x="1811" y="1974"/>
                    <a:pt x="1811" y="1974"/>
                    <a:pt x="1811" y="1974"/>
                  </a:cubicBezTo>
                  <a:cubicBezTo>
                    <a:pt x="1794" y="1975"/>
                    <a:pt x="1777" y="1975"/>
                    <a:pt x="1759" y="1975"/>
                  </a:cubicBezTo>
                  <a:cubicBezTo>
                    <a:pt x="1759" y="1975"/>
                    <a:pt x="1759" y="1975"/>
                    <a:pt x="1759" y="1975"/>
                  </a:cubicBezTo>
                  <a:cubicBezTo>
                    <a:pt x="1662" y="1975"/>
                    <a:pt x="1545" y="1960"/>
                    <a:pt x="1450" y="1960"/>
                  </a:cubicBezTo>
                  <a:cubicBezTo>
                    <a:pt x="1450" y="1960"/>
                    <a:pt x="1450" y="1960"/>
                    <a:pt x="1450" y="1960"/>
                  </a:cubicBezTo>
                  <a:cubicBezTo>
                    <a:pt x="1438" y="1960"/>
                    <a:pt x="1426" y="1960"/>
                    <a:pt x="1415" y="1961"/>
                  </a:cubicBezTo>
                  <a:cubicBezTo>
                    <a:pt x="1415" y="1961"/>
                    <a:pt x="1415" y="1961"/>
                    <a:pt x="1415" y="1961"/>
                  </a:cubicBezTo>
                  <a:cubicBezTo>
                    <a:pt x="1231" y="1970"/>
                    <a:pt x="1058" y="1987"/>
                    <a:pt x="881" y="1987"/>
                  </a:cubicBezTo>
                  <a:cubicBezTo>
                    <a:pt x="881" y="1987"/>
                    <a:pt x="881" y="1987"/>
                    <a:pt x="881" y="1987"/>
                  </a:cubicBezTo>
                  <a:cubicBezTo>
                    <a:pt x="801" y="1987"/>
                    <a:pt x="720" y="1984"/>
                    <a:pt x="638" y="1974"/>
                  </a:cubicBezTo>
                  <a:close/>
                  <a:moveTo>
                    <a:pt x="638" y="1971"/>
                  </a:moveTo>
                  <a:cubicBezTo>
                    <a:pt x="720" y="1981"/>
                    <a:pt x="801" y="1984"/>
                    <a:pt x="881" y="1984"/>
                  </a:cubicBezTo>
                  <a:cubicBezTo>
                    <a:pt x="881" y="1984"/>
                    <a:pt x="881" y="1984"/>
                    <a:pt x="881" y="1984"/>
                  </a:cubicBezTo>
                  <a:cubicBezTo>
                    <a:pt x="1058" y="1984"/>
                    <a:pt x="1231" y="1967"/>
                    <a:pt x="1415" y="1958"/>
                  </a:cubicBezTo>
                  <a:cubicBezTo>
                    <a:pt x="1415" y="1958"/>
                    <a:pt x="1415" y="1958"/>
                    <a:pt x="1415" y="1958"/>
                  </a:cubicBezTo>
                  <a:cubicBezTo>
                    <a:pt x="1426" y="1957"/>
                    <a:pt x="1438" y="1957"/>
                    <a:pt x="1450" y="1957"/>
                  </a:cubicBezTo>
                  <a:cubicBezTo>
                    <a:pt x="1450" y="1957"/>
                    <a:pt x="1450" y="1957"/>
                    <a:pt x="1450" y="1957"/>
                  </a:cubicBezTo>
                  <a:cubicBezTo>
                    <a:pt x="1546" y="1957"/>
                    <a:pt x="1662" y="1972"/>
                    <a:pt x="1759" y="1972"/>
                  </a:cubicBezTo>
                  <a:cubicBezTo>
                    <a:pt x="1759" y="1972"/>
                    <a:pt x="1759" y="1972"/>
                    <a:pt x="1759" y="1972"/>
                  </a:cubicBezTo>
                  <a:cubicBezTo>
                    <a:pt x="1777" y="1972"/>
                    <a:pt x="1794" y="1972"/>
                    <a:pt x="1811" y="1971"/>
                  </a:cubicBezTo>
                  <a:cubicBezTo>
                    <a:pt x="1811" y="1971"/>
                    <a:pt x="1811" y="1971"/>
                    <a:pt x="1811" y="1971"/>
                  </a:cubicBezTo>
                  <a:cubicBezTo>
                    <a:pt x="1880" y="1965"/>
                    <a:pt x="1940" y="1953"/>
                    <a:pt x="1968" y="1891"/>
                  </a:cubicBezTo>
                  <a:cubicBezTo>
                    <a:pt x="1968" y="1891"/>
                    <a:pt x="1968" y="1891"/>
                    <a:pt x="1968" y="1891"/>
                  </a:cubicBezTo>
                  <a:cubicBezTo>
                    <a:pt x="1990" y="1843"/>
                    <a:pt x="1996" y="1780"/>
                    <a:pt x="1996" y="1713"/>
                  </a:cubicBezTo>
                  <a:cubicBezTo>
                    <a:pt x="1996" y="1713"/>
                    <a:pt x="1996" y="1713"/>
                    <a:pt x="1996" y="1713"/>
                  </a:cubicBezTo>
                  <a:cubicBezTo>
                    <a:pt x="1996" y="1613"/>
                    <a:pt x="1982" y="1504"/>
                    <a:pt x="1982" y="1426"/>
                  </a:cubicBezTo>
                  <a:cubicBezTo>
                    <a:pt x="1982" y="1426"/>
                    <a:pt x="1982" y="1426"/>
                    <a:pt x="1982" y="1426"/>
                  </a:cubicBezTo>
                  <a:cubicBezTo>
                    <a:pt x="1982" y="1426"/>
                    <a:pt x="1982" y="1425"/>
                    <a:pt x="1982" y="1425"/>
                  </a:cubicBezTo>
                  <a:cubicBezTo>
                    <a:pt x="1982" y="1425"/>
                    <a:pt x="1982" y="1425"/>
                    <a:pt x="1982" y="1425"/>
                  </a:cubicBezTo>
                  <a:cubicBezTo>
                    <a:pt x="1982" y="1342"/>
                    <a:pt x="1991" y="1262"/>
                    <a:pt x="1991" y="1181"/>
                  </a:cubicBezTo>
                  <a:cubicBezTo>
                    <a:pt x="1991" y="1181"/>
                    <a:pt x="1991" y="1181"/>
                    <a:pt x="1991" y="1181"/>
                  </a:cubicBezTo>
                  <a:cubicBezTo>
                    <a:pt x="1991" y="1153"/>
                    <a:pt x="1990" y="1126"/>
                    <a:pt x="1987" y="1098"/>
                  </a:cubicBezTo>
                  <a:cubicBezTo>
                    <a:pt x="1987" y="1098"/>
                    <a:pt x="1987" y="1098"/>
                    <a:pt x="1987" y="1098"/>
                  </a:cubicBezTo>
                  <a:cubicBezTo>
                    <a:pt x="1979" y="1019"/>
                    <a:pt x="1969" y="944"/>
                    <a:pt x="1969" y="867"/>
                  </a:cubicBezTo>
                  <a:cubicBezTo>
                    <a:pt x="1969" y="867"/>
                    <a:pt x="1969" y="867"/>
                    <a:pt x="1969" y="867"/>
                  </a:cubicBezTo>
                  <a:cubicBezTo>
                    <a:pt x="1969" y="836"/>
                    <a:pt x="1971" y="804"/>
                    <a:pt x="1975" y="772"/>
                  </a:cubicBezTo>
                  <a:cubicBezTo>
                    <a:pt x="1975" y="772"/>
                    <a:pt x="1975" y="772"/>
                    <a:pt x="1975" y="772"/>
                  </a:cubicBezTo>
                  <a:cubicBezTo>
                    <a:pt x="1979" y="735"/>
                    <a:pt x="1981" y="697"/>
                    <a:pt x="1981" y="659"/>
                  </a:cubicBezTo>
                  <a:cubicBezTo>
                    <a:pt x="1981" y="659"/>
                    <a:pt x="1981" y="659"/>
                    <a:pt x="1981" y="659"/>
                  </a:cubicBezTo>
                  <a:cubicBezTo>
                    <a:pt x="1981" y="601"/>
                    <a:pt x="1978" y="543"/>
                    <a:pt x="1978" y="487"/>
                  </a:cubicBezTo>
                  <a:cubicBezTo>
                    <a:pt x="1978" y="487"/>
                    <a:pt x="1978" y="487"/>
                    <a:pt x="1978" y="487"/>
                  </a:cubicBezTo>
                  <a:cubicBezTo>
                    <a:pt x="1978" y="407"/>
                    <a:pt x="1994" y="331"/>
                    <a:pt x="1994" y="253"/>
                  </a:cubicBezTo>
                  <a:cubicBezTo>
                    <a:pt x="1994" y="253"/>
                    <a:pt x="1994" y="253"/>
                    <a:pt x="1994" y="253"/>
                  </a:cubicBezTo>
                  <a:cubicBezTo>
                    <a:pt x="1994" y="252"/>
                    <a:pt x="1994" y="252"/>
                    <a:pt x="1994" y="252"/>
                  </a:cubicBezTo>
                  <a:cubicBezTo>
                    <a:pt x="1994" y="252"/>
                    <a:pt x="1994" y="252"/>
                    <a:pt x="1994" y="252"/>
                  </a:cubicBezTo>
                  <a:cubicBezTo>
                    <a:pt x="1994" y="190"/>
                    <a:pt x="1991" y="101"/>
                    <a:pt x="1952" y="60"/>
                  </a:cubicBezTo>
                  <a:cubicBezTo>
                    <a:pt x="1952" y="60"/>
                    <a:pt x="1952" y="60"/>
                    <a:pt x="1952" y="60"/>
                  </a:cubicBezTo>
                  <a:cubicBezTo>
                    <a:pt x="1918" y="24"/>
                    <a:pt x="1860" y="15"/>
                    <a:pt x="1802" y="15"/>
                  </a:cubicBezTo>
                  <a:cubicBezTo>
                    <a:pt x="1802" y="15"/>
                    <a:pt x="1802" y="15"/>
                    <a:pt x="1802" y="15"/>
                  </a:cubicBezTo>
                  <a:cubicBezTo>
                    <a:pt x="1760" y="15"/>
                    <a:pt x="1719" y="20"/>
                    <a:pt x="1688" y="21"/>
                  </a:cubicBezTo>
                  <a:cubicBezTo>
                    <a:pt x="1688" y="21"/>
                    <a:pt x="1688" y="21"/>
                    <a:pt x="1688" y="21"/>
                  </a:cubicBezTo>
                  <a:cubicBezTo>
                    <a:pt x="1624" y="25"/>
                    <a:pt x="1561" y="26"/>
                    <a:pt x="1498" y="26"/>
                  </a:cubicBezTo>
                  <a:cubicBezTo>
                    <a:pt x="1498" y="26"/>
                    <a:pt x="1498" y="26"/>
                    <a:pt x="1498" y="26"/>
                  </a:cubicBezTo>
                  <a:cubicBezTo>
                    <a:pt x="1254" y="26"/>
                    <a:pt x="1010" y="5"/>
                    <a:pt x="749" y="3"/>
                  </a:cubicBezTo>
                  <a:cubicBezTo>
                    <a:pt x="749" y="3"/>
                    <a:pt x="749" y="3"/>
                    <a:pt x="749" y="3"/>
                  </a:cubicBezTo>
                  <a:cubicBezTo>
                    <a:pt x="726" y="3"/>
                    <a:pt x="705" y="3"/>
                    <a:pt x="684" y="3"/>
                  </a:cubicBezTo>
                  <a:cubicBezTo>
                    <a:pt x="684" y="3"/>
                    <a:pt x="684" y="3"/>
                    <a:pt x="684" y="3"/>
                  </a:cubicBezTo>
                  <a:cubicBezTo>
                    <a:pt x="575" y="3"/>
                    <a:pt x="486" y="6"/>
                    <a:pt x="367" y="17"/>
                  </a:cubicBezTo>
                  <a:cubicBezTo>
                    <a:pt x="367" y="17"/>
                    <a:pt x="367" y="17"/>
                    <a:pt x="367" y="17"/>
                  </a:cubicBezTo>
                  <a:cubicBezTo>
                    <a:pt x="361" y="17"/>
                    <a:pt x="352" y="18"/>
                    <a:pt x="342" y="18"/>
                  </a:cubicBezTo>
                  <a:cubicBezTo>
                    <a:pt x="342" y="18"/>
                    <a:pt x="342" y="18"/>
                    <a:pt x="342" y="18"/>
                  </a:cubicBezTo>
                  <a:cubicBezTo>
                    <a:pt x="298" y="18"/>
                    <a:pt x="220" y="14"/>
                    <a:pt x="166" y="14"/>
                  </a:cubicBezTo>
                  <a:cubicBezTo>
                    <a:pt x="166" y="14"/>
                    <a:pt x="166" y="14"/>
                    <a:pt x="166" y="14"/>
                  </a:cubicBezTo>
                  <a:cubicBezTo>
                    <a:pt x="141" y="14"/>
                    <a:pt x="121" y="15"/>
                    <a:pt x="112" y="17"/>
                  </a:cubicBezTo>
                  <a:cubicBezTo>
                    <a:pt x="112" y="17"/>
                    <a:pt x="112" y="17"/>
                    <a:pt x="112" y="17"/>
                  </a:cubicBezTo>
                  <a:cubicBezTo>
                    <a:pt x="112" y="17"/>
                    <a:pt x="106" y="17"/>
                    <a:pt x="97" y="20"/>
                  </a:cubicBezTo>
                  <a:cubicBezTo>
                    <a:pt x="97" y="20"/>
                    <a:pt x="97" y="20"/>
                    <a:pt x="97" y="20"/>
                  </a:cubicBezTo>
                  <a:cubicBezTo>
                    <a:pt x="88" y="23"/>
                    <a:pt x="76" y="29"/>
                    <a:pt x="64" y="38"/>
                  </a:cubicBezTo>
                  <a:cubicBezTo>
                    <a:pt x="64" y="38"/>
                    <a:pt x="64" y="38"/>
                    <a:pt x="64" y="38"/>
                  </a:cubicBezTo>
                  <a:cubicBezTo>
                    <a:pt x="39" y="56"/>
                    <a:pt x="15" y="89"/>
                    <a:pt x="15" y="151"/>
                  </a:cubicBezTo>
                  <a:cubicBezTo>
                    <a:pt x="15" y="151"/>
                    <a:pt x="15" y="151"/>
                    <a:pt x="15" y="151"/>
                  </a:cubicBezTo>
                  <a:cubicBezTo>
                    <a:pt x="15" y="164"/>
                    <a:pt x="16" y="178"/>
                    <a:pt x="19" y="194"/>
                  </a:cubicBezTo>
                  <a:cubicBezTo>
                    <a:pt x="19" y="194"/>
                    <a:pt x="19" y="194"/>
                    <a:pt x="19" y="194"/>
                  </a:cubicBezTo>
                  <a:cubicBezTo>
                    <a:pt x="21" y="211"/>
                    <a:pt x="22" y="228"/>
                    <a:pt x="22" y="244"/>
                  </a:cubicBezTo>
                  <a:cubicBezTo>
                    <a:pt x="22" y="244"/>
                    <a:pt x="22" y="244"/>
                    <a:pt x="22" y="244"/>
                  </a:cubicBezTo>
                  <a:cubicBezTo>
                    <a:pt x="22" y="306"/>
                    <a:pt x="8" y="362"/>
                    <a:pt x="6" y="427"/>
                  </a:cubicBezTo>
                  <a:cubicBezTo>
                    <a:pt x="6" y="427"/>
                    <a:pt x="6" y="427"/>
                    <a:pt x="6" y="427"/>
                  </a:cubicBezTo>
                  <a:cubicBezTo>
                    <a:pt x="4" y="472"/>
                    <a:pt x="3" y="516"/>
                    <a:pt x="3" y="560"/>
                  </a:cubicBezTo>
                  <a:cubicBezTo>
                    <a:pt x="3" y="560"/>
                    <a:pt x="3" y="560"/>
                    <a:pt x="3" y="560"/>
                  </a:cubicBezTo>
                  <a:cubicBezTo>
                    <a:pt x="3" y="635"/>
                    <a:pt x="6" y="709"/>
                    <a:pt x="14" y="784"/>
                  </a:cubicBezTo>
                  <a:cubicBezTo>
                    <a:pt x="14" y="784"/>
                    <a:pt x="14" y="784"/>
                    <a:pt x="14" y="784"/>
                  </a:cubicBezTo>
                  <a:cubicBezTo>
                    <a:pt x="27" y="901"/>
                    <a:pt x="34" y="1011"/>
                    <a:pt x="34" y="1126"/>
                  </a:cubicBezTo>
                  <a:cubicBezTo>
                    <a:pt x="34" y="1126"/>
                    <a:pt x="34" y="1126"/>
                    <a:pt x="34" y="1126"/>
                  </a:cubicBezTo>
                  <a:cubicBezTo>
                    <a:pt x="34" y="1225"/>
                    <a:pt x="29" y="1329"/>
                    <a:pt x="16" y="1445"/>
                  </a:cubicBezTo>
                  <a:cubicBezTo>
                    <a:pt x="16" y="1445"/>
                    <a:pt x="16" y="1445"/>
                    <a:pt x="16" y="1445"/>
                  </a:cubicBezTo>
                  <a:cubicBezTo>
                    <a:pt x="14" y="1461"/>
                    <a:pt x="13" y="1477"/>
                    <a:pt x="13" y="1492"/>
                  </a:cubicBezTo>
                  <a:cubicBezTo>
                    <a:pt x="13" y="1492"/>
                    <a:pt x="13" y="1492"/>
                    <a:pt x="13" y="1492"/>
                  </a:cubicBezTo>
                  <a:cubicBezTo>
                    <a:pt x="13" y="1560"/>
                    <a:pt x="28" y="1622"/>
                    <a:pt x="28" y="1692"/>
                  </a:cubicBezTo>
                  <a:cubicBezTo>
                    <a:pt x="28" y="1692"/>
                    <a:pt x="28" y="1692"/>
                    <a:pt x="28" y="1692"/>
                  </a:cubicBezTo>
                  <a:cubicBezTo>
                    <a:pt x="28" y="1700"/>
                    <a:pt x="27" y="1708"/>
                    <a:pt x="27" y="1716"/>
                  </a:cubicBezTo>
                  <a:cubicBezTo>
                    <a:pt x="27" y="1716"/>
                    <a:pt x="27" y="1716"/>
                    <a:pt x="27" y="1716"/>
                  </a:cubicBezTo>
                  <a:cubicBezTo>
                    <a:pt x="26" y="1739"/>
                    <a:pt x="21" y="1784"/>
                    <a:pt x="21" y="1824"/>
                  </a:cubicBezTo>
                  <a:cubicBezTo>
                    <a:pt x="21" y="1824"/>
                    <a:pt x="21" y="1824"/>
                    <a:pt x="21" y="1824"/>
                  </a:cubicBezTo>
                  <a:cubicBezTo>
                    <a:pt x="21" y="1854"/>
                    <a:pt x="24" y="1881"/>
                    <a:pt x="32" y="1896"/>
                  </a:cubicBezTo>
                  <a:cubicBezTo>
                    <a:pt x="32" y="1896"/>
                    <a:pt x="32" y="1896"/>
                    <a:pt x="32" y="1896"/>
                  </a:cubicBezTo>
                  <a:cubicBezTo>
                    <a:pt x="78" y="1974"/>
                    <a:pt x="208" y="1968"/>
                    <a:pt x="284" y="1971"/>
                  </a:cubicBezTo>
                  <a:cubicBezTo>
                    <a:pt x="284" y="1971"/>
                    <a:pt x="284" y="1971"/>
                    <a:pt x="284" y="1971"/>
                  </a:cubicBezTo>
                  <a:cubicBezTo>
                    <a:pt x="295" y="1971"/>
                    <a:pt x="307" y="1972"/>
                    <a:pt x="318" y="1972"/>
                  </a:cubicBezTo>
                  <a:cubicBezTo>
                    <a:pt x="318" y="1972"/>
                    <a:pt x="318" y="1972"/>
                    <a:pt x="318" y="1972"/>
                  </a:cubicBezTo>
                  <a:cubicBezTo>
                    <a:pt x="386" y="1972"/>
                    <a:pt x="443" y="1964"/>
                    <a:pt x="517" y="1964"/>
                  </a:cubicBezTo>
                  <a:cubicBezTo>
                    <a:pt x="517" y="1964"/>
                    <a:pt x="517" y="1964"/>
                    <a:pt x="517" y="1964"/>
                  </a:cubicBezTo>
                  <a:cubicBezTo>
                    <a:pt x="553" y="1964"/>
                    <a:pt x="592" y="1966"/>
                    <a:pt x="638" y="1971"/>
                  </a:cubicBezTo>
                  <a:close/>
                  <a:moveTo>
                    <a:pt x="1241" y="1936"/>
                  </a:moveTo>
                  <a:cubicBezTo>
                    <a:pt x="1007" y="1934"/>
                    <a:pt x="805" y="1917"/>
                    <a:pt x="583" y="1917"/>
                  </a:cubicBezTo>
                  <a:cubicBezTo>
                    <a:pt x="583" y="1917"/>
                    <a:pt x="583" y="1917"/>
                    <a:pt x="583" y="1917"/>
                  </a:cubicBezTo>
                  <a:cubicBezTo>
                    <a:pt x="509" y="1917"/>
                    <a:pt x="434" y="1919"/>
                    <a:pt x="355" y="1924"/>
                  </a:cubicBezTo>
                  <a:cubicBezTo>
                    <a:pt x="355" y="1924"/>
                    <a:pt x="355" y="1924"/>
                    <a:pt x="355" y="1924"/>
                  </a:cubicBezTo>
                  <a:cubicBezTo>
                    <a:pt x="329" y="1925"/>
                    <a:pt x="296" y="1928"/>
                    <a:pt x="262" y="1928"/>
                  </a:cubicBezTo>
                  <a:cubicBezTo>
                    <a:pt x="262" y="1928"/>
                    <a:pt x="262" y="1928"/>
                    <a:pt x="262" y="1928"/>
                  </a:cubicBezTo>
                  <a:cubicBezTo>
                    <a:pt x="201" y="1928"/>
                    <a:pt x="135" y="1920"/>
                    <a:pt x="99" y="1881"/>
                  </a:cubicBezTo>
                  <a:cubicBezTo>
                    <a:pt x="99" y="1881"/>
                    <a:pt x="99" y="1881"/>
                    <a:pt x="99" y="1881"/>
                  </a:cubicBezTo>
                  <a:cubicBezTo>
                    <a:pt x="61" y="1840"/>
                    <a:pt x="58" y="1756"/>
                    <a:pt x="58" y="1697"/>
                  </a:cubicBezTo>
                  <a:cubicBezTo>
                    <a:pt x="58" y="1697"/>
                    <a:pt x="58" y="1697"/>
                    <a:pt x="58" y="1697"/>
                  </a:cubicBezTo>
                  <a:cubicBezTo>
                    <a:pt x="58" y="1697"/>
                    <a:pt x="58" y="1696"/>
                    <a:pt x="58" y="1696"/>
                  </a:cubicBezTo>
                  <a:cubicBezTo>
                    <a:pt x="58" y="1696"/>
                    <a:pt x="58" y="1696"/>
                    <a:pt x="58" y="1696"/>
                  </a:cubicBezTo>
                  <a:cubicBezTo>
                    <a:pt x="58" y="1621"/>
                    <a:pt x="74" y="1549"/>
                    <a:pt x="74" y="1474"/>
                  </a:cubicBezTo>
                  <a:cubicBezTo>
                    <a:pt x="74" y="1474"/>
                    <a:pt x="74" y="1474"/>
                    <a:pt x="74" y="1474"/>
                  </a:cubicBezTo>
                  <a:cubicBezTo>
                    <a:pt x="74" y="1421"/>
                    <a:pt x="71" y="1366"/>
                    <a:pt x="71" y="1311"/>
                  </a:cubicBezTo>
                  <a:cubicBezTo>
                    <a:pt x="71" y="1311"/>
                    <a:pt x="71" y="1311"/>
                    <a:pt x="71" y="1311"/>
                  </a:cubicBezTo>
                  <a:cubicBezTo>
                    <a:pt x="71" y="1275"/>
                    <a:pt x="72" y="1239"/>
                    <a:pt x="76" y="1204"/>
                  </a:cubicBezTo>
                  <a:cubicBezTo>
                    <a:pt x="76" y="1204"/>
                    <a:pt x="76" y="1204"/>
                    <a:pt x="76" y="1204"/>
                  </a:cubicBezTo>
                  <a:cubicBezTo>
                    <a:pt x="80" y="1173"/>
                    <a:pt x="82" y="1143"/>
                    <a:pt x="82" y="1114"/>
                  </a:cubicBezTo>
                  <a:cubicBezTo>
                    <a:pt x="82" y="1114"/>
                    <a:pt x="82" y="1114"/>
                    <a:pt x="82" y="1114"/>
                  </a:cubicBezTo>
                  <a:cubicBezTo>
                    <a:pt x="82" y="1041"/>
                    <a:pt x="72" y="970"/>
                    <a:pt x="65" y="895"/>
                  </a:cubicBezTo>
                  <a:cubicBezTo>
                    <a:pt x="65" y="895"/>
                    <a:pt x="65" y="895"/>
                    <a:pt x="65" y="895"/>
                  </a:cubicBezTo>
                  <a:cubicBezTo>
                    <a:pt x="62" y="862"/>
                    <a:pt x="61" y="829"/>
                    <a:pt x="61" y="797"/>
                  </a:cubicBezTo>
                  <a:cubicBezTo>
                    <a:pt x="61" y="797"/>
                    <a:pt x="61" y="797"/>
                    <a:pt x="61" y="797"/>
                  </a:cubicBezTo>
                  <a:cubicBezTo>
                    <a:pt x="61" y="726"/>
                    <a:pt x="66" y="656"/>
                    <a:pt x="66" y="585"/>
                  </a:cubicBezTo>
                  <a:cubicBezTo>
                    <a:pt x="66" y="585"/>
                    <a:pt x="66" y="585"/>
                    <a:pt x="66" y="585"/>
                  </a:cubicBezTo>
                  <a:cubicBezTo>
                    <a:pt x="66" y="585"/>
                    <a:pt x="66" y="584"/>
                    <a:pt x="66" y="584"/>
                  </a:cubicBezTo>
                  <a:cubicBezTo>
                    <a:pt x="66" y="584"/>
                    <a:pt x="66" y="584"/>
                    <a:pt x="66" y="584"/>
                  </a:cubicBezTo>
                  <a:cubicBezTo>
                    <a:pt x="66" y="510"/>
                    <a:pt x="52" y="407"/>
                    <a:pt x="52" y="312"/>
                  </a:cubicBezTo>
                  <a:cubicBezTo>
                    <a:pt x="52" y="312"/>
                    <a:pt x="52" y="312"/>
                    <a:pt x="52" y="312"/>
                  </a:cubicBezTo>
                  <a:cubicBezTo>
                    <a:pt x="52" y="248"/>
                    <a:pt x="58" y="188"/>
                    <a:pt x="79" y="141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106" y="81"/>
                    <a:pt x="169" y="65"/>
                    <a:pt x="235" y="60"/>
                  </a:cubicBezTo>
                  <a:cubicBezTo>
                    <a:pt x="235" y="60"/>
                    <a:pt x="235" y="60"/>
                    <a:pt x="235" y="60"/>
                  </a:cubicBezTo>
                  <a:cubicBezTo>
                    <a:pt x="248" y="59"/>
                    <a:pt x="262" y="59"/>
                    <a:pt x="277" y="59"/>
                  </a:cubicBezTo>
                  <a:cubicBezTo>
                    <a:pt x="277" y="59"/>
                    <a:pt x="277" y="59"/>
                    <a:pt x="277" y="59"/>
                  </a:cubicBezTo>
                  <a:cubicBezTo>
                    <a:pt x="373" y="59"/>
                    <a:pt x="488" y="77"/>
                    <a:pt x="582" y="77"/>
                  </a:cubicBezTo>
                  <a:cubicBezTo>
                    <a:pt x="582" y="77"/>
                    <a:pt x="582" y="77"/>
                    <a:pt x="582" y="77"/>
                  </a:cubicBezTo>
                  <a:cubicBezTo>
                    <a:pt x="591" y="77"/>
                    <a:pt x="601" y="77"/>
                    <a:pt x="610" y="76"/>
                  </a:cubicBezTo>
                  <a:cubicBezTo>
                    <a:pt x="610" y="76"/>
                    <a:pt x="610" y="76"/>
                    <a:pt x="610" y="76"/>
                  </a:cubicBezTo>
                  <a:cubicBezTo>
                    <a:pt x="784" y="68"/>
                    <a:pt x="949" y="51"/>
                    <a:pt x="1117" y="51"/>
                  </a:cubicBezTo>
                  <a:cubicBezTo>
                    <a:pt x="1117" y="51"/>
                    <a:pt x="1117" y="51"/>
                    <a:pt x="1117" y="51"/>
                  </a:cubicBezTo>
                  <a:cubicBezTo>
                    <a:pt x="1192" y="51"/>
                    <a:pt x="1269" y="55"/>
                    <a:pt x="1347" y="64"/>
                  </a:cubicBezTo>
                  <a:cubicBezTo>
                    <a:pt x="1347" y="64"/>
                    <a:pt x="1347" y="64"/>
                    <a:pt x="1347" y="64"/>
                  </a:cubicBezTo>
                  <a:cubicBezTo>
                    <a:pt x="1391" y="69"/>
                    <a:pt x="1428" y="71"/>
                    <a:pt x="1461" y="71"/>
                  </a:cubicBezTo>
                  <a:cubicBezTo>
                    <a:pt x="1461" y="71"/>
                    <a:pt x="1461" y="71"/>
                    <a:pt x="1461" y="71"/>
                  </a:cubicBezTo>
                  <a:cubicBezTo>
                    <a:pt x="1531" y="71"/>
                    <a:pt x="1586" y="63"/>
                    <a:pt x="1650" y="63"/>
                  </a:cubicBezTo>
                  <a:cubicBezTo>
                    <a:pt x="1650" y="63"/>
                    <a:pt x="1650" y="63"/>
                    <a:pt x="1650" y="63"/>
                  </a:cubicBezTo>
                  <a:cubicBezTo>
                    <a:pt x="1661" y="63"/>
                    <a:pt x="1672" y="64"/>
                    <a:pt x="1683" y="64"/>
                  </a:cubicBezTo>
                  <a:cubicBezTo>
                    <a:pt x="1683" y="64"/>
                    <a:pt x="1683" y="64"/>
                    <a:pt x="1683" y="64"/>
                  </a:cubicBezTo>
                  <a:cubicBezTo>
                    <a:pt x="1689" y="64"/>
                    <a:pt x="1696" y="64"/>
                    <a:pt x="1704" y="64"/>
                  </a:cubicBezTo>
                  <a:cubicBezTo>
                    <a:pt x="1704" y="64"/>
                    <a:pt x="1704" y="64"/>
                    <a:pt x="1704" y="64"/>
                  </a:cubicBezTo>
                  <a:cubicBezTo>
                    <a:pt x="1718" y="64"/>
                    <a:pt x="1733" y="64"/>
                    <a:pt x="1749" y="64"/>
                  </a:cubicBezTo>
                  <a:cubicBezTo>
                    <a:pt x="1749" y="64"/>
                    <a:pt x="1749" y="64"/>
                    <a:pt x="1749" y="64"/>
                  </a:cubicBezTo>
                  <a:cubicBezTo>
                    <a:pt x="1819" y="64"/>
                    <a:pt x="1903" y="70"/>
                    <a:pt x="1928" y="136"/>
                  </a:cubicBezTo>
                  <a:cubicBezTo>
                    <a:pt x="1928" y="136"/>
                    <a:pt x="1928" y="136"/>
                    <a:pt x="1928" y="136"/>
                  </a:cubicBezTo>
                  <a:cubicBezTo>
                    <a:pt x="1933" y="151"/>
                    <a:pt x="1935" y="174"/>
                    <a:pt x="1935" y="199"/>
                  </a:cubicBezTo>
                  <a:cubicBezTo>
                    <a:pt x="1935" y="199"/>
                    <a:pt x="1935" y="199"/>
                    <a:pt x="1935" y="199"/>
                  </a:cubicBezTo>
                  <a:cubicBezTo>
                    <a:pt x="1935" y="239"/>
                    <a:pt x="1930" y="285"/>
                    <a:pt x="1929" y="309"/>
                  </a:cubicBezTo>
                  <a:cubicBezTo>
                    <a:pt x="1929" y="309"/>
                    <a:pt x="1929" y="309"/>
                    <a:pt x="1929" y="309"/>
                  </a:cubicBezTo>
                  <a:cubicBezTo>
                    <a:pt x="1929" y="317"/>
                    <a:pt x="1928" y="324"/>
                    <a:pt x="1928" y="332"/>
                  </a:cubicBezTo>
                  <a:cubicBezTo>
                    <a:pt x="1928" y="332"/>
                    <a:pt x="1928" y="332"/>
                    <a:pt x="1928" y="332"/>
                  </a:cubicBezTo>
                  <a:cubicBezTo>
                    <a:pt x="1928" y="397"/>
                    <a:pt x="1942" y="457"/>
                    <a:pt x="1942" y="521"/>
                  </a:cubicBezTo>
                  <a:cubicBezTo>
                    <a:pt x="1942" y="521"/>
                    <a:pt x="1942" y="521"/>
                    <a:pt x="1942" y="521"/>
                  </a:cubicBezTo>
                  <a:cubicBezTo>
                    <a:pt x="1942" y="536"/>
                    <a:pt x="1941" y="551"/>
                    <a:pt x="1939" y="566"/>
                  </a:cubicBezTo>
                  <a:cubicBezTo>
                    <a:pt x="1939" y="566"/>
                    <a:pt x="1939" y="566"/>
                    <a:pt x="1939" y="566"/>
                  </a:cubicBezTo>
                  <a:cubicBezTo>
                    <a:pt x="1927" y="676"/>
                    <a:pt x="1922" y="774"/>
                    <a:pt x="1922" y="868"/>
                  </a:cubicBezTo>
                  <a:cubicBezTo>
                    <a:pt x="1922" y="868"/>
                    <a:pt x="1922" y="868"/>
                    <a:pt x="1922" y="868"/>
                  </a:cubicBezTo>
                  <a:cubicBezTo>
                    <a:pt x="1922" y="977"/>
                    <a:pt x="1929" y="1081"/>
                    <a:pt x="1941" y="1192"/>
                  </a:cubicBezTo>
                  <a:cubicBezTo>
                    <a:pt x="1941" y="1192"/>
                    <a:pt x="1941" y="1192"/>
                    <a:pt x="1941" y="1192"/>
                  </a:cubicBezTo>
                  <a:cubicBezTo>
                    <a:pt x="1949" y="1263"/>
                    <a:pt x="1952" y="1334"/>
                    <a:pt x="1952" y="1404"/>
                  </a:cubicBezTo>
                  <a:cubicBezTo>
                    <a:pt x="1952" y="1404"/>
                    <a:pt x="1952" y="1404"/>
                    <a:pt x="1952" y="1404"/>
                  </a:cubicBezTo>
                  <a:cubicBezTo>
                    <a:pt x="1952" y="1446"/>
                    <a:pt x="1951" y="1489"/>
                    <a:pt x="1949" y="1531"/>
                  </a:cubicBezTo>
                  <a:cubicBezTo>
                    <a:pt x="1949" y="1531"/>
                    <a:pt x="1949" y="1531"/>
                    <a:pt x="1949" y="1531"/>
                  </a:cubicBezTo>
                  <a:cubicBezTo>
                    <a:pt x="1947" y="1593"/>
                    <a:pt x="1933" y="1646"/>
                    <a:pt x="1933" y="1704"/>
                  </a:cubicBezTo>
                  <a:cubicBezTo>
                    <a:pt x="1933" y="1704"/>
                    <a:pt x="1933" y="1704"/>
                    <a:pt x="1933" y="1704"/>
                  </a:cubicBezTo>
                  <a:cubicBezTo>
                    <a:pt x="1933" y="1719"/>
                    <a:pt x="1934" y="1735"/>
                    <a:pt x="1937" y="1752"/>
                  </a:cubicBezTo>
                  <a:cubicBezTo>
                    <a:pt x="1937" y="1752"/>
                    <a:pt x="1937" y="1752"/>
                    <a:pt x="1937" y="1752"/>
                  </a:cubicBezTo>
                  <a:cubicBezTo>
                    <a:pt x="1939" y="1766"/>
                    <a:pt x="1940" y="1780"/>
                    <a:pt x="1940" y="1793"/>
                  </a:cubicBezTo>
                  <a:cubicBezTo>
                    <a:pt x="1940" y="1793"/>
                    <a:pt x="1940" y="1793"/>
                    <a:pt x="1940" y="1793"/>
                  </a:cubicBezTo>
                  <a:cubicBezTo>
                    <a:pt x="1940" y="1852"/>
                    <a:pt x="1917" y="1885"/>
                    <a:pt x="1893" y="1902"/>
                  </a:cubicBezTo>
                  <a:cubicBezTo>
                    <a:pt x="1893" y="1902"/>
                    <a:pt x="1893" y="1902"/>
                    <a:pt x="1893" y="1902"/>
                  </a:cubicBezTo>
                  <a:cubicBezTo>
                    <a:pt x="1870" y="1920"/>
                    <a:pt x="1846" y="1923"/>
                    <a:pt x="1846" y="1923"/>
                  </a:cubicBezTo>
                  <a:cubicBezTo>
                    <a:pt x="1846" y="1923"/>
                    <a:pt x="1846" y="1923"/>
                    <a:pt x="1846" y="1923"/>
                  </a:cubicBezTo>
                  <a:cubicBezTo>
                    <a:pt x="1837" y="1925"/>
                    <a:pt x="1818" y="1925"/>
                    <a:pt x="1795" y="1925"/>
                  </a:cubicBezTo>
                  <a:cubicBezTo>
                    <a:pt x="1795" y="1925"/>
                    <a:pt x="1795" y="1925"/>
                    <a:pt x="1795" y="1925"/>
                  </a:cubicBezTo>
                  <a:cubicBezTo>
                    <a:pt x="1743" y="1925"/>
                    <a:pt x="1669" y="1922"/>
                    <a:pt x="1628" y="1922"/>
                  </a:cubicBezTo>
                  <a:cubicBezTo>
                    <a:pt x="1628" y="1922"/>
                    <a:pt x="1628" y="1922"/>
                    <a:pt x="1628" y="1922"/>
                  </a:cubicBezTo>
                  <a:cubicBezTo>
                    <a:pt x="1618" y="1922"/>
                    <a:pt x="1609" y="1922"/>
                    <a:pt x="1604" y="1923"/>
                  </a:cubicBezTo>
                  <a:cubicBezTo>
                    <a:pt x="1604" y="1923"/>
                    <a:pt x="1604" y="1923"/>
                    <a:pt x="1604" y="1923"/>
                  </a:cubicBezTo>
                  <a:cubicBezTo>
                    <a:pt x="1491" y="1933"/>
                    <a:pt x="1407" y="1936"/>
                    <a:pt x="1303" y="1936"/>
                  </a:cubicBezTo>
                  <a:cubicBezTo>
                    <a:pt x="1303" y="1936"/>
                    <a:pt x="1303" y="1936"/>
                    <a:pt x="1303" y="1936"/>
                  </a:cubicBezTo>
                  <a:cubicBezTo>
                    <a:pt x="1284" y="1936"/>
                    <a:pt x="1263" y="1936"/>
                    <a:pt x="1241" y="1936"/>
                  </a:cubicBezTo>
                  <a:close/>
                  <a:moveTo>
                    <a:pt x="1241" y="1933"/>
                  </a:moveTo>
                  <a:cubicBezTo>
                    <a:pt x="1263" y="1933"/>
                    <a:pt x="1284" y="1933"/>
                    <a:pt x="1303" y="1933"/>
                  </a:cubicBezTo>
                  <a:cubicBezTo>
                    <a:pt x="1303" y="1933"/>
                    <a:pt x="1303" y="1933"/>
                    <a:pt x="1303" y="1933"/>
                  </a:cubicBezTo>
                  <a:cubicBezTo>
                    <a:pt x="1407" y="1933"/>
                    <a:pt x="1491" y="1930"/>
                    <a:pt x="1604" y="1920"/>
                  </a:cubicBezTo>
                  <a:cubicBezTo>
                    <a:pt x="1604" y="1920"/>
                    <a:pt x="1604" y="1920"/>
                    <a:pt x="1604" y="1920"/>
                  </a:cubicBezTo>
                  <a:cubicBezTo>
                    <a:pt x="1609" y="1919"/>
                    <a:pt x="1618" y="1919"/>
                    <a:pt x="1628" y="1919"/>
                  </a:cubicBezTo>
                  <a:cubicBezTo>
                    <a:pt x="1628" y="1919"/>
                    <a:pt x="1628" y="1919"/>
                    <a:pt x="1628" y="1919"/>
                  </a:cubicBezTo>
                  <a:cubicBezTo>
                    <a:pt x="1669" y="1919"/>
                    <a:pt x="1743" y="1922"/>
                    <a:pt x="1795" y="1922"/>
                  </a:cubicBezTo>
                  <a:cubicBezTo>
                    <a:pt x="1795" y="1922"/>
                    <a:pt x="1795" y="1922"/>
                    <a:pt x="1795" y="1922"/>
                  </a:cubicBezTo>
                  <a:cubicBezTo>
                    <a:pt x="1818" y="1922"/>
                    <a:pt x="1837" y="1922"/>
                    <a:pt x="1846" y="1920"/>
                  </a:cubicBezTo>
                  <a:cubicBezTo>
                    <a:pt x="1846" y="1920"/>
                    <a:pt x="1846" y="1920"/>
                    <a:pt x="1846" y="1920"/>
                  </a:cubicBezTo>
                  <a:cubicBezTo>
                    <a:pt x="1846" y="1920"/>
                    <a:pt x="1851" y="1919"/>
                    <a:pt x="1860" y="1916"/>
                  </a:cubicBezTo>
                  <a:cubicBezTo>
                    <a:pt x="1860" y="1916"/>
                    <a:pt x="1860" y="1916"/>
                    <a:pt x="1860" y="1916"/>
                  </a:cubicBezTo>
                  <a:cubicBezTo>
                    <a:pt x="1869" y="1914"/>
                    <a:pt x="1880" y="1909"/>
                    <a:pt x="1891" y="1900"/>
                  </a:cubicBezTo>
                  <a:cubicBezTo>
                    <a:pt x="1891" y="1900"/>
                    <a:pt x="1891" y="1900"/>
                    <a:pt x="1891" y="1900"/>
                  </a:cubicBezTo>
                  <a:cubicBezTo>
                    <a:pt x="1914" y="1883"/>
                    <a:pt x="1937" y="1851"/>
                    <a:pt x="1937" y="1793"/>
                  </a:cubicBezTo>
                  <a:cubicBezTo>
                    <a:pt x="1937" y="1793"/>
                    <a:pt x="1937" y="1793"/>
                    <a:pt x="1937" y="1793"/>
                  </a:cubicBezTo>
                  <a:cubicBezTo>
                    <a:pt x="1937" y="1780"/>
                    <a:pt x="1936" y="1767"/>
                    <a:pt x="1934" y="1752"/>
                  </a:cubicBezTo>
                  <a:cubicBezTo>
                    <a:pt x="1934" y="1752"/>
                    <a:pt x="1934" y="1752"/>
                    <a:pt x="1934" y="1752"/>
                  </a:cubicBezTo>
                  <a:cubicBezTo>
                    <a:pt x="1931" y="1736"/>
                    <a:pt x="1930" y="1720"/>
                    <a:pt x="1930" y="1704"/>
                  </a:cubicBezTo>
                  <a:cubicBezTo>
                    <a:pt x="1930" y="1704"/>
                    <a:pt x="1930" y="1704"/>
                    <a:pt x="1930" y="1704"/>
                  </a:cubicBezTo>
                  <a:cubicBezTo>
                    <a:pt x="1930" y="1646"/>
                    <a:pt x="1944" y="1592"/>
                    <a:pt x="1946" y="1531"/>
                  </a:cubicBezTo>
                  <a:cubicBezTo>
                    <a:pt x="1946" y="1531"/>
                    <a:pt x="1946" y="1531"/>
                    <a:pt x="1946" y="1531"/>
                  </a:cubicBezTo>
                  <a:cubicBezTo>
                    <a:pt x="1948" y="1489"/>
                    <a:pt x="1949" y="1446"/>
                    <a:pt x="1949" y="1404"/>
                  </a:cubicBezTo>
                  <a:cubicBezTo>
                    <a:pt x="1949" y="1404"/>
                    <a:pt x="1949" y="1404"/>
                    <a:pt x="1949" y="1404"/>
                  </a:cubicBezTo>
                  <a:cubicBezTo>
                    <a:pt x="1949" y="1334"/>
                    <a:pt x="1946" y="1263"/>
                    <a:pt x="1938" y="1193"/>
                  </a:cubicBezTo>
                  <a:cubicBezTo>
                    <a:pt x="1938" y="1193"/>
                    <a:pt x="1938" y="1193"/>
                    <a:pt x="1938" y="1193"/>
                  </a:cubicBezTo>
                  <a:cubicBezTo>
                    <a:pt x="1926" y="1081"/>
                    <a:pt x="1919" y="977"/>
                    <a:pt x="1919" y="868"/>
                  </a:cubicBezTo>
                  <a:cubicBezTo>
                    <a:pt x="1919" y="868"/>
                    <a:pt x="1919" y="868"/>
                    <a:pt x="1919" y="868"/>
                  </a:cubicBezTo>
                  <a:cubicBezTo>
                    <a:pt x="1919" y="774"/>
                    <a:pt x="1924" y="676"/>
                    <a:pt x="1937" y="566"/>
                  </a:cubicBezTo>
                  <a:cubicBezTo>
                    <a:pt x="1937" y="566"/>
                    <a:pt x="1937" y="566"/>
                    <a:pt x="1937" y="566"/>
                  </a:cubicBezTo>
                  <a:cubicBezTo>
                    <a:pt x="1938" y="550"/>
                    <a:pt x="1939" y="536"/>
                    <a:pt x="1939" y="521"/>
                  </a:cubicBezTo>
                  <a:cubicBezTo>
                    <a:pt x="1939" y="521"/>
                    <a:pt x="1939" y="521"/>
                    <a:pt x="1939" y="521"/>
                  </a:cubicBezTo>
                  <a:cubicBezTo>
                    <a:pt x="1939" y="457"/>
                    <a:pt x="1925" y="398"/>
                    <a:pt x="1925" y="332"/>
                  </a:cubicBezTo>
                  <a:cubicBezTo>
                    <a:pt x="1925" y="332"/>
                    <a:pt x="1925" y="332"/>
                    <a:pt x="1925" y="332"/>
                  </a:cubicBezTo>
                  <a:cubicBezTo>
                    <a:pt x="1925" y="324"/>
                    <a:pt x="1926" y="317"/>
                    <a:pt x="1926" y="309"/>
                  </a:cubicBezTo>
                  <a:cubicBezTo>
                    <a:pt x="1926" y="309"/>
                    <a:pt x="1926" y="309"/>
                    <a:pt x="1926" y="309"/>
                  </a:cubicBezTo>
                  <a:cubicBezTo>
                    <a:pt x="1927" y="285"/>
                    <a:pt x="1932" y="239"/>
                    <a:pt x="1932" y="199"/>
                  </a:cubicBezTo>
                  <a:cubicBezTo>
                    <a:pt x="1932" y="199"/>
                    <a:pt x="1932" y="199"/>
                    <a:pt x="1932" y="199"/>
                  </a:cubicBezTo>
                  <a:cubicBezTo>
                    <a:pt x="1932" y="174"/>
                    <a:pt x="1930" y="151"/>
                    <a:pt x="1925" y="137"/>
                  </a:cubicBezTo>
                  <a:cubicBezTo>
                    <a:pt x="1925" y="137"/>
                    <a:pt x="1925" y="137"/>
                    <a:pt x="1925" y="137"/>
                  </a:cubicBezTo>
                  <a:cubicBezTo>
                    <a:pt x="1901" y="73"/>
                    <a:pt x="1819" y="67"/>
                    <a:pt x="1749" y="67"/>
                  </a:cubicBezTo>
                  <a:cubicBezTo>
                    <a:pt x="1749" y="67"/>
                    <a:pt x="1749" y="67"/>
                    <a:pt x="1749" y="67"/>
                  </a:cubicBezTo>
                  <a:cubicBezTo>
                    <a:pt x="1733" y="67"/>
                    <a:pt x="1718" y="67"/>
                    <a:pt x="1704" y="67"/>
                  </a:cubicBezTo>
                  <a:cubicBezTo>
                    <a:pt x="1704" y="67"/>
                    <a:pt x="1704" y="67"/>
                    <a:pt x="1704" y="67"/>
                  </a:cubicBezTo>
                  <a:cubicBezTo>
                    <a:pt x="1696" y="67"/>
                    <a:pt x="1689" y="67"/>
                    <a:pt x="1683" y="67"/>
                  </a:cubicBezTo>
                  <a:cubicBezTo>
                    <a:pt x="1683" y="67"/>
                    <a:pt x="1683" y="67"/>
                    <a:pt x="1683" y="67"/>
                  </a:cubicBezTo>
                  <a:cubicBezTo>
                    <a:pt x="1672" y="67"/>
                    <a:pt x="1661" y="66"/>
                    <a:pt x="1650" y="66"/>
                  </a:cubicBezTo>
                  <a:cubicBezTo>
                    <a:pt x="1650" y="66"/>
                    <a:pt x="1650" y="66"/>
                    <a:pt x="1650" y="66"/>
                  </a:cubicBezTo>
                  <a:cubicBezTo>
                    <a:pt x="1586" y="66"/>
                    <a:pt x="1531" y="74"/>
                    <a:pt x="1461" y="74"/>
                  </a:cubicBezTo>
                  <a:cubicBezTo>
                    <a:pt x="1461" y="74"/>
                    <a:pt x="1461" y="74"/>
                    <a:pt x="1461" y="74"/>
                  </a:cubicBezTo>
                  <a:cubicBezTo>
                    <a:pt x="1428" y="74"/>
                    <a:pt x="1390" y="72"/>
                    <a:pt x="1347" y="67"/>
                  </a:cubicBezTo>
                  <a:cubicBezTo>
                    <a:pt x="1347" y="67"/>
                    <a:pt x="1347" y="67"/>
                    <a:pt x="1347" y="67"/>
                  </a:cubicBezTo>
                  <a:cubicBezTo>
                    <a:pt x="1269" y="58"/>
                    <a:pt x="1192" y="54"/>
                    <a:pt x="1117" y="54"/>
                  </a:cubicBezTo>
                  <a:cubicBezTo>
                    <a:pt x="1117" y="54"/>
                    <a:pt x="1117" y="54"/>
                    <a:pt x="1117" y="54"/>
                  </a:cubicBezTo>
                  <a:cubicBezTo>
                    <a:pt x="949" y="54"/>
                    <a:pt x="784" y="71"/>
                    <a:pt x="610" y="79"/>
                  </a:cubicBezTo>
                  <a:cubicBezTo>
                    <a:pt x="610" y="79"/>
                    <a:pt x="610" y="79"/>
                    <a:pt x="610" y="79"/>
                  </a:cubicBezTo>
                  <a:cubicBezTo>
                    <a:pt x="601" y="80"/>
                    <a:pt x="591" y="80"/>
                    <a:pt x="582" y="80"/>
                  </a:cubicBezTo>
                  <a:cubicBezTo>
                    <a:pt x="582" y="80"/>
                    <a:pt x="582" y="80"/>
                    <a:pt x="582" y="80"/>
                  </a:cubicBezTo>
                  <a:cubicBezTo>
                    <a:pt x="488" y="80"/>
                    <a:pt x="372" y="62"/>
                    <a:pt x="277" y="62"/>
                  </a:cubicBezTo>
                  <a:cubicBezTo>
                    <a:pt x="277" y="62"/>
                    <a:pt x="277" y="62"/>
                    <a:pt x="277" y="62"/>
                  </a:cubicBezTo>
                  <a:cubicBezTo>
                    <a:pt x="263" y="62"/>
                    <a:pt x="248" y="62"/>
                    <a:pt x="235" y="63"/>
                  </a:cubicBezTo>
                  <a:cubicBezTo>
                    <a:pt x="235" y="63"/>
                    <a:pt x="235" y="63"/>
                    <a:pt x="235" y="63"/>
                  </a:cubicBezTo>
                  <a:cubicBezTo>
                    <a:pt x="169" y="68"/>
                    <a:pt x="108" y="84"/>
                    <a:pt x="82" y="143"/>
                  </a:cubicBezTo>
                  <a:cubicBezTo>
                    <a:pt x="82" y="143"/>
                    <a:pt x="82" y="143"/>
                    <a:pt x="82" y="143"/>
                  </a:cubicBezTo>
                  <a:cubicBezTo>
                    <a:pt x="61" y="188"/>
                    <a:pt x="55" y="248"/>
                    <a:pt x="55" y="312"/>
                  </a:cubicBezTo>
                  <a:cubicBezTo>
                    <a:pt x="55" y="312"/>
                    <a:pt x="55" y="312"/>
                    <a:pt x="55" y="312"/>
                  </a:cubicBezTo>
                  <a:cubicBezTo>
                    <a:pt x="55" y="407"/>
                    <a:pt x="69" y="509"/>
                    <a:pt x="69" y="584"/>
                  </a:cubicBezTo>
                  <a:cubicBezTo>
                    <a:pt x="69" y="584"/>
                    <a:pt x="69" y="584"/>
                    <a:pt x="69" y="584"/>
                  </a:cubicBezTo>
                  <a:cubicBezTo>
                    <a:pt x="69" y="584"/>
                    <a:pt x="69" y="585"/>
                    <a:pt x="69" y="585"/>
                  </a:cubicBezTo>
                  <a:cubicBezTo>
                    <a:pt x="69" y="585"/>
                    <a:pt x="69" y="585"/>
                    <a:pt x="69" y="585"/>
                  </a:cubicBezTo>
                  <a:cubicBezTo>
                    <a:pt x="69" y="657"/>
                    <a:pt x="64" y="726"/>
                    <a:pt x="64" y="797"/>
                  </a:cubicBezTo>
                  <a:cubicBezTo>
                    <a:pt x="64" y="797"/>
                    <a:pt x="64" y="797"/>
                    <a:pt x="64" y="797"/>
                  </a:cubicBezTo>
                  <a:cubicBezTo>
                    <a:pt x="64" y="829"/>
                    <a:pt x="65" y="862"/>
                    <a:pt x="68" y="895"/>
                  </a:cubicBezTo>
                  <a:cubicBezTo>
                    <a:pt x="68" y="895"/>
                    <a:pt x="68" y="895"/>
                    <a:pt x="68" y="895"/>
                  </a:cubicBezTo>
                  <a:cubicBezTo>
                    <a:pt x="75" y="970"/>
                    <a:pt x="85" y="1041"/>
                    <a:pt x="85" y="1114"/>
                  </a:cubicBezTo>
                  <a:cubicBezTo>
                    <a:pt x="85" y="1114"/>
                    <a:pt x="85" y="1114"/>
                    <a:pt x="85" y="1114"/>
                  </a:cubicBezTo>
                  <a:cubicBezTo>
                    <a:pt x="85" y="1143"/>
                    <a:pt x="83" y="1173"/>
                    <a:pt x="79" y="1204"/>
                  </a:cubicBezTo>
                  <a:cubicBezTo>
                    <a:pt x="79" y="1204"/>
                    <a:pt x="79" y="1204"/>
                    <a:pt x="79" y="1204"/>
                  </a:cubicBezTo>
                  <a:cubicBezTo>
                    <a:pt x="75" y="1239"/>
                    <a:pt x="74" y="1275"/>
                    <a:pt x="74" y="1311"/>
                  </a:cubicBezTo>
                  <a:cubicBezTo>
                    <a:pt x="74" y="1311"/>
                    <a:pt x="74" y="1311"/>
                    <a:pt x="74" y="1311"/>
                  </a:cubicBezTo>
                  <a:cubicBezTo>
                    <a:pt x="74" y="1366"/>
                    <a:pt x="77" y="1421"/>
                    <a:pt x="77" y="1474"/>
                  </a:cubicBezTo>
                  <a:cubicBezTo>
                    <a:pt x="77" y="1474"/>
                    <a:pt x="77" y="1474"/>
                    <a:pt x="77" y="1474"/>
                  </a:cubicBezTo>
                  <a:cubicBezTo>
                    <a:pt x="77" y="1549"/>
                    <a:pt x="61" y="1621"/>
                    <a:pt x="61" y="1696"/>
                  </a:cubicBezTo>
                  <a:cubicBezTo>
                    <a:pt x="61" y="1696"/>
                    <a:pt x="61" y="1696"/>
                    <a:pt x="61" y="1696"/>
                  </a:cubicBezTo>
                  <a:cubicBezTo>
                    <a:pt x="61" y="1696"/>
                    <a:pt x="61" y="1697"/>
                    <a:pt x="61" y="1697"/>
                  </a:cubicBezTo>
                  <a:cubicBezTo>
                    <a:pt x="61" y="1697"/>
                    <a:pt x="61" y="1697"/>
                    <a:pt x="61" y="1697"/>
                  </a:cubicBezTo>
                  <a:cubicBezTo>
                    <a:pt x="61" y="1756"/>
                    <a:pt x="64" y="1840"/>
                    <a:pt x="101" y="1879"/>
                  </a:cubicBezTo>
                  <a:cubicBezTo>
                    <a:pt x="101" y="1879"/>
                    <a:pt x="101" y="1879"/>
                    <a:pt x="101" y="1879"/>
                  </a:cubicBezTo>
                  <a:cubicBezTo>
                    <a:pt x="136" y="1916"/>
                    <a:pt x="201" y="1925"/>
                    <a:pt x="262" y="1925"/>
                  </a:cubicBezTo>
                  <a:cubicBezTo>
                    <a:pt x="262" y="1925"/>
                    <a:pt x="262" y="1925"/>
                    <a:pt x="262" y="1925"/>
                  </a:cubicBezTo>
                  <a:cubicBezTo>
                    <a:pt x="296" y="1925"/>
                    <a:pt x="329" y="1922"/>
                    <a:pt x="354" y="1921"/>
                  </a:cubicBezTo>
                  <a:cubicBezTo>
                    <a:pt x="354" y="1921"/>
                    <a:pt x="354" y="1921"/>
                    <a:pt x="354" y="1921"/>
                  </a:cubicBezTo>
                  <a:cubicBezTo>
                    <a:pt x="434" y="1916"/>
                    <a:pt x="509" y="1914"/>
                    <a:pt x="583" y="1914"/>
                  </a:cubicBezTo>
                  <a:cubicBezTo>
                    <a:pt x="583" y="1914"/>
                    <a:pt x="583" y="1914"/>
                    <a:pt x="583" y="1914"/>
                  </a:cubicBezTo>
                  <a:cubicBezTo>
                    <a:pt x="805" y="1914"/>
                    <a:pt x="1008" y="1931"/>
                    <a:pt x="1241" y="1933"/>
                  </a:cubicBezTo>
                  <a:close/>
                </a:path>
              </a:pathLst>
            </a:custGeom>
            <a:solidFill>
              <a:srgbClr val="753C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7" name="Freeform 7"/>
            <p:cNvSpPr>
              <a:spLocks noEditPoints="1"/>
            </p:cNvSpPr>
            <p:nvPr/>
          </p:nvSpPr>
          <p:spPr bwMode="auto">
            <a:xfrm>
              <a:off x="1671" y="2"/>
              <a:ext cx="4338" cy="4314"/>
            </a:xfrm>
            <a:custGeom>
              <a:avLst/>
              <a:gdLst>
                <a:gd name="T0" fmla="*/ 1848 w 1994"/>
                <a:gd name="T1" fmla="*/ 74 h 1983"/>
                <a:gd name="T2" fmla="*/ 1376 w 1994"/>
                <a:gd name="T3" fmla="*/ 67 h 1983"/>
                <a:gd name="T4" fmla="*/ 1173 w 1994"/>
                <a:gd name="T5" fmla="*/ 14 h 1983"/>
                <a:gd name="T6" fmla="*/ 65 w 1994"/>
                <a:gd name="T7" fmla="*/ 557 h 1983"/>
                <a:gd name="T8" fmla="*/ 65 w 1994"/>
                <a:gd name="T9" fmla="*/ 582 h 1983"/>
                <a:gd name="T10" fmla="*/ 29 w 1994"/>
                <a:gd name="T11" fmla="*/ 1232 h 1983"/>
                <a:gd name="T12" fmla="*/ 832 w 1994"/>
                <a:gd name="T13" fmla="*/ 1 h 1983"/>
                <a:gd name="T14" fmla="*/ 832 w 1994"/>
                <a:gd name="T15" fmla="*/ 1 h 1983"/>
                <a:gd name="T16" fmla="*/ 1035 w 1994"/>
                <a:gd name="T17" fmla="*/ 52 h 1983"/>
                <a:gd name="T18" fmla="*/ 11 w 1994"/>
                <a:gd name="T19" fmla="*/ 782 h 1983"/>
                <a:gd name="T20" fmla="*/ 1994 w 1994"/>
                <a:gd name="T21" fmla="*/ 1638 h 1983"/>
                <a:gd name="T22" fmla="*/ 1994 w 1994"/>
                <a:gd name="T23" fmla="*/ 1638 h 1983"/>
                <a:gd name="T24" fmla="*/ 1931 w 1994"/>
                <a:gd name="T25" fmla="*/ 419 h 1983"/>
                <a:gd name="T26" fmla="*/ 1981 w 1994"/>
                <a:gd name="T27" fmla="*/ 1424 h 1983"/>
                <a:gd name="T28" fmla="*/ 1931 w 1994"/>
                <a:gd name="T29" fmla="*/ 215 h 1983"/>
                <a:gd name="T30" fmla="*/ 1931 w 1994"/>
                <a:gd name="T31" fmla="*/ 215 h 1983"/>
                <a:gd name="T32" fmla="*/ 1937 w 1994"/>
                <a:gd name="T33" fmla="*/ 557 h 1983"/>
                <a:gd name="T34" fmla="*/ 1989 w 1994"/>
                <a:gd name="T35" fmla="*/ 1232 h 1983"/>
                <a:gd name="T36" fmla="*/ 1942 w 1994"/>
                <a:gd name="T37" fmla="*/ 1232 h 1983"/>
                <a:gd name="T38" fmla="*/ 1921 w 1994"/>
                <a:gd name="T39" fmla="*/ 760 h 1983"/>
                <a:gd name="T40" fmla="*/ 628 w 1994"/>
                <a:gd name="T41" fmla="*/ 75 h 1983"/>
                <a:gd name="T42" fmla="*/ 608 w 1994"/>
                <a:gd name="T43" fmla="*/ 76 h 1983"/>
                <a:gd name="T44" fmla="*/ 360 w 1994"/>
                <a:gd name="T45" fmla="*/ 62 h 1983"/>
                <a:gd name="T46" fmla="*/ 1973 w 1994"/>
                <a:gd name="T47" fmla="*/ 963 h 1983"/>
                <a:gd name="T48" fmla="*/ 1645 w 1994"/>
                <a:gd name="T49" fmla="*/ 20 h 1983"/>
                <a:gd name="T50" fmla="*/ 1645 w 1994"/>
                <a:gd name="T51" fmla="*/ 20 h 1983"/>
                <a:gd name="T52" fmla="*/ 1645 w 1994"/>
                <a:gd name="T53" fmla="*/ 1967 h 1983"/>
                <a:gd name="T54" fmla="*/ 832 w 1994"/>
                <a:gd name="T55" fmla="*/ 1983 h 1983"/>
                <a:gd name="T56" fmla="*/ 970 w 1994"/>
                <a:gd name="T57" fmla="*/ 1982 h 1983"/>
                <a:gd name="T58" fmla="*/ 970 w 1994"/>
                <a:gd name="T59" fmla="*/ 1982 h 1983"/>
                <a:gd name="T60" fmla="*/ 360 w 1994"/>
                <a:gd name="T61" fmla="*/ 1920 h 1983"/>
                <a:gd name="T62" fmla="*/ 222 w 1994"/>
                <a:gd name="T63" fmla="*/ 1923 h 1983"/>
                <a:gd name="T64" fmla="*/ 1783 w 1994"/>
                <a:gd name="T65" fmla="*/ 1971 h 1983"/>
                <a:gd name="T66" fmla="*/ 1844 w 1994"/>
                <a:gd name="T67" fmla="*/ 1919 h 1983"/>
                <a:gd name="T68" fmla="*/ 156 w 1994"/>
                <a:gd name="T69" fmla="*/ 74 h 1983"/>
                <a:gd name="T70" fmla="*/ 1413 w 1994"/>
                <a:gd name="T71" fmla="*/ 1957 h 1983"/>
                <a:gd name="T72" fmla="*/ 1376 w 1994"/>
                <a:gd name="T73" fmla="*/ 1959 h 1983"/>
                <a:gd name="T74" fmla="*/ 1173 w 1994"/>
                <a:gd name="T75" fmla="*/ 1931 h 1983"/>
                <a:gd name="T76" fmla="*/ 1993 w 1994"/>
                <a:gd name="T77" fmla="*/ 1776 h 1983"/>
                <a:gd name="T78" fmla="*/ 29 w 1994"/>
                <a:gd name="T79" fmla="*/ 1029 h 1983"/>
                <a:gd name="T80" fmla="*/ 12 w 1994"/>
                <a:gd name="T81" fmla="*/ 150 h 1983"/>
                <a:gd name="T82" fmla="*/ 74 w 1994"/>
                <a:gd name="T83" fmla="*/ 150 h 1983"/>
                <a:gd name="T84" fmla="*/ 73 w 1994"/>
                <a:gd name="T85" fmla="*/ 1435 h 1983"/>
                <a:gd name="T86" fmla="*/ 3 w 1994"/>
                <a:gd name="T87" fmla="*/ 419 h 1983"/>
                <a:gd name="T88" fmla="*/ 563 w 1994"/>
                <a:gd name="T89" fmla="*/ 1914 h 1983"/>
                <a:gd name="T90" fmla="*/ 563 w 1994"/>
                <a:gd name="T91" fmla="*/ 1914 h 1983"/>
                <a:gd name="T92" fmla="*/ 66 w 1994"/>
                <a:gd name="T93" fmla="*/ 1573 h 1983"/>
                <a:gd name="T94" fmla="*/ 76 w 1994"/>
                <a:gd name="T95" fmla="*/ 1842 h 1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994" h="1983">
                  <a:moveTo>
                    <a:pt x="1848" y="14"/>
                  </a:moveTo>
                  <a:cubicBezTo>
                    <a:pt x="1827" y="12"/>
                    <a:pt x="1805" y="11"/>
                    <a:pt x="1783" y="12"/>
                  </a:cubicBezTo>
                  <a:cubicBezTo>
                    <a:pt x="1783" y="64"/>
                    <a:pt x="1783" y="64"/>
                    <a:pt x="1783" y="64"/>
                  </a:cubicBezTo>
                  <a:cubicBezTo>
                    <a:pt x="1805" y="65"/>
                    <a:pt x="1828" y="68"/>
                    <a:pt x="1848" y="74"/>
                  </a:cubicBezTo>
                  <a:lnTo>
                    <a:pt x="1848" y="14"/>
                  </a:lnTo>
                  <a:close/>
                  <a:moveTo>
                    <a:pt x="1442" y="22"/>
                  </a:moveTo>
                  <a:cubicBezTo>
                    <a:pt x="1420" y="22"/>
                    <a:pt x="1398" y="22"/>
                    <a:pt x="1376" y="21"/>
                  </a:cubicBezTo>
                  <a:cubicBezTo>
                    <a:pt x="1376" y="67"/>
                    <a:pt x="1376" y="67"/>
                    <a:pt x="1376" y="67"/>
                  </a:cubicBezTo>
                  <a:cubicBezTo>
                    <a:pt x="1400" y="69"/>
                    <a:pt x="1421" y="70"/>
                    <a:pt x="1442" y="70"/>
                  </a:cubicBezTo>
                  <a:lnTo>
                    <a:pt x="1442" y="22"/>
                  </a:lnTo>
                  <a:close/>
                  <a:moveTo>
                    <a:pt x="1238" y="17"/>
                  </a:moveTo>
                  <a:cubicBezTo>
                    <a:pt x="1217" y="16"/>
                    <a:pt x="1195" y="15"/>
                    <a:pt x="1173" y="14"/>
                  </a:cubicBezTo>
                  <a:cubicBezTo>
                    <a:pt x="1173" y="52"/>
                    <a:pt x="1173" y="52"/>
                    <a:pt x="1173" y="52"/>
                  </a:cubicBezTo>
                  <a:cubicBezTo>
                    <a:pt x="1195" y="52"/>
                    <a:pt x="1216" y="53"/>
                    <a:pt x="1238" y="54"/>
                  </a:cubicBezTo>
                  <a:lnTo>
                    <a:pt x="1238" y="17"/>
                  </a:lnTo>
                  <a:close/>
                  <a:moveTo>
                    <a:pt x="65" y="557"/>
                  </a:moveTo>
                  <a:cubicBezTo>
                    <a:pt x="0" y="557"/>
                    <a:pt x="0" y="557"/>
                    <a:pt x="0" y="557"/>
                  </a:cubicBezTo>
                  <a:cubicBezTo>
                    <a:pt x="0" y="578"/>
                    <a:pt x="0" y="600"/>
                    <a:pt x="0" y="622"/>
                  </a:cubicBezTo>
                  <a:cubicBezTo>
                    <a:pt x="65" y="622"/>
                    <a:pt x="65" y="622"/>
                    <a:pt x="65" y="622"/>
                  </a:cubicBezTo>
                  <a:cubicBezTo>
                    <a:pt x="65" y="609"/>
                    <a:pt x="65" y="595"/>
                    <a:pt x="65" y="582"/>
                  </a:cubicBezTo>
                  <a:cubicBezTo>
                    <a:pt x="65" y="574"/>
                    <a:pt x="65" y="565"/>
                    <a:pt x="65" y="557"/>
                  </a:cubicBezTo>
                  <a:close/>
                  <a:moveTo>
                    <a:pt x="79" y="1166"/>
                  </a:moveTo>
                  <a:cubicBezTo>
                    <a:pt x="31" y="1166"/>
                    <a:pt x="31" y="1166"/>
                    <a:pt x="31" y="1166"/>
                  </a:cubicBezTo>
                  <a:cubicBezTo>
                    <a:pt x="30" y="1188"/>
                    <a:pt x="30" y="1210"/>
                    <a:pt x="29" y="1232"/>
                  </a:cubicBezTo>
                  <a:cubicBezTo>
                    <a:pt x="73" y="1232"/>
                    <a:pt x="73" y="1232"/>
                    <a:pt x="73" y="1232"/>
                  </a:cubicBezTo>
                  <a:cubicBezTo>
                    <a:pt x="74" y="1222"/>
                    <a:pt x="75" y="1212"/>
                    <a:pt x="76" y="1202"/>
                  </a:cubicBezTo>
                  <a:cubicBezTo>
                    <a:pt x="77" y="1190"/>
                    <a:pt x="79" y="1178"/>
                    <a:pt x="79" y="1166"/>
                  </a:cubicBezTo>
                  <a:close/>
                  <a:moveTo>
                    <a:pt x="832" y="1"/>
                  </a:moveTo>
                  <a:cubicBezTo>
                    <a:pt x="810" y="1"/>
                    <a:pt x="788" y="0"/>
                    <a:pt x="766" y="0"/>
                  </a:cubicBezTo>
                  <a:cubicBezTo>
                    <a:pt x="766" y="67"/>
                    <a:pt x="766" y="67"/>
                    <a:pt x="766" y="67"/>
                  </a:cubicBezTo>
                  <a:cubicBezTo>
                    <a:pt x="788" y="65"/>
                    <a:pt x="810" y="64"/>
                    <a:pt x="832" y="62"/>
                  </a:cubicBezTo>
                  <a:lnTo>
                    <a:pt x="832" y="1"/>
                  </a:lnTo>
                  <a:close/>
                  <a:moveTo>
                    <a:pt x="1035" y="8"/>
                  </a:moveTo>
                  <a:cubicBezTo>
                    <a:pt x="1013" y="7"/>
                    <a:pt x="991" y="6"/>
                    <a:pt x="970" y="5"/>
                  </a:cubicBezTo>
                  <a:cubicBezTo>
                    <a:pt x="970" y="55"/>
                    <a:pt x="970" y="55"/>
                    <a:pt x="970" y="55"/>
                  </a:cubicBezTo>
                  <a:cubicBezTo>
                    <a:pt x="991" y="54"/>
                    <a:pt x="1013" y="53"/>
                    <a:pt x="1035" y="52"/>
                  </a:cubicBezTo>
                  <a:lnTo>
                    <a:pt x="1035" y="8"/>
                  </a:lnTo>
                  <a:close/>
                  <a:moveTo>
                    <a:pt x="61" y="760"/>
                  </a:moveTo>
                  <a:cubicBezTo>
                    <a:pt x="8" y="760"/>
                    <a:pt x="8" y="760"/>
                    <a:pt x="8" y="760"/>
                  </a:cubicBezTo>
                  <a:cubicBezTo>
                    <a:pt x="9" y="767"/>
                    <a:pt x="10" y="775"/>
                    <a:pt x="11" y="782"/>
                  </a:cubicBezTo>
                  <a:cubicBezTo>
                    <a:pt x="12" y="797"/>
                    <a:pt x="14" y="811"/>
                    <a:pt x="15" y="825"/>
                  </a:cubicBezTo>
                  <a:cubicBezTo>
                    <a:pt x="61" y="825"/>
                    <a:pt x="61" y="825"/>
                    <a:pt x="61" y="825"/>
                  </a:cubicBezTo>
                  <a:cubicBezTo>
                    <a:pt x="60" y="803"/>
                    <a:pt x="60" y="782"/>
                    <a:pt x="61" y="760"/>
                  </a:cubicBezTo>
                  <a:close/>
                  <a:moveTo>
                    <a:pt x="1994" y="1638"/>
                  </a:moveTo>
                  <a:cubicBezTo>
                    <a:pt x="1993" y="1616"/>
                    <a:pt x="1991" y="1595"/>
                    <a:pt x="1990" y="1573"/>
                  </a:cubicBezTo>
                  <a:cubicBezTo>
                    <a:pt x="1942" y="1573"/>
                    <a:pt x="1942" y="1573"/>
                    <a:pt x="1942" y="1573"/>
                  </a:cubicBezTo>
                  <a:cubicBezTo>
                    <a:pt x="1940" y="1595"/>
                    <a:pt x="1937" y="1617"/>
                    <a:pt x="1934" y="1638"/>
                  </a:cubicBezTo>
                  <a:lnTo>
                    <a:pt x="1994" y="1638"/>
                  </a:lnTo>
                  <a:close/>
                  <a:moveTo>
                    <a:pt x="1980" y="419"/>
                  </a:moveTo>
                  <a:cubicBezTo>
                    <a:pt x="1982" y="397"/>
                    <a:pt x="1985" y="375"/>
                    <a:pt x="1987" y="353"/>
                  </a:cubicBezTo>
                  <a:cubicBezTo>
                    <a:pt x="1926" y="353"/>
                    <a:pt x="1926" y="353"/>
                    <a:pt x="1926" y="353"/>
                  </a:cubicBezTo>
                  <a:cubicBezTo>
                    <a:pt x="1927" y="376"/>
                    <a:pt x="1929" y="397"/>
                    <a:pt x="1931" y="419"/>
                  </a:cubicBezTo>
                  <a:lnTo>
                    <a:pt x="1980" y="419"/>
                  </a:lnTo>
                  <a:close/>
                  <a:moveTo>
                    <a:pt x="1948" y="1435"/>
                  </a:moveTo>
                  <a:cubicBezTo>
                    <a:pt x="1981" y="1435"/>
                    <a:pt x="1981" y="1435"/>
                    <a:pt x="1981" y="1435"/>
                  </a:cubicBezTo>
                  <a:cubicBezTo>
                    <a:pt x="1981" y="1431"/>
                    <a:pt x="1981" y="1428"/>
                    <a:pt x="1981" y="1424"/>
                  </a:cubicBezTo>
                  <a:cubicBezTo>
                    <a:pt x="1981" y="1406"/>
                    <a:pt x="1982" y="1388"/>
                    <a:pt x="1982" y="1370"/>
                  </a:cubicBezTo>
                  <a:cubicBezTo>
                    <a:pt x="1948" y="1370"/>
                    <a:pt x="1948" y="1370"/>
                    <a:pt x="1948" y="1370"/>
                  </a:cubicBezTo>
                  <a:cubicBezTo>
                    <a:pt x="1948" y="1391"/>
                    <a:pt x="1948" y="1413"/>
                    <a:pt x="1948" y="1435"/>
                  </a:cubicBezTo>
                  <a:close/>
                  <a:moveTo>
                    <a:pt x="1931" y="215"/>
                  </a:moveTo>
                  <a:cubicBezTo>
                    <a:pt x="1993" y="215"/>
                    <a:pt x="1993" y="215"/>
                    <a:pt x="1993" y="215"/>
                  </a:cubicBezTo>
                  <a:cubicBezTo>
                    <a:pt x="1993" y="194"/>
                    <a:pt x="1991" y="172"/>
                    <a:pt x="1988" y="150"/>
                  </a:cubicBezTo>
                  <a:cubicBezTo>
                    <a:pt x="1928" y="150"/>
                    <a:pt x="1928" y="150"/>
                    <a:pt x="1928" y="150"/>
                  </a:cubicBezTo>
                  <a:cubicBezTo>
                    <a:pt x="1931" y="168"/>
                    <a:pt x="1932" y="191"/>
                    <a:pt x="1931" y="215"/>
                  </a:cubicBezTo>
                  <a:close/>
                  <a:moveTo>
                    <a:pt x="1930" y="622"/>
                  </a:moveTo>
                  <a:cubicBezTo>
                    <a:pt x="1980" y="622"/>
                    <a:pt x="1980" y="622"/>
                    <a:pt x="1980" y="622"/>
                  </a:cubicBezTo>
                  <a:cubicBezTo>
                    <a:pt x="1980" y="600"/>
                    <a:pt x="1979" y="578"/>
                    <a:pt x="1978" y="557"/>
                  </a:cubicBezTo>
                  <a:cubicBezTo>
                    <a:pt x="1937" y="557"/>
                    <a:pt x="1937" y="557"/>
                    <a:pt x="1937" y="557"/>
                  </a:cubicBezTo>
                  <a:cubicBezTo>
                    <a:pt x="1936" y="559"/>
                    <a:pt x="1936" y="561"/>
                    <a:pt x="1936" y="564"/>
                  </a:cubicBezTo>
                  <a:cubicBezTo>
                    <a:pt x="1934" y="584"/>
                    <a:pt x="1932" y="603"/>
                    <a:pt x="1930" y="622"/>
                  </a:cubicBezTo>
                  <a:close/>
                  <a:moveTo>
                    <a:pt x="1942" y="1232"/>
                  </a:moveTo>
                  <a:cubicBezTo>
                    <a:pt x="1989" y="1232"/>
                    <a:pt x="1989" y="1232"/>
                    <a:pt x="1989" y="1232"/>
                  </a:cubicBezTo>
                  <a:cubicBezTo>
                    <a:pt x="1990" y="1210"/>
                    <a:pt x="1990" y="1188"/>
                    <a:pt x="1990" y="1166"/>
                  </a:cubicBezTo>
                  <a:cubicBezTo>
                    <a:pt x="1935" y="1166"/>
                    <a:pt x="1935" y="1166"/>
                    <a:pt x="1935" y="1166"/>
                  </a:cubicBezTo>
                  <a:cubicBezTo>
                    <a:pt x="1936" y="1174"/>
                    <a:pt x="1937" y="1182"/>
                    <a:pt x="1938" y="1190"/>
                  </a:cubicBezTo>
                  <a:cubicBezTo>
                    <a:pt x="1939" y="1204"/>
                    <a:pt x="1941" y="1218"/>
                    <a:pt x="1942" y="1232"/>
                  </a:cubicBezTo>
                  <a:close/>
                  <a:moveTo>
                    <a:pt x="1969" y="825"/>
                  </a:moveTo>
                  <a:cubicBezTo>
                    <a:pt x="1970" y="807"/>
                    <a:pt x="1972" y="789"/>
                    <a:pt x="1974" y="770"/>
                  </a:cubicBezTo>
                  <a:cubicBezTo>
                    <a:pt x="1975" y="767"/>
                    <a:pt x="1975" y="763"/>
                    <a:pt x="1975" y="760"/>
                  </a:cubicBezTo>
                  <a:cubicBezTo>
                    <a:pt x="1921" y="760"/>
                    <a:pt x="1921" y="760"/>
                    <a:pt x="1921" y="760"/>
                  </a:cubicBezTo>
                  <a:cubicBezTo>
                    <a:pt x="1920" y="782"/>
                    <a:pt x="1919" y="804"/>
                    <a:pt x="1919" y="825"/>
                  </a:cubicBezTo>
                  <a:lnTo>
                    <a:pt x="1969" y="825"/>
                  </a:lnTo>
                  <a:close/>
                  <a:moveTo>
                    <a:pt x="608" y="76"/>
                  </a:moveTo>
                  <a:cubicBezTo>
                    <a:pt x="615" y="76"/>
                    <a:pt x="622" y="75"/>
                    <a:pt x="628" y="75"/>
                  </a:cubicBezTo>
                  <a:cubicBezTo>
                    <a:pt x="628" y="0"/>
                    <a:pt x="628" y="0"/>
                    <a:pt x="628" y="0"/>
                  </a:cubicBezTo>
                  <a:cubicBezTo>
                    <a:pt x="606" y="0"/>
                    <a:pt x="585" y="0"/>
                    <a:pt x="563" y="1"/>
                  </a:cubicBezTo>
                  <a:cubicBezTo>
                    <a:pt x="563" y="76"/>
                    <a:pt x="563" y="76"/>
                    <a:pt x="563" y="76"/>
                  </a:cubicBezTo>
                  <a:cubicBezTo>
                    <a:pt x="579" y="77"/>
                    <a:pt x="594" y="77"/>
                    <a:pt x="608" y="76"/>
                  </a:cubicBezTo>
                  <a:close/>
                  <a:moveTo>
                    <a:pt x="425" y="8"/>
                  </a:moveTo>
                  <a:cubicBezTo>
                    <a:pt x="406" y="10"/>
                    <a:pt x="386" y="11"/>
                    <a:pt x="365" y="13"/>
                  </a:cubicBezTo>
                  <a:cubicBezTo>
                    <a:pt x="363" y="13"/>
                    <a:pt x="362" y="14"/>
                    <a:pt x="360" y="14"/>
                  </a:cubicBezTo>
                  <a:cubicBezTo>
                    <a:pt x="360" y="62"/>
                    <a:pt x="360" y="62"/>
                    <a:pt x="360" y="62"/>
                  </a:cubicBezTo>
                  <a:cubicBezTo>
                    <a:pt x="381" y="64"/>
                    <a:pt x="403" y="65"/>
                    <a:pt x="425" y="67"/>
                  </a:cubicBezTo>
                  <a:lnTo>
                    <a:pt x="425" y="8"/>
                  </a:lnTo>
                  <a:close/>
                  <a:moveTo>
                    <a:pt x="1979" y="1029"/>
                  </a:moveTo>
                  <a:cubicBezTo>
                    <a:pt x="1977" y="1007"/>
                    <a:pt x="1975" y="985"/>
                    <a:pt x="1973" y="963"/>
                  </a:cubicBezTo>
                  <a:cubicBezTo>
                    <a:pt x="1920" y="963"/>
                    <a:pt x="1920" y="963"/>
                    <a:pt x="1920" y="963"/>
                  </a:cubicBezTo>
                  <a:cubicBezTo>
                    <a:pt x="1921" y="985"/>
                    <a:pt x="1922" y="1007"/>
                    <a:pt x="1924" y="1029"/>
                  </a:cubicBezTo>
                  <a:lnTo>
                    <a:pt x="1979" y="1029"/>
                  </a:lnTo>
                  <a:close/>
                  <a:moveTo>
                    <a:pt x="1645" y="20"/>
                  </a:moveTo>
                  <a:cubicBezTo>
                    <a:pt x="1623" y="21"/>
                    <a:pt x="1601" y="21"/>
                    <a:pt x="1579" y="22"/>
                  </a:cubicBezTo>
                  <a:cubicBezTo>
                    <a:pt x="1579" y="65"/>
                    <a:pt x="1579" y="65"/>
                    <a:pt x="1579" y="65"/>
                  </a:cubicBezTo>
                  <a:cubicBezTo>
                    <a:pt x="1601" y="64"/>
                    <a:pt x="1622" y="63"/>
                    <a:pt x="1645" y="63"/>
                  </a:cubicBezTo>
                  <a:lnTo>
                    <a:pt x="1645" y="20"/>
                  </a:lnTo>
                  <a:close/>
                  <a:moveTo>
                    <a:pt x="1602" y="1919"/>
                  </a:moveTo>
                  <a:cubicBezTo>
                    <a:pt x="1594" y="1920"/>
                    <a:pt x="1587" y="1921"/>
                    <a:pt x="1579" y="1921"/>
                  </a:cubicBezTo>
                  <a:cubicBezTo>
                    <a:pt x="1579" y="1963"/>
                    <a:pt x="1579" y="1963"/>
                    <a:pt x="1579" y="1963"/>
                  </a:cubicBezTo>
                  <a:cubicBezTo>
                    <a:pt x="1601" y="1964"/>
                    <a:pt x="1623" y="1966"/>
                    <a:pt x="1645" y="1967"/>
                  </a:cubicBezTo>
                  <a:cubicBezTo>
                    <a:pt x="1645" y="1919"/>
                    <a:pt x="1645" y="1919"/>
                    <a:pt x="1645" y="1919"/>
                  </a:cubicBezTo>
                  <a:cubicBezTo>
                    <a:pt x="1626" y="1918"/>
                    <a:pt x="1610" y="1918"/>
                    <a:pt x="1602" y="1919"/>
                  </a:cubicBezTo>
                  <a:close/>
                  <a:moveTo>
                    <a:pt x="766" y="1981"/>
                  </a:moveTo>
                  <a:cubicBezTo>
                    <a:pt x="788" y="1982"/>
                    <a:pt x="810" y="1983"/>
                    <a:pt x="832" y="1983"/>
                  </a:cubicBezTo>
                  <a:cubicBezTo>
                    <a:pt x="832" y="1919"/>
                    <a:pt x="832" y="1919"/>
                    <a:pt x="832" y="1919"/>
                  </a:cubicBezTo>
                  <a:cubicBezTo>
                    <a:pt x="810" y="1919"/>
                    <a:pt x="788" y="1918"/>
                    <a:pt x="766" y="1917"/>
                  </a:cubicBezTo>
                  <a:lnTo>
                    <a:pt x="766" y="1981"/>
                  </a:lnTo>
                  <a:close/>
                  <a:moveTo>
                    <a:pt x="970" y="1982"/>
                  </a:moveTo>
                  <a:cubicBezTo>
                    <a:pt x="991" y="1982"/>
                    <a:pt x="1013" y="1981"/>
                    <a:pt x="1035" y="1980"/>
                  </a:cubicBezTo>
                  <a:cubicBezTo>
                    <a:pt x="1035" y="1927"/>
                    <a:pt x="1035" y="1927"/>
                    <a:pt x="1035" y="1927"/>
                  </a:cubicBezTo>
                  <a:cubicBezTo>
                    <a:pt x="1013" y="1927"/>
                    <a:pt x="991" y="1926"/>
                    <a:pt x="970" y="1925"/>
                  </a:cubicBezTo>
                  <a:lnTo>
                    <a:pt x="970" y="1982"/>
                  </a:lnTo>
                  <a:close/>
                  <a:moveTo>
                    <a:pt x="360" y="1970"/>
                  </a:moveTo>
                  <a:cubicBezTo>
                    <a:pt x="382" y="1969"/>
                    <a:pt x="403" y="1968"/>
                    <a:pt x="425" y="1966"/>
                  </a:cubicBezTo>
                  <a:cubicBezTo>
                    <a:pt x="425" y="1917"/>
                    <a:pt x="425" y="1917"/>
                    <a:pt x="425" y="1917"/>
                  </a:cubicBezTo>
                  <a:cubicBezTo>
                    <a:pt x="404" y="1918"/>
                    <a:pt x="382" y="1919"/>
                    <a:pt x="360" y="1920"/>
                  </a:cubicBezTo>
                  <a:lnTo>
                    <a:pt x="360" y="1970"/>
                  </a:lnTo>
                  <a:close/>
                  <a:moveTo>
                    <a:pt x="156" y="1963"/>
                  </a:moveTo>
                  <a:cubicBezTo>
                    <a:pt x="178" y="1966"/>
                    <a:pt x="201" y="1968"/>
                    <a:pt x="222" y="1969"/>
                  </a:cubicBezTo>
                  <a:cubicBezTo>
                    <a:pt x="222" y="1923"/>
                    <a:pt x="222" y="1923"/>
                    <a:pt x="222" y="1923"/>
                  </a:cubicBezTo>
                  <a:cubicBezTo>
                    <a:pt x="199" y="1921"/>
                    <a:pt x="177" y="1918"/>
                    <a:pt x="156" y="1912"/>
                  </a:cubicBezTo>
                  <a:lnTo>
                    <a:pt x="156" y="1963"/>
                  </a:lnTo>
                  <a:close/>
                  <a:moveTo>
                    <a:pt x="1783" y="1922"/>
                  </a:moveTo>
                  <a:cubicBezTo>
                    <a:pt x="1783" y="1971"/>
                    <a:pt x="1783" y="1971"/>
                    <a:pt x="1783" y="1971"/>
                  </a:cubicBezTo>
                  <a:cubicBezTo>
                    <a:pt x="1792" y="1971"/>
                    <a:pt x="1800" y="1971"/>
                    <a:pt x="1809" y="1970"/>
                  </a:cubicBezTo>
                  <a:cubicBezTo>
                    <a:pt x="1822" y="1969"/>
                    <a:pt x="1835" y="1968"/>
                    <a:pt x="1848" y="1966"/>
                  </a:cubicBezTo>
                  <a:cubicBezTo>
                    <a:pt x="1848" y="1919"/>
                    <a:pt x="1848" y="1919"/>
                    <a:pt x="1848" y="1919"/>
                  </a:cubicBezTo>
                  <a:cubicBezTo>
                    <a:pt x="1846" y="1919"/>
                    <a:pt x="1844" y="1919"/>
                    <a:pt x="1844" y="1919"/>
                  </a:cubicBezTo>
                  <a:cubicBezTo>
                    <a:pt x="1833" y="1921"/>
                    <a:pt x="1810" y="1922"/>
                    <a:pt x="1783" y="1922"/>
                  </a:cubicBezTo>
                  <a:close/>
                  <a:moveTo>
                    <a:pt x="222" y="12"/>
                  </a:moveTo>
                  <a:cubicBezTo>
                    <a:pt x="198" y="11"/>
                    <a:pt x="176" y="11"/>
                    <a:pt x="156" y="11"/>
                  </a:cubicBezTo>
                  <a:cubicBezTo>
                    <a:pt x="156" y="74"/>
                    <a:pt x="156" y="74"/>
                    <a:pt x="156" y="74"/>
                  </a:cubicBezTo>
                  <a:cubicBezTo>
                    <a:pt x="177" y="67"/>
                    <a:pt x="199" y="63"/>
                    <a:pt x="222" y="61"/>
                  </a:cubicBezTo>
                  <a:lnTo>
                    <a:pt x="222" y="12"/>
                  </a:lnTo>
                  <a:close/>
                  <a:moveTo>
                    <a:pt x="1376" y="1959"/>
                  </a:moveTo>
                  <a:cubicBezTo>
                    <a:pt x="1388" y="1959"/>
                    <a:pt x="1400" y="1958"/>
                    <a:pt x="1413" y="1957"/>
                  </a:cubicBezTo>
                  <a:cubicBezTo>
                    <a:pt x="1422" y="1957"/>
                    <a:pt x="1432" y="1957"/>
                    <a:pt x="1442" y="1957"/>
                  </a:cubicBezTo>
                  <a:cubicBezTo>
                    <a:pt x="1442" y="1930"/>
                    <a:pt x="1442" y="1930"/>
                    <a:pt x="1442" y="1930"/>
                  </a:cubicBezTo>
                  <a:cubicBezTo>
                    <a:pt x="1420" y="1931"/>
                    <a:pt x="1398" y="1931"/>
                    <a:pt x="1376" y="1932"/>
                  </a:cubicBezTo>
                  <a:lnTo>
                    <a:pt x="1376" y="1959"/>
                  </a:lnTo>
                  <a:close/>
                  <a:moveTo>
                    <a:pt x="1173" y="1972"/>
                  </a:moveTo>
                  <a:cubicBezTo>
                    <a:pt x="1195" y="1971"/>
                    <a:pt x="1216" y="1969"/>
                    <a:pt x="1238" y="1968"/>
                  </a:cubicBezTo>
                  <a:cubicBezTo>
                    <a:pt x="1238" y="1932"/>
                    <a:pt x="1238" y="1932"/>
                    <a:pt x="1238" y="1932"/>
                  </a:cubicBezTo>
                  <a:cubicBezTo>
                    <a:pt x="1216" y="1932"/>
                    <a:pt x="1194" y="1932"/>
                    <a:pt x="1173" y="1931"/>
                  </a:cubicBezTo>
                  <a:lnTo>
                    <a:pt x="1173" y="1972"/>
                  </a:lnTo>
                  <a:close/>
                  <a:moveTo>
                    <a:pt x="1930" y="1842"/>
                  </a:moveTo>
                  <a:cubicBezTo>
                    <a:pt x="1983" y="1842"/>
                    <a:pt x="1983" y="1842"/>
                    <a:pt x="1983" y="1842"/>
                  </a:cubicBezTo>
                  <a:cubicBezTo>
                    <a:pt x="1988" y="1821"/>
                    <a:pt x="1991" y="1799"/>
                    <a:pt x="1993" y="1776"/>
                  </a:cubicBezTo>
                  <a:cubicBezTo>
                    <a:pt x="1936" y="1776"/>
                    <a:pt x="1936" y="1776"/>
                    <a:pt x="1936" y="1776"/>
                  </a:cubicBezTo>
                  <a:cubicBezTo>
                    <a:pt x="1938" y="1803"/>
                    <a:pt x="1935" y="1824"/>
                    <a:pt x="1930" y="1842"/>
                  </a:cubicBezTo>
                  <a:close/>
                  <a:moveTo>
                    <a:pt x="26" y="963"/>
                  </a:moveTo>
                  <a:cubicBezTo>
                    <a:pt x="27" y="985"/>
                    <a:pt x="28" y="1007"/>
                    <a:pt x="29" y="1029"/>
                  </a:cubicBezTo>
                  <a:cubicBezTo>
                    <a:pt x="78" y="1029"/>
                    <a:pt x="78" y="1029"/>
                    <a:pt x="78" y="1029"/>
                  </a:cubicBezTo>
                  <a:cubicBezTo>
                    <a:pt x="76" y="1007"/>
                    <a:pt x="74" y="985"/>
                    <a:pt x="72" y="963"/>
                  </a:cubicBezTo>
                  <a:lnTo>
                    <a:pt x="26" y="963"/>
                  </a:lnTo>
                  <a:close/>
                  <a:moveTo>
                    <a:pt x="12" y="150"/>
                  </a:moveTo>
                  <a:cubicBezTo>
                    <a:pt x="12" y="163"/>
                    <a:pt x="13" y="177"/>
                    <a:pt x="15" y="192"/>
                  </a:cubicBezTo>
                  <a:cubicBezTo>
                    <a:pt x="16" y="200"/>
                    <a:pt x="17" y="208"/>
                    <a:pt x="18" y="215"/>
                  </a:cubicBezTo>
                  <a:cubicBezTo>
                    <a:pt x="58" y="215"/>
                    <a:pt x="58" y="215"/>
                    <a:pt x="58" y="215"/>
                  </a:cubicBezTo>
                  <a:cubicBezTo>
                    <a:pt x="61" y="192"/>
                    <a:pt x="66" y="170"/>
                    <a:pt x="74" y="150"/>
                  </a:cubicBezTo>
                  <a:lnTo>
                    <a:pt x="12" y="150"/>
                  </a:lnTo>
                  <a:close/>
                  <a:moveTo>
                    <a:pt x="20" y="1370"/>
                  </a:moveTo>
                  <a:cubicBezTo>
                    <a:pt x="18" y="1391"/>
                    <a:pt x="16" y="1413"/>
                    <a:pt x="13" y="1435"/>
                  </a:cubicBezTo>
                  <a:cubicBezTo>
                    <a:pt x="73" y="1435"/>
                    <a:pt x="73" y="1435"/>
                    <a:pt x="73" y="1435"/>
                  </a:cubicBezTo>
                  <a:cubicBezTo>
                    <a:pt x="72" y="1413"/>
                    <a:pt x="72" y="1392"/>
                    <a:pt x="71" y="1370"/>
                  </a:cubicBezTo>
                  <a:lnTo>
                    <a:pt x="20" y="1370"/>
                  </a:lnTo>
                  <a:close/>
                  <a:moveTo>
                    <a:pt x="9" y="353"/>
                  </a:moveTo>
                  <a:cubicBezTo>
                    <a:pt x="6" y="375"/>
                    <a:pt x="4" y="396"/>
                    <a:pt x="3" y="419"/>
                  </a:cubicBezTo>
                  <a:cubicBezTo>
                    <a:pt x="56" y="419"/>
                    <a:pt x="56" y="419"/>
                    <a:pt x="56" y="419"/>
                  </a:cubicBezTo>
                  <a:cubicBezTo>
                    <a:pt x="54" y="397"/>
                    <a:pt x="53" y="375"/>
                    <a:pt x="52" y="353"/>
                  </a:cubicBezTo>
                  <a:lnTo>
                    <a:pt x="9" y="353"/>
                  </a:lnTo>
                  <a:close/>
                  <a:moveTo>
                    <a:pt x="563" y="1914"/>
                  </a:moveTo>
                  <a:cubicBezTo>
                    <a:pt x="563" y="1964"/>
                    <a:pt x="563" y="1964"/>
                    <a:pt x="563" y="1964"/>
                  </a:cubicBezTo>
                  <a:cubicBezTo>
                    <a:pt x="583" y="1965"/>
                    <a:pt x="605" y="1967"/>
                    <a:pt x="628" y="1970"/>
                  </a:cubicBezTo>
                  <a:cubicBezTo>
                    <a:pt x="628" y="1914"/>
                    <a:pt x="628" y="1914"/>
                    <a:pt x="628" y="1914"/>
                  </a:cubicBezTo>
                  <a:cubicBezTo>
                    <a:pt x="607" y="1914"/>
                    <a:pt x="585" y="1914"/>
                    <a:pt x="563" y="1914"/>
                  </a:cubicBezTo>
                  <a:close/>
                  <a:moveTo>
                    <a:pt x="15" y="1573"/>
                  </a:moveTo>
                  <a:cubicBezTo>
                    <a:pt x="18" y="1595"/>
                    <a:pt x="20" y="1616"/>
                    <a:pt x="22" y="1638"/>
                  </a:cubicBezTo>
                  <a:cubicBezTo>
                    <a:pt x="60" y="1638"/>
                    <a:pt x="60" y="1638"/>
                    <a:pt x="60" y="1638"/>
                  </a:cubicBezTo>
                  <a:cubicBezTo>
                    <a:pt x="62" y="1617"/>
                    <a:pt x="64" y="1595"/>
                    <a:pt x="66" y="1573"/>
                  </a:cubicBezTo>
                  <a:lnTo>
                    <a:pt x="15" y="1573"/>
                  </a:lnTo>
                  <a:close/>
                  <a:moveTo>
                    <a:pt x="19" y="1776"/>
                  </a:moveTo>
                  <a:cubicBezTo>
                    <a:pt x="18" y="1798"/>
                    <a:pt x="17" y="1821"/>
                    <a:pt x="18" y="1842"/>
                  </a:cubicBezTo>
                  <a:cubicBezTo>
                    <a:pt x="76" y="1842"/>
                    <a:pt x="76" y="1842"/>
                    <a:pt x="76" y="1842"/>
                  </a:cubicBezTo>
                  <a:cubicBezTo>
                    <a:pt x="69" y="1822"/>
                    <a:pt x="64" y="1799"/>
                    <a:pt x="61" y="1776"/>
                  </a:cubicBezTo>
                  <a:lnTo>
                    <a:pt x="19" y="1776"/>
                  </a:lnTo>
                  <a:close/>
                </a:path>
              </a:pathLst>
            </a:custGeom>
            <a:solidFill>
              <a:srgbClr val="6BC9D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8" name="Freeform 8"/>
            <p:cNvSpPr>
              <a:spLocks noEditPoints="1"/>
            </p:cNvSpPr>
            <p:nvPr/>
          </p:nvSpPr>
          <p:spPr bwMode="auto">
            <a:xfrm>
              <a:off x="1667" y="-2"/>
              <a:ext cx="4344" cy="4322"/>
            </a:xfrm>
            <a:custGeom>
              <a:avLst/>
              <a:gdLst>
                <a:gd name="T0" fmla="*/ 834 w 1997"/>
                <a:gd name="T1" fmla="*/ 1987 h 1987"/>
                <a:gd name="T2" fmla="*/ 1037 w 1997"/>
                <a:gd name="T3" fmla="*/ 1928 h 1987"/>
                <a:gd name="T4" fmla="*/ 973 w 1997"/>
                <a:gd name="T5" fmla="*/ 1928 h 1987"/>
                <a:gd name="T6" fmla="*/ 1175 w 1997"/>
                <a:gd name="T7" fmla="*/ 1975 h 1987"/>
                <a:gd name="T8" fmla="*/ 1784 w 1997"/>
                <a:gd name="T9" fmla="*/ 1923 h 1987"/>
                <a:gd name="T10" fmla="*/ 1785 w 1997"/>
                <a:gd name="T11" fmla="*/ 1975 h 1987"/>
                <a:gd name="T12" fmla="*/ 1785 w 1997"/>
                <a:gd name="T13" fmla="*/ 1925 h 1987"/>
                <a:gd name="T14" fmla="*/ 362 w 1997"/>
                <a:gd name="T15" fmla="*/ 1974 h 1987"/>
                <a:gd name="T16" fmla="*/ 563 w 1997"/>
                <a:gd name="T17" fmla="*/ 1966 h 1987"/>
                <a:gd name="T18" fmla="*/ 583 w 1997"/>
                <a:gd name="T19" fmla="*/ 1917 h 1987"/>
                <a:gd name="T20" fmla="*/ 159 w 1997"/>
                <a:gd name="T21" fmla="*/ 1912 h 1987"/>
                <a:gd name="T22" fmla="*/ 1581 w 1997"/>
                <a:gd name="T23" fmla="*/ 1966 h 1987"/>
                <a:gd name="T24" fmla="*/ 1648 w 1997"/>
                <a:gd name="T25" fmla="*/ 1970 h 1987"/>
                <a:gd name="T26" fmla="*/ 1377 w 1997"/>
                <a:gd name="T27" fmla="*/ 1961 h 1987"/>
                <a:gd name="T28" fmla="*/ 1378 w 1997"/>
                <a:gd name="T29" fmla="*/ 1963 h 1987"/>
                <a:gd name="T30" fmla="*/ 1937 w 1997"/>
                <a:gd name="T31" fmla="*/ 1793 h 1987"/>
                <a:gd name="T32" fmla="*/ 1984 w 1997"/>
                <a:gd name="T33" fmla="*/ 1842 h 1987"/>
                <a:gd name="T34" fmla="*/ 63 w 1997"/>
                <a:gd name="T35" fmla="*/ 1777 h 1987"/>
                <a:gd name="T36" fmla="*/ 76 w 1997"/>
                <a:gd name="T37" fmla="*/ 1842 h 1987"/>
                <a:gd name="T38" fmla="*/ 1996 w 1997"/>
                <a:gd name="T39" fmla="*/ 1640 h 1987"/>
                <a:gd name="T40" fmla="*/ 22 w 1997"/>
                <a:gd name="T41" fmla="*/ 1641 h 1987"/>
                <a:gd name="T42" fmla="*/ 67 w 1997"/>
                <a:gd name="T43" fmla="*/ 1576 h 1987"/>
                <a:gd name="T44" fmla="*/ 1949 w 1997"/>
                <a:gd name="T45" fmla="*/ 1371 h 1987"/>
                <a:gd name="T46" fmla="*/ 1983 w 1997"/>
                <a:gd name="T47" fmla="*/ 1439 h 1987"/>
                <a:gd name="T48" fmla="*/ 14 w 1997"/>
                <a:gd name="T49" fmla="*/ 1437 h 1987"/>
                <a:gd name="T50" fmla="*/ 72 w 1997"/>
                <a:gd name="T51" fmla="*/ 1373 h 1987"/>
                <a:gd name="T52" fmla="*/ 1936 w 1997"/>
                <a:gd name="T53" fmla="*/ 1169 h 1987"/>
                <a:gd name="T54" fmla="*/ 1990 w 1997"/>
                <a:gd name="T55" fmla="*/ 1170 h 1987"/>
                <a:gd name="T56" fmla="*/ 81 w 1997"/>
                <a:gd name="T57" fmla="*/ 1168 h 1987"/>
                <a:gd name="T58" fmla="*/ 34 w 1997"/>
                <a:gd name="T59" fmla="*/ 1170 h 1987"/>
                <a:gd name="T60" fmla="*/ 1981 w 1997"/>
                <a:gd name="T61" fmla="*/ 1031 h 1987"/>
                <a:gd name="T62" fmla="*/ 30 w 1997"/>
                <a:gd name="T63" fmla="*/ 1031 h 1987"/>
                <a:gd name="T64" fmla="*/ 72 w 1997"/>
                <a:gd name="T65" fmla="*/ 967 h 1987"/>
                <a:gd name="T66" fmla="*/ 1977 w 1997"/>
                <a:gd name="T67" fmla="*/ 760 h 1987"/>
                <a:gd name="T68" fmla="*/ 1976 w 1997"/>
                <a:gd name="T69" fmla="*/ 763 h 1987"/>
                <a:gd name="T70" fmla="*/ 63 w 1997"/>
                <a:gd name="T71" fmla="*/ 762 h 1987"/>
                <a:gd name="T72" fmla="*/ 61 w 1997"/>
                <a:gd name="T73" fmla="*/ 763 h 1987"/>
                <a:gd name="T74" fmla="*/ 1939 w 1997"/>
                <a:gd name="T75" fmla="*/ 557 h 1987"/>
                <a:gd name="T76" fmla="*/ 1934 w 1997"/>
                <a:gd name="T77" fmla="*/ 623 h 1987"/>
                <a:gd name="T78" fmla="*/ 69 w 1997"/>
                <a:gd name="T79" fmla="*/ 584 h 1987"/>
                <a:gd name="T80" fmla="*/ 3 w 1997"/>
                <a:gd name="T81" fmla="*/ 560 h 1987"/>
                <a:gd name="T82" fmla="*/ 1984 w 1997"/>
                <a:gd name="T83" fmla="*/ 421 h 1987"/>
                <a:gd name="T84" fmla="*/ 3 w 1997"/>
                <a:gd name="T85" fmla="*/ 421 h 1987"/>
                <a:gd name="T86" fmla="*/ 53 w 1997"/>
                <a:gd name="T87" fmla="*/ 357 h 1987"/>
                <a:gd name="T88" fmla="*/ 14 w 1997"/>
                <a:gd name="T89" fmla="*/ 150 h 1987"/>
                <a:gd name="T90" fmla="*/ 21 w 1997"/>
                <a:gd name="T91" fmla="*/ 216 h 1987"/>
                <a:gd name="T92" fmla="*/ 1990 w 1997"/>
                <a:gd name="T93" fmla="*/ 150 h 1987"/>
                <a:gd name="T94" fmla="*/ 1994 w 1997"/>
                <a:gd name="T95" fmla="*/ 216 h 1987"/>
                <a:gd name="T96" fmla="*/ 610 w 1997"/>
                <a:gd name="T97" fmla="*/ 78 h 1987"/>
                <a:gd name="T98" fmla="*/ 157 w 1997"/>
                <a:gd name="T99" fmla="*/ 13 h 1987"/>
                <a:gd name="T100" fmla="*/ 158 w 1997"/>
                <a:gd name="T101" fmla="*/ 77 h 1987"/>
                <a:gd name="T102" fmla="*/ 1802 w 1997"/>
                <a:gd name="T103" fmla="*/ 12 h 1987"/>
                <a:gd name="T104" fmla="*/ 1786 w 1997"/>
                <a:gd name="T105" fmla="*/ 16 h 1987"/>
                <a:gd name="T106" fmla="*/ 1445 w 1997"/>
                <a:gd name="T107" fmla="*/ 24 h 1987"/>
                <a:gd name="T108" fmla="*/ 360 w 1997"/>
                <a:gd name="T109" fmla="*/ 64 h 1987"/>
                <a:gd name="T110" fmla="*/ 426 w 1997"/>
                <a:gd name="T111" fmla="*/ 68 h 1987"/>
                <a:gd name="T112" fmla="*/ 834 w 1997"/>
                <a:gd name="T113" fmla="*/ 3 h 1987"/>
                <a:gd name="T114" fmla="*/ 770 w 1997"/>
                <a:gd name="T115" fmla="*/ 67 h 1987"/>
                <a:gd name="T116" fmla="*/ 1581 w 1997"/>
                <a:gd name="T117" fmla="*/ 69 h 1987"/>
                <a:gd name="T118" fmla="*/ 1037 w 1997"/>
                <a:gd name="T119" fmla="*/ 8 h 1987"/>
                <a:gd name="T120" fmla="*/ 973 w 1997"/>
                <a:gd name="T121" fmla="*/ 9 h 1987"/>
                <a:gd name="T122" fmla="*/ 1242 w 1997"/>
                <a:gd name="T123" fmla="*/ 19 h 19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997" h="1987">
                  <a:moveTo>
                    <a:pt x="834" y="1987"/>
                  </a:moveTo>
                  <a:cubicBezTo>
                    <a:pt x="812" y="1986"/>
                    <a:pt x="790" y="1986"/>
                    <a:pt x="768" y="1985"/>
                  </a:cubicBezTo>
                  <a:cubicBezTo>
                    <a:pt x="768" y="1985"/>
                    <a:pt x="768" y="1985"/>
                    <a:pt x="768" y="1985"/>
                  </a:cubicBezTo>
                  <a:cubicBezTo>
                    <a:pt x="767" y="1985"/>
                    <a:pt x="767" y="1984"/>
                    <a:pt x="767" y="1983"/>
                  </a:cubicBezTo>
                  <a:cubicBezTo>
                    <a:pt x="767" y="1983"/>
                    <a:pt x="767" y="1983"/>
                    <a:pt x="767" y="1983"/>
                  </a:cubicBezTo>
                  <a:cubicBezTo>
                    <a:pt x="767" y="1919"/>
                    <a:pt x="767" y="1919"/>
                    <a:pt x="767" y="1919"/>
                  </a:cubicBezTo>
                  <a:cubicBezTo>
                    <a:pt x="767" y="1919"/>
                    <a:pt x="767" y="1918"/>
                    <a:pt x="767" y="1918"/>
                  </a:cubicBezTo>
                  <a:cubicBezTo>
                    <a:pt x="767" y="1918"/>
                    <a:pt x="767" y="1918"/>
                    <a:pt x="767" y="1918"/>
                  </a:cubicBezTo>
                  <a:cubicBezTo>
                    <a:pt x="768" y="1918"/>
                    <a:pt x="768" y="1918"/>
                    <a:pt x="768" y="1918"/>
                  </a:cubicBezTo>
                  <a:cubicBezTo>
                    <a:pt x="768" y="1918"/>
                    <a:pt x="768" y="1918"/>
                    <a:pt x="768" y="1918"/>
                  </a:cubicBezTo>
                  <a:cubicBezTo>
                    <a:pt x="790" y="1918"/>
                    <a:pt x="812" y="1919"/>
                    <a:pt x="834" y="1920"/>
                  </a:cubicBezTo>
                  <a:cubicBezTo>
                    <a:pt x="834" y="1920"/>
                    <a:pt x="834" y="1920"/>
                    <a:pt x="834" y="1920"/>
                  </a:cubicBezTo>
                  <a:cubicBezTo>
                    <a:pt x="835" y="1920"/>
                    <a:pt x="835" y="1921"/>
                    <a:pt x="835" y="1921"/>
                  </a:cubicBezTo>
                  <a:cubicBezTo>
                    <a:pt x="835" y="1921"/>
                    <a:pt x="835" y="1921"/>
                    <a:pt x="835" y="1921"/>
                  </a:cubicBezTo>
                  <a:cubicBezTo>
                    <a:pt x="835" y="1985"/>
                    <a:pt x="835" y="1985"/>
                    <a:pt x="835" y="1985"/>
                  </a:cubicBezTo>
                  <a:cubicBezTo>
                    <a:pt x="835" y="1986"/>
                    <a:pt x="835" y="1986"/>
                    <a:pt x="835" y="1986"/>
                  </a:cubicBezTo>
                  <a:cubicBezTo>
                    <a:pt x="835" y="1986"/>
                    <a:pt x="835" y="1986"/>
                    <a:pt x="835" y="1986"/>
                  </a:cubicBezTo>
                  <a:cubicBezTo>
                    <a:pt x="835" y="1987"/>
                    <a:pt x="834" y="1987"/>
                    <a:pt x="834" y="1987"/>
                  </a:cubicBezTo>
                  <a:cubicBezTo>
                    <a:pt x="834" y="1987"/>
                    <a:pt x="834" y="1987"/>
                    <a:pt x="834" y="1987"/>
                  </a:cubicBezTo>
                  <a:cubicBezTo>
                    <a:pt x="834" y="1987"/>
                    <a:pt x="834" y="1987"/>
                    <a:pt x="834" y="1987"/>
                  </a:cubicBezTo>
                  <a:close/>
                  <a:moveTo>
                    <a:pt x="832" y="1984"/>
                  </a:moveTo>
                  <a:cubicBezTo>
                    <a:pt x="832" y="1923"/>
                    <a:pt x="832" y="1923"/>
                    <a:pt x="832" y="1923"/>
                  </a:cubicBezTo>
                  <a:cubicBezTo>
                    <a:pt x="811" y="1922"/>
                    <a:pt x="791" y="1921"/>
                    <a:pt x="770" y="1921"/>
                  </a:cubicBezTo>
                  <a:cubicBezTo>
                    <a:pt x="770" y="1921"/>
                    <a:pt x="770" y="1921"/>
                    <a:pt x="770" y="1921"/>
                  </a:cubicBezTo>
                  <a:cubicBezTo>
                    <a:pt x="770" y="1982"/>
                    <a:pt x="770" y="1982"/>
                    <a:pt x="770" y="1982"/>
                  </a:cubicBezTo>
                  <a:cubicBezTo>
                    <a:pt x="791" y="1983"/>
                    <a:pt x="812" y="1983"/>
                    <a:pt x="832" y="1984"/>
                  </a:cubicBezTo>
                  <a:close/>
                  <a:moveTo>
                    <a:pt x="971" y="1985"/>
                  </a:moveTo>
                  <a:cubicBezTo>
                    <a:pt x="970" y="1985"/>
                    <a:pt x="970" y="1985"/>
                    <a:pt x="970" y="1984"/>
                  </a:cubicBezTo>
                  <a:cubicBezTo>
                    <a:pt x="970" y="1984"/>
                    <a:pt x="970" y="1984"/>
                    <a:pt x="970" y="1984"/>
                  </a:cubicBezTo>
                  <a:cubicBezTo>
                    <a:pt x="970" y="1927"/>
                    <a:pt x="970" y="1927"/>
                    <a:pt x="970" y="1927"/>
                  </a:cubicBezTo>
                  <a:cubicBezTo>
                    <a:pt x="970" y="1926"/>
                    <a:pt x="970" y="1926"/>
                    <a:pt x="971" y="1926"/>
                  </a:cubicBezTo>
                  <a:cubicBezTo>
                    <a:pt x="971" y="1926"/>
                    <a:pt x="971" y="1926"/>
                    <a:pt x="971" y="1926"/>
                  </a:cubicBezTo>
                  <a:cubicBezTo>
                    <a:pt x="971" y="1925"/>
                    <a:pt x="971" y="1925"/>
                    <a:pt x="972" y="1925"/>
                  </a:cubicBezTo>
                  <a:cubicBezTo>
                    <a:pt x="972" y="1925"/>
                    <a:pt x="972" y="1925"/>
                    <a:pt x="972" y="1925"/>
                  </a:cubicBezTo>
                  <a:cubicBezTo>
                    <a:pt x="993" y="1926"/>
                    <a:pt x="1015" y="1927"/>
                    <a:pt x="1037" y="1928"/>
                  </a:cubicBezTo>
                  <a:cubicBezTo>
                    <a:pt x="1037" y="1928"/>
                    <a:pt x="1037" y="1928"/>
                    <a:pt x="1037" y="1928"/>
                  </a:cubicBezTo>
                  <a:cubicBezTo>
                    <a:pt x="1038" y="1928"/>
                    <a:pt x="1039" y="1929"/>
                    <a:pt x="1039" y="1929"/>
                  </a:cubicBezTo>
                  <a:cubicBezTo>
                    <a:pt x="1039" y="1929"/>
                    <a:pt x="1039" y="1929"/>
                    <a:pt x="1039" y="1929"/>
                  </a:cubicBezTo>
                  <a:cubicBezTo>
                    <a:pt x="1039" y="1982"/>
                    <a:pt x="1039" y="1982"/>
                    <a:pt x="1039" y="1982"/>
                  </a:cubicBezTo>
                  <a:cubicBezTo>
                    <a:pt x="1039" y="1983"/>
                    <a:pt x="1038" y="1983"/>
                    <a:pt x="1037" y="1983"/>
                  </a:cubicBezTo>
                  <a:cubicBezTo>
                    <a:pt x="1037" y="1983"/>
                    <a:pt x="1037" y="1983"/>
                    <a:pt x="1037" y="1983"/>
                  </a:cubicBezTo>
                  <a:cubicBezTo>
                    <a:pt x="1015" y="1984"/>
                    <a:pt x="993" y="1985"/>
                    <a:pt x="972" y="1986"/>
                  </a:cubicBezTo>
                  <a:cubicBezTo>
                    <a:pt x="972" y="1986"/>
                    <a:pt x="972" y="1986"/>
                    <a:pt x="972" y="1986"/>
                  </a:cubicBezTo>
                  <a:cubicBezTo>
                    <a:pt x="972" y="1984"/>
                    <a:pt x="972" y="1984"/>
                    <a:pt x="972" y="1984"/>
                  </a:cubicBezTo>
                  <a:cubicBezTo>
                    <a:pt x="972" y="1986"/>
                    <a:pt x="972" y="1986"/>
                    <a:pt x="972" y="1986"/>
                  </a:cubicBezTo>
                  <a:cubicBezTo>
                    <a:pt x="972" y="1986"/>
                    <a:pt x="972" y="1986"/>
                    <a:pt x="972" y="1986"/>
                  </a:cubicBezTo>
                  <a:cubicBezTo>
                    <a:pt x="972" y="1986"/>
                    <a:pt x="972" y="1986"/>
                    <a:pt x="972" y="1986"/>
                  </a:cubicBezTo>
                  <a:cubicBezTo>
                    <a:pt x="971" y="1986"/>
                    <a:pt x="971" y="1986"/>
                    <a:pt x="971" y="1985"/>
                  </a:cubicBezTo>
                  <a:close/>
                  <a:moveTo>
                    <a:pt x="973" y="1983"/>
                  </a:moveTo>
                  <a:cubicBezTo>
                    <a:pt x="994" y="1982"/>
                    <a:pt x="1015" y="1981"/>
                    <a:pt x="1036" y="1980"/>
                  </a:cubicBezTo>
                  <a:cubicBezTo>
                    <a:pt x="1036" y="1980"/>
                    <a:pt x="1036" y="1980"/>
                    <a:pt x="1036" y="1980"/>
                  </a:cubicBezTo>
                  <a:cubicBezTo>
                    <a:pt x="1036" y="1931"/>
                    <a:pt x="1036" y="1931"/>
                    <a:pt x="1036" y="1931"/>
                  </a:cubicBezTo>
                  <a:cubicBezTo>
                    <a:pt x="1015" y="1930"/>
                    <a:pt x="994" y="1929"/>
                    <a:pt x="973" y="1928"/>
                  </a:cubicBezTo>
                  <a:cubicBezTo>
                    <a:pt x="973" y="1928"/>
                    <a:pt x="973" y="1928"/>
                    <a:pt x="973" y="1928"/>
                  </a:cubicBezTo>
                  <a:cubicBezTo>
                    <a:pt x="973" y="1983"/>
                    <a:pt x="973" y="1983"/>
                    <a:pt x="973" y="1983"/>
                  </a:cubicBezTo>
                  <a:close/>
                  <a:moveTo>
                    <a:pt x="1174" y="1975"/>
                  </a:moveTo>
                  <a:cubicBezTo>
                    <a:pt x="1174" y="1975"/>
                    <a:pt x="1173" y="1974"/>
                    <a:pt x="1173" y="1974"/>
                  </a:cubicBezTo>
                  <a:cubicBezTo>
                    <a:pt x="1173" y="1974"/>
                    <a:pt x="1173" y="1974"/>
                    <a:pt x="1173" y="1974"/>
                  </a:cubicBezTo>
                  <a:cubicBezTo>
                    <a:pt x="1173" y="1933"/>
                    <a:pt x="1173" y="1933"/>
                    <a:pt x="1173" y="1933"/>
                  </a:cubicBezTo>
                  <a:cubicBezTo>
                    <a:pt x="1173" y="1933"/>
                    <a:pt x="1173" y="1932"/>
                    <a:pt x="1174" y="1932"/>
                  </a:cubicBezTo>
                  <a:cubicBezTo>
                    <a:pt x="1174" y="1932"/>
                    <a:pt x="1174" y="1932"/>
                    <a:pt x="1174" y="1932"/>
                  </a:cubicBezTo>
                  <a:cubicBezTo>
                    <a:pt x="1174" y="1932"/>
                    <a:pt x="1174" y="1932"/>
                    <a:pt x="1175" y="1932"/>
                  </a:cubicBezTo>
                  <a:cubicBezTo>
                    <a:pt x="1175" y="1932"/>
                    <a:pt x="1175" y="1932"/>
                    <a:pt x="1175" y="1932"/>
                  </a:cubicBezTo>
                  <a:cubicBezTo>
                    <a:pt x="1196" y="1932"/>
                    <a:pt x="1218" y="1932"/>
                    <a:pt x="1240" y="1933"/>
                  </a:cubicBezTo>
                  <a:cubicBezTo>
                    <a:pt x="1240" y="1933"/>
                    <a:pt x="1240" y="1933"/>
                    <a:pt x="1240" y="1933"/>
                  </a:cubicBezTo>
                  <a:cubicBezTo>
                    <a:pt x="1241" y="1933"/>
                    <a:pt x="1242" y="1933"/>
                    <a:pt x="1242" y="1934"/>
                  </a:cubicBezTo>
                  <a:cubicBezTo>
                    <a:pt x="1242" y="1934"/>
                    <a:pt x="1242" y="1934"/>
                    <a:pt x="1242" y="1934"/>
                  </a:cubicBezTo>
                  <a:cubicBezTo>
                    <a:pt x="1242" y="1970"/>
                    <a:pt x="1242" y="1970"/>
                    <a:pt x="1242" y="1970"/>
                  </a:cubicBezTo>
                  <a:cubicBezTo>
                    <a:pt x="1242" y="1970"/>
                    <a:pt x="1241" y="1971"/>
                    <a:pt x="1240" y="1971"/>
                  </a:cubicBezTo>
                  <a:cubicBezTo>
                    <a:pt x="1240" y="1971"/>
                    <a:pt x="1240" y="1971"/>
                    <a:pt x="1240" y="1971"/>
                  </a:cubicBezTo>
                  <a:cubicBezTo>
                    <a:pt x="1219" y="1973"/>
                    <a:pt x="1197" y="1974"/>
                    <a:pt x="1175" y="1975"/>
                  </a:cubicBezTo>
                  <a:cubicBezTo>
                    <a:pt x="1175" y="1975"/>
                    <a:pt x="1175" y="1975"/>
                    <a:pt x="1175" y="1975"/>
                  </a:cubicBezTo>
                  <a:cubicBezTo>
                    <a:pt x="1175" y="1974"/>
                    <a:pt x="1175" y="1974"/>
                    <a:pt x="1175" y="1974"/>
                  </a:cubicBezTo>
                  <a:cubicBezTo>
                    <a:pt x="1175" y="1975"/>
                    <a:pt x="1175" y="1975"/>
                    <a:pt x="1175" y="1975"/>
                  </a:cubicBezTo>
                  <a:cubicBezTo>
                    <a:pt x="1175" y="1975"/>
                    <a:pt x="1175" y="1975"/>
                    <a:pt x="1175" y="1975"/>
                  </a:cubicBezTo>
                  <a:cubicBezTo>
                    <a:pt x="1175" y="1975"/>
                    <a:pt x="1175" y="1975"/>
                    <a:pt x="1175" y="1975"/>
                  </a:cubicBezTo>
                  <a:cubicBezTo>
                    <a:pt x="1174" y="1975"/>
                    <a:pt x="1174" y="1975"/>
                    <a:pt x="1174" y="1975"/>
                  </a:cubicBezTo>
                  <a:close/>
                  <a:moveTo>
                    <a:pt x="1176" y="1972"/>
                  </a:moveTo>
                  <a:cubicBezTo>
                    <a:pt x="1197" y="1971"/>
                    <a:pt x="1218" y="1970"/>
                    <a:pt x="1239" y="1968"/>
                  </a:cubicBezTo>
                  <a:cubicBezTo>
                    <a:pt x="1239" y="1968"/>
                    <a:pt x="1239" y="1968"/>
                    <a:pt x="1239" y="1968"/>
                  </a:cubicBezTo>
                  <a:cubicBezTo>
                    <a:pt x="1239" y="1936"/>
                    <a:pt x="1239" y="1936"/>
                    <a:pt x="1239" y="1936"/>
                  </a:cubicBezTo>
                  <a:cubicBezTo>
                    <a:pt x="1218" y="1935"/>
                    <a:pt x="1197" y="1935"/>
                    <a:pt x="1176" y="1935"/>
                  </a:cubicBezTo>
                  <a:cubicBezTo>
                    <a:pt x="1176" y="1935"/>
                    <a:pt x="1176" y="1935"/>
                    <a:pt x="1176" y="1935"/>
                  </a:cubicBezTo>
                  <a:cubicBezTo>
                    <a:pt x="1176" y="1972"/>
                    <a:pt x="1176" y="1972"/>
                    <a:pt x="1176" y="1972"/>
                  </a:cubicBezTo>
                  <a:close/>
                  <a:moveTo>
                    <a:pt x="1784" y="1974"/>
                  </a:moveTo>
                  <a:cubicBezTo>
                    <a:pt x="1783" y="1974"/>
                    <a:pt x="1783" y="1974"/>
                    <a:pt x="1783" y="1973"/>
                  </a:cubicBezTo>
                  <a:cubicBezTo>
                    <a:pt x="1783" y="1973"/>
                    <a:pt x="1783" y="1973"/>
                    <a:pt x="1783" y="1973"/>
                  </a:cubicBezTo>
                  <a:cubicBezTo>
                    <a:pt x="1783" y="1924"/>
                    <a:pt x="1783" y="1924"/>
                    <a:pt x="1783" y="1924"/>
                  </a:cubicBezTo>
                  <a:cubicBezTo>
                    <a:pt x="1783" y="1923"/>
                    <a:pt x="1783" y="1923"/>
                    <a:pt x="1784" y="1923"/>
                  </a:cubicBezTo>
                  <a:cubicBezTo>
                    <a:pt x="1784" y="1923"/>
                    <a:pt x="1784" y="1923"/>
                    <a:pt x="1784" y="1923"/>
                  </a:cubicBezTo>
                  <a:cubicBezTo>
                    <a:pt x="1784" y="1922"/>
                    <a:pt x="1784" y="1922"/>
                    <a:pt x="1785" y="1922"/>
                  </a:cubicBezTo>
                  <a:cubicBezTo>
                    <a:pt x="1785" y="1922"/>
                    <a:pt x="1785" y="1922"/>
                    <a:pt x="1785" y="1922"/>
                  </a:cubicBezTo>
                  <a:cubicBezTo>
                    <a:pt x="1788" y="1922"/>
                    <a:pt x="1791" y="1922"/>
                    <a:pt x="1795" y="1922"/>
                  </a:cubicBezTo>
                  <a:cubicBezTo>
                    <a:pt x="1795" y="1922"/>
                    <a:pt x="1795" y="1922"/>
                    <a:pt x="1795" y="1922"/>
                  </a:cubicBezTo>
                  <a:cubicBezTo>
                    <a:pt x="1818" y="1922"/>
                    <a:pt x="1837" y="1922"/>
                    <a:pt x="1846" y="1920"/>
                  </a:cubicBezTo>
                  <a:cubicBezTo>
                    <a:pt x="1846" y="1920"/>
                    <a:pt x="1846" y="1920"/>
                    <a:pt x="1846" y="1920"/>
                  </a:cubicBezTo>
                  <a:cubicBezTo>
                    <a:pt x="1846" y="1920"/>
                    <a:pt x="1847" y="1920"/>
                    <a:pt x="1850" y="1919"/>
                  </a:cubicBezTo>
                  <a:cubicBezTo>
                    <a:pt x="1850" y="1919"/>
                    <a:pt x="1850" y="1919"/>
                    <a:pt x="1850" y="1919"/>
                  </a:cubicBezTo>
                  <a:cubicBezTo>
                    <a:pt x="1850" y="1919"/>
                    <a:pt x="1851" y="1919"/>
                    <a:pt x="1851" y="1919"/>
                  </a:cubicBezTo>
                  <a:cubicBezTo>
                    <a:pt x="1851" y="1919"/>
                    <a:pt x="1851" y="1919"/>
                    <a:pt x="1851" y="1919"/>
                  </a:cubicBezTo>
                  <a:cubicBezTo>
                    <a:pt x="1851" y="1920"/>
                    <a:pt x="1852" y="1920"/>
                    <a:pt x="1852" y="1921"/>
                  </a:cubicBezTo>
                  <a:cubicBezTo>
                    <a:pt x="1852" y="1921"/>
                    <a:pt x="1852" y="1921"/>
                    <a:pt x="1852" y="1921"/>
                  </a:cubicBezTo>
                  <a:cubicBezTo>
                    <a:pt x="1852" y="1968"/>
                    <a:pt x="1852" y="1968"/>
                    <a:pt x="1852" y="1968"/>
                  </a:cubicBezTo>
                  <a:cubicBezTo>
                    <a:pt x="1852" y="1969"/>
                    <a:pt x="1851" y="1969"/>
                    <a:pt x="1850" y="1969"/>
                  </a:cubicBezTo>
                  <a:cubicBezTo>
                    <a:pt x="1850" y="1969"/>
                    <a:pt x="1850" y="1969"/>
                    <a:pt x="1850" y="1969"/>
                  </a:cubicBezTo>
                  <a:cubicBezTo>
                    <a:pt x="1838" y="1971"/>
                    <a:pt x="1824" y="1973"/>
                    <a:pt x="1811" y="1974"/>
                  </a:cubicBezTo>
                  <a:cubicBezTo>
                    <a:pt x="1811" y="1974"/>
                    <a:pt x="1811" y="1974"/>
                    <a:pt x="1811" y="1974"/>
                  </a:cubicBezTo>
                  <a:cubicBezTo>
                    <a:pt x="1802" y="1974"/>
                    <a:pt x="1794" y="1975"/>
                    <a:pt x="1785" y="1975"/>
                  </a:cubicBezTo>
                  <a:cubicBezTo>
                    <a:pt x="1785" y="1975"/>
                    <a:pt x="1785" y="1975"/>
                    <a:pt x="1785" y="1975"/>
                  </a:cubicBezTo>
                  <a:cubicBezTo>
                    <a:pt x="1785" y="1975"/>
                    <a:pt x="1785" y="1975"/>
                    <a:pt x="1785" y="1975"/>
                  </a:cubicBezTo>
                  <a:cubicBezTo>
                    <a:pt x="1785" y="1975"/>
                    <a:pt x="1785" y="1975"/>
                    <a:pt x="1785" y="1975"/>
                  </a:cubicBezTo>
                  <a:cubicBezTo>
                    <a:pt x="1784" y="1975"/>
                    <a:pt x="1784" y="1975"/>
                    <a:pt x="1784" y="1974"/>
                  </a:cubicBezTo>
                  <a:close/>
                  <a:moveTo>
                    <a:pt x="1786" y="1972"/>
                  </a:moveTo>
                  <a:cubicBezTo>
                    <a:pt x="1795" y="1971"/>
                    <a:pt x="1803" y="1971"/>
                    <a:pt x="1811" y="1971"/>
                  </a:cubicBezTo>
                  <a:cubicBezTo>
                    <a:pt x="1811" y="1971"/>
                    <a:pt x="1811" y="1971"/>
                    <a:pt x="1811" y="1971"/>
                  </a:cubicBezTo>
                  <a:cubicBezTo>
                    <a:pt x="1824" y="1970"/>
                    <a:pt x="1836" y="1968"/>
                    <a:pt x="1849" y="1967"/>
                  </a:cubicBezTo>
                  <a:cubicBezTo>
                    <a:pt x="1849" y="1967"/>
                    <a:pt x="1849" y="1967"/>
                    <a:pt x="1849" y="1967"/>
                  </a:cubicBezTo>
                  <a:cubicBezTo>
                    <a:pt x="1849" y="1922"/>
                    <a:pt x="1849" y="1922"/>
                    <a:pt x="1849" y="1922"/>
                  </a:cubicBezTo>
                  <a:cubicBezTo>
                    <a:pt x="1847" y="1923"/>
                    <a:pt x="1846" y="1923"/>
                    <a:pt x="1846" y="1923"/>
                  </a:cubicBezTo>
                  <a:cubicBezTo>
                    <a:pt x="1846" y="1923"/>
                    <a:pt x="1846" y="1923"/>
                    <a:pt x="1846" y="1923"/>
                  </a:cubicBezTo>
                  <a:cubicBezTo>
                    <a:pt x="1837" y="1925"/>
                    <a:pt x="1818" y="1925"/>
                    <a:pt x="1795" y="1925"/>
                  </a:cubicBezTo>
                  <a:cubicBezTo>
                    <a:pt x="1795" y="1925"/>
                    <a:pt x="1795" y="1925"/>
                    <a:pt x="1795" y="1925"/>
                  </a:cubicBezTo>
                  <a:cubicBezTo>
                    <a:pt x="1792" y="1925"/>
                    <a:pt x="1789" y="1925"/>
                    <a:pt x="1786" y="1925"/>
                  </a:cubicBezTo>
                  <a:cubicBezTo>
                    <a:pt x="1786" y="1925"/>
                    <a:pt x="1786" y="1925"/>
                    <a:pt x="1786" y="1925"/>
                  </a:cubicBezTo>
                  <a:cubicBezTo>
                    <a:pt x="1786" y="1972"/>
                    <a:pt x="1786" y="1972"/>
                    <a:pt x="1786" y="1972"/>
                  </a:cubicBezTo>
                  <a:close/>
                  <a:moveTo>
                    <a:pt x="1785" y="1925"/>
                  </a:moveTo>
                  <a:cubicBezTo>
                    <a:pt x="1785" y="1924"/>
                    <a:pt x="1785" y="1924"/>
                    <a:pt x="1785" y="1924"/>
                  </a:cubicBezTo>
                  <a:cubicBezTo>
                    <a:pt x="1785" y="1925"/>
                    <a:pt x="1785" y="1925"/>
                    <a:pt x="1785" y="1925"/>
                  </a:cubicBezTo>
                  <a:close/>
                  <a:moveTo>
                    <a:pt x="361" y="1973"/>
                  </a:moveTo>
                  <a:cubicBezTo>
                    <a:pt x="360" y="1973"/>
                    <a:pt x="360" y="1973"/>
                    <a:pt x="360" y="1972"/>
                  </a:cubicBezTo>
                  <a:cubicBezTo>
                    <a:pt x="360" y="1972"/>
                    <a:pt x="360" y="1972"/>
                    <a:pt x="360" y="1972"/>
                  </a:cubicBezTo>
                  <a:cubicBezTo>
                    <a:pt x="360" y="1922"/>
                    <a:pt x="360" y="1922"/>
                    <a:pt x="360" y="1922"/>
                  </a:cubicBezTo>
                  <a:cubicBezTo>
                    <a:pt x="360" y="1921"/>
                    <a:pt x="361" y="1920"/>
                    <a:pt x="362" y="1920"/>
                  </a:cubicBezTo>
                  <a:cubicBezTo>
                    <a:pt x="362" y="1920"/>
                    <a:pt x="362" y="1920"/>
                    <a:pt x="362" y="1920"/>
                  </a:cubicBezTo>
                  <a:cubicBezTo>
                    <a:pt x="384" y="1919"/>
                    <a:pt x="406" y="1918"/>
                    <a:pt x="427" y="1917"/>
                  </a:cubicBezTo>
                  <a:cubicBezTo>
                    <a:pt x="427" y="1917"/>
                    <a:pt x="427" y="1917"/>
                    <a:pt x="427" y="1917"/>
                  </a:cubicBezTo>
                  <a:cubicBezTo>
                    <a:pt x="428" y="1917"/>
                    <a:pt x="428" y="1917"/>
                    <a:pt x="428" y="1918"/>
                  </a:cubicBezTo>
                  <a:cubicBezTo>
                    <a:pt x="428" y="1918"/>
                    <a:pt x="428" y="1918"/>
                    <a:pt x="428" y="1918"/>
                  </a:cubicBezTo>
                  <a:cubicBezTo>
                    <a:pt x="429" y="1918"/>
                    <a:pt x="429" y="1918"/>
                    <a:pt x="429" y="1919"/>
                  </a:cubicBezTo>
                  <a:cubicBezTo>
                    <a:pt x="429" y="1919"/>
                    <a:pt x="429" y="1919"/>
                    <a:pt x="429" y="1919"/>
                  </a:cubicBezTo>
                  <a:cubicBezTo>
                    <a:pt x="429" y="1968"/>
                    <a:pt x="429" y="1968"/>
                    <a:pt x="429" y="1968"/>
                  </a:cubicBezTo>
                  <a:cubicBezTo>
                    <a:pt x="429" y="1969"/>
                    <a:pt x="428" y="1970"/>
                    <a:pt x="427" y="1970"/>
                  </a:cubicBezTo>
                  <a:cubicBezTo>
                    <a:pt x="427" y="1970"/>
                    <a:pt x="427" y="1970"/>
                    <a:pt x="427" y="1970"/>
                  </a:cubicBezTo>
                  <a:cubicBezTo>
                    <a:pt x="405" y="1971"/>
                    <a:pt x="384" y="1973"/>
                    <a:pt x="362" y="1974"/>
                  </a:cubicBezTo>
                  <a:cubicBezTo>
                    <a:pt x="362" y="1974"/>
                    <a:pt x="362" y="1974"/>
                    <a:pt x="362" y="1974"/>
                  </a:cubicBezTo>
                  <a:cubicBezTo>
                    <a:pt x="362" y="1972"/>
                    <a:pt x="362" y="1972"/>
                    <a:pt x="362" y="1972"/>
                  </a:cubicBezTo>
                  <a:cubicBezTo>
                    <a:pt x="362" y="1974"/>
                    <a:pt x="362" y="1974"/>
                    <a:pt x="362" y="1974"/>
                  </a:cubicBezTo>
                  <a:cubicBezTo>
                    <a:pt x="362" y="1974"/>
                    <a:pt x="362" y="1974"/>
                    <a:pt x="362" y="1974"/>
                  </a:cubicBezTo>
                  <a:cubicBezTo>
                    <a:pt x="362" y="1974"/>
                    <a:pt x="362" y="1974"/>
                    <a:pt x="362" y="1974"/>
                  </a:cubicBezTo>
                  <a:cubicBezTo>
                    <a:pt x="361" y="1974"/>
                    <a:pt x="361" y="1974"/>
                    <a:pt x="361" y="1973"/>
                  </a:cubicBezTo>
                  <a:close/>
                  <a:moveTo>
                    <a:pt x="363" y="1971"/>
                  </a:moveTo>
                  <a:cubicBezTo>
                    <a:pt x="384" y="1970"/>
                    <a:pt x="405" y="1968"/>
                    <a:pt x="426" y="1967"/>
                  </a:cubicBezTo>
                  <a:cubicBezTo>
                    <a:pt x="426" y="1967"/>
                    <a:pt x="426" y="1967"/>
                    <a:pt x="426" y="1967"/>
                  </a:cubicBezTo>
                  <a:cubicBezTo>
                    <a:pt x="426" y="1920"/>
                    <a:pt x="426" y="1920"/>
                    <a:pt x="426" y="1920"/>
                  </a:cubicBezTo>
                  <a:cubicBezTo>
                    <a:pt x="405" y="1921"/>
                    <a:pt x="384" y="1922"/>
                    <a:pt x="363" y="1923"/>
                  </a:cubicBezTo>
                  <a:cubicBezTo>
                    <a:pt x="363" y="1923"/>
                    <a:pt x="363" y="1923"/>
                    <a:pt x="363" y="1923"/>
                  </a:cubicBezTo>
                  <a:cubicBezTo>
                    <a:pt x="363" y="1971"/>
                    <a:pt x="363" y="1971"/>
                    <a:pt x="363" y="1971"/>
                  </a:cubicBezTo>
                  <a:close/>
                  <a:moveTo>
                    <a:pt x="630" y="1973"/>
                  </a:moveTo>
                  <a:cubicBezTo>
                    <a:pt x="607" y="1971"/>
                    <a:pt x="585" y="1969"/>
                    <a:pt x="565" y="1968"/>
                  </a:cubicBezTo>
                  <a:cubicBezTo>
                    <a:pt x="565" y="1968"/>
                    <a:pt x="565" y="1968"/>
                    <a:pt x="565" y="1968"/>
                  </a:cubicBezTo>
                  <a:cubicBezTo>
                    <a:pt x="564" y="1968"/>
                    <a:pt x="563" y="1967"/>
                    <a:pt x="563" y="1966"/>
                  </a:cubicBezTo>
                  <a:cubicBezTo>
                    <a:pt x="563" y="1966"/>
                    <a:pt x="563" y="1966"/>
                    <a:pt x="563" y="1966"/>
                  </a:cubicBezTo>
                  <a:cubicBezTo>
                    <a:pt x="563" y="1916"/>
                    <a:pt x="563" y="1916"/>
                    <a:pt x="563" y="1916"/>
                  </a:cubicBezTo>
                  <a:cubicBezTo>
                    <a:pt x="563" y="1915"/>
                    <a:pt x="564" y="1914"/>
                    <a:pt x="565" y="1914"/>
                  </a:cubicBezTo>
                  <a:cubicBezTo>
                    <a:pt x="565" y="1914"/>
                    <a:pt x="565" y="1914"/>
                    <a:pt x="565" y="1914"/>
                  </a:cubicBezTo>
                  <a:cubicBezTo>
                    <a:pt x="571" y="1914"/>
                    <a:pt x="577" y="1914"/>
                    <a:pt x="583" y="1914"/>
                  </a:cubicBezTo>
                  <a:cubicBezTo>
                    <a:pt x="583" y="1914"/>
                    <a:pt x="583" y="1914"/>
                    <a:pt x="583" y="1914"/>
                  </a:cubicBezTo>
                  <a:cubicBezTo>
                    <a:pt x="599" y="1914"/>
                    <a:pt x="615" y="1914"/>
                    <a:pt x="630" y="1915"/>
                  </a:cubicBezTo>
                  <a:cubicBezTo>
                    <a:pt x="630" y="1915"/>
                    <a:pt x="630" y="1915"/>
                    <a:pt x="630" y="1915"/>
                  </a:cubicBezTo>
                  <a:cubicBezTo>
                    <a:pt x="631" y="1915"/>
                    <a:pt x="632" y="1915"/>
                    <a:pt x="632" y="1916"/>
                  </a:cubicBezTo>
                  <a:cubicBezTo>
                    <a:pt x="632" y="1916"/>
                    <a:pt x="632" y="1916"/>
                    <a:pt x="632" y="1916"/>
                  </a:cubicBezTo>
                  <a:cubicBezTo>
                    <a:pt x="632" y="1972"/>
                    <a:pt x="632" y="1972"/>
                    <a:pt x="632" y="1972"/>
                  </a:cubicBezTo>
                  <a:cubicBezTo>
                    <a:pt x="632" y="1972"/>
                    <a:pt x="632" y="1972"/>
                    <a:pt x="631" y="1973"/>
                  </a:cubicBezTo>
                  <a:cubicBezTo>
                    <a:pt x="631" y="1973"/>
                    <a:pt x="631" y="1973"/>
                    <a:pt x="631" y="1973"/>
                  </a:cubicBezTo>
                  <a:cubicBezTo>
                    <a:pt x="631" y="1973"/>
                    <a:pt x="631" y="1973"/>
                    <a:pt x="630" y="1973"/>
                  </a:cubicBezTo>
                  <a:cubicBezTo>
                    <a:pt x="630" y="1973"/>
                    <a:pt x="630" y="1973"/>
                    <a:pt x="630" y="1973"/>
                  </a:cubicBezTo>
                  <a:cubicBezTo>
                    <a:pt x="630" y="1973"/>
                    <a:pt x="630" y="1973"/>
                    <a:pt x="630" y="1973"/>
                  </a:cubicBezTo>
                  <a:close/>
                  <a:moveTo>
                    <a:pt x="629" y="1970"/>
                  </a:moveTo>
                  <a:cubicBezTo>
                    <a:pt x="629" y="1918"/>
                    <a:pt x="629" y="1918"/>
                    <a:pt x="629" y="1918"/>
                  </a:cubicBezTo>
                  <a:cubicBezTo>
                    <a:pt x="614" y="1917"/>
                    <a:pt x="598" y="1917"/>
                    <a:pt x="583" y="1917"/>
                  </a:cubicBezTo>
                  <a:cubicBezTo>
                    <a:pt x="583" y="1917"/>
                    <a:pt x="583" y="1917"/>
                    <a:pt x="583" y="1917"/>
                  </a:cubicBezTo>
                  <a:cubicBezTo>
                    <a:pt x="578" y="1917"/>
                    <a:pt x="572" y="1917"/>
                    <a:pt x="566" y="1917"/>
                  </a:cubicBezTo>
                  <a:cubicBezTo>
                    <a:pt x="566" y="1917"/>
                    <a:pt x="566" y="1917"/>
                    <a:pt x="566" y="1917"/>
                  </a:cubicBezTo>
                  <a:cubicBezTo>
                    <a:pt x="566" y="1965"/>
                    <a:pt x="566" y="1965"/>
                    <a:pt x="566" y="1965"/>
                  </a:cubicBezTo>
                  <a:cubicBezTo>
                    <a:pt x="586" y="1966"/>
                    <a:pt x="607" y="1968"/>
                    <a:pt x="629" y="1970"/>
                  </a:cubicBezTo>
                  <a:close/>
                  <a:moveTo>
                    <a:pt x="565" y="1917"/>
                  </a:moveTo>
                  <a:cubicBezTo>
                    <a:pt x="565" y="1916"/>
                    <a:pt x="565" y="1916"/>
                    <a:pt x="565" y="1916"/>
                  </a:cubicBezTo>
                  <a:cubicBezTo>
                    <a:pt x="565" y="1917"/>
                    <a:pt x="565" y="1917"/>
                    <a:pt x="565" y="1917"/>
                  </a:cubicBezTo>
                  <a:close/>
                  <a:moveTo>
                    <a:pt x="224" y="1972"/>
                  </a:moveTo>
                  <a:cubicBezTo>
                    <a:pt x="203" y="1971"/>
                    <a:pt x="180" y="1970"/>
                    <a:pt x="158" y="1967"/>
                  </a:cubicBezTo>
                  <a:cubicBezTo>
                    <a:pt x="158" y="1967"/>
                    <a:pt x="158" y="1967"/>
                    <a:pt x="158" y="1967"/>
                  </a:cubicBezTo>
                  <a:cubicBezTo>
                    <a:pt x="157" y="1966"/>
                    <a:pt x="157" y="1966"/>
                    <a:pt x="157" y="1965"/>
                  </a:cubicBezTo>
                  <a:cubicBezTo>
                    <a:pt x="157" y="1965"/>
                    <a:pt x="157" y="1965"/>
                    <a:pt x="157" y="1965"/>
                  </a:cubicBezTo>
                  <a:cubicBezTo>
                    <a:pt x="157" y="1914"/>
                    <a:pt x="157" y="1914"/>
                    <a:pt x="157" y="1914"/>
                  </a:cubicBezTo>
                  <a:cubicBezTo>
                    <a:pt x="157" y="1913"/>
                    <a:pt x="157" y="1913"/>
                    <a:pt x="158" y="1913"/>
                  </a:cubicBezTo>
                  <a:cubicBezTo>
                    <a:pt x="158" y="1913"/>
                    <a:pt x="158" y="1913"/>
                    <a:pt x="158" y="1913"/>
                  </a:cubicBezTo>
                  <a:cubicBezTo>
                    <a:pt x="158" y="1912"/>
                    <a:pt x="158" y="1912"/>
                    <a:pt x="159" y="1912"/>
                  </a:cubicBezTo>
                  <a:cubicBezTo>
                    <a:pt x="159" y="1912"/>
                    <a:pt x="159" y="1912"/>
                    <a:pt x="159" y="1912"/>
                  </a:cubicBezTo>
                  <a:cubicBezTo>
                    <a:pt x="179" y="1919"/>
                    <a:pt x="201" y="1922"/>
                    <a:pt x="224" y="1924"/>
                  </a:cubicBezTo>
                  <a:cubicBezTo>
                    <a:pt x="224" y="1924"/>
                    <a:pt x="224" y="1924"/>
                    <a:pt x="224" y="1924"/>
                  </a:cubicBezTo>
                  <a:cubicBezTo>
                    <a:pt x="225" y="1924"/>
                    <a:pt x="225" y="1924"/>
                    <a:pt x="225" y="1925"/>
                  </a:cubicBezTo>
                  <a:cubicBezTo>
                    <a:pt x="225" y="1925"/>
                    <a:pt x="225" y="1925"/>
                    <a:pt x="225" y="1925"/>
                  </a:cubicBezTo>
                  <a:cubicBezTo>
                    <a:pt x="225" y="1971"/>
                    <a:pt x="225" y="1971"/>
                    <a:pt x="225" y="1971"/>
                  </a:cubicBezTo>
                  <a:cubicBezTo>
                    <a:pt x="225" y="1971"/>
                    <a:pt x="225" y="1971"/>
                    <a:pt x="225" y="1972"/>
                  </a:cubicBezTo>
                  <a:cubicBezTo>
                    <a:pt x="225" y="1972"/>
                    <a:pt x="225" y="1972"/>
                    <a:pt x="225" y="1972"/>
                  </a:cubicBezTo>
                  <a:cubicBezTo>
                    <a:pt x="225" y="1972"/>
                    <a:pt x="224" y="1972"/>
                    <a:pt x="224" y="1972"/>
                  </a:cubicBezTo>
                  <a:cubicBezTo>
                    <a:pt x="224" y="1972"/>
                    <a:pt x="224" y="1972"/>
                    <a:pt x="224" y="1972"/>
                  </a:cubicBezTo>
                  <a:cubicBezTo>
                    <a:pt x="224" y="1972"/>
                    <a:pt x="224" y="1972"/>
                    <a:pt x="224" y="1972"/>
                  </a:cubicBezTo>
                  <a:close/>
                  <a:moveTo>
                    <a:pt x="222" y="1969"/>
                  </a:moveTo>
                  <a:cubicBezTo>
                    <a:pt x="222" y="1927"/>
                    <a:pt x="222" y="1927"/>
                    <a:pt x="222" y="1927"/>
                  </a:cubicBezTo>
                  <a:cubicBezTo>
                    <a:pt x="201" y="1925"/>
                    <a:pt x="179" y="1922"/>
                    <a:pt x="160" y="1916"/>
                  </a:cubicBezTo>
                  <a:cubicBezTo>
                    <a:pt x="160" y="1916"/>
                    <a:pt x="160" y="1916"/>
                    <a:pt x="160" y="1916"/>
                  </a:cubicBezTo>
                  <a:cubicBezTo>
                    <a:pt x="160" y="1964"/>
                    <a:pt x="160" y="1964"/>
                    <a:pt x="160" y="1964"/>
                  </a:cubicBezTo>
                  <a:cubicBezTo>
                    <a:pt x="181" y="1967"/>
                    <a:pt x="202" y="1968"/>
                    <a:pt x="222" y="1969"/>
                  </a:cubicBezTo>
                  <a:close/>
                  <a:moveTo>
                    <a:pt x="1647" y="1971"/>
                  </a:moveTo>
                  <a:cubicBezTo>
                    <a:pt x="1625" y="1969"/>
                    <a:pt x="1603" y="1968"/>
                    <a:pt x="1581" y="1966"/>
                  </a:cubicBezTo>
                  <a:cubicBezTo>
                    <a:pt x="1581" y="1966"/>
                    <a:pt x="1581" y="1966"/>
                    <a:pt x="1581" y="1966"/>
                  </a:cubicBezTo>
                  <a:cubicBezTo>
                    <a:pt x="1581" y="1966"/>
                    <a:pt x="1580" y="1965"/>
                    <a:pt x="1580" y="1965"/>
                  </a:cubicBezTo>
                  <a:cubicBezTo>
                    <a:pt x="1580" y="1965"/>
                    <a:pt x="1580" y="1965"/>
                    <a:pt x="1580" y="1965"/>
                  </a:cubicBezTo>
                  <a:cubicBezTo>
                    <a:pt x="1580" y="1923"/>
                    <a:pt x="1580" y="1923"/>
                    <a:pt x="1580" y="1923"/>
                  </a:cubicBezTo>
                  <a:cubicBezTo>
                    <a:pt x="1580" y="1922"/>
                    <a:pt x="1580" y="1922"/>
                    <a:pt x="1581" y="1922"/>
                  </a:cubicBezTo>
                  <a:cubicBezTo>
                    <a:pt x="1581" y="1922"/>
                    <a:pt x="1581" y="1922"/>
                    <a:pt x="1581" y="1922"/>
                  </a:cubicBezTo>
                  <a:cubicBezTo>
                    <a:pt x="1589" y="1921"/>
                    <a:pt x="1596" y="1920"/>
                    <a:pt x="1604" y="1920"/>
                  </a:cubicBezTo>
                  <a:cubicBezTo>
                    <a:pt x="1604" y="1920"/>
                    <a:pt x="1604" y="1920"/>
                    <a:pt x="1604" y="1920"/>
                  </a:cubicBezTo>
                  <a:cubicBezTo>
                    <a:pt x="1604" y="1920"/>
                    <a:pt x="1604" y="1920"/>
                    <a:pt x="1604" y="1920"/>
                  </a:cubicBezTo>
                  <a:cubicBezTo>
                    <a:pt x="1609" y="1919"/>
                    <a:pt x="1618" y="1919"/>
                    <a:pt x="1628" y="1919"/>
                  </a:cubicBezTo>
                  <a:cubicBezTo>
                    <a:pt x="1628" y="1919"/>
                    <a:pt x="1628" y="1919"/>
                    <a:pt x="1628" y="1919"/>
                  </a:cubicBezTo>
                  <a:cubicBezTo>
                    <a:pt x="1634" y="1919"/>
                    <a:pt x="1640" y="1919"/>
                    <a:pt x="1647" y="1919"/>
                  </a:cubicBezTo>
                  <a:cubicBezTo>
                    <a:pt x="1647" y="1919"/>
                    <a:pt x="1647" y="1919"/>
                    <a:pt x="1647" y="1919"/>
                  </a:cubicBezTo>
                  <a:cubicBezTo>
                    <a:pt x="1648" y="1919"/>
                    <a:pt x="1648" y="1920"/>
                    <a:pt x="1648" y="1921"/>
                  </a:cubicBezTo>
                  <a:cubicBezTo>
                    <a:pt x="1648" y="1921"/>
                    <a:pt x="1648" y="1921"/>
                    <a:pt x="1648" y="1921"/>
                  </a:cubicBezTo>
                  <a:cubicBezTo>
                    <a:pt x="1648" y="1969"/>
                    <a:pt x="1648" y="1969"/>
                    <a:pt x="1648" y="1969"/>
                  </a:cubicBezTo>
                  <a:cubicBezTo>
                    <a:pt x="1648" y="1970"/>
                    <a:pt x="1648" y="1970"/>
                    <a:pt x="1648" y="1970"/>
                  </a:cubicBezTo>
                  <a:cubicBezTo>
                    <a:pt x="1648" y="1970"/>
                    <a:pt x="1648" y="1970"/>
                    <a:pt x="1648" y="1970"/>
                  </a:cubicBezTo>
                  <a:cubicBezTo>
                    <a:pt x="1648" y="1970"/>
                    <a:pt x="1647" y="1971"/>
                    <a:pt x="1647" y="1971"/>
                  </a:cubicBezTo>
                  <a:cubicBezTo>
                    <a:pt x="1647" y="1971"/>
                    <a:pt x="1647" y="1971"/>
                    <a:pt x="1647" y="1971"/>
                  </a:cubicBezTo>
                  <a:cubicBezTo>
                    <a:pt x="1647" y="1971"/>
                    <a:pt x="1647" y="1971"/>
                    <a:pt x="1647" y="1971"/>
                  </a:cubicBezTo>
                  <a:close/>
                  <a:moveTo>
                    <a:pt x="1645" y="1968"/>
                  </a:moveTo>
                  <a:cubicBezTo>
                    <a:pt x="1645" y="1922"/>
                    <a:pt x="1645" y="1922"/>
                    <a:pt x="1645" y="1922"/>
                  </a:cubicBezTo>
                  <a:cubicBezTo>
                    <a:pt x="1639" y="1922"/>
                    <a:pt x="1633" y="1922"/>
                    <a:pt x="1628" y="1922"/>
                  </a:cubicBezTo>
                  <a:cubicBezTo>
                    <a:pt x="1628" y="1922"/>
                    <a:pt x="1628" y="1922"/>
                    <a:pt x="1628" y="1922"/>
                  </a:cubicBezTo>
                  <a:cubicBezTo>
                    <a:pt x="1618" y="1922"/>
                    <a:pt x="1609" y="1922"/>
                    <a:pt x="1604" y="1923"/>
                  </a:cubicBezTo>
                  <a:cubicBezTo>
                    <a:pt x="1604" y="1923"/>
                    <a:pt x="1604" y="1923"/>
                    <a:pt x="1604" y="1923"/>
                  </a:cubicBezTo>
                  <a:cubicBezTo>
                    <a:pt x="1604" y="1921"/>
                    <a:pt x="1604" y="1921"/>
                    <a:pt x="1604" y="1921"/>
                  </a:cubicBezTo>
                  <a:cubicBezTo>
                    <a:pt x="1604" y="1923"/>
                    <a:pt x="1604" y="1923"/>
                    <a:pt x="1604" y="1923"/>
                  </a:cubicBezTo>
                  <a:cubicBezTo>
                    <a:pt x="1597" y="1923"/>
                    <a:pt x="1590" y="1924"/>
                    <a:pt x="1583" y="1925"/>
                  </a:cubicBezTo>
                  <a:cubicBezTo>
                    <a:pt x="1583" y="1925"/>
                    <a:pt x="1583" y="1925"/>
                    <a:pt x="1583" y="1925"/>
                  </a:cubicBezTo>
                  <a:cubicBezTo>
                    <a:pt x="1583" y="1963"/>
                    <a:pt x="1583" y="1963"/>
                    <a:pt x="1583" y="1963"/>
                  </a:cubicBezTo>
                  <a:cubicBezTo>
                    <a:pt x="1604" y="1965"/>
                    <a:pt x="1625" y="1966"/>
                    <a:pt x="1645" y="1968"/>
                  </a:cubicBezTo>
                  <a:close/>
                  <a:moveTo>
                    <a:pt x="1377" y="1962"/>
                  </a:moveTo>
                  <a:cubicBezTo>
                    <a:pt x="1377" y="1962"/>
                    <a:pt x="1377" y="1962"/>
                    <a:pt x="1377" y="1961"/>
                  </a:cubicBezTo>
                  <a:cubicBezTo>
                    <a:pt x="1377" y="1961"/>
                    <a:pt x="1377" y="1961"/>
                    <a:pt x="1377" y="1961"/>
                  </a:cubicBezTo>
                  <a:cubicBezTo>
                    <a:pt x="1377" y="1934"/>
                    <a:pt x="1377" y="1934"/>
                    <a:pt x="1377" y="1934"/>
                  </a:cubicBezTo>
                  <a:cubicBezTo>
                    <a:pt x="1377" y="1933"/>
                    <a:pt x="1377" y="1932"/>
                    <a:pt x="1378" y="1932"/>
                  </a:cubicBezTo>
                  <a:cubicBezTo>
                    <a:pt x="1378" y="1932"/>
                    <a:pt x="1378" y="1932"/>
                    <a:pt x="1378" y="1932"/>
                  </a:cubicBezTo>
                  <a:cubicBezTo>
                    <a:pt x="1400" y="1932"/>
                    <a:pt x="1422" y="1931"/>
                    <a:pt x="1444" y="1930"/>
                  </a:cubicBezTo>
                  <a:cubicBezTo>
                    <a:pt x="1444" y="1930"/>
                    <a:pt x="1444" y="1930"/>
                    <a:pt x="1444" y="1930"/>
                  </a:cubicBezTo>
                  <a:cubicBezTo>
                    <a:pt x="1444" y="1930"/>
                    <a:pt x="1444" y="1931"/>
                    <a:pt x="1445" y="1931"/>
                  </a:cubicBezTo>
                  <a:cubicBezTo>
                    <a:pt x="1445" y="1931"/>
                    <a:pt x="1445" y="1931"/>
                    <a:pt x="1445" y="1931"/>
                  </a:cubicBezTo>
                  <a:cubicBezTo>
                    <a:pt x="1445" y="1931"/>
                    <a:pt x="1445" y="1932"/>
                    <a:pt x="1445" y="1932"/>
                  </a:cubicBezTo>
                  <a:cubicBezTo>
                    <a:pt x="1445" y="1932"/>
                    <a:pt x="1445" y="1932"/>
                    <a:pt x="1445" y="1932"/>
                  </a:cubicBezTo>
                  <a:cubicBezTo>
                    <a:pt x="1445" y="1959"/>
                    <a:pt x="1445" y="1959"/>
                    <a:pt x="1445" y="1959"/>
                  </a:cubicBezTo>
                  <a:cubicBezTo>
                    <a:pt x="1445" y="1959"/>
                    <a:pt x="1444" y="1960"/>
                    <a:pt x="1444" y="1960"/>
                  </a:cubicBezTo>
                  <a:cubicBezTo>
                    <a:pt x="1444" y="1960"/>
                    <a:pt x="1444" y="1960"/>
                    <a:pt x="1444" y="1960"/>
                  </a:cubicBezTo>
                  <a:cubicBezTo>
                    <a:pt x="1434" y="1960"/>
                    <a:pt x="1424" y="1960"/>
                    <a:pt x="1415" y="1961"/>
                  </a:cubicBezTo>
                  <a:cubicBezTo>
                    <a:pt x="1415" y="1961"/>
                    <a:pt x="1415" y="1961"/>
                    <a:pt x="1415" y="1961"/>
                  </a:cubicBezTo>
                  <a:cubicBezTo>
                    <a:pt x="1403" y="1961"/>
                    <a:pt x="1390" y="1962"/>
                    <a:pt x="1378" y="1963"/>
                  </a:cubicBezTo>
                  <a:cubicBezTo>
                    <a:pt x="1378" y="1963"/>
                    <a:pt x="1378" y="1963"/>
                    <a:pt x="1378" y="1963"/>
                  </a:cubicBezTo>
                  <a:cubicBezTo>
                    <a:pt x="1378" y="1961"/>
                    <a:pt x="1378" y="1961"/>
                    <a:pt x="1378" y="1961"/>
                  </a:cubicBezTo>
                  <a:cubicBezTo>
                    <a:pt x="1378" y="1963"/>
                    <a:pt x="1378" y="1963"/>
                    <a:pt x="1378" y="1963"/>
                  </a:cubicBezTo>
                  <a:cubicBezTo>
                    <a:pt x="1378" y="1963"/>
                    <a:pt x="1378" y="1963"/>
                    <a:pt x="1378" y="1963"/>
                  </a:cubicBezTo>
                  <a:cubicBezTo>
                    <a:pt x="1378" y="1963"/>
                    <a:pt x="1378" y="1963"/>
                    <a:pt x="1378" y="1963"/>
                  </a:cubicBezTo>
                  <a:cubicBezTo>
                    <a:pt x="1378" y="1963"/>
                    <a:pt x="1377" y="1963"/>
                    <a:pt x="1377" y="1962"/>
                  </a:cubicBezTo>
                  <a:close/>
                  <a:moveTo>
                    <a:pt x="1380" y="1960"/>
                  </a:moveTo>
                  <a:cubicBezTo>
                    <a:pt x="1391" y="1959"/>
                    <a:pt x="1403" y="1958"/>
                    <a:pt x="1415" y="1958"/>
                  </a:cubicBezTo>
                  <a:cubicBezTo>
                    <a:pt x="1415" y="1958"/>
                    <a:pt x="1415" y="1958"/>
                    <a:pt x="1415" y="1958"/>
                  </a:cubicBezTo>
                  <a:cubicBezTo>
                    <a:pt x="1424" y="1957"/>
                    <a:pt x="1433" y="1957"/>
                    <a:pt x="1442" y="1957"/>
                  </a:cubicBezTo>
                  <a:cubicBezTo>
                    <a:pt x="1442" y="1957"/>
                    <a:pt x="1442" y="1957"/>
                    <a:pt x="1442" y="1957"/>
                  </a:cubicBezTo>
                  <a:cubicBezTo>
                    <a:pt x="1442" y="1934"/>
                    <a:pt x="1442" y="1934"/>
                    <a:pt x="1442" y="1934"/>
                  </a:cubicBezTo>
                  <a:cubicBezTo>
                    <a:pt x="1421" y="1934"/>
                    <a:pt x="1401" y="1935"/>
                    <a:pt x="1380" y="1935"/>
                  </a:cubicBezTo>
                  <a:cubicBezTo>
                    <a:pt x="1380" y="1935"/>
                    <a:pt x="1380" y="1935"/>
                    <a:pt x="1380" y="1935"/>
                  </a:cubicBezTo>
                  <a:cubicBezTo>
                    <a:pt x="1380" y="1960"/>
                    <a:pt x="1380" y="1960"/>
                    <a:pt x="1380" y="1960"/>
                  </a:cubicBezTo>
                  <a:close/>
                  <a:moveTo>
                    <a:pt x="1932" y="1845"/>
                  </a:moveTo>
                  <a:cubicBezTo>
                    <a:pt x="1931" y="1845"/>
                    <a:pt x="1931" y="1845"/>
                    <a:pt x="1930" y="1845"/>
                  </a:cubicBezTo>
                  <a:cubicBezTo>
                    <a:pt x="1930" y="1845"/>
                    <a:pt x="1930" y="1845"/>
                    <a:pt x="1930" y="1845"/>
                  </a:cubicBezTo>
                  <a:cubicBezTo>
                    <a:pt x="1930" y="1844"/>
                    <a:pt x="1930" y="1844"/>
                    <a:pt x="1930" y="1843"/>
                  </a:cubicBezTo>
                  <a:cubicBezTo>
                    <a:pt x="1930" y="1843"/>
                    <a:pt x="1930" y="1843"/>
                    <a:pt x="1930" y="1843"/>
                  </a:cubicBezTo>
                  <a:cubicBezTo>
                    <a:pt x="1934" y="1829"/>
                    <a:pt x="1937" y="1812"/>
                    <a:pt x="1937" y="1793"/>
                  </a:cubicBezTo>
                  <a:cubicBezTo>
                    <a:pt x="1937" y="1793"/>
                    <a:pt x="1937" y="1793"/>
                    <a:pt x="1937" y="1793"/>
                  </a:cubicBezTo>
                  <a:cubicBezTo>
                    <a:pt x="1937" y="1788"/>
                    <a:pt x="1937" y="1783"/>
                    <a:pt x="1937" y="1778"/>
                  </a:cubicBezTo>
                  <a:cubicBezTo>
                    <a:pt x="1937" y="1778"/>
                    <a:pt x="1937" y="1778"/>
                    <a:pt x="1937" y="1778"/>
                  </a:cubicBezTo>
                  <a:cubicBezTo>
                    <a:pt x="1937" y="1778"/>
                    <a:pt x="1937" y="1778"/>
                    <a:pt x="1937" y="1777"/>
                  </a:cubicBezTo>
                  <a:cubicBezTo>
                    <a:pt x="1937" y="1777"/>
                    <a:pt x="1937" y="1777"/>
                    <a:pt x="1937" y="1777"/>
                  </a:cubicBezTo>
                  <a:cubicBezTo>
                    <a:pt x="1937" y="1777"/>
                    <a:pt x="1938" y="1777"/>
                    <a:pt x="1938" y="1777"/>
                  </a:cubicBezTo>
                  <a:cubicBezTo>
                    <a:pt x="1938" y="1777"/>
                    <a:pt x="1938" y="1777"/>
                    <a:pt x="1938" y="1777"/>
                  </a:cubicBezTo>
                  <a:cubicBezTo>
                    <a:pt x="1995" y="1777"/>
                    <a:pt x="1995" y="1777"/>
                    <a:pt x="1995" y="1777"/>
                  </a:cubicBezTo>
                  <a:cubicBezTo>
                    <a:pt x="1996" y="1777"/>
                    <a:pt x="1996" y="1777"/>
                    <a:pt x="1996" y="1777"/>
                  </a:cubicBezTo>
                  <a:cubicBezTo>
                    <a:pt x="1996" y="1777"/>
                    <a:pt x="1996" y="1777"/>
                    <a:pt x="1996" y="1777"/>
                  </a:cubicBezTo>
                  <a:cubicBezTo>
                    <a:pt x="1997" y="1778"/>
                    <a:pt x="1997" y="1778"/>
                    <a:pt x="1997" y="1778"/>
                  </a:cubicBezTo>
                  <a:cubicBezTo>
                    <a:pt x="1997" y="1778"/>
                    <a:pt x="1997" y="1778"/>
                    <a:pt x="1997" y="1778"/>
                  </a:cubicBezTo>
                  <a:cubicBezTo>
                    <a:pt x="1995" y="1801"/>
                    <a:pt x="1992" y="1824"/>
                    <a:pt x="1987" y="1844"/>
                  </a:cubicBezTo>
                  <a:cubicBezTo>
                    <a:pt x="1987" y="1844"/>
                    <a:pt x="1987" y="1844"/>
                    <a:pt x="1987" y="1844"/>
                  </a:cubicBezTo>
                  <a:cubicBezTo>
                    <a:pt x="1987" y="1845"/>
                    <a:pt x="1986" y="1845"/>
                    <a:pt x="1985" y="1845"/>
                  </a:cubicBezTo>
                  <a:cubicBezTo>
                    <a:pt x="1985" y="1845"/>
                    <a:pt x="1985" y="1845"/>
                    <a:pt x="1985" y="1845"/>
                  </a:cubicBezTo>
                  <a:cubicBezTo>
                    <a:pt x="1932" y="1845"/>
                    <a:pt x="1932" y="1845"/>
                    <a:pt x="1932" y="1845"/>
                  </a:cubicBezTo>
                  <a:close/>
                  <a:moveTo>
                    <a:pt x="1984" y="1842"/>
                  </a:moveTo>
                  <a:cubicBezTo>
                    <a:pt x="1989" y="1823"/>
                    <a:pt x="1992" y="1802"/>
                    <a:pt x="1994" y="1780"/>
                  </a:cubicBezTo>
                  <a:cubicBezTo>
                    <a:pt x="1994" y="1780"/>
                    <a:pt x="1994" y="1780"/>
                    <a:pt x="1994" y="1780"/>
                  </a:cubicBezTo>
                  <a:cubicBezTo>
                    <a:pt x="1940" y="1780"/>
                    <a:pt x="1940" y="1780"/>
                    <a:pt x="1940" y="1780"/>
                  </a:cubicBezTo>
                  <a:cubicBezTo>
                    <a:pt x="1940" y="1784"/>
                    <a:pt x="1940" y="1788"/>
                    <a:pt x="1940" y="1793"/>
                  </a:cubicBezTo>
                  <a:cubicBezTo>
                    <a:pt x="1940" y="1793"/>
                    <a:pt x="1940" y="1793"/>
                    <a:pt x="1940" y="1793"/>
                  </a:cubicBezTo>
                  <a:cubicBezTo>
                    <a:pt x="1940" y="1812"/>
                    <a:pt x="1938" y="1828"/>
                    <a:pt x="1934" y="1842"/>
                  </a:cubicBezTo>
                  <a:cubicBezTo>
                    <a:pt x="1934" y="1842"/>
                    <a:pt x="1934" y="1842"/>
                    <a:pt x="1934" y="1842"/>
                  </a:cubicBezTo>
                  <a:cubicBezTo>
                    <a:pt x="1984" y="1842"/>
                    <a:pt x="1984" y="1842"/>
                    <a:pt x="1984" y="1842"/>
                  </a:cubicBezTo>
                  <a:close/>
                  <a:moveTo>
                    <a:pt x="20" y="1845"/>
                  </a:moveTo>
                  <a:cubicBezTo>
                    <a:pt x="19" y="1845"/>
                    <a:pt x="18" y="1845"/>
                    <a:pt x="18" y="1844"/>
                  </a:cubicBezTo>
                  <a:cubicBezTo>
                    <a:pt x="18" y="1844"/>
                    <a:pt x="18" y="1844"/>
                    <a:pt x="18" y="1844"/>
                  </a:cubicBezTo>
                  <a:cubicBezTo>
                    <a:pt x="18" y="1837"/>
                    <a:pt x="18" y="1831"/>
                    <a:pt x="18" y="1824"/>
                  </a:cubicBezTo>
                  <a:cubicBezTo>
                    <a:pt x="18" y="1824"/>
                    <a:pt x="18" y="1824"/>
                    <a:pt x="18" y="1824"/>
                  </a:cubicBezTo>
                  <a:cubicBezTo>
                    <a:pt x="18" y="1809"/>
                    <a:pt x="19" y="1793"/>
                    <a:pt x="19" y="1778"/>
                  </a:cubicBezTo>
                  <a:cubicBezTo>
                    <a:pt x="19" y="1778"/>
                    <a:pt x="19" y="1778"/>
                    <a:pt x="19" y="1778"/>
                  </a:cubicBezTo>
                  <a:cubicBezTo>
                    <a:pt x="20" y="1777"/>
                    <a:pt x="20" y="1777"/>
                    <a:pt x="21" y="1777"/>
                  </a:cubicBezTo>
                  <a:cubicBezTo>
                    <a:pt x="21" y="1777"/>
                    <a:pt x="21" y="1777"/>
                    <a:pt x="21" y="1777"/>
                  </a:cubicBezTo>
                  <a:cubicBezTo>
                    <a:pt x="63" y="1777"/>
                    <a:pt x="63" y="1777"/>
                    <a:pt x="63" y="1777"/>
                  </a:cubicBezTo>
                  <a:cubicBezTo>
                    <a:pt x="64" y="1777"/>
                    <a:pt x="65" y="1777"/>
                    <a:pt x="65" y="1778"/>
                  </a:cubicBezTo>
                  <a:cubicBezTo>
                    <a:pt x="65" y="1778"/>
                    <a:pt x="65" y="1778"/>
                    <a:pt x="65" y="1778"/>
                  </a:cubicBezTo>
                  <a:cubicBezTo>
                    <a:pt x="67" y="1801"/>
                    <a:pt x="72" y="1824"/>
                    <a:pt x="80" y="1843"/>
                  </a:cubicBezTo>
                  <a:cubicBezTo>
                    <a:pt x="80" y="1843"/>
                    <a:pt x="80" y="1843"/>
                    <a:pt x="80" y="1843"/>
                  </a:cubicBezTo>
                  <a:cubicBezTo>
                    <a:pt x="80" y="1844"/>
                    <a:pt x="80" y="1844"/>
                    <a:pt x="80" y="1845"/>
                  </a:cubicBezTo>
                  <a:cubicBezTo>
                    <a:pt x="80" y="1845"/>
                    <a:pt x="80" y="1845"/>
                    <a:pt x="80" y="1845"/>
                  </a:cubicBezTo>
                  <a:cubicBezTo>
                    <a:pt x="79" y="1845"/>
                    <a:pt x="79" y="1845"/>
                    <a:pt x="78" y="1845"/>
                  </a:cubicBezTo>
                  <a:cubicBezTo>
                    <a:pt x="78" y="1845"/>
                    <a:pt x="78" y="1845"/>
                    <a:pt x="78" y="1845"/>
                  </a:cubicBezTo>
                  <a:cubicBezTo>
                    <a:pt x="20" y="1845"/>
                    <a:pt x="20" y="1845"/>
                    <a:pt x="20" y="1845"/>
                  </a:cubicBezTo>
                  <a:close/>
                  <a:moveTo>
                    <a:pt x="76" y="1842"/>
                  </a:moveTo>
                  <a:cubicBezTo>
                    <a:pt x="69" y="1823"/>
                    <a:pt x="65" y="1802"/>
                    <a:pt x="62" y="1780"/>
                  </a:cubicBezTo>
                  <a:cubicBezTo>
                    <a:pt x="62" y="1780"/>
                    <a:pt x="62" y="1780"/>
                    <a:pt x="62" y="1780"/>
                  </a:cubicBezTo>
                  <a:cubicBezTo>
                    <a:pt x="22" y="1780"/>
                    <a:pt x="22" y="1780"/>
                    <a:pt x="22" y="1780"/>
                  </a:cubicBezTo>
                  <a:cubicBezTo>
                    <a:pt x="21" y="1794"/>
                    <a:pt x="21" y="1809"/>
                    <a:pt x="21" y="1824"/>
                  </a:cubicBezTo>
                  <a:cubicBezTo>
                    <a:pt x="21" y="1824"/>
                    <a:pt x="21" y="1824"/>
                    <a:pt x="21" y="1824"/>
                  </a:cubicBezTo>
                  <a:cubicBezTo>
                    <a:pt x="21" y="1830"/>
                    <a:pt x="21" y="1836"/>
                    <a:pt x="21" y="1842"/>
                  </a:cubicBezTo>
                  <a:cubicBezTo>
                    <a:pt x="21" y="1842"/>
                    <a:pt x="21" y="1842"/>
                    <a:pt x="21" y="1842"/>
                  </a:cubicBezTo>
                  <a:cubicBezTo>
                    <a:pt x="76" y="1842"/>
                    <a:pt x="76" y="1842"/>
                    <a:pt x="76" y="1842"/>
                  </a:cubicBezTo>
                  <a:close/>
                  <a:moveTo>
                    <a:pt x="21" y="1780"/>
                  </a:moveTo>
                  <a:cubicBezTo>
                    <a:pt x="21" y="1778"/>
                    <a:pt x="21" y="1778"/>
                    <a:pt x="21" y="1778"/>
                  </a:cubicBezTo>
                  <a:cubicBezTo>
                    <a:pt x="21" y="1780"/>
                    <a:pt x="21" y="1780"/>
                    <a:pt x="21" y="1780"/>
                  </a:cubicBezTo>
                  <a:close/>
                  <a:moveTo>
                    <a:pt x="1936" y="1642"/>
                  </a:moveTo>
                  <a:cubicBezTo>
                    <a:pt x="1936" y="1642"/>
                    <a:pt x="1935" y="1642"/>
                    <a:pt x="1935" y="1641"/>
                  </a:cubicBezTo>
                  <a:cubicBezTo>
                    <a:pt x="1935" y="1641"/>
                    <a:pt x="1935" y="1641"/>
                    <a:pt x="1935" y="1641"/>
                  </a:cubicBezTo>
                  <a:cubicBezTo>
                    <a:pt x="1935" y="1641"/>
                    <a:pt x="1935" y="1641"/>
                    <a:pt x="1935" y="1640"/>
                  </a:cubicBezTo>
                  <a:cubicBezTo>
                    <a:pt x="1935" y="1640"/>
                    <a:pt x="1935" y="1640"/>
                    <a:pt x="1935" y="1640"/>
                  </a:cubicBezTo>
                  <a:cubicBezTo>
                    <a:pt x="1937" y="1619"/>
                    <a:pt x="1940" y="1597"/>
                    <a:pt x="1943" y="1575"/>
                  </a:cubicBezTo>
                  <a:cubicBezTo>
                    <a:pt x="1943" y="1575"/>
                    <a:pt x="1943" y="1575"/>
                    <a:pt x="1943" y="1575"/>
                  </a:cubicBezTo>
                  <a:cubicBezTo>
                    <a:pt x="1943" y="1574"/>
                    <a:pt x="1944" y="1573"/>
                    <a:pt x="1944" y="1573"/>
                  </a:cubicBezTo>
                  <a:cubicBezTo>
                    <a:pt x="1944" y="1573"/>
                    <a:pt x="1944" y="1573"/>
                    <a:pt x="1944" y="1573"/>
                  </a:cubicBezTo>
                  <a:cubicBezTo>
                    <a:pt x="1992" y="1573"/>
                    <a:pt x="1992" y="1573"/>
                    <a:pt x="1992" y="1573"/>
                  </a:cubicBezTo>
                  <a:cubicBezTo>
                    <a:pt x="1992" y="1573"/>
                    <a:pt x="1993" y="1574"/>
                    <a:pt x="1993" y="1575"/>
                  </a:cubicBezTo>
                  <a:cubicBezTo>
                    <a:pt x="1993" y="1575"/>
                    <a:pt x="1993" y="1575"/>
                    <a:pt x="1993" y="1575"/>
                  </a:cubicBezTo>
                  <a:cubicBezTo>
                    <a:pt x="1995" y="1596"/>
                    <a:pt x="1996" y="1618"/>
                    <a:pt x="1997" y="1640"/>
                  </a:cubicBezTo>
                  <a:cubicBezTo>
                    <a:pt x="1997" y="1640"/>
                    <a:pt x="1997" y="1640"/>
                    <a:pt x="1997" y="1640"/>
                  </a:cubicBezTo>
                  <a:cubicBezTo>
                    <a:pt x="1996" y="1640"/>
                    <a:pt x="1996" y="1640"/>
                    <a:pt x="1996" y="1640"/>
                  </a:cubicBezTo>
                  <a:cubicBezTo>
                    <a:pt x="1996" y="1639"/>
                    <a:pt x="1996" y="1639"/>
                    <a:pt x="1996" y="1639"/>
                  </a:cubicBezTo>
                  <a:cubicBezTo>
                    <a:pt x="1996" y="1640"/>
                    <a:pt x="1996" y="1640"/>
                    <a:pt x="1996" y="1640"/>
                  </a:cubicBezTo>
                  <a:cubicBezTo>
                    <a:pt x="1997" y="1640"/>
                    <a:pt x="1997" y="1640"/>
                    <a:pt x="1997" y="1640"/>
                  </a:cubicBezTo>
                  <a:cubicBezTo>
                    <a:pt x="1997" y="1641"/>
                    <a:pt x="1997" y="1641"/>
                    <a:pt x="1997" y="1641"/>
                  </a:cubicBezTo>
                  <a:cubicBezTo>
                    <a:pt x="1997" y="1641"/>
                    <a:pt x="1997" y="1641"/>
                    <a:pt x="1997" y="1641"/>
                  </a:cubicBezTo>
                  <a:cubicBezTo>
                    <a:pt x="1997" y="1642"/>
                    <a:pt x="1996" y="1642"/>
                    <a:pt x="1996" y="1642"/>
                  </a:cubicBezTo>
                  <a:cubicBezTo>
                    <a:pt x="1996" y="1642"/>
                    <a:pt x="1996" y="1642"/>
                    <a:pt x="1996" y="1642"/>
                  </a:cubicBezTo>
                  <a:cubicBezTo>
                    <a:pt x="1936" y="1642"/>
                    <a:pt x="1936" y="1642"/>
                    <a:pt x="1936" y="1642"/>
                  </a:cubicBezTo>
                  <a:close/>
                  <a:moveTo>
                    <a:pt x="1994" y="1639"/>
                  </a:moveTo>
                  <a:cubicBezTo>
                    <a:pt x="1993" y="1618"/>
                    <a:pt x="1992" y="1597"/>
                    <a:pt x="1990" y="1576"/>
                  </a:cubicBezTo>
                  <a:cubicBezTo>
                    <a:pt x="1990" y="1576"/>
                    <a:pt x="1990" y="1576"/>
                    <a:pt x="1990" y="1576"/>
                  </a:cubicBezTo>
                  <a:cubicBezTo>
                    <a:pt x="1946" y="1576"/>
                    <a:pt x="1946" y="1576"/>
                    <a:pt x="1946" y="1576"/>
                  </a:cubicBezTo>
                  <a:cubicBezTo>
                    <a:pt x="1943" y="1598"/>
                    <a:pt x="1940" y="1618"/>
                    <a:pt x="1938" y="1639"/>
                  </a:cubicBezTo>
                  <a:cubicBezTo>
                    <a:pt x="1938" y="1639"/>
                    <a:pt x="1938" y="1639"/>
                    <a:pt x="1938" y="1639"/>
                  </a:cubicBezTo>
                  <a:cubicBezTo>
                    <a:pt x="1994" y="1639"/>
                    <a:pt x="1994" y="1639"/>
                    <a:pt x="1994" y="1639"/>
                  </a:cubicBezTo>
                  <a:close/>
                  <a:moveTo>
                    <a:pt x="24" y="1642"/>
                  </a:moveTo>
                  <a:cubicBezTo>
                    <a:pt x="23" y="1642"/>
                    <a:pt x="22" y="1641"/>
                    <a:pt x="22" y="1641"/>
                  </a:cubicBezTo>
                  <a:cubicBezTo>
                    <a:pt x="22" y="1641"/>
                    <a:pt x="22" y="1641"/>
                    <a:pt x="22" y="1641"/>
                  </a:cubicBezTo>
                  <a:cubicBezTo>
                    <a:pt x="21" y="1619"/>
                    <a:pt x="18" y="1597"/>
                    <a:pt x="16" y="1575"/>
                  </a:cubicBezTo>
                  <a:cubicBezTo>
                    <a:pt x="16" y="1575"/>
                    <a:pt x="16" y="1575"/>
                    <a:pt x="16" y="1575"/>
                  </a:cubicBezTo>
                  <a:cubicBezTo>
                    <a:pt x="16" y="1575"/>
                    <a:pt x="16" y="1574"/>
                    <a:pt x="16" y="1574"/>
                  </a:cubicBezTo>
                  <a:cubicBezTo>
                    <a:pt x="16" y="1574"/>
                    <a:pt x="16" y="1574"/>
                    <a:pt x="16" y="1574"/>
                  </a:cubicBezTo>
                  <a:cubicBezTo>
                    <a:pt x="16" y="1574"/>
                    <a:pt x="17" y="1573"/>
                    <a:pt x="17" y="1573"/>
                  </a:cubicBezTo>
                  <a:cubicBezTo>
                    <a:pt x="17" y="1573"/>
                    <a:pt x="17" y="1573"/>
                    <a:pt x="17" y="1573"/>
                  </a:cubicBezTo>
                  <a:cubicBezTo>
                    <a:pt x="68" y="1573"/>
                    <a:pt x="68" y="1573"/>
                    <a:pt x="68" y="1573"/>
                  </a:cubicBezTo>
                  <a:cubicBezTo>
                    <a:pt x="69" y="1573"/>
                    <a:pt x="69" y="1574"/>
                    <a:pt x="69" y="1574"/>
                  </a:cubicBezTo>
                  <a:cubicBezTo>
                    <a:pt x="69" y="1574"/>
                    <a:pt x="69" y="1574"/>
                    <a:pt x="69" y="1574"/>
                  </a:cubicBezTo>
                  <a:cubicBezTo>
                    <a:pt x="70" y="1574"/>
                    <a:pt x="70" y="1575"/>
                    <a:pt x="70" y="1575"/>
                  </a:cubicBezTo>
                  <a:cubicBezTo>
                    <a:pt x="70" y="1575"/>
                    <a:pt x="70" y="1575"/>
                    <a:pt x="70" y="1575"/>
                  </a:cubicBezTo>
                  <a:cubicBezTo>
                    <a:pt x="67" y="1597"/>
                    <a:pt x="65" y="1619"/>
                    <a:pt x="63" y="1641"/>
                  </a:cubicBezTo>
                  <a:cubicBezTo>
                    <a:pt x="63" y="1641"/>
                    <a:pt x="63" y="1641"/>
                    <a:pt x="63" y="1641"/>
                  </a:cubicBezTo>
                  <a:cubicBezTo>
                    <a:pt x="63" y="1641"/>
                    <a:pt x="63" y="1642"/>
                    <a:pt x="62" y="1642"/>
                  </a:cubicBezTo>
                  <a:cubicBezTo>
                    <a:pt x="62" y="1642"/>
                    <a:pt x="62" y="1642"/>
                    <a:pt x="62" y="1642"/>
                  </a:cubicBezTo>
                  <a:cubicBezTo>
                    <a:pt x="24" y="1642"/>
                    <a:pt x="24" y="1642"/>
                    <a:pt x="24" y="1642"/>
                  </a:cubicBezTo>
                  <a:close/>
                  <a:moveTo>
                    <a:pt x="60" y="1639"/>
                  </a:moveTo>
                  <a:cubicBezTo>
                    <a:pt x="62" y="1618"/>
                    <a:pt x="64" y="1597"/>
                    <a:pt x="67" y="1576"/>
                  </a:cubicBezTo>
                  <a:cubicBezTo>
                    <a:pt x="67" y="1576"/>
                    <a:pt x="67" y="1576"/>
                    <a:pt x="67" y="1576"/>
                  </a:cubicBezTo>
                  <a:cubicBezTo>
                    <a:pt x="19" y="1576"/>
                    <a:pt x="19" y="1576"/>
                    <a:pt x="19" y="1576"/>
                  </a:cubicBezTo>
                  <a:cubicBezTo>
                    <a:pt x="21" y="1597"/>
                    <a:pt x="24" y="1618"/>
                    <a:pt x="25" y="1639"/>
                  </a:cubicBezTo>
                  <a:cubicBezTo>
                    <a:pt x="25" y="1639"/>
                    <a:pt x="25" y="1639"/>
                    <a:pt x="25" y="1639"/>
                  </a:cubicBezTo>
                  <a:cubicBezTo>
                    <a:pt x="60" y="1639"/>
                    <a:pt x="60" y="1639"/>
                    <a:pt x="60" y="1639"/>
                  </a:cubicBezTo>
                  <a:close/>
                  <a:moveTo>
                    <a:pt x="17" y="1576"/>
                  </a:moveTo>
                  <a:cubicBezTo>
                    <a:pt x="17" y="1575"/>
                    <a:pt x="17" y="1575"/>
                    <a:pt x="17" y="1575"/>
                  </a:cubicBezTo>
                  <a:cubicBezTo>
                    <a:pt x="17" y="1576"/>
                    <a:pt x="17" y="1576"/>
                    <a:pt x="17" y="1576"/>
                  </a:cubicBezTo>
                  <a:close/>
                  <a:moveTo>
                    <a:pt x="1950" y="1439"/>
                  </a:moveTo>
                  <a:cubicBezTo>
                    <a:pt x="1949" y="1439"/>
                    <a:pt x="1949" y="1439"/>
                    <a:pt x="1949" y="1438"/>
                  </a:cubicBezTo>
                  <a:cubicBezTo>
                    <a:pt x="1949" y="1438"/>
                    <a:pt x="1949" y="1438"/>
                    <a:pt x="1949" y="1438"/>
                  </a:cubicBezTo>
                  <a:cubicBezTo>
                    <a:pt x="1949" y="1438"/>
                    <a:pt x="1948" y="1438"/>
                    <a:pt x="1948" y="1437"/>
                  </a:cubicBezTo>
                  <a:cubicBezTo>
                    <a:pt x="1948" y="1437"/>
                    <a:pt x="1948" y="1437"/>
                    <a:pt x="1948" y="1437"/>
                  </a:cubicBezTo>
                  <a:cubicBezTo>
                    <a:pt x="1949" y="1426"/>
                    <a:pt x="1949" y="1416"/>
                    <a:pt x="1949" y="1405"/>
                  </a:cubicBezTo>
                  <a:cubicBezTo>
                    <a:pt x="1949" y="1405"/>
                    <a:pt x="1949" y="1405"/>
                    <a:pt x="1949" y="1405"/>
                  </a:cubicBezTo>
                  <a:cubicBezTo>
                    <a:pt x="1949" y="1394"/>
                    <a:pt x="1949" y="1383"/>
                    <a:pt x="1948" y="1372"/>
                  </a:cubicBezTo>
                  <a:cubicBezTo>
                    <a:pt x="1948" y="1372"/>
                    <a:pt x="1948" y="1372"/>
                    <a:pt x="1948" y="1372"/>
                  </a:cubicBezTo>
                  <a:cubicBezTo>
                    <a:pt x="1948" y="1371"/>
                    <a:pt x="1949" y="1371"/>
                    <a:pt x="1949" y="1371"/>
                  </a:cubicBezTo>
                  <a:cubicBezTo>
                    <a:pt x="1949" y="1371"/>
                    <a:pt x="1949" y="1371"/>
                    <a:pt x="1949" y="1371"/>
                  </a:cubicBezTo>
                  <a:cubicBezTo>
                    <a:pt x="1949" y="1370"/>
                    <a:pt x="1949" y="1370"/>
                    <a:pt x="1950" y="1370"/>
                  </a:cubicBezTo>
                  <a:cubicBezTo>
                    <a:pt x="1950" y="1370"/>
                    <a:pt x="1950" y="1370"/>
                    <a:pt x="1950" y="1370"/>
                  </a:cubicBezTo>
                  <a:cubicBezTo>
                    <a:pt x="1984" y="1370"/>
                    <a:pt x="1984" y="1370"/>
                    <a:pt x="1984" y="1370"/>
                  </a:cubicBezTo>
                  <a:cubicBezTo>
                    <a:pt x="1985" y="1370"/>
                    <a:pt x="1985" y="1370"/>
                    <a:pt x="1985" y="1371"/>
                  </a:cubicBezTo>
                  <a:cubicBezTo>
                    <a:pt x="1985" y="1371"/>
                    <a:pt x="1985" y="1371"/>
                    <a:pt x="1985" y="1371"/>
                  </a:cubicBezTo>
                  <a:cubicBezTo>
                    <a:pt x="1986" y="1371"/>
                    <a:pt x="1986" y="1371"/>
                    <a:pt x="1986" y="1372"/>
                  </a:cubicBezTo>
                  <a:cubicBezTo>
                    <a:pt x="1986" y="1372"/>
                    <a:pt x="1986" y="1372"/>
                    <a:pt x="1986" y="1372"/>
                  </a:cubicBezTo>
                  <a:cubicBezTo>
                    <a:pt x="1985" y="1389"/>
                    <a:pt x="1985" y="1407"/>
                    <a:pt x="1985" y="1425"/>
                  </a:cubicBezTo>
                  <a:cubicBezTo>
                    <a:pt x="1985" y="1425"/>
                    <a:pt x="1985" y="1425"/>
                    <a:pt x="1985" y="1425"/>
                  </a:cubicBezTo>
                  <a:cubicBezTo>
                    <a:pt x="1985" y="1425"/>
                    <a:pt x="1985" y="1426"/>
                    <a:pt x="1985" y="1426"/>
                  </a:cubicBezTo>
                  <a:cubicBezTo>
                    <a:pt x="1985" y="1426"/>
                    <a:pt x="1985" y="1426"/>
                    <a:pt x="1985" y="1426"/>
                  </a:cubicBezTo>
                  <a:cubicBezTo>
                    <a:pt x="1985" y="1430"/>
                    <a:pt x="1985" y="1433"/>
                    <a:pt x="1985" y="1437"/>
                  </a:cubicBezTo>
                  <a:cubicBezTo>
                    <a:pt x="1985" y="1437"/>
                    <a:pt x="1985" y="1437"/>
                    <a:pt x="1985" y="1437"/>
                  </a:cubicBezTo>
                  <a:cubicBezTo>
                    <a:pt x="1985" y="1438"/>
                    <a:pt x="1985" y="1438"/>
                    <a:pt x="1984" y="1438"/>
                  </a:cubicBezTo>
                  <a:cubicBezTo>
                    <a:pt x="1984" y="1438"/>
                    <a:pt x="1984" y="1438"/>
                    <a:pt x="1984" y="1438"/>
                  </a:cubicBezTo>
                  <a:cubicBezTo>
                    <a:pt x="1984" y="1439"/>
                    <a:pt x="1984" y="1439"/>
                    <a:pt x="1983" y="1439"/>
                  </a:cubicBezTo>
                  <a:cubicBezTo>
                    <a:pt x="1983" y="1439"/>
                    <a:pt x="1983" y="1439"/>
                    <a:pt x="1983" y="1439"/>
                  </a:cubicBezTo>
                  <a:cubicBezTo>
                    <a:pt x="1950" y="1439"/>
                    <a:pt x="1950" y="1439"/>
                    <a:pt x="1950" y="1439"/>
                  </a:cubicBezTo>
                  <a:close/>
                  <a:moveTo>
                    <a:pt x="1982" y="1436"/>
                  </a:moveTo>
                  <a:cubicBezTo>
                    <a:pt x="1982" y="1432"/>
                    <a:pt x="1982" y="1429"/>
                    <a:pt x="1982" y="1426"/>
                  </a:cubicBezTo>
                  <a:cubicBezTo>
                    <a:pt x="1982" y="1426"/>
                    <a:pt x="1982" y="1426"/>
                    <a:pt x="1982" y="1426"/>
                  </a:cubicBezTo>
                  <a:cubicBezTo>
                    <a:pt x="1982" y="1426"/>
                    <a:pt x="1982" y="1425"/>
                    <a:pt x="1982" y="1425"/>
                  </a:cubicBezTo>
                  <a:cubicBezTo>
                    <a:pt x="1982" y="1425"/>
                    <a:pt x="1982" y="1425"/>
                    <a:pt x="1982" y="1425"/>
                  </a:cubicBezTo>
                  <a:cubicBezTo>
                    <a:pt x="1982" y="1408"/>
                    <a:pt x="1982" y="1390"/>
                    <a:pt x="1983" y="1373"/>
                  </a:cubicBezTo>
                  <a:cubicBezTo>
                    <a:pt x="1983" y="1373"/>
                    <a:pt x="1983" y="1373"/>
                    <a:pt x="1983" y="1373"/>
                  </a:cubicBezTo>
                  <a:cubicBezTo>
                    <a:pt x="1951" y="1373"/>
                    <a:pt x="1951" y="1373"/>
                    <a:pt x="1951" y="1373"/>
                  </a:cubicBezTo>
                  <a:cubicBezTo>
                    <a:pt x="1952" y="1384"/>
                    <a:pt x="1952" y="1394"/>
                    <a:pt x="1952" y="1405"/>
                  </a:cubicBezTo>
                  <a:cubicBezTo>
                    <a:pt x="1952" y="1405"/>
                    <a:pt x="1952" y="1405"/>
                    <a:pt x="1952" y="1405"/>
                  </a:cubicBezTo>
                  <a:cubicBezTo>
                    <a:pt x="1952" y="1415"/>
                    <a:pt x="1952" y="1425"/>
                    <a:pt x="1951" y="1436"/>
                  </a:cubicBezTo>
                  <a:cubicBezTo>
                    <a:pt x="1951" y="1436"/>
                    <a:pt x="1951" y="1436"/>
                    <a:pt x="1951" y="1436"/>
                  </a:cubicBezTo>
                  <a:cubicBezTo>
                    <a:pt x="1982" y="1436"/>
                    <a:pt x="1982" y="1436"/>
                    <a:pt x="1982" y="1436"/>
                  </a:cubicBezTo>
                  <a:close/>
                  <a:moveTo>
                    <a:pt x="15" y="1439"/>
                  </a:moveTo>
                  <a:cubicBezTo>
                    <a:pt x="15" y="1439"/>
                    <a:pt x="14" y="1439"/>
                    <a:pt x="14" y="1438"/>
                  </a:cubicBezTo>
                  <a:cubicBezTo>
                    <a:pt x="14" y="1438"/>
                    <a:pt x="14" y="1438"/>
                    <a:pt x="14" y="1438"/>
                  </a:cubicBezTo>
                  <a:cubicBezTo>
                    <a:pt x="14" y="1438"/>
                    <a:pt x="14" y="1437"/>
                    <a:pt x="14" y="1437"/>
                  </a:cubicBezTo>
                  <a:cubicBezTo>
                    <a:pt x="14" y="1437"/>
                    <a:pt x="14" y="1437"/>
                    <a:pt x="14" y="1437"/>
                  </a:cubicBezTo>
                  <a:cubicBezTo>
                    <a:pt x="16" y="1415"/>
                    <a:pt x="18" y="1393"/>
                    <a:pt x="20" y="1372"/>
                  </a:cubicBezTo>
                  <a:cubicBezTo>
                    <a:pt x="20" y="1372"/>
                    <a:pt x="20" y="1372"/>
                    <a:pt x="20" y="1372"/>
                  </a:cubicBezTo>
                  <a:cubicBezTo>
                    <a:pt x="20" y="1371"/>
                    <a:pt x="21" y="1370"/>
                    <a:pt x="22" y="1370"/>
                  </a:cubicBezTo>
                  <a:cubicBezTo>
                    <a:pt x="22" y="1370"/>
                    <a:pt x="22" y="1370"/>
                    <a:pt x="22" y="1370"/>
                  </a:cubicBezTo>
                  <a:cubicBezTo>
                    <a:pt x="73" y="1370"/>
                    <a:pt x="73" y="1370"/>
                    <a:pt x="73" y="1370"/>
                  </a:cubicBezTo>
                  <a:cubicBezTo>
                    <a:pt x="74" y="1370"/>
                    <a:pt x="74" y="1371"/>
                    <a:pt x="74" y="1372"/>
                  </a:cubicBezTo>
                  <a:cubicBezTo>
                    <a:pt x="74" y="1372"/>
                    <a:pt x="74" y="1372"/>
                    <a:pt x="74" y="1372"/>
                  </a:cubicBezTo>
                  <a:cubicBezTo>
                    <a:pt x="75" y="1394"/>
                    <a:pt x="76" y="1415"/>
                    <a:pt x="76" y="1437"/>
                  </a:cubicBezTo>
                  <a:cubicBezTo>
                    <a:pt x="76" y="1437"/>
                    <a:pt x="76" y="1437"/>
                    <a:pt x="76" y="1437"/>
                  </a:cubicBezTo>
                  <a:cubicBezTo>
                    <a:pt x="76" y="1438"/>
                    <a:pt x="76" y="1438"/>
                    <a:pt x="76" y="1438"/>
                  </a:cubicBezTo>
                  <a:cubicBezTo>
                    <a:pt x="76" y="1438"/>
                    <a:pt x="76" y="1438"/>
                    <a:pt x="76" y="1438"/>
                  </a:cubicBezTo>
                  <a:cubicBezTo>
                    <a:pt x="75" y="1439"/>
                    <a:pt x="75" y="1439"/>
                    <a:pt x="75" y="1439"/>
                  </a:cubicBezTo>
                  <a:cubicBezTo>
                    <a:pt x="75" y="1439"/>
                    <a:pt x="75" y="1439"/>
                    <a:pt x="75" y="1439"/>
                  </a:cubicBezTo>
                  <a:cubicBezTo>
                    <a:pt x="15" y="1439"/>
                    <a:pt x="15" y="1439"/>
                    <a:pt x="15" y="1439"/>
                  </a:cubicBezTo>
                  <a:close/>
                  <a:moveTo>
                    <a:pt x="73" y="1436"/>
                  </a:moveTo>
                  <a:cubicBezTo>
                    <a:pt x="73" y="1415"/>
                    <a:pt x="72" y="1394"/>
                    <a:pt x="72" y="1373"/>
                  </a:cubicBezTo>
                  <a:cubicBezTo>
                    <a:pt x="72" y="1373"/>
                    <a:pt x="72" y="1373"/>
                    <a:pt x="72" y="1373"/>
                  </a:cubicBezTo>
                  <a:cubicBezTo>
                    <a:pt x="23" y="1373"/>
                    <a:pt x="23" y="1373"/>
                    <a:pt x="23" y="1373"/>
                  </a:cubicBezTo>
                  <a:cubicBezTo>
                    <a:pt x="21" y="1394"/>
                    <a:pt x="19" y="1414"/>
                    <a:pt x="17" y="1436"/>
                  </a:cubicBezTo>
                  <a:cubicBezTo>
                    <a:pt x="17" y="1436"/>
                    <a:pt x="17" y="1436"/>
                    <a:pt x="17" y="1436"/>
                  </a:cubicBezTo>
                  <a:cubicBezTo>
                    <a:pt x="73" y="1436"/>
                    <a:pt x="73" y="1436"/>
                    <a:pt x="73" y="1436"/>
                  </a:cubicBezTo>
                  <a:close/>
                  <a:moveTo>
                    <a:pt x="22" y="1373"/>
                  </a:moveTo>
                  <a:cubicBezTo>
                    <a:pt x="22" y="1372"/>
                    <a:pt x="22" y="1372"/>
                    <a:pt x="22" y="1372"/>
                  </a:cubicBezTo>
                  <a:cubicBezTo>
                    <a:pt x="22" y="1373"/>
                    <a:pt x="22" y="1373"/>
                    <a:pt x="22" y="1373"/>
                  </a:cubicBezTo>
                  <a:close/>
                  <a:moveTo>
                    <a:pt x="1944" y="1235"/>
                  </a:moveTo>
                  <a:cubicBezTo>
                    <a:pt x="1944" y="1234"/>
                    <a:pt x="1944" y="1234"/>
                    <a:pt x="1944" y="1234"/>
                  </a:cubicBezTo>
                  <a:cubicBezTo>
                    <a:pt x="1945" y="1234"/>
                    <a:pt x="1945" y="1234"/>
                    <a:pt x="1945" y="1234"/>
                  </a:cubicBezTo>
                  <a:cubicBezTo>
                    <a:pt x="1944" y="1234"/>
                    <a:pt x="1944" y="1234"/>
                    <a:pt x="1944" y="1234"/>
                  </a:cubicBezTo>
                  <a:cubicBezTo>
                    <a:pt x="1944" y="1235"/>
                    <a:pt x="1944" y="1235"/>
                    <a:pt x="1944" y="1235"/>
                  </a:cubicBezTo>
                  <a:cubicBezTo>
                    <a:pt x="1943" y="1235"/>
                    <a:pt x="1942" y="1235"/>
                    <a:pt x="1942" y="1234"/>
                  </a:cubicBezTo>
                  <a:cubicBezTo>
                    <a:pt x="1942" y="1234"/>
                    <a:pt x="1942" y="1234"/>
                    <a:pt x="1942" y="1234"/>
                  </a:cubicBezTo>
                  <a:cubicBezTo>
                    <a:pt x="1941" y="1220"/>
                    <a:pt x="1940" y="1206"/>
                    <a:pt x="1938" y="1193"/>
                  </a:cubicBezTo>
                  <a:cubicBezTo>
                    <a:pt x="1938" y="1193"/>
                    <a:pt x="1938" y="1193"/>
                    <a:pt x="1938" y="1193"/>
                  </a:cubicBezTo>
                  <a:cubicBezTo>
                    <a:pt x="1937" y="1185"/>
                    <a:pt x="1937" y="1177"/>
                    <a:pt x="1936" y="1169"/>
                  </a:cubicBezTo>
                  <a:cubicBezTo>
                    <a:pt x="1936" y="1169"/>
                    <a:pt x="1936" y="1169"/>
                    <a:pt x="1936" y="1169"/>
                  </a:cubicBezTo>
                  <a:cubicBezTo>
                    <a:pt x="1936" y="1168"/>
                    <a:pt x="1936" y="1168"/>
                    <a:pt x="1936" y="1167"/>
                  </a:cubicBezTo>
                  <a:cubicBezTo>
                    <a:pt x="1936" y="1167"/>
                    <a:pt x="1936" y="1167"/>
                    <a:pt x="1936" y="1167"/>
                  </a:cubicBezTo>
                  <a:cubicBezTo>
                    <a:pt x="1936" y="1167"/>
                    <a:pt x="1937" y="1167"/>
                    <a:pt x="1937" y="1167"/>
                  </a:cubicBezTo>
                  <a:cubicBezTo>
                    <a:pt x="1937" y="1167"/>
                    <a:pt x="1937" y="1167"/>
                    <a:pt x="1937" y="1167"/>
                  </a:cubicBezTo>
                  <a:cubicBezTo>
                    <a:pt x="1992" y="1167"/>
                    <a:pt x="1992" y="1167"/>
                    <a:pt x="1992" y="1167"/>
                  </a:cubicBezTo>
                  <a:cubicBezTo>
                    <a:pt x="1993" y="1167"/>
                    <a:pt x="1993" y="1168"/>
                    <a:pt x="1993" y="1168"/>
                  </a:cubicBezTo>
                  <a:cubicBezTo>
                    <a:pt x="1993" y="1168"/>
                    <a:pt x="1993" y="1168"/>
                    <a:pt x="1993" y="1168"/>
                  </a:cubicBezTo>
                  <a:cubicBezTo>
                    <a:pt x="1993" y="1173"/>
                    <a:pt x="1993" y="1177"/>
                    <a:pt x="1993" y="1181"/>
                  </a:cubicBezTo>
                  <a:cubicBezTo>
                    <a:pt x="1993" y="1181"/>
                    <a:pt x="1993" y="1181"/>
                    <a:pt x="1993" y="1181"/>
                  </a:cubicBezTo>
                  <a:cubicBezTo>
                    <a:pt x="1993" y="1199"/>
                    <a:pt x="1993" y="1216"/>
                    <a:pt x="1992" y="1234"/>
                  </a:cubicBezTo>
                  <a:cubicBezTo>
                    <a:pt x="1992" y="1234"/>
                    <a:pt x="1992" y="1234"/>
                    <a:pt x="1992" y="1234"/>
                  </a:cubicBezTo>
                  <a:cubicBezTo>
                    <a:pt x="1992" y="1235"/>
                    <a:pt x="1992" y="1235"/>
                    <a:pt x="1991" y="1235"/>
                  </a:cubicBezTo>
                  <a:cubicBezTo>
                    <a:pt x="1991" y="1235"/>
                    <a:pt x="1991" y="1235"/>
                    <a:pt x="1991" y="1235"/>
                  </a:cubicBezTo>
                  <a:cubicBezTo>
                    <a:pt x="1944" y="1235"/>
                    <a:pt x="1944" y="1235"/>
                    <a:pt x="1944" y="1235"/>
                  </a:cubicBezTo>
                  <a:close/>
                  <a:moveTo>
                    <a:pt x="1989" y="1232"/>
                  </a:moveTo>
                  <a:cubicBezTo>
                    <a:pt x="1990" y="1215"/>
                    <a:pt x="1990" y="1198"/>
                    <a:pt x="1990" y="1181"/>
                  </a:cubicBezTo>
                  <a:cubicBezTo>
                    <a:pt x="1990" y="1181"/>
                    <a:pt x="1990" y="1181"/>
                    <a:pt x="1990" y="1181"/>
                  </a:cubicBezTo>
                  <a:cubicBezTo>
                    <a:pt x="1990" y="1177"/>
                    <a:pt x="1990" y="1174"/>
                    <a:pt x="1990" y="1170"/>
                  </a:cubicBezTo>
                  <a:cubicBezTo>
                    <a:pt x="1990" y="1170"/>
                    <a:pt x="1990" y="1170"/>
                    <a:pt x="1990" y="1170"/>
                  </a:cubicBezTo>
                  <a:cubicBezTo>
                    <a:pt x="1939" y="1170"/>
                    <a:pt x="1939" y="1170"/>
                    <a:pt x="1939" y="1170"/>
                  </a:cubicBezTo>
                  <a:cubicBezTo>
                    <a:pt x="1940" y="1177"/>
                    <a:pt x="1940" y="1185"/>
                    <a:pt x="1941" y="1192"/>
                  </a:cubicBezTo>
                  <a:cubicBezTo>
                    <a:pt x="1941" y="1192"/>
                    <a:pt x="1941" y="1192"/>
                    <a:pt x="1941" y="1192"/>
                  </a:cubicBezTo>
                  <a:cubicBezTo>
                    <a:pt x="1943" y="1206"/>
                    <a:pt x="1944" y="1219"/>
                    <a:pt x="1945" y="1232"/>
                  </a:cubicBezTo>
                  <a:cubicBezTo>
                    <a:pt x="1945" y="1232"/>
                    <a:pt x="1945" y="1232"/>
                    <a:pt x="1945" y="1232"/>
                  </a:cubicBezTo>
                  <a:cubicBezTo>
                    <a:pt x="1989" y="1232"/>
                    <a:pt x="1989" y="1232"/>
                    <a:pt x="1989" y="1232"/>
                  </a:cubicBezTo>
                  <a:close/>
                  <a:moveTo>
                    <a:pt x="31" y="1235"/>
                  </a:moveTo>
                  <a:cubicBezTo>
                    <a:pt x="30" y="1235"/>
                    <a:pt x="30" y="1235"/>
                    <a:pt x="30" y="1235"/>
                  </a:cubicBezTo>
                  <a:cubicBezTo>
                    <a:pt x="30" y="1235"/>
                    <a:pt x="30" y="1235"/>
                    <a:pt x="30" y="1235"/>
                  </a:cubicBezTo>
                  <a:cubicBezTo>
                    <a:pt x="29" y="1235"/>
                    <a:pt x="29" y="1234"/>
                    <a:pt x="29" y="1234"/>
                  </a:cubicBezTo>
                  <a:cubicBezTo>
                    <a:pt x="29" y="1234"/>
                    <a:pt x="29" y="1234"/>
                    <a:pt x="29" y="1234"/>
                  </a:cubicBezTo>
                  <a:cubicBezTo>
                    <a:pt x="30" y="1212"/>
                    <a:pt x="31" y="1190"/>
                    <a:pt x="31" y="1168"/>
                  </a:cubicBezTo>
                  <a:cubicBezTo>
                    <a:pt x="31" y="1168"/>
                    <a:pt x="31" y="1168"/>
                    <a:pt x="31" y="1168"/>
                  </a:cubicBezTo>
                  <a:cubicBezTo>
                    <a:pt x="31" y="1168"/>
                    <a:pt x="32" y="1167"/>
                    <a:pt x="33" y="1167"/>
                  </a:cubicBezTo>
                  <a:cubicBezTo>
                    <a:pt x="33" y="1167"/>
                    <a:pt x="33" y="1167"/>
                    <a:pt x="33" y="1167"/>
                  </a:cubicBezTo>
                  <a:cubicBezTo>
                    <a:pt x="81" y="1167"/>
                    <a:pt x="81" y="1167"/>
                    <a:pt x="81" y="1167"/>
                  </a:cubicBezTo>
                  <a:cubicBezTo>
                    <a:pt x="81" y="1168"/>
                    <a:pt x="81" y="1168"/>
                    <a:pt x="81" y="1168"/>
                  </a:cubicBezTo>
                  <a:cubicBezTo>
                    <a:pt x="81" y="1167"/>
                    <a:pt x="81" y="1167"/>
                    <a:pt x="81" y="1167"/>
                  </a:cubicBezTo>
                  <a:cubicBezTo>
                    <a:pt x="82" y="1167"/>
                    <a:pt x="82" y="1167"/>
                    <a:pt x="82" y="1167"/>
                  </a:cubicBezTo>
                  <a:cubicBezTo>
                    <a:pt x="82" y="1167"/>
                    <a:pt x="82" y="1167"/>
                    <a:pt x="82" y="1167"/>
                  </a:cubicBezTo>
                  <a:cubicBezTo>
                    <a:pt x="83" y="1168"/>
                    <a:pt x="83" y="1168"/>
                    <a:pt x="83" y="1169"/>
                  </a:cubicBezTo>
                  <a:cubicBezTo>
                    <a:pt x="83" y="1169"/>
                    <a:pt x="83" y="1169"/>
                    <a:pt x="83" y="1169"/>
                  </a:cubicBezTo>
                  <a:cubicBezTo>
                    <a:pt x="82" y="1180"/>
                    <a:pt x="81" y="1192"/>
                    <a:pt x="79" y="1204"/>
                  </a:cubicBezTo>
                  <a:cubicBezTo>
                    <a:pt x="79" y="1204"/>
                    <a:pt x="79" y="1204"/>
                    <a:pt x="79" y="1204"/>
                  </a:cubicBezTo>
                  <a:cubicBezTo>
                    <a:pt x="78" y="1214"/>
                    <a:pt x="77" y="1224"/>
                    <a:pt x="76" y="1234"/>
                  </a:cubicBezTo>
                  <a:cubicBezTo>
                    <a:pt x="76" y="1234"/>
                    <a:pt x="76" y="1234"/>
                    <a:pt x="76" y="1234"/>
                  </a:cubicBezTo>
                  <a:cubicBezTo>
                    <a:pt x="76" y="1235"/>
                    <a:pt x="76" y="1235"/>
                    <a:pt x="75" y="1235"/>
                  </a:cubicBezTo>
                  <a:cubicBezTo>
                    <a:pt x="75" y="1235"/>
                    <a:pt x="75" y="1235"/>
                    <a:pt x="75" y="1235"/>
                  </a:cubicBezTo>
                  <a:cubicBezTo>
                    <a:pt x="31" y="1235"/>
                    <a:pt x="31" y="1235"/>
                    <a:pt x="31" y="1235"/>
                  </a:cubicBezTo>
                  <a:close/>
                  <a:moveTo>
                    <a:pt x="73" y="1232"/>
                  </a:moveTo>
                  <a:cubicBezTo>
                    <a:pt x="74" y="1223"/>
                    <a:pt x="75" y="1213"/>
                    <a:pt x="76" y="1204"/>
                  </a:cubicBezTo>
                  <a:cubicBezTo>
                    <a:pt x="76" y="1204"/>
                    <a:pt x="76" y="1204"/>
                    <a:pt x="76" y="1204"/>
                  </a:cubicBezTo>
                  <a:cubicBezTo>
                    <a:pt x="78" y="1192"/>
                    <a:pt x="79" y="1181"/>
                    <a:pt x="80" y="1170"/>
                  </a:cubicBezTo>
                  <a:cubicBezTo>
                    <a:pt x="80" y="1170"/>
                    <a:pt x="80" y="1170"/>
                    <a:pt x="80" y="1170"/>
                  </a:cubicBezTo>
                  <a:cubicBezTo>
                    <a:pt x="34" y="1170"/>
                    <a:pt x="34" y="1170"/>
                    <a:pt x="34" y="1170"/>
                  </a:cubicBezTo>
                  <a:cubicBezTo>
                    <a:pt x="34" y="1190"/>
                    <a:pt x="33" y="1211"/>
                    <a:pt x="32" y="1232"/>
                  </a:cubicBezTo>
                  <a:cubicBezTo>
                    <a:pt x="32" y="1232"/>
                    <a:pt x="32" y="1232"/>
                    <a:pt x="32" y="1232"/>
                  </a:cubicBezTo>
                  <a:cubicBezTo>
                    <a:pt x="73" y="1232"/>
                    <a:pt x="73" y="1232"/>
                    <a:pt x="73" y="1232"/>
                  </a:cubicBezTo>
                  <a:close/>
                  <a:moveTo>
                    <a:pt x="1926" y="1032"/>
                  </a:moveTo>
                  <a:cubicBezTo>
                    <a:pt x="1925" y="1032"/>
                    <a:pt x="1924" y="1031"/>
                    <a:pt x="1924" y="1031"/>
                  </a:cubicBezTo>
                  <a:cubicBezTo>
                    <a:pt x="1924" y="1031"/>
                    <a:pt x="1924" y="1031"/>
                    <a:pt x="1924" y="1031"/>
                  </a:cubicBezTo>
                  <a:cubicBezTo>
                    <a:pt x="1923" y="1009"/>
                    <a:pt x="1922" y="987"/>
                    <a:pt x="1921" y="965"/>
                  </a:cubicBezTo>
                  <a:cubicBezTo>
                    <a:pt x="1921" y="965"/>
                    <a:pt x="1921" y="965"/>
                    <a:pt x="1921" y="965"/>
                  </a:cubicBezTo>
                  <a:cubicBezTo>
                    <a:pt x="1921" y="965"/>
                    <a:pt x="1921" y="964"/>
                    <a:pt x="1921" y="964"/>
                  </a:cubicBezTo>
                  <a:cubicBezTo>
                    <a:pt x="1921" y="964"/>
                    <a:pt x="1921" y="964"/>
                    <a:pt x="1921" y="964"/>
                  </a:cubicBezTo>
                  <a:cubicBezTo>
                    <a:pt x="1922" y="964"/>
                    <a:pt x="1922" y="964"/>
                    <a:pt x="1922" y="964"/>
                  </a:cubicBezTo>
                  <a:cubicBezTo>
                    <a:pt x="1922" y="964"/>
                    <a:pt x="1922" y="964"/>
                    <a:pt x="1922" y="964"/>
                  </a:cubicBezTo>
                  <a:cubicBezTo>
                    <a:pt x="1975" y="964"/>
                    <a:pt x="1975" y="964"/>
                    <a:pt x="1975" y="964"/>
                  </a:cubicBezTo>
                  <a:cubicBezTo>
                    <a:pt x="1976" y="964"/>
                    <a:pt x="1977" y="964"/>
                    <a:pt x="1977" y="965"/>
                  </a:cubicBezTo>
                  <a:cubicBezTo>
                    <a:pt x="1977" y="965"/>
                    <a:pt x="1977" y="965"/>
                    <a:pt x="1977" y="965"/>
                  </a:cubicBezTo>
                  <a:cubicBezTo>
                    <a:pt x="1978" y="987"/>
                    <a:pt x="1981" y="1008"/>
                    <a:pt x="1983" y="1030"/>
                  </a:cubicBezTo>
                  <a:cubicBezTo>
                    <a:pt x="1983" y="1030"/>
                    <a:pt x="1983" y="1030"/>
                    <a:pt x="1983" y="1030"/>
                  </a:cubicBezTo>
                  <a:cubicBezTo>
                    <a:pt x="1981" y="1031"/>
                    <a:pt x="1981" y="1031"/>
                    <a:pt x="1981" y="1031"/>
                  </a:cubicBezTo>
                  <a:cubicBezTo>
                    <a:pt x="1981" y="1029"/>
                    <a:pt x="1981" y="1029"/>
                    <a:pt x="1981" y="1029"/>
                  </a:cubicBezTo>
                  <a:cubicBezTo>
                    <a:pt x="1981" y="1031"/>
                    <a:pt x="1981" y="1031"/>
                    <a:pt x="1981" y="1031"/>
                  </a:cubicBezTo>
                  <a:cubicBezTo>
                    <a:pt x="1983" y="1030"/>
                    <a:pt x="1983" y="1030"/>
                    <a:pt x="1983" y="1030"/>
                  </a:cubicBezTo>
                  <a:cubicBezTo>
                    <a:pt x="1983" y="1031"/>
                    <a:pt x="1983" y="1031"/>
                    <a:pt x="1982" y="1032"/>
                  </a:cubicBezTo>
                  <a:cubicBezTo>
                    <a:pt x="1982" y="1032"/>
                    <a:pt x="1982" y="1032"/>
                    <a:pt x="1982" y="1032"/>
                  </a:cubicBezTo>
                  <a:cubicBezTo>
                    <a:pt x="1982" y="1032"/>
                    <a:pt x="1982" y="1032"/>
                    <a:pt x="1981" y="1032"/>
                  </a:cubicBezTo>
                  <a:cubicBezTo>
                    <a:pt x="1981" y="1032"/>
                    <a:pt x="1981" y="1032"/>
                    <a:pt x="1981" y="1032"/>
                  </a:cubicBezTo>
                  <a:cubicBezTo>
                    <a:pt x="1926" y="1032"/>
                    <a:pt x="1926" y="1032"/>
                    <a:pt x="1926" y="1032"/>
                  </a:cubicBezTo>
                  <a:close/>
                  <a:moveTo>
                    <a:pt x="1980" y="1029"/>
                  </a:moveTo>
                  <a:cubicBezTo>
                    <a:pt x="1978" y="1008"/>
                    <a:pt x="1975" y="987"/>
                    <a:pt x="1974" y="967"/>
                  </a:cubicBezTo>
                  <a:cubicBezTo>
                    <a:pt x="1974" y="967"/>
                    <a:pt x="1974" y="967"/>
                    <a:pt x="1974" y="967"/>
                  </a:cubicBezTo>
                  <a:cubicBezTo>
                    <a:pt x="1924" y="967"/>
                    <a:pt x="1924" y="967"/>
                    <a:pt x="1924" y="967"/>
                  </a:cubicBezTo>
                  <a:cubicBezTo>
                    <a:pt x="1925" y="987"/>
                    <a:pt x="1926" y="1008"/>
                    <a:pt x="1927" y="1029"/>
                  </a:cubicBezTo>
                  <a:cubicBezTo>
                    <a:pt x="1927" y="1029"/>
                    <a:pt x="1927" y="1029"/>
                    <a:pt x="1927" y="1029"/>
                  </a:cubicBezTo>
                  <a:cubicBezTo>
                    <a:pt x="1980" y="1029"/>
                    <a:pt x="1980" y="1029"/>
                    <a:pt x="1980" y="1029"/>
                  </a:cubicBezTo>
                  <a:close/>
                  <a:moveTo>
                    <a:pt x="31" y="1032"/>
                  </a:moveTo>
                  <a:cubicBezTo>
                    <a:pt x="30" y="1032"/>
                    <a:pt x="30" y="1031"/>
                    <a:pt x="30" y="1031"/>
                  </a:cubicBezTo>
                  <a:cubicBezTo>
                    <a:pt x="30" y="1031"/>
                    <a:pt x="30" y="1031"/>
                    <a:pt x="30" y="1031"/>
                  </a:cubicBezTo>
                  <a:cubicBezTo>
                    <a:pt x="29" y="1009"/>
                    <a:pt x="28" y="987"/>
                    <a:pt x="27" y="965"/>
                  </a:cubicBezTo>
                  <a:cubicBezTo>
                    <a:pt x="27" y="965"/>
                    <a:pt x="27" y="965"/>
                    <a:pt x="27" y="965"/>
                  </a:cubicBezTo>
                  <a:cubicBezTo>
                    <a:pt x="27" y="965"/>
                    <a:pt x="27" y="964"/>
                    <a:pt x="27" y="964"/>
                  </a:cubicBezTo>
                  <a:cubicBezTo>
                    <a:pt x="27" y="964"/>
                    <a:pt x="27" y="964"/>
                    <a:pt x="27" y="964"/>
                  </a:cubicBezTo>
                  <a:cubicBezTo>
                    <a:pt x="27" y="964"/>
                    <a:pt x="28" y="964"/>
                    <a:pt x="28" y="964"/>
                  </a:cubicBezTo>
                  <a:cubicBezTo>
                    <a:pt x="28" y="964"/>
                    <a:pt x="28" y="964"/>
                    <a:pt x="28" y="964"/>
                  </a:cubicBezTo>
                  <a:cubicBezTo>
                    <a:pt x="74" y="964"/>
                    <a:pt x="74" y="964"/>
                    <a:pt x="74" y="964"/>
                  </a:cubicBezTo>
                  <a:cubicBezTo>
                    <a:pt x="74" y="964"/>
                    <a:pt x="75" y="964"/>
                    <a:pt x="75" y="965"/>
                  </a:cubicBezTo>
                  <a:cubicBezTo>
                    <a:pt x="75" y="965"/>
                    <a:pt x="75" y="965"/>
                    <a:pt x="75" y="965"/>
                  </a:cubicBezTo>
                  <a:cubicBezTo>
                    <a:pt x="77" y="987"/>
                    <a:pt x="80" y="1009"/>
                    <a:pt x="81" y="1031"/>
                  </a:cubicBezTo>
                  <a:cubicBezTo>
                    <a:pt x="81" y="1031"/>
                    <a:pt x="81" y="1031"/>
                    <a:pt x="81" y="1031"/>
                  </a:cubicBezTo>
                  <a:cubicBezTo>
                    <a:pt x="81" y="1031"/>
                    <a:pt x="81" y="1031"/>
                    <a:pt x="81" y="1032"/>
                  </a:cubicBezTo>
                  <a:cubicBezTo>
                    <a:pt x="81" y="1032"/>
                    <a:pt x="81" y="1032"/>
                    <a:pt x="81" y="1032"/>
                  </a:cubicBezTo>
                  <a:cubicBezTo>
                    <a:pt x="81" y="1032"/>
                    <a:pt x="80" y="1032"/>
                    <a:pt x="80" y="1032"/>
                  </a:cubicBezTo>
                  <a:cubicBezTo>
                    <a:pt x="80" y="1032"/>
                    <a:pt x="80" y="1032"/>
                    <a:pt x="80" y="1032"/>
                  </a:cubicBezTo>
                  <a:cubicBezTo>
                    <a:pt x="31" y="1032"/>
                    <a:pt x="31" y="1032"/>
                    <a:pt x="31" y="1032"/>
                  </a:cubicBezTo>
                  <a:close/>
                  <a:moveTo>
                    <a:pt x="78" y="1029"/>
                  </a:moveTo>
                  <a:cubicBezTo>
                    <a:pt x="77" y="1008"/>
                    <a:pt x="75" y="988"/>
                    <a:pt x="72" y="967"/>
                  </a:cubicBezTo>
                  <a:cubicBezTo>
                    <a:pt x="72" y="967"/>
                    <a:pt x="72" y="967"/>
                    <a:pt x="72" y="967"/>
                  </a:cubicBezTo>
                  <a:cubicBezTo>
                    <a:pt x="30" y="967"/>
                    <a:pt x="30" y="967"/>
                    <a:pt x="30" y="967"/>
                  </a:cubicBezTo>
                  <a:cubicBezTo>
                    <a:pt x="31" y="987"/>
                    <a:pt x="32" y="1008"/>
                    <a:pt x="33" y="1029"/>
                  </a:cubicBezTo>
                  <a:cubicBezTo>
                    <a:pt x="33" y="1029"/>
                    <a:pt x="33" y="1029"/>
                    <a:pt x="33" y="1029"/>
                  </a:cubicBezTo>
                  <a:cubicBezTo>
                    <a:pt x="78" y="1029"/>
                    <a:pt x="78" y="1029"/>
                    <a:pt x="78" y="1029"/>
                  </a:cubicBezTo>
                  <a:close/>
                  <a:moveTo>
                    <a:pt x="28" y="967"/>
                  </a:moveTo>
                  <a:cubicBezTo>
                    <a:pt x="28" y="965"/>
                    <a:pt x="28" y="965"/>
                    <a:pt x="28" y="965"/>
                  </a:cubicBezTo>
                  <a:cubicBezTo>
                    <a:pt x="28" y="967"/>
                    <a:pt x="28" y="967"/>
                    <a:pt x="28" y="967"/>
                  </a:cubicBezTo>
                  <a:close/>
                  <a:moveTo>
                    <a:pt x="1921" y="829"/>
                  </a:moveTo>
                  <a:cubicBezTo>
                    <a:pt x="1920" y="829"/>
                    <a:pt x="1920" y="829"/>
                    <a:pt x="1920" y="828"/>
                  </a:cubicBezTo>
                  <a:cubicBezTo>
                    <a:pt x="1920" y="828"/>
                    <a:pt x="1920" y="828"/>
                    <a:pt x="1920" y="828"/>
                  </a:cubicBezTo>
                  <a:cubicBezTo>
                    <a:pt x="1920" y="828"/>
                    <a:pt x="1919" y="828"/>
                    <a:pt x="1919" y="827"/>
                  </a:cubicBezTo>
                  <a:cubicBezTo>
                    <a:pt x="1919" y="827"/>
                    <a:pt x="1919" y="827"/>
                    <a:pt x="1919" y="827"/>
                  </a:cubicBezTo>
                  <a:cubicBezTo>
                    <a:pt x="1920" y="806"/>
                    <a:pt x="1920" y="784"/>
                    <a:pt x="1921" y="762"/>
                  </a:cubicBezTo>
                  <a:cubicBezTo>
                    <a:pt x="1921" y="762"/>
                    <a:pt x="1921" y="762"/>
                    <a:pt x="1921" y="762"/>
                  </a:cubicBezTo>
                  <a:cubicBezTo>
                    <a:pt x="1921" y="761"/>
                    <a:pt x="1922" y="760"/>
                    <a:pt x="1923" y="760"/>
                  </a:cubicBezTo>
                  <a:cubicBezTo>
                    <a:pt x="1923" y="760"/>
                    <a:pt x="1923" y="760"/>
                    <a:pt x="1923" y="760"/>
                  </a:cubicBezTo>
                  <a:cubicBezTo>
                    <a:pt x="1977" y="760"/>
                    <a:pt x="1977" y="760"/>
                    <a:pt x="1977" y="760"/>
                  </a:cubicBezTo>
                  <a:cubicBezTo>
                    <a:pt x="1978" y="760"/>
                    <a:pt x="1978" y="761"/>
                    <a:pt x="1978" y="761"/>
                  </a:cubicBezTo>
                  <a:cubicBezTo>
                    <a:pt x="1978" y="761"/>
                    <a:pt x="1978" y="761"/>
                    <a:pt x="1978" y="761"/>
                  </a:cubicBezTo>
                  <a:cubicBezTo>
                    <a:pt x="1979" y="761"/>
                    <a:pt x="1979" y="762"/>
                    <a:pt x="1979" y="762"/>
                  </a:cubicBezTo>
                  <a:cubicBezTo>
                    <a:pt x="1979" y="762"/>
                    <a:pt x="1979" y="762"/>
                    <a:pt x="1979" y="762"/>
                  </a:cubicBezTo>
                  <a:cubicBezTo>
                    <a:pt x="1978" y="765"/>
                    <a:pt x="1978" y="769"/>
                    <a:pt x="1978" y="772"/>
                  </a:cubicBezTo>
                  <a:cubicBezTo>
                    <a:pt x="1978" y="772"/>
                    <a:pt x="1978" y="772"/>
                    <a:pt x="1978" y="772"/>
                  </a:cubicBezTo>
                  <a:cubicBezTo>
                    <a:pt x="1975" y="791"/>
                    <a:pt x="1974" y="809"/>
                    <a:pt x="1973" y="827"/>
                  </a:cubicBezTo>
                  <a:cubicBezTo>
                    <a:pt x="1973" y="827"/>
                    <a:pt x="1973" y="827"/>
                    <a:pt x="1973" y="827"/>
                  </a:cubicBezTo>
                  <a:cubicBezTo>
                    <a:pt x="1973" y="828"/>
                    <a:pt x="1972" y="829"/>
                    <a:pt x="1971" y="829"/>
                  </a:cubicBezTo>
                  <a:cubicBezTo>
                    <a:pt x="1971" y="829"/>
                    <a:pt x="1971" y="829"/>
                    <a:pt x="1971" y="829"/>
                  </a:cubicBezTo>
                  <a:cubicBezTo>
                    <a:pt x="1921" y="829"/>
                    <a:pt x="1921" y="829"/>
                    <a:pt x="1921" y="829"/>
                  </a:cubicBezTo>
                  <a:close/>
                  <a:moveTo>
                    <a:pt x="1971" y="827"/>
                  </a:moveTo>
                  <a:cubicBezTo>
                    <a:pt x="1971" y="826"/>
                    <a:pt x="1971" y="826"/>
                    <a:pt x="1971" y="826"/>
                  </a:cubicBezTo>
                  <a:cubicBezTo>
                    <a:pt x="1971" y="827"/>
                    <a:pt x="1971" y="827"/>
                    <a:pt x="1971" y="827"/>
                  </a:cubicBezTo>
                  <a:close/>
                  <a:moveTo>
                    <a:pt x="1970" y="826"/>
                  </a:moveTo>
                  <a:cubicBezTo>
                    <a:pt x="1971" y="808"/>
                    <a:pt x="1972" y="790"/>
                    <a:pt x="1975" y="772"/>
                  </a:cubicBezTo>
                  <a:cubicBezTo>
                    <a:pt x="1975" y="772"/>
                    <a:pt x="1975" y="772"/>
                    <a:pt x="1975" y="772"/>
                  </a:cubicBezTo>
                  <a:cubicBezTo>
                    <a:pt x="1975" y="769"/>
                    <a:pt x="1975" y="766"/>
                    <a:pt x="1976" y="763"/>
                  </a:cubicBezTo>
                  <a:cubicBezTo>
                    <a:pt x="1976" y="763"/>
                    <a:pt x="1976" y="763"/>
                    <a:pt x="1976" y="763"/>
                  </a:cubicBezTo>
                  <a:cubicBezTo>
                    <a:pt x="1924" y="763"/>
                    <a:pt x="1924" y="763"/>
                    <a:pt x="1924" y="763"/>
                  </a:cubicBezTo>
                  <a:cubicBezTo>
                    <a:pt x="1923" y="784"/>
                    <a:pt x="1923" y="805"/>
                    <a:pt x="1922" y="826"/>
                  </a:cubicBezTo>
                  <a:cubicBezTo>
                    <a:pt x="1922" y="826"/>
                    <a:pt x="1922" y="826"/>
                    <a:pt x="1922" y="826"/>
                  </a:cubicBezTo>
                  <a:cubicBezTo>
                    <a:pt x="1970" y="826"/>
                    <a:pt x="1970" y="826"/>
                    <a:pt x="1970" y="826"/>
                  </a:cubicBezTo>
                  <a:close/>
                  <a:moveTo>
                    <a:pt x="17" y="829"/>
                  </a:moveTo>
                  <a:cubicBezTo>
                    <a:pt x="16" y="829"/>
                    <a:pt x="16" y="828"/>
                    <a:pt x="16" y="827"/>
                  </a:cubicBezTo>
                  <a:cubicBezTo>
                    <a:pt x="16" y="827"/>
                    <a:pt x="16" y="827"/>
                    <a:pt x="16" y="827"/>
                  </a:cubicBezTo>
                  <a:cubicBezTo>
                    <a:pt x="14" y="813"/>
                    <a:pt x="13" y="799"/>
                    <a:pt x="11" y="784"/>
                  </a:cubicBezTo>
                  <a:cubicBezTo>
                    <a:pt x="11" y="784"/>
                    <a:pt x="11" y="784"/>
                    <a:pt x="11" y="784"/>
                  </a:cubicBezTo>
                  <a:cubicBezTo>
                    <a:pt x="10" y="777"/>
                    <a:pt x="10" y="769"/>
                    <a:pt x="9" y="762"/>
                  </a:cubicBezTo>
                  <a:cubicBezTo>
                    <a:pt x="9" y="762"/>
                    <a:pt x="9" y="762"/>
                    <a:pt x="9" y="762"/>
                  </a:cubicBezTo>
                  <a:cubicBezTo>
                    <a:pt x="9" y="762"/>
                    <a:pt x="9" y="761"/>
                    <a:pt x="9" y="761"/>
                  </a:cubicBezTo>
                  <a:cubicBezTo>
                    <a:pt x="9" y="761"/>
                    <a:pt x="9" y="761"/>
                    <a:pt x="9" y="761"/>
                  </a:cubicBezTo>
                  <a:cubicBezTo>
                    <a:pt x="10" y="761"/>
                    <a:pt x="10" y="760"/>
                    <a:pt x="10" y="760"/>
                  </a:cubicBezTo>
                  <a:cubicBezTo>
                    <a:pt x="10" y="760"/>
                    <a:pt x="10" y="760"/>
                    <a:pt x="10" y="760"/>
                  </a:cubicBezTo>
                  <a:cubicBezTo>
                    <a:pt x="63" y="760"/>
                    <a:pt x="63" y="760"/>
                    <a:pt x="63" y="760"/>
                  </a:cubicBezTo>
                  <a:cubicBezTo>
                    <a:pt x="63" y="762"/>
                    <a:pt x="63" y="762"/>
                    <a:pt x="63" y="762"/>
                  </a:cubicBezTo>
                  <a:cubicBezTo>
                    <a:pt x="63" y="760"/>
                    <a:pt x="63" y="760"/>
                    <a:pt x="63" y="760"/>
                  </a:cubicBezTo>
                  <a:cubicBezTo>
                    <a:pt x="63" y="760"/>
                    <a:pt x="63" y="761"/>
                    <a:pt x="64" y="761"/>
                  </a:cubicBezTo>
                  <a:cubicBezTo>
                    <a:pt x="64" y="761"/>
                    <a:pt x="64" y="761"/>
                    <a:pt x="64" y="761"/>
                  </a:cubicBezTo>
                  <a:cubicBezTo>
                    <a:pt x="64" y="761"/>
                    <a:pt x="64" y="761"/>
                    <a:pt x="64" y="762"/>
                  </a:cubicBezTo>
                  <a:cubicBezTo>
                    <a:pt x="64" y="762"/>
                    <a:pt x="64" y="762"/>
                    <a:pt x="64" y="762"/>
                  </a:cubicBezTo>
                  <a:cubicBezTo>
                    <a:pt x="64" y="773"/>
                    <a:pt x="64" y="784"/>
                    <a:pt x="64" y="796"/>
                  </a:cubicBezTo>
                  <a:cubicBezTo>
                    <a:pt x="64" y="796"/>
                    <a:pt x="64" y="796"/>
                    <a:pt x="64" y="796"/>
                  </a:cubicBezTo>
                  <a:cubicBezTo>
                    <a:pt x="64" y="806"/>
                    <a:pt x="64" y="817"/>
                    <a:pt x="64" y="827"/>
                  </a:cubicBezTo>
                  <a:cubicBezTo>
                    <a:pt x="64" y="827"/>
                    <a:pt x="64" y="827"/>
                    <a:pt x="64" y="827"/>
                  </a:cubicBezTo>
                  <a:cubicBezTo>
                    <a:pt x="64" y="828"/>
                    <a:pt x="64" y="828"/>
                    <a:pt x="64" y="828"/>
                  </a:cubicBezTo>
                  <a:cubicBezTo>
                    <a:pt x="64" y="828"/>
                    <a:pt x="64" y="828"/>
                    <a:pt x="64" y="828"/>
                  </a:cubicBezTo>
                  <a:cubicBezTo>
                    <a:pt x="63" y="829"/>
                    <a:pt x="63" y="829"/>
                    <a:pt x="63" y="829"/>
                  </a:cubicBezTo>
                  <a:cubicBezTo>
                    <a:pt x="63" y="829"/>
                    <a:pt x="63" y="829"/>
                    <a:pt x="63" y="829"/>
                  </a:cubicBezTo>
                  <a:cubicBezTo>
                    <a:pt x="17" y="829"/>
                    <a:pt x="17" y="829"/>
                    <a:pt x="17" y="829"/>
                  </a:cubicBezTo>
                  <a:close/>
                  <a:moveTo>
                    <a:pt x="61" y="826"/>
                  </a:moveTo>
                  <a:cubicBezTo>
                    <a:pt x="61" y="816"/>
                    <a:pt x="61" y="806"/>
                    <a:pt x="61" y="796"/>
                  </a:cubicBezTo>
                  <a:cubicBezTo>
                    <a:pt x="61" y="796"/>
                    <a:pt x="61" y="796"/>
                    <a:pt x="61" y="796"/>
                  </a:cubicBezTo>
                  <a:cubicBezTo>
                    <a:pt x="61" y="785"/>
                    <a:pt x="61" y="774"/>
                    <a:pt x="61" y="763"/>
                  </a:cubicBezTo>
                  <a:cubicBezTo>
                    <a:pt x="61" y="763"/>
                    <a:pt x="61" y="763"/>
                    <a:pt x="61" y="763"/>
                  </a:cubicBezTo>
                  <a:cubicBezTo>
                    <a:pt x="12" y="763"/>
                    <a:pt x="12" y="763"/>
                    <a:pt x="12" y="763"/>
                  </a:cubicBezTo>
                  <a:cubicBezTo>
                    <a:pt x="13" y="770"/>
                    <a:pt x="13" y="777"/>
                    <a:pt x="14" y="784"/>
                  </a:cubicBezTo>
                  <a:cubicBezTo>
                    <a:pt x="14" y="784"/>
                    <a:pt x="14" y="784"/>
                    <a:pt x="14" y="784"/>
                  </a:cubicBezTo>
                  <a:cubicBezTo>
                    <a:pt x="16" y="798"/>
                    <a:pt x="17" y="812"/>
                    <a:pt x="18" y="826"/>
                  </a:cubicBezTo>
                  <a:cubicBezTo>
                    <a:pt x="18" y="826"/>
                    <a:pt x="18" y="826"/>
                    <a:pt x="18" y="826"/>
                  </a:cubicBezTo>
                  <a:cubicBezTo>
                    <a:pt x="61" y="826"/>
                    <a:pt x="61" y="826"/>
                    <a:pt x="61" y="826"/>
                  </a:cubicBezTo>
                  <a:close/>
                  <a:moveTo>
                    <a:pt x="1932" y="626"/>
                  </a:moveTo>
                  <a:cubicBezTo>
                    <a:pt x="1932" y="626"/>
                    <a:pt x="1931" y="625"/>
                    <a:pt x="1931" y="625"/>
                  </a:cubicBezTo>
                  <a:cubicBezTo>
                    <a:pt x="1931" y="625"/>
                    <a:pt x="1931" y="625"/>
                    <a:pt x="1931" y="625"/>
                  </a:cubicBezTo>
                  <a:cubicBezTo>
                    <a:pt x="1931" y="625"/>
                    <a:pt x="1931" y="624"/>
                    <a:pt x="1931" y="624"/>
                  </a:cubicBezTo>
                  <a:cubicBezTo>
                    <a:pt x="1931" y="624"/>
                    <a:pt x="1931" y="624"/>
                    <a:pt x="1931" y="624"/>
                  </a:cubicBezTo>
                  <a:cubicBezTo>
                    <a:pt x="1932" y="605"/>
                    <a:pt x="1934" y="585"/>
                    <a:pt x="1937" y="566"/>
                  </a:cubicBezTo>
                  <a:cubicBezTo>
                    <a:pt x="1937" y="566"/>
                    <a:pt x="1937" y="566"/>
                    <a:pt x="1937" y="566"/>
                  </a:cubicBezTo>
                  <a:cubicBezTo>
                    <a:pt x="1937" y="563"/>
                    <a:pt x="1937" y="561"/>
                    <a:pt x="1937" y="558"/>
                  </a:cubicBezTo>
                  <a:cubicBezTo>
                    <a:pt x="1937" y="558"/>
                    <a:pt x="1937" y="558"/>
                    <a:pt x="1937" y="558"/>
                  </a:cubicBezTo>
                  <a:cubicBezTo>
                    <a:pt x="1937" y="558"/>
                    <a:pt x="1938" y="557"/>
                    <a:pt x="1939" y="557"/>
                  </a:cubicBezTo>
                  <a:cubicBezTo>
                    <a:pt x="1939" y="557"/>
                    <a:pt x="1939" y="557"/>
                    <a:pt x="1939" y="557"/>
                  </a:cubicBezTo>
                  <a:cubicBezTo>
                    <a:pt x="1980" y="557"/>
                    <a:pt x="1980" y="557"/>
                    <a:pt x="1980" y="557"/>
                  </a:cubicBezTo>
                  <a:cubicBezTo>
                    <a:pt x="1981" y="557"/>
                    <a:pt x="1982" y="558"/>
                    <a:pt x="1982" y="559"/>
                  </a:cubicBezTo>
                  <a:cubicBezTo>
                    <a:pt x="1982" y="559"/>
                    <a:pt x="1982" y="559"/>
                    <a:pt x="1982" y="559"/>
                  </a:cubicBezTo>
                  <a:cubicBezTo>
                    <a:pt x="1983" y="580"/>
                    <a:pt x="1983" y="602"/>
                    <a:pt x="1984" y="624"/>
                  </a:cubicBezTo>
                  <a:cubicBezTo>
                    <a:pt x="1984" y="624"/>
                    <a:pt x="1984" y="624"/>
                    <a:pt x="1984" y="624"/>
                  </a:cubicBezTo>
                  <a:cubicBezTo>
                    <a:pt x="1984" y="624"/>
                    <a:pt x="1983" y="625"/>
                    <a:pt x="1983" y="625"/>
                  </a:cubicBezTo>
                  <a:cubicBezTo>
                    <a:pt x="1983" y="625"/>
                    <a:pt x="1983" y="625"/>
                    <a:pt x="1983" y="625"/>
                  </a:cubicBezTo>
                  <a:cubicBezTo>
                    <a:pt x="1983" y="625"/>
                    <a:pt x="1982" y="626"/>
                    <a:pt x="1982" y="626"/>
                  </a:cubicBezTo>
                  <a:cubicBezTo>
                    <a:pt x="1982" y="626"/>
                    <a:pt x="1982" y="626"/>
                    <a:pt x="1982" y="626"/>
                  </a:cubicBezTo>
                  <a:cubicBezTo>
                    <a:pt x="1932" y="626"/>
                    <a:pt x="1932" y="626"/>
                    <a:pt x="1932" y="626"/>
                  </a:cubicBezTo>
                  <a:close/>
                  <a:moveTo>
                    <a:pt x="1981" y="623"/>
                  </a:moveTo>
                  <a:cubicBezTo>
                    <a:pt x="1980" y="602"/>
                    <a:pt x="1980" y="581"/>
                    <a:pt x="1979" y="560"/>
                  </a:cubicBezTo>
                  <a:cubicBezTo>
                    <a:pt x="1979" y="560"/>
                    <a:pt x="1979" y="560"/>
                    <a:pt x="1979" y="560"/>
                  </a:cubicBezTo>
                  <a:cubicBezTo>
                    <a:pt x="1940" y="560"/>
                    <a:pt x="1940" y="560"/>
                    <a:pt x="1940" y="560"/>
                  </a:cubicBezTo>
                  <a:cubicBezTo>
                    <a:pt x="1940" y="562"/>
                    <a:pt x="1940" y="564"/>
                    <a:pt x="1939" y="566"/>
                  </a:cubicBezTo>
                  <a:cubicBezTo>
                    <a:pt x="1939" y="566"/>
                    <a:pt x="1939" y="566"/>
                    <a:pt x="1939" y="566"/>
                  </a:cubicBezTo>
                  <a:cubicBezTo>
                    <a:pt x="1937" y="585"/>
                    <a:pt x="1935" y="604"/>
                    <a:pt x="1934" y="623"/>
                  </a:cubicBezTo>
                  <a:cubicBezTo>
                    <a:pt x="1934" y="623"/>
                    <a:pt x="1934" y="623"/>
                    <a:pt x="1934" y="623"/>
                  </a:cubicBezTo>
                  <a:cubicBezTo>
                    <a:pt x="1981" y="623"/>
                    <a:pt x="1981" y="623"/>
                    <a:pt x="1981" y="623"/>
                  </a:cubicBezTo>
                  <a:close/>
                  <a:moveTo>
                    <a:pt x="2" y="626"/>
                  </a:moveTo>
                  <a:cubicBezTo>
                    <a:pt x="2" y="626"/>
                    <a:pt x="1" y="625"/>
                    <a:pt x="1" y="624"/>
                  </a:cubicBezTo>
                  <a:cubicBezTo>
                    <a:pt x="1" y="624"/>
                    <a:pt x="1" y="624"/>
                    <a:pt x="1" y="624"/>
                  </a:cubicBezTo>
                  <a:cubicBezTo>
                    <a:pt x="0" y="603"/>
                    <a:pt x="0" y="582"/>
                    <a:pt x="0" y="560"/>
                  </a:cubicBezTo>
                  <a:cubicBezTo>
                    <a:pt x="0" y="560"/>
                    <a:pt x="0" y="560"/>
                    <a:pt x="0" y="560"/>
                  </a:cubicBezTo>
                  <a:cubicBezTo>
                    <a:pt x="0" y="560"/>
                    <a:pt x="0" y="559"/>
                    <a:pt x="0" y="559"/>
                  </a:cubicBezTo>
                  <a:cubicBezTo>
                    <a:pt x="0" y="559"/>
                    <a:pt x="0" y="559"/>
                    <a:pt x="0" y="559"/>
                  </a:cubicBezTo>
                  <a:cubicBezTo>
                    <a:pt x="0" y="558"/>
                    <a:pt x="1" y="557"/>
                    <a:pt x="2" y="557"/>
                  </a:cubicBezTo>
                  <a:cubicBezTo>
                    <a:pt x="2" y="557"/>
                    <a:pt x="2" y="557"/>
                    <a:pt x="2" y="557"/>
                  </a:cubicBezTo>
                  <a:cubicBezTo>
                    <a:pt x="67" y="557"/>
                    <a:pt x="67" y="557"/>
                    <a:pt x="67" y="557"/>
                  </a:cubicBezTo>
                  <a:cubicBezTo>
                    <a:pt x="67" y="559"/>
                    <a:pt x="67" y="559"/>
                    <a:pt x="67" y="559"/>
                  </a:cubicBezTo>
                  <a:cubicBezTo>
                    <a:pt x="65" y="559"/>
                    <a:pt x="65" y="559"/>
                    <a:pt x="65" y="559"/>
                  </a:cubicBezTo>
                  <a:cubicBezTo>
                    <a:pt x="67" y="559"/>
                    <a:pt x="67" y="559"/>
                    <a:pt x="67" y="559"/>
                  </a:cubicBezTo>
                  <a:cubicBezTo>
                    <a:pt x="67" y="557"/>
                    <a:pt x="67" y="557"/>
                    <a:pt x="67" y="557"/>
                  </a:cubicBezTo>
                  <a:cubicBezTo>
                    <a:pt x="68" y="557"/>
                    <a:pt x="68" y="558"/>
                    <a:pt x="68" y="559"/>
                  </a:cubicBezTo>
                  <a:cubicBezTo>
                    <a:pt x="68" y="559"/>
                    <a:pt x="68" y="559"/>
                    <a:pt x="68" y="559"/>
                  </a:cubicBezTo>
                  <a:cubicBezTo>
                    <a:pt x="69" y="567"/>
                    <a:pt x="69" y="576"/>
                    <a:pt x="69" y="584"/>
                  </a:cubicBezTo>
                  <a:cubicBezTo>
                    <a:pt x="69" y="584"/>
                    <a:pt x="69" y="584"/>
                    <a:pt x="69" y="584"/>
                  </a:cubicBezTo>
                  <a:cubicBezTo>
                    <a:pt x="69" y="584"/>
                    <a:pt x="69" y="585"/>
                    <a:pt x="69" y="585"/>
                  </a:cubicBezTo>
                  <a:cubicBezTo>
                    <a:pt x="69" y="585"/>
                    <a:pt x="69" y="585"/>
                    <a:pt x="69" y="585"/>
                  </a:cubicBezTo>
                  <a:cubicBezTo>
                    <a:pt x="69" y="598"/>
                    <a:pt x="69" y="611"/>
                    <a:pt x="68" y="624"/>
                  </a:cubicBezTo>
                  <a:cubicBezTo>
                    <a:pt x="68" y="624"/>
                    <a:pt x="68" y="624"/>
                    <a:pt x="68" y="624"/>
                  </a:cubicBezTo>
                  <a:cubicBezTo>
                    <a:pt x="68" y="625"/>
                    <a:pt x="68" y="626"/>
                    <a:pt x="67" y="626"/>
                  </a:cubicBezTo>
                  <a:cubicBezTo>
                    <a:pt x="67" y="626"/>
                    <a:pt x="67" y="626"/>
                    <a:pt x="67" y="626"/>
                  </a:cubicBezTo>
                  <a:cubicBezTo>
                    <a:pt x="2" y="626"/>
                    <a:pt x="2" y="626"/>
                    <a:pt x="2" y="626"/>
                  </a:cubicBezTo>
                  <a:close/>
                  <a:moveTo>
                    <a:pt x="65" y="623"/>
                  </a:moveTo>
                  <a:cubicBezTo>
                    <a:pt x="66" y="610"/>
                    <a:pt x="66" y="598"/>
                    <a:pt x="66" y="585"/>
                  </a:cubicBezTo>
                  <a:cubicBezTo>
                    <a:pt x="66" y="585"/>
                    <a:pt x="66" y="585"/>
                    <a:pt x="66" y="585"/>
                  </a:cubicBezTo>
                  <a:cubicBezTo>
                    <a:pt x="66" y="585"/>
                    <a:pt x="66" y="584"/>
                    <a:pt x="66" y="584"/>
                  </a:cubicBezTo>
                  <a:cubicBezTo>
                    <a:pt x="66" y="584"/>
                    <a:pt x="66" y="584"/>
                    <a:pt x="66" y="584"/>
                  </a:cubicBezTo>
                  <a:cubicBezTo>
                    <a:pt x="66" y="576"/>
                    <a:pt x="66" y="568"/>
                    <a:pt x="65" y="560"/>
                  </a:cubicBezTo>
                  <a:cubicBezTo>
                    <a:pt x="65" y="560"/>
                    <a:pt x="65" y="560"/>
                    <a:pt x="65" y="560"/>
                  </a:cubicBezTo>
                  <a:cubicBezTo>
                    <a:pt x="3" y="560"/>
                    <a:pt x="3" y="560"/>
                    <a:pt x="3" y="560"/>
                  </a:cubicBezTo>
                  <a:cubicBezTo>
                    <a:pt x="3" y="560"/>
                    <a:pt x="3" y="560"/>
                    <a:pt x="3" y="560"/>
                  </a:cubicBezTo>
                  <a:cubicBezTo>
                    <a:pt x="3" y="560"/>
                    <a:pt x="3" y="560"/>
                    <a:pt x="3" y="560"/>
                  </a:cubicBezTo>
                  <a:cubicBezTo>
                    <a:pt x="3" y="581"/>
                    <a:pt x="3" y="602"/>
                    <a:pt x="4" y="623"/>
                  </a:cubicBezTo>
                  <a:cubicBezTo>
                    <a:pt x="4" y="623"/>
                    <a:pt x="4" y="623"/>
                    <a:pt x="4" y="623"/>
                  </a:cubicBezTo>
                  <a:cubicBezTo>
                    <a:pt x="65" y="623"/>
                    <a:pt x="65" y="623"/>
                    <a:pt x="65" y="623"/>
                  </a:cubicBezTo>
                  <a:close/>
                  <a:moveTo>
                    <a:pt x="1933" y="422"/>
                  </a:moveTo>
                  <a:cubicBezTo>
                    <a:pt x="1932" y="422"/>
                    <a:pt x="1932" y="422"/>
                    <a:pt x="1931" y="421"/>
                  </a:cubicBezTo>
                  <a:cubicBezTo>
                    <a:pt x="1931" y="421"/>
                    <a:pt x="1931" y="421"/>
                    <a:pt x="1931" y="421"/>
                  </a:cubicBezTo>
                  <a:cubicBezTo>
                    <a:pt x="1929" y="399"/>
                    <a:pt x="1927" y="378"/>
                    <a:pt x="1926" y="355"/>
                  </a:cubicBezTo>
                  <a:cubicBezTo>
                    <a:pt x="1926" y="355"/>
                    <a:pt x="1926" y="355"/>
                    <a:pt x="1926" y="355"/>
                  </a:cubicBezTo>
                  <a:cubicBezTo>
                    <a:pt x="1926" y="355"/>
                    <a:pt x="1926" y="355"/>
                    <a:pt x="1926" y="354"/>
                  </a:cubicBezTo>
                  <a:cubicBezTo>
                    <a:pt x="1926" y="354"/>
                    <a:pt x="1926" y="354"/>
                    <a:pt x="1926" y="354"/>
                  </a:cubicBezTo>
                  <a:cubicBezTo>
                    <a:pt x="1927" y="354"/>
                    <a:pt x="1927" y="354"/>
                    <a:pt x="1928" y="354"/>
                  </a:cubicBezTo>
                  <a:cubicBezTo>
                    <a:pt x="1928" y="354"/>
                    <a:pt x="1928" y="354"/>
                    <a:pt x="1928" y="354"/>
                  </a:cubicBezTo>
                  <a:cubicBezTo>
                    <a:pt x="1989" y="354"/>
                    <a:pt x="1989" y="354"/>
                    <a:pt x="1989" y="354"/>
                  </a:cubicBezTo>
                  <a:cubicBezTo>
                    <a:pt x="1989" y="354"/>
                    <a:pt x="1990" y="354"/>
                    <a:pt x="1990" y="354"/>
                  </a:cubicBezTo>
                  <a:cubicBezTo>
                    <a:pt x="1990" y="354"/>
                    <a:pt x="1990" y="354"/>
                    <a:pt x="1990" y="354"/>
                  </a:cubicBezTo>
                  <a:cubicBezTo>
                    <a:pt x="1990" y="355"/>
                    <a:pt x="1991" y="355"/>
                    <a:pt x="1991" y="355"/>
                  </a:cubicBezTo>
                  <a:cubicBezTo>
                    <a:pt x="1991" y="355"/>
                    <a:pt x="1991" y="355"/>
                    <a:pt x="1991" y="355"/>
                  </a:cubicBezTo>
                  <a:cubicBezTo>
                    <a:pt x="1988" y="377"/>
                    <a:pt x="1986" y="399"/>
                    <a:pt x="1984" y="421"/>
                  </a:cubicBezTo>
                  <a:cubicBezTo>
                    <a:pt x="1984" y="421"/>
                    <a:pt x="1984" y="421"/>
                    <a:pt x="1984" y="421"/>
                  </a:cubicBezTo>
                  <a:cubicBezTo>
                    <a:pt x="1984" y="422"/>
                    <a:pt x="1983" y="422"/>
                    <a:pt x="1982" y="422"/>
                  </a:cubicBezTo>
                  <a:cubicBezTo>
                    <a:pt x="1982" y="422"/>
                    <a:pt x="1982" y="422"/>
                    <a:pt x="1982" y="422"/>
                  </a:cubicBezTo>
                  <a:cubicBezTo>
                    <a:pt x="1933" y="422"/>
                    <a:pt x="1933" y="422"/>
                    <a:pt x="1933" y="422"/>
                  </a:cubicBezTo>
                  <a:close/>
                  <a:moveTo>
                    <a:pt x="1982" y="421"/>
                  </a:moveTo>
                  <a:cubicBezTo>
                    <a:pt x="1982" y="419"/>
                    <a:pt x="1982" y="419"/>
                    <a:pt x="1982" y="419"/>
                  </a:cubicBezTo>
                  <a:cubicBezTo>
                    <a:pt x="1982" y="421"/>
                    <a:pt x="1982" y="421"/>
                    <a:pt x="1982" y="421"/>
                  </a:cubicBezTo>
                  <a:close/>
                  <a:moveTo>
                    <a:pt x="1981" y="419"/>
                  </a:moveTo>
                  <a:cubicBezTo>
                    <a:pt x="1983" y="398"/>
                    <a:pt x="1985" y="378"/>
                    <a:pt x="1987" y="357"/>
                  </a:cubicBezTo>
                  <a:cubicBezTo>
                    <a:pt x="1987" y="357"/>
                    <a:pt x="1987" y="357"/>
                    <a:pt x="1987" y="357"/>
                  </a:cubicBezTo>
                  <a:cubicBezTo>
                    <a:pt x="1929" y="357"/>
                    <a:pt x="1929" y="357"/>
                    <a:pt x="1929" y="357"/>
                  </a:cubicBezTo>
                  <a:cubicBezTo>
                    <a:pt x="1930" y="378"/>
                    <a:pt x="1932" y="399"/>
                    <a:pt x="1934" y="419"/>
                  </a:cubicBezTo>
                  <a:cubicBezTo>
                    <a:pt x="1934" y="419"/>
                    <a:pt x="1934" y="419"/>
                    <a:pt x="1934" y="419"/>
                  </a:cubicBezTo>
                  <a:cubicBezTo>
                    <a:pt x="1981" y="419"/>
                    <a:pt x="1981" y="419"/>
                    <a:pt x="1981" y="419"/>
                  </a:cubicBezTo>
                  <a:close/>
                  <a:moveTo>
                    <a:pt x="5" y="422"/>
                  </a:moveTo>
                  <a:cubicBezTo>
                    <a:pt x="4" y="422"/>
                    <a:pt x="4" y="422"/>
                    <a:pt x="4" y="422"/>
                  </a:cubicBezTo>
                  <a:cubicBezTo>
                    <a:pt x="4" y="422"/>
                    <a:pt x="4" y="422"/>
                    <a:pt x="4" y="422"/>
                  </a:cubicBezTo>
                  <a:cubicBezTo>
                    <a:pt x="3" y="422"/>
                    <a:pt x="3" y="421"/>
                    <a:pt x="3" y="421"/>
                  </a:cubicBezTo>
                  <a:cubicBezTo>
                    <a:pt x="3" y="421"/>
                    <a:pt x="3" y="421"/>
                    <a:pt x="3" y="421"/>
                  </a:cubicBezTo>
                  <a:cubicBezTo>
                    <a:pt x="4" y="398"/>
                    <a:pt x="7" y="376"/>
                    <a:pt x="9" y="355"/>
                  </a:cubicBezTo>
                  <a:cubicBezTo>
                    <a:pt x="9" y="355"/>
                    <a:pt x="9" y="355"/>
                    <a:pt x="9" y="355"/>
                  </a:cubicBezTo>
                  <a:cubicBezTo>
                    <a:pt x="9" y="354"/>
                    <a:pt x="10" y="354"/>
                    <a:pt x="11" y="354"/>
                  </a:cubicBezTo>
                  <a:cubicBezTo>
                    <a:pt x="11" y="354"/>
                    <a:pt x="11" y="354"/>
                    <a:pt x="11" y="354"/>
                  </a:cubicBezTo>
                  <a:cubicBezTo>
                    <a:pt x="54" y="354"/>
                    <a:pt x="54" y="354"/>
                    <a:pt x="54" y="354"/>
                  </a:cubicBezTo>
                  <a:cubicBezTo>
                    <a:pt x="55" y="354"/>
                    <a:pt x="56" y="354"/>
                    <a:pt x="56" y="355"/>
                  </a:cubicBezTo>
                  <a:cubicBezTo>
                    <a:pt x="56" y="355"/>
                    <a:pt x="56" y="355"/>
                    <a:pt x="56" y="355"/>
                  </a:cubicBezTo>
                  <a:cubicBezTo>
                    <a:pt x="57" y="377"/>
                    <a:pt x="58" y="399"/>
                    <a:pt x="59" y="421"/>
                  </a:cubicBezTo>
                  <a:cubicBezTo>
                    <a:pt x="59" y="421"/>
                    <a:pt x="59" y="421"/>
                    <a:pt x="59" y="421"/>
                  </a:cubicBezTo>
                  <a:cubicBezTo>
                    <a:pt x="59" y="421"/>
                    <a:pt x="59" y="421"/>
                    <a:pt x="59" y="422"/>
                  </a:cubicBezTo>
                  <a:cubicBezTo>
                    <a:pt x="59" y="422"/>
                    <a:pt x="59" y="422"/>
                    <a:pt x="59" y="422"/>
                  </a:cubicBezTo>
                  <a:cubicBezTo>
                    <a:pt x="59" y="422"/>
                    <a:pt x="58" y="422"/>
                    <a:pt x="58" y="422"/>
                  </a:cubicBezTo>
                  <a:cubicBezTo>
                    <a:pt x="58" y="422"/>
                    <a:pt x="58" y="422"/>
                    <a:pt x="58" y="422"/>
                  </a:cubicBezTo>
                  <a:cubicBezTo>
                    <a:pt x="5" y="422"/>
                    <a:pt x="5" y="422"/>
                    <a:pt x="5" y="422"/>
                  </a:cubicBezTo>
                  <a:close/>
                  <a:moveTo>
                    <a:pt x="56" y="419"/>
                  </a:moveTo>
                  <a:cubicBezTo>
                    <a:pt x="55" y="399"/>
                    <a:pt x="54" y="378"/>
                    <a:pt x="53" y="357"/>
                  </a:cubicBezTo>
                  <a:cubicBezTo>
                    <a:pt x="53" y="357"/>
                    <a:pt x="53" y="357"/>
                    <a:pt x="53" y="357"/>
                  </a:cubicBezTo>
                  <a:cubicBezTo>
                    <a:pt x="12" y="357"/>
                    <a:pt x="12" y="357"/>
                    <a:pt x="12" y="357"/>
                  </a:cubicBezTo>
                  <a:cubicBezTo>
                    <a:pt x="10" y="377"/>
                    <a:pt x="7" y="398"/>
                    <a:pt x="6" y="419"/>
                  </a:cubicBezTo>
                  <a:cubicBezTo>
                    <a:pt x="6" y="419"/>
                    <a:pt x="6" y="419"/>
                    <a:pt x="6" y="419"/>
                  </a:cubicBezTo>
                  <a:cubicBezTo>
                    <a:pt x="56" y="419"/>
                    <a:pt x="56" y="419"/>
                    <a:pt x="56" y="419"/>
                  </a:cubicBezTo>
                  <a:close/>
                  <a:moveTo>
                    <a:pt x="11" y="357"/>
                  </a:moveTo>
                  <a:cubicBezTo>
                    <a:pt x="11" y="355"/>
                    <a:pt x="11" y="355"/>
                    <a:pt x="11" y="355"/>
                  </a:cubicBezTo>
                  <a:cubicBezTo>
                    <a:pt x="11" y="357"/>
                    <a:pt x="11" y="357"/>
                    <a:pt x="11" y="357"/>
                  </a:cubicBezTo>
                  <a:close/>
                  <a:moveTo>
                    <a:pt x="20" y="219"/>
                  </a:moveTo>
                  <a:cubicBezTo>
                    <a:pt x="19" y="219"/>
                    <a:pt x="18" y="218"/>
                    <a:pt x="18" y="218"/>
                  </a:cubicBezTo>
                  <a:cubicBezTo>
                    <a:pt x="18" y="218"/>
                    <a:pt x="18" y="218"/>
                    <a:pt x="18" y="218"/>
                  </a:cubicBezTo>
                  <a:cubicBezTo>
                    <a:pt x="18" y="210"/>
                    <a:pt x="17" y="202"/>
                    <a:pt x="16" y="194"/>
                  </a:cubicBezTo>
                  <a:cubicBezTo>
                    <a:pt x="16" y="194"/>
                    <a:pt x="16" y="194"/>
                    <a:pt x="16" y="194"/>
                  </a:cubicBezTo>
                  <a:cubicBezTo>
                    <a:pt x="13" y="179"/>
                    <a:pt x="12" y="165"/>
                    <a:pt x="12" y="152"/>
                  </a:cubicBezTo>
                  <a:cubicBezTo>
                    <a:pt x="12" y="152"/>
                    <a:pt x="12" y="152"/>
                    <a:pt x="12" y="152"/>
                  </a:cubicBezTo>
                  <a:cubicBezTo>
                    <a:pt x="12" y="152"/>
                    <a:pt x="12" y="151"/>
                    <a:pt x="13" y="151"/>
                  </a:cubicBezTo>
                  <a:cubicBezTo>
                    <a:pt x="13" y="151"/>
                    <a:pt x="13" y="151"/>
                    <a:pt x="13" y="151"/>
                  </a:cubicBezTo>
                  <a:cubicBezTo>
                    <a:pt x="13" y="151"/>
                    <a:pt x="13" y="150"/>
                    <a:pt x="14" y="150"/>
                  </a:cubicBezTo>
                  <a:cubicBezTo>
                    <a:pt x="14" y="150"/>
                    <a:pt x="14" y="150"/>
                    <a:pt x="14" y="150"/>
                  </a:cubicBezTo>
                  <a:cubicBezTo>
                    <a:pt x="76" y="150"/>
                    <a:pt x="76" y="150"/>
                    <a:pt x="76" y="150"/>
                  </a:cubicBezTo>
                  <a:cubicBezTo>
                    <a:pt x="77" y="150"/>
                    <a:pt x="77" y="151"/>
                    <a:pt x="77" y="151"/>
                  </a:cubicBezTo>
                  <a:cubicBezTo>
                    <a:pt x="77" y="151"/>
                    <a:pt x="77" y="151"/>
                    <a:pt x="77" y="151"/>
                  </a:cubicBezTo>
                  <a:cubicBezTo>
                    <a:pt x="78" y="152"/>
                    <a:pt x="78" y="152"/>
                    <a:pt x="78" y="153"/>
                  </a:cubicBezTo>
                  <a:cubicBezTo>
                    <a:pt x="78" y="153"/>
                    <a:pt x="78" y="153"/>
                    <a:pt x="78" y="153"/>
                  </a:cubicBezTo>
                  <a:cubicBezTo>
                    <a:pt x="70" y="172"/>
                    <a:pt x="65" y="194"/>
                    <a:pt x="61" y="218"/>
                  </a:cubicBezTo>
                  <a:cubicBezTo>
                    <a:pt x="61" y="218"/>
                    <a:pt x="61" y="218"/>
                    <a:pt x="61" y="218"/>
                  </a:cubicBezTo>
                  <a:cubicBezTo>
                    <a:pt x="61" y="218"/>
                    <a:pt x="60" y="219"/>
                    <a:pt x="60" y="219"/>
                  </a:cubicBezTo>
                  <a:cubicBezTo>
                    <a:pt x="60" y="219"/>
                    <a:pt x="60" y="219"/>
                    <a:pt x="60" y="219"/>
                  </a:cubicBezTo>
                  <a:cubicBezTo>
                    <a:pt x="20" y="219"/>
                    <a:pt x="20" y="219"/>
                    <a:pt x="20" y="219"/>
                  </a:cubicBezTo>
                  <a:close/>
                  <a:moveTo>
                    <a:pt x="58" y="216"/>
                  </a:moveTo>
                  <a:cubicBezTo>
                    <a:pt x="62" y="194"/>
                    <a:pt x="67" y="172"/>
                    <a:pt x="74" y="153"/>
                  </a:cubicBezTo>
                  <a:cubicBezTo>
                    <a:pt x="74" y="153"/>
                    <a:pt x="74" y="153"/>
                    <a:pt x="74" y="153"/>
                  </a:cubicBezTo>
                  <a:cubicBezTo>
                    <a:pt x="15" y="153"/>
                    <a:pt x="15" y="153"/>
                    <a:pt x="15" y="153"/>
                  </a:cubicBezTo>
                  <a:cubicBezTo>
                    <a:pt x="15" y="166"/>
                    <a:pt x="17" y="179"/>
                    <a:pt x="19" y="194"/>
                  </a:cubicBezTo>
                  <a:cubicBezTo>
                    <a:pt x="19" y="194"/>
                    <a:pt x="19" y="194"/>
                    <a:pt x="19" y="194"/>
                  </a:cubicBezTo>
                  <a:cubicBezTo>
                    <a:pt x="20" y="201"/>
                    <a:pt x="21" y="209"/>
                    <a:pt x="21" y="216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58" y="216"/>
                    <a:pt x="58" y="216"/>
                    <a:pt x="58" y="216"/>
                  </a:cubicBezTo>
                  <a:close/>
                  <a:moveTo>
                    <a:pt x="14" y="153"/>
                  </a:moveTo>
                  <a:cubicBezTo>
                    <a:pt x="14" y="152"/>
                    <a:pt x="14" y="152"/>
                    <a:pt x="14" y="152"/>
                  </a:cubicBezTo>
                  <a:cubicBezTo>
                    <a:pt x="14" y="153"/>
                    <a:pt x="14" y="153"/>
                    <a:pt x="14" y="153"/>
                  </a:cubicBezTo>
                  <a:close/>
                  <a:moveTo>
                    <a:pt x="1933" y="219"/>
                  </a:moveTo>
                  <a:cubicBezTo>
                    <a:pt x="1933" y="219"/>
                    <a:pt x="1932" y="219"/>
                    <a:pt x="1932" y="219"/>
                  </a:cubicBezTo>
                  <a:cubicBezTo>
                    <a:pt x="1932" y="219"/>
                    <a:pt x="1932" y="219"/>
                    <a:pt x="1932" y="219"/>
                  </a:cubicBezTo>
                  <a:cubicBezTo>
                    <a:pt x="1932" y="218"/>
                    <a:pt x="1932" y="218"/>
                    <a:pt x="1932" y="217"/>
                  </a:cubicBezTo>
                  <a:cubicBezTo>
                    <a:pt x="1932" y="217"/>
                    <a:pt x="1932" y="217"/>
                    <a:pt x="1932" y="217"/>
                  </a:cubicBezTo>
                  <a:cubicBezTo>
                    <a:pt x="1932" y="211"/>
                    <a:pt x="1932" y="205"/>
                    <a:pt x="1932" y="199"/>
                  </a:cubicBezTo>
                  <a:cubicBezTo>
                    <a:pt x="1932" y="199"/>
                    <a:pt x="1932" y="199"/>
                    <a:pt x="1932" y="199"/>
                  </a:cubicBezTo>
                  <a:cubicBezTo>
                    <a:pt x="1932" y="181"/>
                    <a:pt x="1931" y="165"/>
                    <a:pt x="1929" y="152"/>
                  </a:cubicBezTo>
                  <a:cubicBezTo>
                    <a:pt x="1929" y="152"/>
                    <a:pt x="1929" y="152"/>
                    <a:pt x="1929" y="152"/>
                  </a:cubicBezTo>
                  <a:cubicBezTo>
                    <a:pt x="1929" y="152"/>
                    <a:pt x="1929" y="151"/>
                    <a:pt x="1929" y="151"/>
                  </a:cubicBezTo>
                  <a:cubicBezTo>
                    <a:pt x="1929" y="151"/>
                    <a:pt x="1929" y="151"/>
                    <a:pt x="1929" y="151"/>
                  </a:cubicBezTo>
                  <a:cubicBezTo>
                    <a:pt x="1929" y="151"/>
                    <a:pt x="1930" y="150"/>
                    <a:pt x="1930" y="150"/>
                  </a:cubicBezTo>
                  <a:cubicBezTo>
                    <a:pt x="1930" y="150"/>
                    <a:pt x="1930" y="150"/>
                    <a:pt x="1930" y="150"/>
                  </a:cubicBezTo>
                  <a:cubicBezTo>
                    <a:pt x="1990" y="150"/>
                    <a:pt x="1990" y="150"/>
                    <a:pt x="1990" y="150"/>
                  </a:cubicBezTo>
                  <a:cubicBezTo>
                    <a:pt x="1991" y="150"/>
                    <a:pt x="1991" y="151"/>
                    <a:pt x="1991" y="152"/>
                  </a:cubicBezTo>
                  <a:cubicBezTo>
                    <a:pt x="1991" y="152"/>
                    <a:pt x="1991" y="152"/>
                    <a:pt x="1991" y="152"/>
                  </a:cubicBezTo>
                  <a:cubicBezTo>
                    <a:pt x="1995" y="174"/>
                    <a:pt x="1996" y="196"/>
                    <a:pt x="1997" y="217"/>
                  </a:cubicBezTo>
                  <a:cubicBezTo>
                    <a:pt x="1997" y="217"/>
                    <a:pt x="1997" y="217"/>
                    <a:pt x="1997" y="217"/>
                  </a:cubicBezTo>
                  <a:cubicBezTo>
                    <a:pt x="1997" y="218"/>
                    <a:pt x="1997" y="218"/>
                    <a:pt x="1996" y="219"/>
                  </a:cubicBezTo>
                  <a:cubicBezTo>
                    <a:pt x="1996" y="219"/>
                    <a:pt x="1996" y="219"/>
                    <a:pt x="1996" y="219"/>
                  </a:cubicBezTo>
                  <a:cubicBezTo>
                    <a:pt x="1996" y="219"/>
                    <a:pt x="1996" y="219"/>
                    <a:pt x="1995" y="219"/>
                  </a:cubicBezTo>
                  <a:cubicBezTo>
                    <a:pt x="1995" y="219"/>
                    <a:pt x="1995" y="219"/>
                    <a:pt x="1995" y="219"/>
                  </a:cubicBezTo>
                  <a:cubicBezTo>
                    <a:pt x="1933" y="219"/>
                    <a:pt x="1933" y="219"/>
                    <a:pt x="1933" y="219"/>
                  </a:cubicBezTo>
                  <a:close/>
                  <a:moveTo>
                    <a:pt x="1994" y="216"/>
                  </a:moveTo>
                  <a:cubicBezTo>
                    <a:pt x="1993" y="196"/>
                    <a:pt x="1992" y="174"/>
                    <a:pt x="1988" y="153"/>
                  </a:cubicBezTo>
                  <a:cubicBezTo>
                    <a:pt x="1988" y="153"/>
                    <a:pt x="1988" y="153"/>
                    <a:pt x="1988" y="153"/>
                  </a:cubicBezTo>
                  <a:cubicBezTo>
                    <a:pt x="1932" y="153"/>
                    <a:pt x="1932" y="153"/>
                    <a:pt x="1932" y="153"/>
                  </a:cubicBezTo>
                  <a:cubicBezTo>
                    <a:pt x="1934" y="166"/>
                    <a:pt x="1935" y="182"/>
                    <a:pt x="1935" y="199"/>
                  </a:cubicBezTo>
                  <a:cubicBezTo>
                    <a:pt x="1935" y="199"/>
                    <a:pt x="1935" y="199"/>
                    <a:pt x="1935" y="199"/>
                  </a:cubicBezTo>
                  <a:cubicBezTo>
                    <a:pt x="1935" y="204"/>
                    <a:pt x="1935" y="210"/>
                    <a:pt x="1935" y="216"/>
                  </a:cubicBezTo>
                  <a:cubicBezTo>
                    <a:pt x="1935" y="216"/>
                    <a:pt x="1935" y="216"/>
                    <a:pt x="1935" y="216"/>
                  </a:cubicBezTo>
                  <a:cubicBezTo>
                    <a:pt x="1994" y="216"/>
                    <a:pt x="1994" y="216"/>
                    <a:pt x="1994" y="216"/>
                  </a:cubicBezTo>
                  <a:close/>
                  <a:moveTo>
                    <a:pt x="565" y="80"/>
                  </a:moveTo>
                  <a:cubicBezTo>
                    <a:pt x="564" y="80"/>
                    <a:pt x="563" y="79"/>
                    <a:pt x="563" y="78"/>
                  </a:cubicBezTo>
                  <a:cubicBezTo>
                    <a:pt x="563" y="78"/>
                    <a:pt x="563" y="78"/>
                    <a:pt x="563" y="78"/>
                  </a:cubicBezTo>
                  <a:cubicBezTo>
                    <a:pt x="563" y="3"/>
                    <a:pt x="563" y="3"/>
                    <a:pt x="563" y="3"/>
                  </a:cubicBezTo>
                  <a:cubicBezTo>
                    <a:pt x="563" y="2"/>
                    <a:pt x="564" y="2"/>
                    <a:pt x="565" y="2"/>
                  </a:cubicBezTo>
                  <a:cubicBezTo>
                    <a:pt x="565" y="2"/>
                    <a:pt x="565" y="2"/>
                    <a:pt x="565" y="2"/>
                  </a:cubicBezTo>
                  <a:cubicBezTo>
                    <a:pt x="587" y="1"/>
                    <a:pt x="608" y="0"/>
                    <a:pt x="630" y="0"/>
                  </a:cubicBezTo>
                  <a:cubicBezTo>
                    <a:pt x="630" y="0"/>
                    <a:pt x="630" y="0"/>
                    <a:pt x="630" y="0"/>
                  </a:cubicBezTo>
                  <a:cubicBezTo>
                    <a:pt x="631" y="0"/>
                    <a:pt x="631" y="0"/>
                    <a:pt x="632" y="1"/>
                  </a:cubicBezTo>
                  <a:cubicBezTo>
                    <a:pt x="632" y="1"/>
                    <a:pt x="632" y="1"/>
                    <a:pt x="632" y="1"/>
                  </a:cubicBezTo>
                  <a:cubicBezTo>
                    <a:pt x="632" y="1"/>
                    <a:pt x="632" y="1"/>
                    <a:pt x="632" y="2"/>
                  </a:cubicBezTo>
                  <a:cubicBezTo>
                    <a:pt x="632" y="2"/>
                    <a:pt x="632" y="2"/>
                    <a:pt x="632" y="2"/>
                  </a:cubicBezTo>
                  <a:cubicBezTo>
                    <a:pt x="632" y="77"/>
                    <a:pt x="632" y="77"/>
                    <a:pt x="632" y="77"/>
                  </a:cubicBezTo>
                  <a:cubicBezTo>
                    <a:pt x="632" y="78"/>
                    <a:pt x="631" y="78"/>
                    <a:pt x="631" y="78"/>
                  </a:cubicBezTo>
                  <a:cubicBezTo>
                    <a:pt x="631" y="78"/>
                    <a:pt x="631" y="78"/>
                    <a:pt x="631" y="78"/>
                  </a:cubicBezTo>
                  <a:cubicBezTo>
                    <a:pt x="624" y="79"/>
                    <a:pt x="617" y="79"/>
                    <a:pt x="610" y="79"/>
                  </a:cubicBezTo>
                  <a:cubicBezTo>
                    <a:pt x="610" y="79"/>
                    <a:pt x="610" y="79"/>
                    <a:pt x="610" y="79"/>
                  </a:cubicBezTo>
                  <a:cubicBezTo>
                    <a:pt x="610" y="78"/>
                    <a:pt x="610" y="78"/>
                    <a:pt x="610" y="78"/>
                  </a:cubicBezTo>
                  <a:cubicBezTo>
                    <a:pt x="610" y="79"/>
                    <a:pt x="610" y="79"/>
                    <a:pt x="610" y="79"/>
                  </a:cubicBezTo>
                  <a:cubicBezTo>
                    <a:pt x="601" y="80"/>
                    <a:pt x="592" y="80"/>
                    <a:pt x="582" y="80"/>
                  </a:cubicBezTo>
                  <a:cubicBezTo>
                    <a:pt x="582" y="80"/>
                    <a:pt x="582" y="80"/>
                    <a:pt x="582" y="80"/>
                  </a:cubicBezTo>
                  <a:cubicBezTo>
                    <a:pt x="576" y="80"/>
                    <a:pt x="571" y="80"/>
                    <a:pt x="565" y="80"/>
                  </a:cubicBezTo>
                  <a:close/>
                  <a:moveTo>
                    <a:pt x="582" y="77"/>
                  </a:moveTo>
                  <a:cubicBezTo>
                    <a:pt x="591" y="77"/>
                    <a:pt x="601" y="77"/>
                    <a:pt x="610" y="76"/>
                  </a:cubicBezTo>
                  <a:cubicBezTo>
                    <a:pt x="610" y="76"/>
                    <a:pt x="610" y="76"/>
                    <a:pt x="610" y="76"/>
                  </a:cubicBezTo>
                  <a:cubicBezTo>
                    <a:pt x="616" y="76"/>
                    <a:pt x="623" y="76"/>
                    <a:pt x="629" y="75"/>
                  </a:cubicBezTo>
                  <a:cubicBezTo>
                    <a:pt x="629" y="75"/>
                    <a:pt x="629" y="75"/>
                    <a:pt x="629" y="75"/>
                  </a:cubicBezTo>
                  <a:cubicBezTo>
                    <a:pt x="629" y="3"/>
                    <a:pt x="629" y="3"/>
                    <a:pt x="629" y="3"/>
                  </a:cubicBezTo>
                  <a:cubicBezTo>
                    <a:pt x="608" y="3"/>
                    <a:pt x="587" y="4"/>
                    <a:pt x="566" y="4"/>
                  </a:cubicBezTo>
                  <a:cubicBezTo>
                    <a:pt x="566" y="4"/>
                    <a:pt x="566" y="4"/>
                    <a:pt x="566" y="4"/>
                  </a:cubicBezTo>
                  <a:cubicBezTo>
                    <a:pt x="566" y="77"/>
                    <a:pt x="566" y="77"/>
                    <a:pt x="566" y="77"/>
                  </a:cubicBezTo>
                  <a:cubicBezTo>
                    <a:pt x="572" y="77"/>
                    <a:pt x="577" y="77"/>
                    <a:pt x="582" y="77"/>
                  </a:cubicBezTo>
                  <a:close/>
                  <a:moveTo>
                    <a:pt x="158" y="77"/>
                  </a:moveTo>
                  <a:cubicBezTo>
                    <a:pt x="157" y="77"/>
                    <a:pt x="157" y="76"/>
                    <a:pt x="157" y="76"/>
                  </a:cubicBezTo>
                  <a:cubicBezTo>
                    <a:pt x="157" y="76"/>
                    <a:pt x="157" y="76"/>
                    <a:pt x="157" y="76"/>
                  </a:cubicBezTo>
                  <a:cubicBezTo>
                    <a:pt x="157" y="13"/>
                    <a:pt x="157" y="13"/>
                    <a:pt x="157" y="13"/>
                  </a:cubicBezTo>
                  <a:cubicBezTo>
                    <a:pt x="157" y="12"/>
                    <a:pt x="158" y="11"/>
                    <a:pt x="158" y="11"/>
                  </a:cubicBezTo>
                  <a:cubicBezTo>
                    <a:pt x="158" y="11"/>
                    <a:pt x="158" y="11"/>
                    <a:pt x="158" y="11"/>
                  </a:cubicBezTo>
                  <a:cubicBezTo>
                    <a:pt x="161" y="11"/>
                    <a:pt x="163" y="11"/>
                    <a:pt x="166" y="11"/>
                  </a:cubicBezTo>
                  <a:cubicBezTo>
                    <a:pt x="166" y="11"/>
                    <a:pt x="166" y="11"/>
                    <a:pt x="166" y="11"/>
                  </a:cubicBezTo>
                  <a:cubicBezTo>
                    <a:pt x="183" y="11"/>
                    <a:pt x="203" y="12"/>
                    <a:pt x="224" y="12"/>
                  </a:cubicBezTo>
                  <a:cubicBezTo>
                    <a:pt x="224" y="12"/>
                    <a:pt x="224" y="12"/>
                    <a:pt x="224" y="12"/>
                  </a:cubicBezTo>
                  <a:cubicBezTo>
                    <a:pt x="224" y="14"/>
                    <a:pt x="224" y="14"/>
                    <a:pt x="224" y="14"/>
                  </a:cubicBezTo>
                  <a:cubicBezTo>
                    <a:pt x="224" y="12"/>
                    <a:pt x="224" y="12"/>
                    <a:pt x="224" y="12"/>
                  </a:cubicBezTo>
                  <a:cubicBezTo>
                    <a:pt x="225" y="12"/>
                    <a:pt x="225" y="13"/>
                    <a:pt x="225" y="14"/>
                  </a:cubicBezTo>
                  <a:cubicBezTo>
                    <a:pt x="225" y="14"/>
                    <a:pt x="225" y="14"/>
                    <a:pt x="225" y="14"/>
                  </a:cubicBezTo>
                  <a:cubicBezTo>
                    <a:pt x="225" y="63"/>
                    <a:pt x="225" y="63"/>
                    <a:pt x="225" y="63"/>
                  </a:cubicBezTo>
                  <a:cubicBezTo>
                    <a:pt x="225" y="64"/>
                    <a:pt x="225" y="64"/>
                    <a:pt x="224" y="64"/>
                  </a:cubicBezTo>
                  <a:cubicBezTo>
                    <a:pt x="224" y="64"/>
                    <a:pt x="224" y="64"/>
                    <a:pt x="224" y="64"/>
                  </a:cubicBezTo>
                  <a:cubicBezTo>
                    <a:pt x="201" y="66"/>
                    <a:pt x="179" y="70"/>
                    <a:pt x="159" y="77"/>
                  </a:cubicBezTo>
                  <a:cubicBezTo>
                    <a:pt x="159" y="77"/>
                    <a:pt x="159" y="77"/>
                    <a:pt x="159" y="77"/>
                  </a:cubicBezTo>
                  <a:cubicBezTo>
                    <a:pt x="159" y="77"/>
                    <a:pt x="159" y="77"/>
                    <a:pt x="158" y="77"/>
                  </a:cubicBezTo>
                  <a:cubicBezTo>
                    <a:pt x="158" y="77"/>
                    <a:pt x="158" y="77"/>
                    <a:pt x="158" y="77"/>
                  </a:cubicBezTo>
                  <a:cubicBezTo>
                    <a:pt x="158" y="77"/>
                    <a:pt x="158" y="77"/>
                    <a:pt x="158" y="77"/>
                  </a:cubicBezTo>
                  <a:close/>
                  <a:moveTo>
                    <a:pt x="160" y="74"/>
                  </a:moveTo>
                  <a:cubicBezTo>
                    <a:pt x="179" y="67"/>
                    <a:pt x="201" y="64"/>
                    <a:pt x="222" y="61"/>
                  </a:cubicBezTo>
                  <a:cubicBezTo>
                    <a:pt x="222" y="61"/>
                    <a:pt x="222" y="61"/>
                    <a:pt x="222" y="61"/>
                  </a:cubicBezTo>
                  <a:cubicBezTo>
                    <a:pt x="222" y="15"/>
                    <a:pt x="222" y="15"/>
                    <a:pt x="222" y="15"/>
                  </a:cubicBezTo>
                  <a:cubicBezTo>
                    <a:pt x="202" y="15"/>
                    <a:pt x="183" y="14"/>
                    <a:pt x="166" y="14"/>
                  </a:cubicBezTo>
                  <a:cubicBezTo>
                    <a:pt x="166" y="14"/>
                    <a:pt x="166" y="14"/>
                    <a:pt x="166" y="14"/>
                  </a:cubicBezTo>
                  <a:cubicBezTo>
                    <a:pt x="164" y="14"/>
                    <a:pt x="162" y="14"/>
                    <a:pt x="160" y="14"/>
                  </a:cubicBezTo>
                  <a:cubicBezTo>
                    <a:pt x="160" y="14"/>
                    <a:pt x="160" y="14"/>
                    <a:pt x="160" y="14"/>
                  </a:cubicBezTo>
                  <a:cubicBezTo>
                    <a:pt x="160" y="74"/>
                    <a:pt x="160" y="74"/>
                    <a:pt x="160" y="74"/>
                  </a:cubicBezTo>
                  <a:close/>
                  <a:moveTo>
                    <a:pt x="1850" y="77"/>
                  </a:moveTo>
                  <a:cubicBezTo>
                    <a:pt x="1829" y="71"/>
                    <a:pt x="1807" y="69"/>
                    <a:pt x="1785" y="68"/>
                  </a:cubicBezTo>
                  <a:cubicBezTo>
                    <a:pt x="1785" y="68"/>
                    <a:pt x="1785" y="68"/>
                    <a:pt x="1785" y="68"/>
                  </a:cubicBezTo>
                  <a:cubicBezTo>
                    <a:pt x="1784" y="68"/>
                    <a:pt x="1783" y="67"/>
                    <a:pt x="1783" y="66"/>
                  </a:cubicBezTo>
                  <a:cubicBezTo>
                    <a:pt x="1783" y="66"/>
                    <a:pt x="1783" y="66"/>
                    <a:pt x="1783" y="66"/>
                  </a:cubicBezTo>
                  <a:cubicBezTo>
                    <a:pt x="1783" y="14"/>
                    <a:pt x="1783" y="14"/>
                    <a:pt x="1783" y="14"/>
                  </a:cubicBezTo>
                  <a:cubicBezTo>
                    <a:pt x="1783" y="13"/>
                    <a:pt x="1784" y="13"/>
                    <a:pt x="1785" y="13"/>
                  </a:cubicBezTo>
                  <a:cubicBezTo>
                    <a:pt x="1785" y="13"/>
                    <a:pt x="1785" y="13"/>
                    <a:pt x="1785" y="13"/>
                  </a:cubicBezTo>
                  <a:cubicBezTo>
                    <a:pt x="1790" y="12"/>
                    <a:pt x="1796" y="12"/>
                    <a:pt x="1802" y="12"/>
                  </a:cubicBezTo>
                  <a:cubicBezTo>
                    <a:pt x="1802" y="12"/>
                    <a:pt x="1802" y="12"/>
                    <a:pt x="1802" y="12"/>
                  </a:cubicBezTo>
                  <a:cubicBezTo>
                    <a:pt x="1818" y="12"/>
                    <a:pt x="1834" y="13"/>
                    <a:pt x="1850" y="15"/>
                  </a:cubicBezTo>
                  <a:cubicBezTo>
                    <a:pt x="1850" y="15"/>
                    <a:pt x="1850" y="15"/>
                    <a:pt x="1850" y="15"/>
                  </a:cubicBezTo>
                  <a:cubicBezTo>
                    <a:pt x="1850" y="16"/>
                    <a:pt x="1850" y="16"/>
                    <a:pt x="1850" y="16"/>
                  </a:cubicBezTo>
                  <a:cubicBezTo>
                    <a:pt x="1850" y="15"/>
                    <a:pt x="1850" y="15"/>
                    <a:pt x="1850" y="15"/>
                  </a:cubicBezTo>
                  <a:cubicBezTo>
                    <a:pt x="1851" y="15"/>
                    <a:pt x="1852" y="15"/>
                    <a:pt x="1852" y="16"/>
                  </a:cubicBezTo>
                  <a:cubicBezTo>
                    <a:pt x="1852" y="16"/>
                    <a:pt x="1852" y="16"/>
                    <a:pt x="1852" y="16"/>
                  </a:cubicBezTo>
                  <a:cubicBezTo>
                    <a:pt x="1852" y="76"/>
                    <a:pt x="1852" y="76"/>
                    <a:pt x="1852" y="76"/>
                  </a:cubicBezTo>
                  <a:cubicBezTo>
                    <a:pt x="1852" y="76"/>
                    <a:pt x="1851" y="76"/>
                    <a:pt x="1851" y="77"/>
                  </a:cubicBezTo>
                  <a:cubicBezTo>
                    <a:pt x="1851" y="77"/>
                    <a:pt x="1851" y="77"/>
                    <a:pt x="1851" y="77"/>
                  </a:cubicBezTo>
                  <a:cubicBezTo>
                    <a:pt x="1851" y="77"/>
                    <a:pt x="1850" y="77"/>
                    <a:pt x="1850" y="77"/>
                  </a:cubicBezTo>
                  <a:cubicBezTo>
                    <a:pt x="1850" y="77"/>
                    <a:pt x="1850" y="77"/>
                    <a:pt x="1850" y="77"/>
                  </a:cubicBezTo>
                  <a:cubicBezTo>
                    <a:pt x="1850" y="77"/>
                    <a:pt x="1850" y="77"/>
                    <a:pt x="1850" y="77"/>
                  </a:cubicBezTo>
                  <a:close/>
                  <a:moveTo>
                    <a:pt x="1849" y="74"/>
                  </a:moveTo>
                  <a:cubicBezTo>
                    <a:pt x="1849" y="18"/>
                    <a:pt x="1849" y="18"/>
                    <a:pt x="1849" y="18"/>
                  </a:cubicBezTo>
                  <a:cubicBezTo>
                    <a:pt x="1833" y="16"/>
                    <a:pt x="1817" y="15"/>
                    <a:pt x="1802" y="15"/>
                  </a:cubicBezTo>
                  <a:cubicBezTo>
                    <a:pt x="1802" y="15"/>
                    <a:pt x="1802" y="15"/>
                    <a:pt x="1802" y="15"/>
                  </a:cubicBezTo>
                  <a:cubicBezTo>
                    <a:pt x="1797" y="15"/>
                    <a:pt x="1791" y="15"/>
                    <a:pt x="1786" y="16"/>
                  </a:cubicBezTo>
                  <a:cubicBezTo>
                    <a:pt x="1786" y="16"/>
                    <a:pt x="1786" y="16"/>
                    <a:pt x="1786" y="16"/>
                  </a:cubicBezTo>
                  <a:cubicBezTo>
                    <a:pt x="1786" y="65"/>
                    <a:pt x="1786" y="65"/>
                    <a:pt x="1786" y="65"/>
                  </a:cubicBezTo>
                  <a:cubicBezTo>
                    <a:pt x="1808" y="66"/>
                    <a:pt x="1829" y="68"/>
                    <a:pt x="1849" y="74"/>
                  </a:cubicBezTo>
                  <a:close/>
                  <a:moveTo>
                    <a:pt x="1444" y="74"/>
                  </a:moveTo>
                  <a:cubicBezTo>
                    <a:pt x="1423" y="73"/>
                    <a:pt x="1402" y="72"/>
                    <a:pt x="1378" y="70"/>
                  </a:cubicBezTo>
                  <a:cubicBezTo>
                    <a:pt x="1378" y="70"/>
                    <a:pt x="1378" y="70"/>
                    <a:pt x="1378" y="70"/>
                  </a:cubicBezTo>
                  <a:cubicBezTo>
                    <a:pt x="1377" y="70"/>
                    <a:pt x="1377" y="69"/>
                    <a:pt x="1377" y="69"/>
                  </a:cubicBezTo>
                  <a:cubicBezTo>
                    <a:pt x="1377" y="69"/>
                    <a:pt x="1377" y="69"/>
                    <a:pt x="1377" y="69"/>
                  </a:cubicBezTo>
                  <a:cubicBezTo>
                    <a:pt x="1377" y="23"/>
                    <a:pt x="1377" y="23"/>
                    <a:pt x="1377" y="23"/>
                  </a:cubicBezTo>
                  <a:cubicBezTo>
                    <a:pt x="1377" y="23"/>
                    <a:pt x="1377" y="22"/>
                    <a:pt x="1377" y="22"/>
                  </a:cubicBezTo>
                  <a:cubicBezTo>
                    <a:pt x="1377" y="22"/>
                    <a:pt x="1377" y="22"/>
                    <a:pt x="1377" y="22"/>
                  </a:cubicBezTo>
                  <a:cubicBezTo>
                    <a:pt x="1377" y="22"/>
                    <a:pt x="1378" y="22"/>
                    <a:pt x="1378" y="22"/>
                  </a:cubicBezTo>
                  <a:cubicBezTo>
                    <a:pt x="1378" y="22"/>
                    <a:pt x="1378" y="22"/>
                    <a:pt x="1378" y="22"/>
                  </a:cubicBezTo>
                  <a:cubicBezTo>
                    <a:pt x="1400" y="22"/>
                    <a:pt x="1422" y="23"/>
                    <a:pt x="1444" y="23"/>
                  </a:cubicBezTo>
                  <a:cubicBezTo>
                    <a:pt x="1444" y="23"/>
                    <a:pt x="1444" y="23"/>
                    <a:pt x="1444" y="23"/>
                  </a:cubicBezTo>
                  <a:cubicBezTo>
                    <a:pt x="1444" y="24"/>
                    <a:pt x="1444" y="24"/>
                    <a:pt x="1444" y="24"/>
                  </a:cubicBezTo>
                  <a:cubicBezTo>
                    <a:pt x="1444" y="23"/>
                    <a:pt x="1444" y="23"/>
                    <a:pt x="1444" y="23"/>
                  </a:cubicBezTo>
                  <a:cubicBezTo>
                    <a:pt x="1444" y="23"/>
                    <a:pt x="1445" y="24"/>
                    <a:pt x="1445" y="24"/>
                  </a:cubicBezTo>
                  <a:cubicBezTo>
                    <a:pt x="1445" y="24"/>
                    <a:pt x="1445" y="24"/>
                    <a:pt x="1445" y="24"/>
                  </a:cubicBezTo>
                  <a:cubicBezTo>
                    <a:pt x="1445" y="72"/>
                    <a:pt x="1445" y="72"/>
                    <a:pt x="1445" y="72"/>
                  </a:cubicBezTo>
                  <a:cubicBezTo>
                    <a:pt x="1445" y="73"/>
                    <a:pt x="1445" y="73"/>
                    <a:pt x="1445" y="73"/>
                  </a:cubicBezTo>
                  <a:cubicBezTo>
                    <a:pt x="1445" y="73"/>
                    <a:pt x="1445" y="73"/>
                    <a:pt x="1445" y="73"/>
                  </a:cubicBezTo>
                  <a:cubicBezTo>
                    <a:pt x="1444" y="74"/>
                    <a:pt x="1444" y="74"/>
                    <a:pt x="1444" y="74"/>
                  </a:cubicBezTo>
                  <a:cubicBezTo>
                    <a:pt x="1444" y="74"/>
                    <a:pt x="1444" y="74"/>
                    <a:pt x="1444" y="74"/>
                  </a:cubicBezTo>
                  <a:cubicBezTo>
                    <a:pt x="1444" y="74"/>
                    <a:pt x="1444" y="74"/>
                    <a:pt x="1444" y="74"/>
                  </a:cubicBezTo>
                  <a:close/>
                  <a:moveTo>
                    <a:pt x="1442" y="71"/>
                  </a:moveTo>
                  <a:cubicBezTo>
                    <a:pt x="1442" y="26"/>
                    <a:pt x="1442" y="26"/>
                    <a:pt x="1442" y="26"/>
                  </a:cubicBezTo>
                  <a:cubicBezTo>
                    <a:pt x="1421" y="26"/>
                    <a:pt x="1400" y="25"/>
                    <a:pt x="1380" y="25"/>
                  </a:cubicBezTo>
                  <a:cubicBezTo>
                    <a:pt x="1380" y="25"/>
                    <a:pt x="1380" y="25"/>
                    <a:pt x="1380" y="25"/>
                  </a:cubicBezTo>
                  <a:cubicBezTo>
                    <a:pt x="1380" y="67"/>
                    <a:pt x="1380" y="67"/>
                    <a:pt x="1380" y="67"/>
                  </a:cubicBezTo>
                  <a:cubicBezTo>
                    <a:pt x="1402" y="69"/>
                    <a:pt x="1423" y="70"/>
                    <a:pt x="1442" y="71"/>
                  </a:cubicBezTo>
                  <a:close/>
                  <a:moveTo>
                    <a:pt x="427" y="71"/>
                  </a:moveTo>
                  <a:cubicBezTo>
                    <a:pt x="405" y="69"/>
                    <a:pt x="383" y="67"/>
                    <a:pt x="362" y="65"/>
                  </a:cubicBezTo>
                  <a:cubicBezTo>
                    <a:pt x="362" y="65"/>
                    <a:pt x="362" y="65"/>
                    <a:pt x="362" y="65"/>
                  </a:cubicBezTo>
                  <a:cubicBezTo>
                    <a:pt x="361" y="65"/>
                    <a:pt x="360" y="65"/>
                    <a:pt x="360" y="64"/>
                  </a:cubicBezTo>
                  <a:cubicBezTo>
                    <a:pt x="360" y="64"/>
                    <a:pt x="360" y="64"/>
                    <a:pt x="360" y="64"/>
                  </a:cubicBezTo>
                  <a:cubicBezTo>
                    <a:pt x="360" y="16"/>
                    <a:pt x="360" y="16"/>
                    <a:pt x="360" y="16"/>
                  </a:cubicBezTo>
                  <a:cubicBezTo>
                    <a:pt x="360" y="15"/>
                    <a:pt x="361" y="14"/>
                    <a:pt x="362" y="14"/>
                  </a:cubicBezTo>
                  <a:cubicBezTo>
                    <a:pt x="362" y="14"/>
                    <a:pt x="362" y="14"/>
                    <a:pt x="362" y="14"/>
                  </a:cubicBezTo>
                  <a:cubicBezTo>
                    <a:pt x="363" y="14"/>
                    <a:pt x="365" y="14"/>
                    <a:pt x="366" y="14"/>
                  </a:cubicBezTo>
                  <a:cubicBezTo>
                    <a:pt x="366" y="14"/>
                    <a:pt x="366" y="14"/>
                    <a:pt x="366" y="14"/>
                  </a:cubicBezTo>
                  <a:cubicBezTo>
                    <a:pt x="388" y="12"/>
                    <a:pt x="408" y="10"/>
                    <a:pt x="427" y="9"/>
                  </a:cubicBezTo>
                  <a:cubicBezTo>
                    <a:pt x="427" y="9"/>
                    <a:pt x="427" y="9"/>
                    <a:pt x="427" y="9"/>
                  </a:cubicBezTo>
                  <a:cubicBezTo>
                    <a:pt x="427" y="9"/>
                    <a:pt x="428" y="9"/>
                    <a:pt x="428" y="9"/>
                  </a:cubicBezTo>
                  <a:cubicBezTo>
                    <a:pt x="428" y="9"/>
                    <a:pt x="428" y="9"/>
                    <a:pt x="428" y="9"/>
                  </a:cubicBezTo>
                  <a:cubicBezTo>
                    <a:pt x="429" y="9"/>
                    <a:pt x="429" y="10"/>
                    <a:pt x="429" y="10"/>
                  </a:cubicBezTo>
                  <a:cubicBezTo>
                    <a:pt x="429" y="10"/>
                    <a:pt x="429" y="10"/>
                    <a:pt x="429" y="10"/>
                  </a:cubicBezTo>
                  <a:cubicBezTo>
                    <a:pt x="429" y="69"/>
                    <a:pt x="429" y="69"/>
                    <a:pt x="429" y="69"/>
                  </a:cubicBezTo>
                  <a:cubicBezTo>
                    <a:pt x="429" y="70"/>
                    <a:pt x="429" y="70"/>
                    <a:pt x="428" y="70"/>
                  </a:cubicBezTo>
                  <a:cubicBezTo>
                    <a:pt x="428" y="70"/>
                    <a:pt x="428" y="70"/>
                    <a:pt x="428" y="70"/>
                  </a:cubicBezTo>
                  <a:cubicBezTo>
                    <a:pt x="428" y="71"/>
                    <a:pt x="428" y="71"/>
                    <a:pt x="427" y="71"/>
                  </a:cubicBezTo>
                  <a:cubicBezTo>
                    <a:pt x="427" y="71"/>
                    <a:pt x="427" y="71"/>
                    <a:pt x="427" y="71"/>
                  </a:cubicBezTo>
                  <a:cubicBezTo>
                    <a:pt x="427" y="71"/>
                    <a:pt x="427" y="71"/>
                    <a:pt x="427" y="71"/>
                  </a:cubicBezTo>
                  <a:close/>
                  <a:moveTo>
                    <a:pt x="426" y="68"/>
                  </a:moveTo>
                  <a:cubicBezTo>
                    <a:pt x="426" y="12"/>
                    <a:pt x="426" y="12"/>
                    <a:pt x="426" y="12"/>
                  </a:cubicBezTo>
                  <a:cubicBezTo>
                    <a:pt x="407" y="13"/>
                    <a:pt x="387" y="15"/>
                    <a:pt x="367" y="17"/>
                  </a:cubicBezTo>
                  <a:cubicBezTo>
                    <a:pt x="367" y="17"/>
                    <a:pt x="367" y="17"/>
                    <a:pt x="367" y="17"/>
                  </a:cubicBezTo>
                  <a:cubicBezTo>
                    <a:pt x="366" y="17"/>
                    <a:pt x="364" y="17"/>
                    <a:pt x="363" y="17"/>
                  </a:cubicBezTo>
                  <a:cubicBezTo>
                    <a:pt x="363" y="17"/>
                    <a:pt x="363" y="17"/>
                    <a:pt x="363" y="17"/>
                  </a:cubicBezTo>
                  <a:cubicBezTo>
                    <a:pt x="363" y="63"/>
                    <a:pt x="363" y="63"/>
                    <a:pt x="363" y="63"/>
                  </a:cubicBezTo>
                  <a:cubicBezTo>
                    <a:pt x="384" y="64"/>
                    <a:pt x="405" y="66"/>
                    <a:pt x="426" y="68"/>
                  </a:cubicBezTo>
                  <a:close/>
                  <a:moveTo>
                    <a:pt x="767" y="70"/>
                  </a:moveTo>
                  <a:cubicBezTo>
                    <a:pt x="767" y="69"/>
                    <a:pt x="767" y="69"/>
                    <a:pt x="767" y="69"/>
                  </a:cubicBezTo>
                  <a:cubicBezTo>
                    <a:pt x="767" y="69"/>
                    <a:pt x="767" y="69"/>
                    <a:pt x="767" y="69"/>
                  </a:cubicBezTo>
                  <a:cubicBezTo>
                    <a:pt x="767" y="2"/>
                    <a:pt x="767" y="2"/>
                    <a:pt x="767" y="2"/>
                  </a:cubicBezTo>
                  <a:cubicBezTo>
                    <a:pt x="767" y="2"/>
                    <a:pt x="767" y="1"/>
                    <a:pt x="767" y="1"/>
                  </a:cubicBezTo>
                  <a:cubicBezTo>
                    <a:pt x="767" y="1"/>
                    <a:pt x="767" y="1"/>
                    <a:pt x="767" y="1"/>
                  </a:cubicBezTo>
                  <a:cubicBezTo>
                    <a:pt x="768" y="1"/>
                    <a:pt x="768" y="0"/>
                    <a:pt x="768" y="0"/>
                  </a:cubicBezTo>
                  <a:cubicBezTo>
                    <a:pt x="768" y="0"/>
                    <a:pt x="768" y="0"/>
                    <a:pt x="768" y="0"/>
                  </a:cubicBezTo>
                  <a:cubicBezTo>
                    <a:pt x="790" y="1"/>
                    <a:pt x="812" y="1"/>
                    <a:pt x="834" y="2"/>
                  </a:cubicBezTo>
                  <a:cubicBezTo>
                    <a:pt x="834" y="2"/>
                    <a:pt x="834" y="2"/>
                    <a:pt x="834" y="2"/>
                  </a:cubicBezTo>
                  <a:cubicBezTo>
                    <a:pt x="834" y="3"/>
                    <a:pt x="834" y="3"/>
                    <a:pt x="834" y="3"/>
                  </a:cubicBezTo>
                  <a:cubicBezTo>
                    <a:pt x="834" y="2"/>
                    <a:pt x="834" y="2"/>
                    <a:pt x="834" y="2"/>
                  </a:cubicBezTo>
                  <a:cubicBezTo>
                    <a:pt x="835" y="2"/>
                    <a:pt x="835" y="2"/>
                    <a:pt x="835" y="3"/>
                  </a:cubicBezTo>
                  <a:cubicBezTo>
                    <a:pt x="835" y="3"/>
                    <a:pt x="835" y="3"/>
                    <a:pt x="835" y="3"/>
                  </a:cubicBezTo>
                  <a:cubicBezTo>
                    <a:pt x="835" y="64"/>
                    <a:pt x="835" y="64"/>
                    <a:pt x="835" y="64"/>
                  </a:cubicBezTo>
                  <a:cubicBezTo>
                    <a:pt x="835" y="65"/>
                    <a:pt x="835" y="66"/>
                    <a:pt x="834" y="66"/>
                  </a:cubicBezTo>
                  <a:cubicBezTo>
                    <a:pt x="834" y="66"/>
                    <a:pt x="834" y="66"/>
                    <a:pt x="834" y="66"/>
                  </a:cubicBezTo>
                  <a:cubicBezTo>
                    <a:pt x="812" y="67"/>
                    <a:pt x="790" y="69"/>
                    <a:pt x="768" y="70"/>
                  </a:cubicBezTo>
                  <a:cubicBezTo>
                    <a:pt x="768" y="70"/>
                    <a:pt x="768" y="70"/>
                    <a:pt x="768" y="70"/>
                  </a:cubicBezTo>
                  <a:cubicBezTo>
                    <a:pt x="768" y="70"/>
                    <a:pt x="768" y="70"/>
                    <a:pt x="768" y="70"/>
                  </a:cubicBezTo>
                  <a:cubicBezTo>
                    <a:pt x="768" y="70"/>
                    <a:pt x="768" y="70"/>
                    <a:pt x="768" y="70"/>
                  </a:cubicBezTo>
                  <a:cubicBezTo>
                    <a:pt x="768" y="70"/>
                    <a:pt x="768" y="70"/>
                    <a:pt x="767" y="70"/>
                  </a:cubicBezTo>
                  <a:close/>
                  <a:moveTo>
                    <a:pt x="770" y="67"/>
                  </a:moveTo>
                  <a:cubicBezTo>
                    <a:pt x="791" y="66"/>
                    <a:pt x="811" y="64"/>
                    <a:pt x="832" y="63"/>
                  </a:cubicBezTo>
                  <a:cubicBezTo>
                    <a:pt x="832" y="63"/>
                    <a:pt x="832" y="63"/>
                    <a:pt x="832" y="63"/>
                  </a:cubicBezTo>
                  <a:cubicBezTo>
                    <a:pt x="832" y="5"/>
                    <a:pt x="832" y="5"/>
                    <a:pt x="832" y="5"/>
                  </a:cubicBezTo>
                  <a:cubicBezTo>
                    <a:pt x="812" y="4"/>
                    <a:pt x="791" y="4"/>
                    <a:pt x="770" y="3"/>
                  </a:cubicBezTo>
                  <a:cubicBezTo>
                    <a:pt x="770" y="3"/>
                    <a:pt x="770" y="3"/>
                    <a:pt x="770" y="3"/>
                  </a:cubicBezTo>
                  <a:cubicBezTo>
                    <a:pt x="770" y="67"/>
                    <a:pt x="770" y="67"/>
                    <a:pt x="770" y="67"/>
                  </a:cubicBezTo>
                  <a:close/>
                  <a:moveTo>
                    <a:pt x="1580" y="68"/>
                  </a:moveTo>
                  <a:cubicBezTo>
                    <a:pt x="1580" y="68"/>
                    <a:pt x="1580" y="68"/>
                    <a:pt x="1580" y="67"/>
                  </a:cubicBezTo>
                  <a:cubicBezTo>
                    <a:pt x="1580" y="67"/>
                    <a:pt x="1580" y="67"/>
                    <a:pt x="1580" y="67"/>
                  </a:cubicBezTo>
                  <a:cubicBezTo>
                    <a:pt x="1580" y="24"/>
                    <a:pt x="1580" y="24"/>
                    <a:pt x="1580" y="24"/>
                  </a:cubicBezTo>
                  <a:cubicBezTo>
                    <a:pt x="1580" y="23"/>
                    <a:pt x="1581" y="22"/>
                    <a:pt x="1581" y="22"/>
                  </a:cubicBezTo>
                  <a:cubicBezTo>
                    <a:pt x="1581" y="22"/>
                    <a:pt x="1581" y="22"/>
                    <a:pt x="1581" y="22"/>
                  </a:cubicBezTo>
                  <a:cubicBezTo>
                    <a:pt x="1603" y="22"/>
                    <a:pt x="1625" y="21"/>
                    <a:pt x="1647" y="20"/>
                  </a:cubicBezTo>
                  <a:cubicBezTo>
                    <a:pt x="1647" y="20"/>
                    <a:pt x="1647" y="20"/>
                    <a:pt x="1647" y="20"/>
                  </a:cubicBezTo>
                  <a:cubicBezTo>
                    <a:pt x="1647" y="20"/>
                    <a:pt x="1648" y="20"/>
                    <a:pt x="1648" y="21"/>
                  </a:cubicBezTo>
                  <a:cubicBezTo>
                    <a:pt x="1648" y="21"/>
                    <a:pt x="1648" y="21"/>
                    <a:pt x="1648" y="21"/>
                  </a:cubicBezTo>
                  <a:cubicBezTo>
                    <a:pt x="1648" y="21"/>
                    <a:pt x="1648" y="21"/>
                    <a:pt x="1648" y="22"/>
                  </a:cubicBezTo>
                  <a:cubicBezTo>
                    <a:pt x="1648" y="22"/>
                    <a:pt x="1648" y="22"/>
                    <a:pt x="1648" y="22"/>
                  </a:cubicBezTo>
                  <a:cubicBezTo>
                    <a:pt x="1648" y="65"/>
                    <a:pt x="1648" y="65"/>
                    <a:pt x="1648" y="65"/>
                  </a:cubicBezTo>
                  <a:cubicBezTo>
                    <a:pt x="1648" y="66"/>
                    <a:pt x="1648" y="66"/>
                    <a:pt x="1647" y="66"/>
                  </a:cubicBezTo>
                  <a:cubicBezTo>
                    <a:pt x="1647" y="66"/>
                    <a:pt x="1647" y="66"/>
                    <a:pt x="1647" y="66"/>
                  </a:cubicBezTo>
                  <a:cubicBezTo>
                    <a:pt x="1624" y="66"/>
                    <a:pt x="1603" y="67"/>
                    <a:pt x="1581" y="69"/>
                  </a:cubicBezTo>
                  <a:cubicBezTo>
                    <a:pt x="1581" y="69"/>
                    <a:pt x="1581" y="69"/>
                    <a:pt x="1581" y="69"/>
                  </a:cubicBezTo>
                  <a:cubicBezTo>
                    <a:pt x="1581" y="69"/>
                    <a:pt x="1581" y="69"/>
                    <a:pt x="1581" y="69"/>
                  </a:cubicBezTo>
                  <a:cubicBezTo>
                    <a:pt x="1581" y="69"/>
                    <a:pt x="1581" y="69"/>
                    <a:pt x="1581" y="69"/>
                  </a:cubicBezTo>
                  <a:cubicBezTo>
                    <a:pt x="1581" y="69"/>
                    <a:pt x="1581" y="69"/>
                    <a:pt x="1580" y="68"/>
                  </a:cubicBezTo>
                  <a:close/>
                  <a:moveTo>
                    <a:pt x="1583" y="66"/>
                  </a:moveTo>
                  <a:cubicBezTo>
                    <a:pt x="1603" y="64"/>
                    <a:pt x="1624" y="63"/>
                    <a:pt x="1645" y="63"/>
                  </a:cubicBezTo>
                  <a:cubicBezTo>
                    <a:pt x="1645" y="63"/>
                    <a:pt x="1645" y="63"/>
                    <a:pt x="1645" y="63"/>
                  </a:cubicBezTo>
                  <a:cubicBezTo>
                    <a:pt x="1645" y="23"/>
                    <a:pt x="1645" y="23"/>
                    <a:pt x="1645" y="23"/>
                  </a:cubicBezTo>
                  <a:cubicBezTo>
                    <a:pt x="1625" y="24"/>
                    <a:pt x="1604" y="25"/>
                    <a:pt x="1583" y="25"/>
                  </a:cubicBezTo>
                  <a:cubicBezTo>
                    <a:pt x="1583" y="25"/>
                    <a:pt x="1583" y="25"/>
                    <a:pt x="1583" y="25"/>
                  </a:cubicBezTo>
                  <a:cubicBezTo>
                    <a:pt x="1583" y="66"/>
                    <a:pt x="1583" y="66"/>
                    <a:pt x="1583" y="66"/>
                  </a:cubicBezTo>
                  <a:close/>
                  <a:moveTo>
                    <a:pt x="971" y="58"/>
                  </a:moveTo>
                  <a:cubicBezTo>
                    <a:pt x="970" y="57"/>
                    <a:pt x="970" y="57"/>
                    <a:pt x="970" y="56"/>
                  </a:cubicBezTo>
                  <a:cubicBezTo>
                    <a:pt x="970" y="56"/>
                    <a:pt x="970" y="56"/>
                    <a:pt x="970" y="56"/>
                  </a:cubicBezTo>
                  <a:cubicBezTo>
                    <a:pt x="970" y="7"/>
                    <a:pt x="970" y="7"/>
                    <a:pt x="970" y="7"/>
                  </a:cubicBezTo>
                  <a:cubicBezTo>
                    <a:pt x="970" y="7"/>
                    <a:pt x="970" y="6"/>
                    <a:pt x="971" y="6"/>
                  </a:cubicBezTo>
                  <a:cubicBezTo>
                    <a:pt x="971" y="6"/>
                    <a:pt x="971" y="6"/>
                    <a:pt x="971" y="6"/>
                  </a:cubicBezTo>
                  <a:cubicBezTo>
                    <a:pt x="971" y="6"/>
                    <a:pt x="971" y="6"/>
                    <a:pt x="972" y="6"/>
                  </a:cubicBezTo>
                  <a:cubicBezTo>
                    <a:pt x="972" y="6"/>
                    <a:pt x="972" y="6"/>
                    <a:pt x="972" y="6"/>
                  </a:cubicBezTo>
                  <a:cubicBezTo>
                    <a:pt x="994" y="7"/>
                    <a:pt x="1015" y="8"/>
                    <a:pt x="1037" y="8"/>
                  </a:cubicBezTo>
                  <a:cubicBezTo>
                    <a:pt x="1037" y="8"/>
                    <a:pt x="1037" y="8"/>
                    <a:pt x="1037" y="8"/>
                  </a:cubicBezTo>
                  <a:cubicBezTo>
                    <a:pt x="1037" y="10"/>
                    <a:pt x="1037" y="10"/>
                    <a:pt x="1037" y="10"/>
                  </a:cubicBezTo>
                  <a:cubicBezTo>
                    <a:pt x="1037" y="8"/>
                    <a:pt x="1037" y="8"/>
                    <a:pt x="1037" y="8"/>
                  </a:cubicBezTo>
                  <a:cubicBezTo>
                    <a:pt x="1038" y="8"/>
                    <a:pt x="1039" y="9"/>
                    <a:pt x="1039" y="10"/>
                  </a:cubicBezTo>
                  <a:cubicBezTo>
                    <a:pt x="1039" y="10"/>
                    <a:pt x="1039" y="10"/>
                    <a:pt x="1039" y="10"/>
                  </a:cubicBezTo>
                  <a:cubicBezTo>
                    <a:pt x="1039" y="54"/>
                    <a:pt x="1039" y="54"/>
                    <a:pt x="1039" y="54"/>
                  </a:cubicBezTo>
                  <a:cubicBezTo>
                    <a:pt x="1039" y="55"/>
                    <a:pt x="1038" y="56"/>
                    <a:pt x="1037" y="56"/>
                  </a:cubicBezTo>
                  <a:cubicBezTo>
                    <a:pt x="1037" y="56"/>
                    <a:pt x="1037" y="56"/>
                    <a:pt x="1037" y="56"/>
                  </a:cubicBezTo>
                  <a:cubicBezTo>
                    <a:pt x="1015" y="56"/>
                    <a:pt x="993" y="57"/>
                    <a:pt x="972" y="58"/>
                  </a:cubicBezTo>
                  <a:cubicBezTo>
                    <a:pt x="972" y="58"/>
                    <a:pt x="972" y="58"/>
                    <a:pt x="972" y="58"/>
                  </a:cubicBezTo>
                  <a:cubicBezTo>
                    <a:pt x="972" y="58"/>
                    <a:pt x="972" y="58"/>
                    <a:pt x="972" y="58"/>
                  </a:cubicBezTo>
                  <a:cubicBezTo>
                    <a:pt x="972" y="58"/>
                    <a:pt x="972" y="58"/>
                    <a:pt x="972" y="58"/>
                  </a:cubicBezTo>
                  <a:cubicBezTo>
                    <a:pt x="971" y="58"/>
                    <a:pt x="971" y="58"/>
                    <a:pt x="971" y="58"/>
                  </a:cubicBezTo>
                  <a:close/>
                  <a:moveTo>
                    <a:pt x="973" y="55"/>
                  </a:moveTo>
                  <a:cubicBezTo>
                    <a:pt x="994" y="54"/>
                    <a:pt x="1015" y="53"/>
                    <a:pt x="1036" y="53"/>
                  </a:cubicBezTo>
                  <a:cubicBezTo>
                    <a:pt x="1036" y="53"/>
                    <a:pt x="1036" y="53"/>
                    <a:pt x="1036" y="53"/>
                  </a:cubicBezTo>
                  <a:cubicBezTo>
                    <a:pt x="1036" y="11"/>
                    <a:pt x="1036" y="11"/>
                    <a:pt x="1036" y="11"/>
                  </a:cubicBezTo>
                  <a:cubicBezTo>
                    <a:pt x="1015" y="11"/>
                    <a:pt x="994" y="10"/>
                    <a:pt x="973" y="9"/>
                  </a:cubicBezTo>
                  <a:cubicBezTo>
                    <a:pt x="973" y="9"/>
                    <a:pt x="973" y="9"/>
                    <a:pt x="973" y="9"/>
                  </a:cubicBezTo>
                  <a:cubicBezTo>
                    <a:pt x="973" y="55"/>
                    <a:pt x="973" y="55"/>
                    <a:pt x="973" y="55"/>
                  </a:cubicBezTo>
                  <a:close/>
                  <a:moveTo>
                    <a:pt x="1240" y="58"/>
                  </a:moveTo>
                  <a:cubicBezTo>
                    <a:pt x="1218" y="57"/>
                    <a:pt x="1197" y="56"/>
                    <a:pt x="1175" y="55"/>
                  </a:cubicBezTo>
                  <a:cubicBezTo>
                    <a:pt x="1175" y="55"/>
                    <a:pt x="1175" y="55"/>
                    <a:pt x="1175" y="55"/>
                  </a:cubicBezTo>
                  <a:cubicBezTo>
                    <a:pt x="1174" y="55"/>
                    <a:pt x="1173" y="54"/>
                    <a:pt x="1173" y="54"/>
                  </a:cubicBezTo>
                  <a:cubicBezTo>
                    <a:pt x="1173" y="54"/>
                    <a:pt x="1173" y="54"/>
                    <a:pt x="1173" y="54"/>
                  </a:cubicBezTo>
                  <a:cubicBezTo>
                    <a:pt x="1173" y="16"/>
                    <a:pt x="1173" y="16"/>
                    <a:pt x="1173" y="16"/>
                  </a:cubicBezTo>
                  <a:cubicBezTo>
                    <a:pt x="1173" y="16"/>
                    <a:pt x="1174" y="15"/>
                    <a:pt x="1174" y="15"/>
                  </a:cubicBezTo>
                  <a:cubicBezTo>
                    <a:pt x="1174" y="15"/>
                    <a:pt x="1174" y="15"/>
                    <a:pt x="1174" y="15"/>
                  </a:cubicBezTo>
                  <a:cubicBezTo>
                    <a:pt x="1174" y="15"/>
                    <a:pt x="1174" y="14"/>
                    <a:pt x="1175" y="15"/>
                  </a:cubicBezTo>
                  <a:cubicBezTo>
                    <a:pt x="1175" y="15"/>
                    <a:pt x="1175" y="15"/>
                    <a:pt x="1175" y="15"/>
                  </a:cubicBezTo>
                  <a:cubicBezTo>
                    <a:pt x="1197" y="15"/>
                    <a:pt x="1219" y="16"/>
                    <a:pt x="1240" y="17"/>
                  </a:cubicBezTo>
                  <a:cubicBezTo>
                    <a:pt x="1240" y="17"/>
                    <a:pt x="1240" y="17"/>
                    <a:pt x="1240" y="17"/>
                  </a:cubicBezTo>
                  <a:cubicBezTo>
                    <a:pt x="1240" y="19"/>
                    <a:pt x="1240" y="19"/>
                    <a:pt x="1240" y="19"/>
                  </a:cubicBezTo>
                  <a:cubicBezTo>
                    <a:pt x="1240" y="17"/>
                    <a:pt x="1240" y="17"/>
                    <a:pt x="1240" y="17"/>
                  </a:cubicBezTo>
                  <a:cubicBezTo>
                    <a:pt x="1241" y="17"/>
                    <a:pt x="1242" y="18"/>
                    <a:pt x="1242" y="19"/>
                  </a:cubicBezTo>
                  <a:cubicBezTo>
                    <a:pt x="1242" y="19"/>
                    <a:pt x="1242" y="19"/>
                    <a:pt x="1242" y="19"/>
                  </a:cubicBezTo>
                  <a:cubicBezTo>
                    <a:pt x="1242" y="56"/>
                    <a:pt x="1242" y="56"/>
                    <a:pt x="1242" y="56"/>
                  </a:cubicBezTo>
                  <a:cubicBezTo>
                    <a:pt x="1242" y="57"/>
                    <a:pt x="1242" y="57"/>
                    <a:pt x="1241" y="57"/>
                  </a:cubicBezTo>
                  <a:cubicBezTo>
                    <a:pt x="1241" y="57"/>
                    <a:pt x="1241" y="57"/>
                    <a:pt x="1241" y="57"/>
                  </a:cubicBezTo>
                  <a:cubicBezTo>
                    <a:pt x="1241" y="58"/>
                    <a:pt x="1241" y="58"/>
                    <a:pt x="1240" y="58"/>
                  </a:cubicBezTo>
                  <a:cubicBezTo>
                    <a:pt x="1240" y="58"/>
                    <a:pt x="1240" y="58"/>
                    <a:pt x="1240" y="58"/>
                  </a:cubicBezTo>
                  <a:cubicBezTo>
                    <a:pt x="1240" y="58"/>
                    <a:pt x="1240" y="58"/>
                    <a:pt x="1240" y="58"/>
                  </a:cubicBezTo>
                  <a:close/>
                  <a:moveTo>
                    <a:pt x="1239" y="55"/>
                  </a:moveTo>
                  <a:cubicBezTo>
                    <a:pt x="1239" y="20"/>
                    <a:pt x="1239" y="20"/>
                    <a:pt x="1239" y="20"/>
                  </a:cubicBezTo>
                  <a:cubicBezTo>
                    <a:pt x="1218" y="19"/>
                    <a:pt x="1197" y="18"/>
                    <a:pt x="1176" y="18"/>
                  </a:cubicBezTo>
                  <a:cubicBezTo>
                    <a:pt x="1176" y="18"/>
                    <a:pt x="1176" y="18"/>
                    <a:pt x="1176" y="18"/>
                  </a:cubicBezTo>
                  <a:cubicBezTo>
                    <a:pt x="1176" y="52"/>
                    <a:pt x="1176" y="52"/>
                    <a:pt x="1176" y="52"/>
                  </a:cubicBezTo>
                  <a:cubicBezTo>
                    <a:pt x="1197" y="53"/>
                    <a:pt x="1218" y="54"/>
                    <a:pt x="1239" y="55"/>
                  </a:cubicBezTo>
                  <a:close/>
                </a:path>
              </a:pathLst>
            </a:custGeom>
            <a:solidFill>
              <a:srgbClr val="753C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72CC52AA-3BD7-419D-B0BF-857568B6A4BB}"/>
              </a:ext>
            </a:extLst>
          </p:cNvPr>
          <p:cNvSpPr txBox="1"/>
          <p:nvPr/>
        </p:nvSpPr>
        <p:spPr>
          <a:xfrm>
            <a:off x="2924175" y="971550"/>
            <a:ext cx="59912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TRÒ CHƠI: THỬ TÀI GHI NHỚ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61C051B-0F14-49A6-8553-E34E4EEA560B}"/>
              </a:ext>
            </a:extLst>
          </p:cNvPr>
          <p:cNvSpPr txBox="1"/>
          <p:nvPr/>
        </p:nvSpPr>
        <p:spPr>
          <a:xfrm>
            <a:off x="1938337" y="1687191"/>
            <a:ext cx="83153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554655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/>
          <p:cNvSpPr/>
          <p:nvPr/>
        </p:nvSpPr>
        <p:spPr>
          <a:xfrm>
            <a:off x="420" y="4151087"/>
            <a:ext cx="12191580" cy="2679926"/>
          </a:xfrm>
          <a:prstGeom prst="rect">
            <a:avLst/>
          </a:prstGeom>
          <a:solidFill>
            <a:srgbClr val="E0F2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210" y="0"/>
            <a:ext cx="12191580" cy="4168550"/>
          </a:xfrm>
          <a:prstGeom prst="rect">
            <a:avLst/>
          </a:prstGeom>
          <a:solidFill>
            <a:srgbClr val="D7F0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grpSp>
        <p:nvGrpSpPr>
          <p:cNvPr id="3" name="Group 4"/>
          <p:cNvGrpSpPr>
            <a:grpSpLocks noChangeAspect="1"/>
          </p:cNvGrpSpPr>
          <p:nvPr/>
        </p:nvGrpSpPr>
        <p:grpSpPr bwMode="auto">
          <a:xfrm>
            <a:off x="-58057" y="-38100"/>
            <a:ext cx="12308114" cy="6934200"/>
            <a:chOff x="1650" y="-11"/>
            <a:chExt cx="4420" cy="4368"/>
          </a:xfrm>
        </p:grpSpPr>
        <p:sp>
          <p:nvSpPr>
            <p:cNvPr id="5" name="Freeform 5"/>
            <p:cNvSpPr>
              <a:spLocks noEditPoints="1"/>
            </p:cNvSpPr>
            <p:nvPr/>
          </p:nvSpPr>
          <p:spPr bwMode="auto">
            <a:xfrm>
              <a:off x="1650" y="-11"/>
              <a:ext cx="4420" cy="4368"/>
            </a:xfrm>
            <a:custGeom>
              <a:avLst/>
              <a:gdLst>
                <a:gd name="T0" fmla="*/ 1991 w 2032"/>
                <a:gd name="T1" fmla="*/ 1430 h 2008"/>
                <a:gd name="T2" fmla="*/ 1996 w 2032"/>
                <a:gd name="T3" fmla="*/ 1102 h 2008"/>
                <a:gd name="T4" fmla="*/ 1984 w 2032"/>
                <a:gd name="T5" fmla="*/ 776 h 2008"/>
                <a:gd name="T6" fmla="*/ 1987 w 2032"/>
                <a:gd name="T7" fmla="*/ 491 h 2008"/>
                <a:gd name="T8" fmla="*/ 2004 w 2032"/>
                <a:gd name="T9" fmla="*/ 256 h 2008"/>
                <a:gd name="T10" fmla="*/ 1961 w 2032"/>
                <a:gd name="T11" fmla="*/ 63 h 2008"/>
                <a:gd name="T12" fmla="*/ 1696 w 2032"/>
                <a:gd name="T13" fmla="*/ 24 h 2008"/>
                <a:gd name="T14" fmla="*/ 757 w 2032"/>
                <a:gd name="T15" fmla="*/ 6 h 2008"/>
                <a:gd name="T16" fmla="*/ 375 w 2032"/>
                <a:gd name="T17" fmla="*/ 19 h 2008"/>
                <a:gd name="T18" fmla="*/ 120 w 2032"/>
                <a:gd name="T19" fmla="*/ 19 h 2008"/>
                <a:gd name="T20" fmla="*/ 25 w 2032"/>
                <a:gd name="T21" fmla="*/ 198 h 2008"/>
                <a:gd name="T22" fmla="*/ 12 w 2032"/>
                <a:gd name="T23" fmla="*/ 431 h 2008"/>
                <a:gd name="T24" fmla="*/ 21 w 2032"/>
                <a:gd name="T25" fmla="*/ 788 h 2008"/>
                <a:gd name="T26" fmla="*/ 22 w 2032"/>
                <a:gd name="T27" fmla="*/ 1449 h 2008"/>
                <a:gd name="T28" fmla="*/ 34 w 2032"/>
                <a:gd name="T29" fmla="*/ 1720 h 2008"/>
                <a:gd name="T30" fmla="*/ 39 w 2032"/>
                <a:gd name="T31" fmla="*/ 1901 h 2008"/>
                <a:gd name="T32" fmla="*/ 292 w 2032"/>
                <a:gd name="T33" fmla="*/ 1976 h 2008"/>
                <a:gd name="T34" fmla="*/ 646 w 2032"/>
                <a:gd name="T35" fmla="*/ 1976 h 2008"/>
                <a:gd name="T36" fmla="*/ 1423 w 2032"/>
                <a:gd name="T37" fmla="*/ 1963 h 2008"/>
                <a:gd name="T38" fmla="*/ 1819 w 2032"/>
                <a:gd name="T39" fmla="*/ 1976 h 2008"/>
                <a:gd name="T40" fmla="*/ 1977 w 2032"/>
                <a:gd name="T41" fmla="*/ 1896 h 2008"/>
                <a:gd name="T42" fmla="*/ 1991 w 2032"/>
                <a:gd name="T43" fmla="*/ 1430 h 2008"/>
                <a:gd name="T44" fmla="*/ 1956 w 2032"/>
                <a:gd name="T45" fmla="*/ 1535 h 2008"/>
                <a:gd name="T46" fmla="*/ 1943 w 2032"/>
                <a:gd name="T47" fmla="*/ 1756 h 2008"/>
                <a:gd name="T48" fmla="*/ 1854 w 2032"/>
                <a:gd name="T49" fmla="*/ 1925 h 2008"/>
                <a:gd name="T50" fmla="*/ 1612 w 2032"/>
                <a:gd name="T51" fmla="*/ 1925 h 2008"/>
                <a:gd name="T52" fmla="*/ 1249 w 2032"/>
                <a:gd name="T53" fmla="*/ 1938 h 2008"/>
                <a:gd name="T54" fmla="*/ 363 w 2032"/>
                <a:gd name="T55" fmla="*/ 1926 h 2008"/>
                <a:gd name="T56" fmla="*/ 108 w 2032"/>
                <a:gd name="T57" fmla="*/ 1884 h 2008"/>
                <a:gd name="T58" fmla="*/ 67 w 2032"/>
                <a:gd name="T59" fmla="*/ 1701 h 2008"/>
                <a:gd name="T60" fmla="*/ 83 w 2032"/>
                <a:gd name="T61" fmla="*/ 1478 h 2008"/>
                <a:gd name="T62" fmla="*/ 86 w 2032"/>
                <a:gd name="T63" fmla="*/ 1208 h 2008"/>
                <a:gd name="T64" fmla="*/ 74 w 2032"/>
                <a:gd name="T65" fmla="*/ 899 h 2008"/>
                <a:gd name="T66" fmla="*/ 75 w 2032"/>
                <a:gd name="T67" fmla="*/ 588 h 2008"/>
                <a:gd name="T68" fmla="*/ 88 w 2032"/>
                <a:gd name="T69" fmla="*/ 146 h 2008"/>
                <a:gd name="T70" fmla="*/ 243 w 2032"/>
                <a:gd name="T71" fmla="*/ 66 h 2008"/>
                <a:gd name="T72" fmla="*/ 618 w 2032"/>
                <a:gd name="T73" fmla="*/ 82 h 2008"/>
                <a:gd name="T74" fmla="*/ 1355 w 2032"/>
                <a:gd name="T75" fmla="*/ 70 h 2008"/>
                <a:gd name="T76" fmla="*/ 1691 w 2032"/>
                <a:gd name="T77" fmla="*/ 70 h 2008"/>
                <a:gd name="T78" fmla="*/ 1934 w 2032"/>
                <a:gd name="T79" fmla="*/ 141 h 2008"/>
                <a:gd name="T80" fmla="*/ 1935 w 2032"/>
                <a:gd name="T81" fmla="*/ 313 h 2008"/>
                <a:gd name="T82" fmla="*/ 1946 w 2032"/>
                <a:gd name="T83" fmla="*/ 570 h 2008"/>
                <a:gd name="T84" fmla="*/ 1948 w 2032"/>
                <a:gd name="T85" fmla="*/ 1196 h 2008"/>
                <a:gd name="T86" fmla="*/ 1956 w 2032"/>
                <a:gd name="T87" fmla="*/ 1535 h 20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032" h="2008">
                  <a:moveTo>
                    <a:pt x="1991" y="1430"/>
                  </a:moveTo>
                  <a:cubicBezTo>
                    <a:pt x="1991" y="1319"/>
                    <a:pt x="2007" y="1212"/>
                    <a:pt x="1996" y="1102"/>
                  </a:cubicBezTo>
                  <a:cubicBezTo>
                    <a:pt x="1985" y="990"/>
                    <a:pt x="1970" y="888"/>
                    <a:pt x="1984" y="776"/>
                  </a:cubicBezTo>
                  <a:cubicBezTo>
                    <a:pt x="1996" y="683"/>
                    <a:pt x="1987" y="585"/>
                    <a:pt x="1987" y="491"/>
                  </a:cubicBezTo>
                  <a:cubicBezTo>
                    <a:pt x="1987" y="411"/>
                    <a:pt x="2004" y="335"/>
                    <a:pt x="2004" y="256"/>
                  </a:cubicBezTo>
                  <a:cubicBezTo>
                    <a:pt x="2004" y="194"/>
                    <a:pt x="2000" y="105"/>
                    <a:pt x="1961" y="63"/>
                  </a:cubicBezTo>
                  <a:cubicBezTo>
                    <a:pt x="1902" y="0"/>
                    <a:pt x="1771" y="20"/>
                    <a:pt x="1696" y="24"/>
                  </a:cubicBezTo>
                  <a:cubicBezTo>
                    <a:pt x="1387" y="41"/>
                    <a:pt x="1085" y="8"/>
                    <a:pt x="757" y="6"/>
                  </a:cubicBezTo>
                  <a:cubicBezTo>
                    <a:pt x="616" y="5"/>
                    <a:pt x="516" y="6"/>
                    <a:pt x="375" y="19"/>
                  </a:cubicBezTo>
                  <a:cubicBezTo>
                    <a:pt x="336" y="23"/>
                    <a:pt x="157" y="12"/>
                    <a:pt x="120" y="19"/>
                  </a:cubicBezTo>
                  <a:cubicBezTo>
                    <a:pt x="120" y="19"/>
                    <a:pt x="0" y="33"/>
                    <a:pt x="25" y="198"/>
                  </a:cubicBezTo>
                  <a:cubicBezTo>
                    <a:pt x="37" y="279"/>
                    <a:pt x="15" y="349"/>
                    <a:pt x="12" y="431"/>
                  </a:cubicBezTo>
                  <a:cubicBezTo>
                    <a:pt x="8" y="551"/>
                    <a:pt x="8" y="669"/>
                    <a:pt x="21" y="788"/>
                  </a:cubicBezTo>
                  <a:cubicBezTo>
                    <a:pt x="44" y="1006"/>
                    <a:pt x="50" y="1197"/>
                    <a:pt x="22" y="1449"/>
                  </a:cubicBezTo>
                  <a:cubicBezTo>
                    <a:pt x="12" y="1544"/>
                    <a:pt x="38" y="1624"/>
                    <a:pt x="34" y="1720"/>
                  </a:cubicBezTo>
                  <a:cubicBezTo>
                    <a:pt x="32" y="1760"/>
                    <a:pt x="18" y="1864"/>
                    <a:pt x="39" y="1901"/>
                  </a:cubicBezTo>
                  <a:cubicBezTo>
                    <a:pt x="85" y="1980"/>
                    <a:pt x="216" y="1973"/>
                    <a:pt x="292" y="1976"/>
                  </a:cubicBezTo>
                  <a:cubicBezTo>
                    <a:pt x="410" y="1981"/>
                    <a:pt x="488" y="1958"/>
                    <a:pt x="646" y="1976"/>
                  </a:cubicBezTo>
                  <a:cubicBezTo>
                    <a:pt x="911" y="2008"/>
                    <a:pt x="1156" y="1976"/>
                    <a:pt x="1423" y="1963"/>
                  </a:cubicBezTo>
                  <a:cubicBezTo>
                    <a:pt x="1540" y="1958"/>
                    <a:pt x="1701" y="1984"/>
                    <a:pt x="1819" y="1976"/>
                  </a:cubicBezTo>
                  <a:cubicBezTo>
                    <a:pt x="1888" y="1971"/>
                    <a:pt x="1949" y="1958"/>
                    <a:pt x="1977" y="1896"/>
                  </a:cubicBezTo>
                  <a:cubicBezTo>
                    <a:pt x="2032" y="1776"/>
                    <a:pt x="1991" y="1561"/>
                    <a:pt x="1991" y="1430"/>
                  </a:cubicBezTo>
                  <a:close/>
                  <a:moveTo>
                    <a:pt x="1956" y="1535"/>
                  </a:moveTo>
                  <a:cubicBezTo>
                    <a:pt x="1953" y="1613"/>
                    <a:pt x="1932" y="1679"/>
                    <a:pt x="1943" y="1756"/>
                  </a:cubicBezTo>
                  <a:cubicBezTo>
                    <a:pt x="1967" y="1912"/>
                    <a:pt x="1854" y="1925"/>
                    <a:pt x="1854" y="1925"/>
                  </a:cubicBezTo>
                  <a:cubicBezTo>
                    <a:pt x="1818" y="1932"/>
                    <a:pt x="1648" y="1922"/>
                    <a:pt x="1612" y="1925"/>
                  </a:cubicBezTo>
                  <a:cubicBezTo>
                    <a:pt x="1478" y="1938"/>
                    <a:pt x="1383" y="1939"/>
                    <a:pt x="1249" y="1938"/>
                  </a:cubicBezTo>
                  <a:cubicBezTo>
                    <a:pt x="939" y="1936"/>
                    <a:pt x="684" y="1907"/>
                    <a:pt x="363" y="1926"/>
                  </a:cubicBezTo>
                  <a:cubicBezTo>
                    <a:pt x="291" y="1930"/>
                    <a:pt x="163" y="1943"/>
                    <a:pt x="108" y="1884"/>
                  </a:cubicBezTo>
                  <a:cubicBezTo>
                    <a:pt x="71" y="1844"/>
                    <a:pt x="67" y="1760"/>
                    <a:pt x="67" y="1701"/>
                  </a:cubicBezTo>
                  <a:cubicBezTo>
                    <a:pt x="67" y="1626"/>
                    <a:pt x="83" y="1554"/>
                    <a:pt x="83" y="1478"/>
                  </a:cubicBezTo>
                  <a:cubicBezTo>
                    <a:pt x="83" y="1389"/>
                    <a:pt x="75" y="1296"/>
                    <a:pt x="86" y="1208"/>
                  </a:cubicBezTo>
                  <a:cubicBezTo>
                    <a:pt x="100" y="1102"/>
                    <a:pt x="85" y="1004"/>
                    <a:pt x="74" y="899"/>
                  </a:cubicBezTo>
                  <a:cubicBezTo>
                    <a:pt x="64" y="794"/>
                    <a:pt x="75" y="692"/>
                    <a:pt x="75" y="588"/>
                  </a:cubicBezTo>
                  <a:cubicBezTo>
                    <a:pt x="75" y="464"/>
                    <a:pt x="37" y="260"/>
                    <a:pt x="88" y="146"/>
                  </a:cubicBezTo>
                  <a:cubicBezTo>
                    <a:pt x="115" y="87"/>
                    <a:pt x="177" y="71"/>
                    <a:pt x="243" y="66"/>
                  </a:cubicBezTo>
                  <a:cubicBezTo>
                    <a:pt x="354" y="58"/>
                    <a:pt x="507" y="87"/>
                    <a:pt x="618" y="82"/>
                  </a:cubicBezTo>
                  <a:cubicBezTo>
                    <a:pt x="871" y="70"/>
                    <a:pt x="1104" y="40"/>
                    <a:pt x="1355" y="70"/>
                  </a:cubicBezTo>
                  <a:cubicBezTo>
                    <a:pt x="1504" y="87"/>
                    <a:pt x="1579" y="65"/>
                    <a:pt x="1691" y="70"/>
                  </a:cubicBezTo>
                  <a:cubicBezTo>
                    <a:pt x="1762" y="73"/>
                    <a:pt x="1901" y="53"/>
                    <a:pt x="1934" y="141"/>
                  </a:cubicBezTo>
                  <a:cubicBezTo>
                    <a:pt x="1948" y="179"/>
                    <a:pt x="1937" y="275"/>
                    <a:pt x="1935" y="313"/>
                  </a:cubicBezTo>
                  <a:cubicBezTo>
                    <a:pt x="1931" y="403"/>
                    <a:pt x="1956" y="480"/>
                    <a:pt x="1946" y="570"/>
                  </a:cubicBezTo>
                  <a:cubicBezTo>
                    <a:pt x="1920" y="808"/>
                    <a:pt x="1925" y="990"/>
                    <a:pt x="1948" y="1196"/>
                  </a:cubicBezTo>
                  <a:cubicBezTo>
                    <a:pt x="1960" y="1309"/>
                    <a:pt x="1960" y="1421"/>
                    <a:pt x="1956" y="1535"/>
                  </a:cubicBezTo>
                  <a:close/>
                </a:path>
              </a:pathLst>
            </a:custGeom>
            <a:solidFill>
              <a:srgbClr val="BFE3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6" name="Freeform 6"/>
            <p:cNvSpPr>
              <a:spLocks noEditPoints="1"/>
            </p:cNvSpPr>
            <p:nvPr/>
          </p:nvSpPr>
          <p:spPr bwMode="auto">
            <a:xfrm>
              <a:off x="1667" y="-2"/>
              <a:ext cx="4348" cy="4322"/>
            </a:xfrm>
            <a:custGeom>
              <a:avLst/>
              <a:gdLst>
                <a:gd name="T0" fmla="*/ 283 w 1999"/>
                <a:gd name="T1" fmla="*/ 1974 h 1987"/>
                <a:gd name="T2" fmla="*/ 24 w 1999"/>
                <a:gd name="T3" fmla="*/ 1716 h 1987"/>
                <a:gd name="T4" fmla="*/ 13 w 1999"/>
                <a:gd name="T5" fmla="*/ 1445 h 1987"/>
                <a:gd name="T6" fmla="*/ 0 w 1999"/>
                <a:gd name="T7" fmla="*/ 560 h 1987"/>
                <a:gd name="T8" fmla="*/ 16 w 1999"/>
                <a:gd name="T9" fmla="*/ 194 h 1987"/>
                <a:gd name="T10" fmla="*/ 111 w 1999"/>
                <a:gd name="T11" fmla="*/ 14 h 1987"/>
                <a:gd name="T12" fmla="*/ 366 w 1999"/>
                <a:gd name="T13" fmla="*/ 14 h 1987"/>
                <a:gd name="T14" fmla="*/ 1498 w 1999"/>
                <a:gd name="T15" fmla="*/ 23 h 1987"/>
                <a:gd name="T16" fmla="*/ 1954 w 1999"/>
                <a:gd name="T17" fmla="*/ 58 h 1987"/>
                <a:gd name="T18" fmla="*/ 1981 w 1999"/>
                <a:gd name="T19" fmla="*/ 487 h 1987"/>
                <a:gd name="T20" fmla="*/ 1972 w 1999"/>
                <a:gd name="T21" fmla="*/ 867 h 1987"/>
                <a:gd name="T22" fmla="*/ 1985 w 1999"/>
                <a:gd name="T23" fmla="*/ 1425 h 1987"/>
                <a:gd name="T24" fmla="*/ 1999 w 1999"/>
                <a:gd name="T25" fmla="*/ 1713 h 1987"/>
                <a:gd name="T26" fmla="*/ 1759 w 1999"/>
                <a:gd name="T27" fmla="*/ 1975 h 1987"/>
                <a:gd name="T28" fmla="*/ 881 w 1999"/>
                <a:gd name="T29" fmla="*/ 1987 h 1987"/>
                <a:gd name="T30" fmla="*/ 1415 w 1999"/>
                <a:gd name="T31" fmla="*/ 1958 h 1987"/>
                <a:gd name="T32" fmla="*/ 1811 w 1999"/>
                <a:gd name="T33" fmla="*/ 1971 h 1987"/>
                <a:gd name="T34" fmla="*/ 1982 w 1999"/>
                <a:gd name="T35" fmla="*/ 1426 h 1987"/>
                <a:gd name="T36" fmla="*/ 1987 w 1999"/>
                <a:gd name="T37" fmla="*/ 1098 h 1987"/>
                <a:gd name="T38" fmla="*/ 1981 w 1999"/>
                <a:gd name="T39" fmla="*/ 659 h 1987"/>
                <a:gd name="T40" fmla="*/ 1994 w 1999"/>
                <a:gd name="T41" fmla="*/ 252 h 1987"/>
                <a:gd name="T42" fmla="*/ 1688 w 1999"/>
                <a:gd name="T43" fmla="*/ 21 h 1987"/>
                <a:gd name="T44" fmla="*/ 684 w 1999"/>
                <a:gd name="T45" fmla="*/ 3 h 1987"/>
                <a:gd name="T46" fmla="*/ 166 w 1999"/>
                <a:gd name="T47" fmla="*/ 14 h 1987"/>
                <a:gd name="T48" fmla="*/ 64 w 1999"/>
                <a:gd name="T49" fmla="*/ 38 h 1987"/>
                <a:gd name="T50" fmla="*/ 22 w 1999"/>
                <a:gd name="T51" fmla="*/ 244 h 1987"/>
                <a:gd name="T52" fmla="*/ 14 w 1999"/>
                <a:gd name="T53" fmla="*/ 784 h 1987"/>
                <a:gd name="T54" fmla="*/ 13 w 1999"/>
                <a:gd name="T55" fmla="*/ 1492 h 1987"/>
                <a:gd name="T56" fmla="*/ 21 w 1999"/>
                <a:gd name="T57" fmla="*/ 1824 h 1987"/>
                <a:gd name="T58" fmla="*/ 318 w 1999"/>
                <a:gd name="T59" fmla="*/ 1972 h 1987"/>
                <a:gd name="T60" fmla="*/ 583 w 1999"/>
                <a:gd name="T61" fmla="*/ 1917 h 1987"/>
                <a:gd name="T62" fmla="*/ 99 w 1999"/>
                <a:gd name="T63" fmla="*/ 1881 h 1987"/>
                <a:gd name="T64" fmla="*/ 74 w 1999"/>
                <a:gd name="T65" fmla="*/ 1474 h 1987"/>
                <a:gd name="T66" fmla="*/ 82 w 1999"/>
                <a:gd name="T67" fmla="*/ 1114 h 1987"/>
                <a:gd name="T68" fmla="*/ 66 w 1999"/>
                <a:gd name="T69" fmla="*/ 585 h 1987"/>
                <a:gd name="T70" fmla="*/ 79 w 1999"/>
                <a:gd name="T71" fmla="*/ 141 h 1987"/>
                <a:gd name="T72" fmla="*/ 582 w 1999"/>
                <a:gd name="T73" fmla="*/ 77 h 1987"/>
                <a:gd name="T74" fmla="*/ 1347 w 1999"/>
                <a:gd name="T75" fmla="*/ 64 h 1987"/>
                <a:gd name="T76" fmla="*/ 1683 w 1999"/>
                <a:gd name="T77" fmla="*/ 64 h 1987"/>
                <a:gd name="T78" fmla="*/ 1928 w 1999"/>
                <a:gd name="T79" fmla="*/ 136 h 1987"/>
                <a:gd name="T80" fmla="*/ 1928 w 1999"/>
                <a:gd name="T81" fmla="*/ 332 h 1987"/>
                <a:gd name="T82" fmla="*/ 1922 w 1999"/>
                <a:gd name="T83" fmla="*/ 868 h 1987"/>
                <a:gd name="T84" fmla="*/ 1949 w 1999"/>
                <a:gd name="T85" fmla="*/ 1531 h 1987"/>
                <a:gd name="T86" fmla="*/ 1940 w 1999"/>
                <a:gd name="T87" fmla="*/ 1793 h 1987"/>
                <a:gd name="T88" fmla="*/ 1795 w 1999"/>
                <a:gd name="T89" fmla="*/ 1925 h 1987"/>
                <a:gd name="T90" fmla="*/ 1303 w 1999"/>
                <a:gd name="T91" fmla="*/ 1936 h 1987"/>
                <a:gd name="T92" fmla="*/ 1604 w 1999"/>
                <a:gd name="T93" fmla="*/ 1920 h 1987"/>
                <a:gd name="T94" fmla="*/ 1846 w 1999"/>
                <a:gd name="T95" fmla="*/ 1920 h 1987"/>
                <a:gd name="T96" fmla="*/ 1937 w 1999"/>
                <a:gd name="T97" fmla="*/ 1793 h 1987"/>
                <a:gd name="T98" fmla="*/ 1946 w 1999"/>
                <a:gd name="T99" fmla="*/ 1531 h 1987"/>
                <a:gd name="T100" fmla="*/ 1919 w 1999"/>
                <a:gd name="T101" fmla="*/ 868 h 1987"/>
                <a:gd name="T102" fmla="*/ 1925 w 1999"/>
                <a:gd name="T103" fmla="*/ 332 h 1987"/>
                <a:gd name="T104" fmla="*/ 1925 w 1999"/>
                <a:gd name="T105" fmla="*/ 137 h 1987"/>
                <a:gd name="T106" fmla="*/ 1683 w 1999"/>
                <a:gd name="T107" fmla="*/ 67 h 1987"/>
                <a:gd name="T108" fmla="*/ 1347 w 1999"/>
                <a:gd name="T109" fmla="*/ 67 h 1987"/>
                <a:gd name="T110" fmla="*/ 582 w 1999"/>
                <a:gd name="T111" fmla="*/ 80 h 1987"/>
                <a:gd name="T112" fmla="*/ 82 w 1999"/>
                <a:gd name="T113" fmla="*/ 143 h 1987"/>
                <a:gd name="T114" fmla="*/ 69 w 1999"/>
                <a:gd name="T115" fmla="*/ 585 h 1987"/>
                <a:gd name="T116" fmla="*/ 85 w 1999"/>
                <a:gd name="T117" fmla="*/ 1114 h 1987"/>
                <a:gd name="T118" fmla="*/ 77 w 1999"/>
                <a:gd name="T119" fmla="*/ 1474 h 1987"/>
                <a:gd name="T120" fmla="*/ 101 w 1999"/>
                <a:gd name="T121" fmla="*/ 1879 h 1987"/>
                <a:gd name="T122" fmla="*/ 583 w 1999"/>
                <a:gd name="T123" fmla="*/ 1914 h 19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999" h="1987">
                  <a:moveTo>
                    <a:pt x="638" y="1974"/>
                  </a:moveTo>
                  <a:cubicBezTo>
                    <a:pt x="592" y="1969"/>
                    <a:pt x="553" y="1967"/>
                    <a:pt x="517" y="1967"/>
                  </a:cubicBezTo>
                  <a:cubicBezTo>
                    <a:pt x="517" y="1967"/>
                    <a:pt x="517" y="1967"/>
                    <a:pt x="517" y="1967"/>
                  </a:cubicBezTo>
                  <a:cubicBezTo>
                    <a:pt x="443" y="1967"/>
                    <a:pt x="386" y="1975"/>
                    <a:pt x="318" y="1975"/>
                  </a:cubicBezTo>
                  <a:cubicBezTo>
                    <a:pt x="318" y="1975"/>
                    <a:pt x="318" y="1975"/>
                    <a:pt x="318" y="1975"/>
                  </a:cubicBezTo>
                  <a:cubicBezTo>
                    <a:pt x="307" y="1975"/>
                    <a:pt x="295" y="1974"/>
                    <a:pt x="283" y="1974"/>
                  </a:cubicBezTo>
                  <a:cubicBezTo>
                    <a:pt x="283" y="1974"/>
                    <a:pt x="283" y="1974"/>
                    <a:pt x="283" y="1974"/>
                  </a:cubicBezTo>
                  <a:cubicBezTo>
                    <a:pt x="208" y="1971"/>
                    <a:pt x="77" y="1978"/>
                    <a:pt x="30" y="1898"/>
                  </a:cubicBezTo>
                  <a:cubicBezTo>
                    <a:pt x="30" y="1898"/>
                    <a:pt x="30" y="1898"/>
                    <a:pt x="30" y="1898"/>
                  </a:cubicBezTo>
                  <a:cubicBezTo>
                    <a:pt x="20" y="1882"/>
                    <a:pt x="18" y="1854"/>
                    <a:pt x="18" y="1824"/>
                  </a:cubicBezTo>
                  <a:cubicBezTo>
                    <a:pt x="18" y="1824"/>
                    <a:pt x="18" y="1824"/>
                    <a:pt x="18" y="1824"/>
                  </a:cubicBezTo>
                  <a:cubicBezTo>
                    <a:pt x="18" y="1783"/>
                    <a:pt x="23" y="1739"/>
                    <a:pt x="24" y="1716"/>
                  </a:cubicBezTo>
                  <a:cubicBezTo>
                    <a:pt x="24" y="1716"/>
                    <a:pt x="24" y="1716"/>
                    <a:pt x="24" y="1716"/>
                  </a:cubicBezTo>
                  <a:cubicBezTo>
                    <a:pt x="24" y="1708"/>
                    <a:pt x="25" y="1700"/>
                    <a:pt x="25" y="1692"/>
                  </a:cubicBezTo>
                  <a:cubicBezTo>
                    <a:pt x="25" y="1692"/>
                    <a:pt x="25" y="1692"/>
                    <a:pt x="25" y="1692"/>
                  </a:cubicBezTo>
                  <a:cubicBezTo>
                    <a:pt x="25" y="1623"/>
                    <a:pt x="10" y="1560"/>
                    <a:pt x="10" y="1492"/>
                  </a:cubicBezTo>
                  <a:cubicBezTo>
                    <a:pt x="10" y="1492"/>
                    <a:pt x="10" y="1492"/>
                    <a:pt x="10" y="1492"/>
                  </a:cubicBezTo>
                  <a:cubicBezTo>
                    <a:pt x="10" y="1476"/>
                    <a:pt x="11" y="1461"/>
                    <a:pt x="13" y="1445"/>
                  </a:cubicBezTo>
                  <a:cubicBezTo>
                    <a:pt x="13" y="1445"/>
                    <a:pt x="13" y="1445"/>
                    <a:pt x="13" y="1445"/>
                  </a:cubicBezTo>
                  <a:cubicBezTo>
                    <a:pt x="26" y="1328"/>
                    <a:pt x="31" y="1225"/>
                    <a:pt x="31" y="1126"/>
                  </a:cubicBezTo>
                  <a:cubicBezTo>
                    <a:pt x="31" y="1126"/>
                    <a:pt x="31" y="1126"/>
                    <a:pt x="31" y="1126"/>
                  </a:cubicBezTo>
                  <a:cubicBezTo>
                    <a:pt x="31" y="1011"/>
                    <a:pt x="24" y="901"/>
                    <a:pt x="11" y="784"/>
                  </a:cubicBezTo>
                  <a:cubicBezTo>
                    <a:pt x="11" y="784"/>
                    <a:pt x="11" y="784"/>
                    <a:pt x="11" y="784"/>
                  </a:cubicBezTo>
                  <a:cubicBezTo>
                    <a:pt x="3" y="709"/>
                    <a:pt x="0" y="635"/>
                    <a:pt x="0" y="560"/>
                  </a:cubicBezTo>
                  <a:cubicBezTo>
                    <a:pt x="0" y="560"/>
                    <a:pt x="0" y="560"/>
                    <a:pt x="0" y="560"/>
                  </a:cubicBezTo>
                  <a:cubicBezTo>
                    <a:pt x="0" y="516"/>
                    <a:pt x="1" y="472"/>
                    <a:pt x="3" y="427"/>
                  </a:cubicBezTo>
                  <a:cubicBezTo>
                    <a:pt x="3" y="427"/>
                    <a:pt x="3" y="427"/>
                    <a:pt x="3" y="427"/>
                  </a:cubicBezTo>
                  <a:cubicBezTo>
                    <a:pt x="5" y="362"/>
                    <a:pt x="19" y="305"/>
                    <a:pt x="19" y="244"/>
                  </a:cubicBezTo>
                  <a:cubicBezTo>
                    <a:pt x="19" y="244"/>
                    <a:pt x="19" y="244"/>
                    <a:pt x="19" y="244"/>
                  </a:cubicBezTo>
                  <a:cubicBezTo>
                    <a:pt x="19" y="228"/>
                    <a:pt x="18" y="211"/>
                    <a:pt x="16" y="194"/>
                  </a:cubicBezTo>
                  <a:cubicBezTo>
                    <a:pt x="16" y="194"/>
                    <a:pt x="16" y="194"/>
                    <a:pt x="16" y="194"/>
                  </a:cubicBezTo>
                  <a:cubicBezTo>
                    <a:pt x="13" y="179"/>
                    <a:pt x="12" y="164"/>
                    <a:pt x="12" y="151"/>
                  </a:cubicBezTo>
                  <a:cubicBezTo>
                    <a:pt x="12" y="151"/>
                    <a:pt x="12" y="151"/>
                    <a:pt x="12" y="151"/>
                  </a:cubicBezTo>
                  <a:cubicBezTo>
                    <a:pt x="12" y="88"/>
                    <a:pt x="37" y="54"/>
                    <a:pt x="62" y="35"/>
                  </a:cubicBezTo>
                  <a:cubicBezTo>
                    <a:pt x="62" y="35"/>
                    <a:pt x="62" y="35"/>
                    <a:pt x="62" y="35"/>
                  </a:cubicBezTo>
                  <a:cubicBezTo>
                    <a:pt x="87" y="17"/>
                    <a:pt x="111" y="14"/>
                    <a:pt x="111" y="14"/>
                  </a:cubicBezTo>
                  <a:cubicBezTo>
                    <a:pt x="111" y="14"/>
                    <a:pt x="111" y="14"/>
                    <a:pt x="111" y="14"/>
                  </a:cubicBezTo>
                  <a:cubicBezTo>
                    <a:pt x="121" y="12"/>
                    <a:pt x="141" y="11"/>
                    <a:pt x="166" y="11"/>
                  </a:cubicBezTo>
                  <a:cubicBezTo>
                    <a:pt x="166" y="11"/>
                    <a:pt x="166" y="11"/>
                    <a:pt x="166" y="11"/>
                  </a:cubicBezTo>
                  <a:cubicBezTo>
                    <a:pt x="220" y="11"/>
                    <a:pt x="298" y="15"/>
                    <a:pt x="342" y="15"/>
                  </a:cubicBezTo>
                  <a:cubicBezTo>
                    <a:pt x="342" y="15"/>
                    <a:pt x="342" y="15"/>
                    <a:pt x="342" y="15"/>
                  </a:cubicBezTo>
                  <a:cubicBezTo>
                    <a:pt x="352" y="15"/>
                    <a:pt x="361" y="14"/>
                    <a:pt x="366" y="14"/>
                  </a:cubicBezTo>
                  <a:cubicBezTo>
                    <a:pt x="366" y="14"/>
                    <a:pt x="366" y="14"/>
                    <a:pt x="366" y="14"/>
                  </a:cubicBezTo>
                  <a:cubicBezTo>
                    <a:pt x="485" y="3"/>
                    <a:pt x="574" y="0"/>
                    <a:pt x="684" y="0"/>
                  </a:cubicBezTo>
                  <a:cubicBezTo>
                    <a:pt x="684" y="0"/>
                    <a:pt x="684" y="0"/>
                    <a:pt x="684" y="0"/>
                  </a:cubicBezTo>
                  <a:cubicBezTo>
                    <a:pt x="705" y="0"/>
                    <a:pt x="726" y="0"/>
                    <a:pt x="749" y="0"/>
                  </a:cubicBezTo>
                  <a:cubicBezTo>
                    <a:pt x="749" y="0"/>
                    <a:pt x="749" y="0"/>
                    <a:pt x="749" y="0"/>
                  </a:cubicBezTo>
                  <a:cubicBezTo>
                    <a:pt x="1010" y="2"/>
                    <a:pt x="1254" y="23"/>
                    <a:pt x="1498" y="23"/>
                  </a:cubicBezTo>
                  <a:cubicBezTo>
                    <a:pt x="1498" y="23"/>
                    <a:pt x="1498" y="23"/>
                    <a:pt x="1498" y="23"/>
                  </a:cubicBezTo>
                  <a:cubicBezTo>
                    <a:pt x="1561" y="23"/>
                    <a:pt x="1624" y="22"/>
                    <a:pt x="1687" y="18"/>
                  </a:cubicBezTo>
                  <a:cubicBezTo>
                    <a:pt x="1687" y="18"/>
                    <a:pt x="1687" y="18"/>
                    <a:pt x="1687" y="18"/>
                  </a:cubicBezTo>
                  <a:cubicBezTo>
                    <a:pt x="1719" y="17"/>
                    <a:pt x="1760" y="12"/>
                    <a:pt x="1802" y="12"/>
                  </a:cubicBezTo>
                  <a:cubicBezTo>
                    <a:pt x="1802" y="12"/>
                    <a:pt x="1802" y="12"/>
                    <a:pt x="1802" y="12"/>
                  </a:cubicBezTo>
                  <a:cubicBezTo>
                    <a:pt x="1860" y="12"/>
                    <a:pt x="1919" y="21"/>
                    <a:pt x="1954" y="58"/>
                  </a:cubicBezTo>
                  <a:cubicBezTo>
                    <a:pt x="1954" y="58"/>
                    <a:pt x="1954" y="58"/>
                    <a:pt x="1954" y="58"/>
                  </a:cubicBezTo>
                  <a:cubicBezTo>
                    <a:pt x="1994" y="101"/>
                    <a:pt x="1997" y="190"/>
                    <a:pt x="1997" y="252"/>
                  </a:cubicBezTo>
                  <a:cubicBezTo>
                    <a:pt x="1997" y="252"/>
                    <a:pt x="1997" y="252"/>
                    <a:pt x="1997" y="252"/>
                  </a:cubicBezTo>
                  <a:cubicBezTo>
                    <a:pt x="1997" y="252"/>
                    <a:pt x="1997" y="252"/>
                    <a:pt x="1997" y="253"/>
                  </a:cubicBezTo>
                  <a:cubicBezTo>
                    <a:pt x="1997" y="253"/>
                    <a:pt x="1997" y="253"/>
                    <a:pt x="1997" y="253"/>
                  </a:cubicBezTo>
                  <a:cubicBezTo>
                    <a:pt x="1997" y="332"/>
                    <a:pt x="1981" y="408"/>
                    <a:pt x="1981" y="487"/>
                  </a:cubicBezTo>
                  <a:cubicBezTo>
                    <a:pt x="1981" y="487"/>
                    <a:pt x="1981" y="487"/>
                    <a:pt x="1981" y="487"/>
                  </a:cubicBezTo>
                  <a:cubicBezTo>
                    <a:pt x="1981" y="543"/>
                    <a:pt x="1984" y="601"/>
                    <a:pt x="1984" y="659"/>
                  </a:cubicBezTo>
                  <a:cubicBezTo>
                    <a:pt x="1984" y="659"/>
                    <a:pt x="1984" y="659"/>
                    <a:pt x="1984" y="659"/>
                  </a:cubicBezTo>
                  <a:cubicBezTo>
                    <a:pt x="1984" y="697"/>
                    <a:pt x="1982" y="735"/>
                    <a:pt x="1978" y="772"/>
                  </a:cubicBezTo>
                  <a:cubicBezTo>
                    <a:pt x="1978" y="772"/>
                    <a:pt x="1978" y="772"/>
                    <a:pt x="1978" y="772"/>
                  </a:cubicBezTo>
                  <a:cubicBezTo>
                    <a:pt x="1974" y="804"/>
                    <a:pt x="1972" y="836"/>
                    <a:pt x="1972" y="867"/>
                  </a:cubicBezTo>
                  <a:cubicBezTo>
                    <a:pt x="1972" y="867"/>
                    <a:pt x="1972" y="867"/>
                    <a:pt x="1972" y="867"/>
                  </a:cubicBezTo>
                  <a:cubicBezTo>
                    <a:pt x="1972" y="944"/>
                    <a:pt x="1982" y="1018"/>
                    <a:pt x="1990" y="1098"/>
                  </a:cubicBezTo>
                  <a:cubicBezTo>
                    <a:pt x="1990" y="1098"/>
                    <a:pt x="1990" y="1098"/>
                    <a:pt x="1990" y="1098"/>
                  </a:cubicBezTo>
                  <a:cubicBezTo>
                    <a:pt x="1993" y="1126"/>
                    <a:pt x="1994" y="1153"/>
                    <a:pt x="1994" y="1181"/>
                  </a:cubicBezTo>
                  <a:cubicBezTo>
                    <a:pt x="1994" y="1181"/>
                    <a:pt x="1994" y="1181"/>
                    <a:pt x="1994" y="1181"/>
                  </a:cubicBezTo>
                  <a:cubicBezTo>
                    <a:pt x="1994" y="1262"/>
                    <a:pt x="1985" y="1343"/>
                    <a:pt x="1985" y="1425"/>
                  </a:cubicBezTo>
                  <a:cubicBezTo>
                    <a:pt x="1985" y="1425"/>
                    <a:pt x="1985" y="1425"/>
                    <a:pt x="1985" y="1425"/>
                  </a:cubicBezTo>
                  <a:cubicBezTo>
                    <a:pt x="1985" y="1425"/>
                    <a:pt x="1985" y="1426"/>
                    <a:pt x="1985" y="1426"/>
                  </a:cubicBezTo>
                  <a:cubicBezTo>
                    <a:pt x="1985" y="1426"/>
                    <a:pt x="1985" y="1426"/>
                    <a:pt x="1985" y="1426"/>
                  </a:cubicBezTo>
                  <a:cubicBezTo>
                    <a:pt x="1983" y="1426"/>
                    <a:pt x="1983" y="1426"/>
                    <a:pt x="1983" y="1426"/>
                  </a:cubicBezTo>
                  <a:cubicBezTo>
                    <a:pt x="1985" y="1426"/>
                    <a:pt x="1985" y="1426"/>
                    <a:pt x="1985" y="1426"/>
                  </a:cubicBezTo>
                  <a:cubicBezTo>
                    <a:pt x="1985" y="1504"/>
                    <a:pt x="1999" y="1612"/>
                    <a:pt x="1999" y="1713"/>
                  </a:cubicBezTo>
                  <a:cubicBezTo>
                    <a:pt x="1999" y="1713"/>
                    <a:pt x="1999" y="1713"/>
                    <a:pt x="1999" y="1713"/>
                  </a:cubicBezTo>
                  <a:cubicBezTo>
                    <a:pt x="1999" y="1780"/>
                    <a:pt x="1993" y="1844"/>
                    <a:pt x="1971" y="1892"/>
                  </a:cubicBezTo>
                  <a:cubicBezTo>
                    <a:pt x="1971" y="1892"/>
                    <a:pt x="1971" y="1892"/>
                    <a:pt x="1971" y="1892"/>
                  </a:cubicBezTo>
                  <a:cubicBezTo>
                    <a:pt x="1942" y="1956"/>
                    <a:pt x="1880" y="1969"/>
                    <a:pt x="1811" y="1974"/>
                  </a:cubicBezTo>
                  <a:cubicBezTo>
                    <a:pt x="1811" y="1974"/>
                    <a:pt x="1811" y="1974"/>
                    <a:pt x="1811" y="1974"/>
                  </a:cubicBezTo>
                  <a:cubicBezTo>
                    <a:pt x="1794" y="1975"/>
                    <a:pt x="1777" y="1975"/>
                    <a:pt x="1759" y="1975"/>
                  </a:cubicBezTo>
                  <a:cubicBezTo>
                    <a:pt x="1759" y="1975"/>
                    <a:pt x="1759" y="1975"/>
                    <a:pt x="1759" y="1975"/>
                  </a:cubicBezTo>
                  <a:cubicBezTo>
                    <a:pt x="1662" y="1975"/>
                    <a:pt x="1545" y="1960"/>
                    <a:pt x="1450" y="1960"/>
                  </a:cubicBezTo>
                  <a:cubicBezTo>
                    <a:pt x="1450" y="1960"/>
                    <a:pt x="1450" y="1960"/>
                    <a:pt x="1450" y="1960"/>
                  </a:cubicBezTo>
                  <a:cubicBezTo>
                    <a:pt x="1438" y="1960"/>
                    <a:pt x="1426" y="1960"/>
                    <a:pt x="1415" y="1961"/>
                  </a:cubicBezTo>
                  <a:cubicBezTo>
                    <a:pt x="1415" y="1961"/>
                    <a:pt x="1415" y="1961"/>
                    <a:pt x="1415" y="1961"/>
                  </a:cubicBezTo>
                  <a:cubicBezTo>
                    <a:pt x="1231" y="1970"/>
                    <a:pt x="1058" y="1987"/>
                    <a:pt x="881" y="1987"/>
                  </a:cubicBezTo>
                  <a:cubicBezTo>
                    <a:pt x="881" y="1987"/>
                    <a:pt x="881" y="1987"/>
                    <a:pt x="881" y="1987"/>
                  </a:cubicBezTo>
                  <a:cubicBezTo>
                    <a:pt x="801" y="1987"/>
                    <a:pt x="720" y="1984"/>
                    <a:pt x="638" y="1974"/>
                  </a:cubicBezTo>
                  <a:close/>
                  <a:moveTo>
                    <a:pt x="638" y="1971"/>
                  </a:moveTo>
                  <a:cubicBezTo>
                    <a:pt x="720" y="1981"/>
                    <a:pt x="801" y="1984"/>
                    <a:pt x="881" y="1984"/>
                  </a:cubicBezTo>
                  <a:cubicBezTo>
                    <a:pt x="881" y="1984"/>
                    <a:pt x="881" y="1984"/>
                    <a:pt x="881" y="1984"/>
                  </a:cubicBezTo>
                  <a:cubicBezTo>
                    <a:pt x="1058" y="1984"/>
                    <a:pt x="1231" y="1967"/>
                    <a:pt x="1415" y="1958"/>
                  </a:cubicBezTo>
                  <a:cubicBezTo>
                    <a:pt x="1415" y="1958"/>
                    <a:pt x="1415" y="1958"/>
                    <a:pt x="1415" y="1958"/>
                  </a:cubicBezTo>
                  <a:cubicBezTo>
                    <a:pt x="1426" y="1957"/>
                    <a:pt x="1438" y="1957"/>
                    <a:pt x="1450" y="1957"/>
                  </a:cubicBezTo>
                  <a:cubicBezTo>
                    <a:pt x="1450" y="1957"/>
                    <a:pt x="1450" y="1957"/>
                    <a:pt x="1450" y="1957"/>
                  </a:cubicBezTo>
                  <a:cubicBezTo>
                    <a:pt x="1546" y="1957"/>
                    <a:pt x="1662" y="1972"/>
                    <a:pt x="1759" y="1972"/>
                  </a:cubicBezTo>
                  <a:cubicBezTo>
                    <a:pt x="1759" y="1972"/>
                    <a:pt x="1759" y="1972"/>
                    <a:pt x="1759" y="1972"/>
                  </a:cubicBezTo>
                  <a:cubicBezTo>
                    <a:pt x="1777" y="1972"/>
                    <a:pt x="1794" y="1972"/>
                    <a:pt x="1811" y="1971"/>
                  </a:cubicBezTo>
                  <a:cubicBezTo>
                    <a:pt x="1811" y="1971"/>
                    <a:pt x="1811" y="1971"/>
                    <a:pt x="1811" y="1971"/>
                  </a:cubicBezTo>
                  <a:cubicBezTo>
                    <a:pt x="1880" y="1965"/>
                    <a:pt x="1940" y="1953"/>
                    <a:pt x="1968" y="1891"/>
                  </a:cubicBezTo>
                  <a:cubicBezTo>
                    <a:pt x="1968" y="1891"/>
                    <a:pt x="1968" y="1891"/>
                    <a:pt x="1968" y="1891"/>
                  </a:cubicBezTo>
                  <a:cubicBezTo>
                    <a:pt x="1990" y="1843"/>
                    <a:pt x="1996" y="1780"/>
                    <a:pt x="1996" y="1713"/>
                  </a:cubicBezTo>
                  <a:cubicBezTo>
                    <a:pt x="1996" y="1713"/>
                    <a:pt x="1996" y="1713"/>
                    <a:pt x="1996" y="1713"/>
                  </a:cubicBezTo>
                  <a:cubicBezTo>
                    <a:pt x="1996" y="1613"/>
                    <a:pt x="1982" y="1504"/>
                    <a:pt x="1982" y="1426"/>
                  </a:cubicBezTo>
                  <a:cubicBezTo>
                    <a:pt x="1982" y="1426"/>
                    <a:pt x="1982" y="1426"/>
                    <a:pt x="1982" y="1426"/>
                  </a:cubicBezTo>
                  <a:cubicBezTo>
                    <a:pt x="1982" y="1426"/>
                    <a:pt x="1982" y="1425"/>
                    <a:pt x="1982" y="1425"/>
                  </a:cubicBezTo>
                  <a:cubicBezTo>
                    <a:pt x="1982" y="1425"/>
                    <a:pt x="1982" y="1425"/>
                    <a:pt x="1982" y="1425"/>
                  </a:cubicBezTo>
                  <a:cubicBezTo>
                    <a:pt x="1982" y="1342"/>
                    <a:pt x="1991" y="1262"/>
                    <a:pt x="1991" y="1181"/>
                  </a:cubicBezTo>
                  <a:cubicBezTo>
                    <a:pt x="1991" y="1181"/>
                    <a:pt x="1991" y="1181"/>
                    <a:pt x="1991" y="1181"/>
                  </a:cubicBezTo>
                  <a:cubicBezTo>
                    <a:pt x="1991" y="1153"/>
                    <a:pt x="1990" y="1126"/>
                    <a:pt x="1987" y="1098"/>
                  </a:cubicBezTo>
                  <a:cubicBezTo>
                    <a:pt x="1987" y="1098"/>
                    <a:pt x="1987" y="1098"/>
                    <a:pt x="1987" y="1098"/>
                  </a:cubicBezTo>
                  <a:cubicBezTo>
                    <a:pt x="1979" y="1019"/>
                    <a:pt x="1969" y="944"/>
                    <a:pt x="1969" y="867"/>
                  </a:cubicBezTo>
                  <a:cubicBezTo>
                    <a:pt x="1969" y="867"/>
                    <a:pt x="1969" y="867"/>
                    <a:pt x="1969" y="867"/>
                  </a:cubicBezTo>
                  <a:cubicBezTo>
                    <a:pt x="1969" y="836"/>
                    <a:pt x="1971" y="804"/>
                    <a:pt x="1975" y="772"/>
                  </a:cubicBezTo>
                  <a:cubicBezTo>
                    <a:pt x="1975" y="772"/>
                    <a:pt x="1975" y="772"/>
                    <a:pt x="1975" y="772"/>
                  </a:cubicBezTo>
                  <a:cubicBezTo>
                    <a:pt x="1979" y="735"/>
                    <a:pt x="1981" y="697"/>
                    <a:pt x="1981" y="659"/>
                  </a:cubicBezTo>
                  <a:cubicBezTo>
                    <a:pt x="1981" y="659"/>
                    <a:pt x="1981" y="659"/>
                    <a:pt x="1981" y="659"/>
                  </a:cubicBezTo>
                  <a:cubicBezTo>
                    <a:pt x="1981" y="601"/>
                    <a:pt x="1978" y="543"/>
                    <a:pt x="1978" y="487"/>
                  </a:cubicBezTo>
                  <a:cubicBezTo>
                    <a:pt x="1978" y="487"/>
                    <a:pt x="1978" y="487"/>
                    <a:pt x="1978" y="487"/>
                  </a:cubicBezTo>
                  <a:cubicBezTo>
                    <a:pt x="1978" y="407"/>
                    <a:pt x="1994" y="331"/>
                    <a:pt x="1994" y="253"/>
                  </a:cubicBezTo>
                  <a:cubicBezTo>
                    <a:pt x="1994" y="253"/>
                    <a:pt x="1994" y="253"/>
                    <a:pt x="1994" y="253"/>
                  </a:cubicBezTo>
                  <a:cubicBezTo>
                    <a:pt x="1994" y="252"/>
                    <a:pt x="1994" y="252"/>
                    <a:pt x="1994" y="252"/>
                  </a:cubicBezTo>
                  <a:cubicBezTo>
                    <a:pt x="1994" y="252"/>
                    <a:pt x="1994" y="252"/>
                    <a:pt x="1994" y="252"/>
                  </a:cubicBezTo>
                  <a:cubicBezTo>
                    <a:pt x="1994" y="190"/>
                    <a:pt x="1991" y="101"/>
                    <a:pt x="1952" y="60"/>
                  </a:cubicBezTo>
                  <a:cubicBezTo>
                    <a:pt x="1952" y="60"/>
                    <a:pt x="1952" y="60"/>
                    <a:pt x="1952" y="60"/>
                  </a:cubicBezTo>
                  <a:cubicBezTo>
                    <a:pt x="1918" y="24"/>
                    <a:pt x="1860" y="15"/>
                    <a:pt x="1802" y="15"/>
                  </a:cubicBezTo>
                  <a:cubicBezTo>
                    <a:pt x="1802" y="15"/>
                    <a:pt x="1802" y="15"/>
                    <a:pt x="1802" y="15"/>
                  </a:cubicBezTo>
                  <a:cubicBezTo>
                    <a:pt x="1760" y="15"/>
                    <a:pt x="1719" y="20"/>
                    <a:pt x="1688" y="21"/>
                  </a:cubicBezTo>
                  <a:cubicBezTo>
                    <a:pt x="1688" y="21"/>
                    <a:pt x="1688" y="21"/>
                    <a:pt x="1688" y="21"/>
                  </a:cubicBezTo>
                  <a:cubicBezTo>
                    <a:pt x="1624" y="25"/>
                    <a:pt x="1561" y="26"/>
                    <a:pt x="1498" y="26"/>
                  </a:cubicBezTo>
                  <a:cubicBezTo>
                    <a:pt x="1498" y="26"/>
                    <a:pt x="1498" y="26"/>
                    <a:pt x="1498" y="26"/>
                  </a:cubicBezTo>
                  <a:cubicBezTo>
                    <a:pt x="1254" y="26"/>
                    <a:pt x="1010" y="5"/>
                    <a:pt x="749" y="3"/>
                  </a:cubicBezTo>
                  <a:cubicBezTo>
                    <a:pt x="749" y="3"/>
                    <a:pt x="749" y="3"/>
                    <a:pt x="749" y="3"/>
                  </a:cubicBezTo>
                  <a:cubicBezTo>
                    <a:pt x="726" y="3"/>
                    <a:pt x="705" y="3"/>
                    <a:pt x="684" y="3"/>
                  </a:cubicBezTo>
                  <a:cubicBezTo>
                    <a:pt x="684" y="3"/>
                    <a:pt x="684" y="3"/>
                    <a:pt x="684" y="3"/>
                  </a:cubicBezTo>
                  <a:cubicBezTo>
                    <a:pt x="575" y="3"/>
                    <a:pt x="486" y="6"/>
                    <a:pt x="367" y="17"/>
                  </a:cubicBezTo>
                  <a:cubicBezTo>
                    <a:pt x="367" y="17"/>
                    <a:pt x="367" y="17"/>
                    <a:pt x="367" y="17"/>
                  </a:cubicBezTo>
                  <a:cubicBezTo>
                    <a:pt x="361" y="17"/>
                    <a:pt x="352" y="18"/>
                    <a:pt x="342" y="18"/>
                  </a:cubicBezTo>
                  <a:cubicBezTo>
                    <a:pt x="342" y="18"/>
                    <a:pt x="342" y="18"/>
                    <a:pt x="342" y="18"/>
                  </a:cubicBezTo>
                  <a:cubicBezTo>
                    <a:pt x="298" y="18"/>
                    <a:pt x="220" y="14"/>
                    <a:pt x="166" y="14"/>
                  </a:cubicBezTo>
                  <a:cubicBezTo>
                    <a:pt x="166" y="14"/>
                    <a:pt x="166" y="14"/>
                    <a:pt x="166" y="14"/>
                  </a:cubicBezTo>
                  <a:cubicBezTo>
                    <a:pt x="141" y="14"/>
                    <a:pt x="121" y="15"/>
                    <a:pt x="112" y="17"/>
                  </a:cubicBezTo>
                  <a:cubicBezTo>
                    <a:pt x="112" y="17"/>
                    <a:pt x="112" y="17"/>
                    <a:pt x="112" y="17"/>
                  </a:cubicBezTo>
                  <a:cubicBezTo>
                    <a:pt x="112" y="17"/>
                    <a:pt x="106" y="17"/>
                    <a:pt x="97" y="20"/>
                  </a:cubicBezTo>
                  <a:cubicBezTo>
                    <a:pt x="97" y="20"/>
                    <a:pt x="97" y="20"/>
                    <a:pt x="97" y="20"/>
                  </a:cubicBezTo>
                  <a:cubicBezTo>
                    <a:pt x="88" y="23"/>
                    <a:pt x="76" y="29"/>
                    <a:pt x="64" y="38"/>
                  </a:cubicBezTo>
                  <a:cubicBezTo>
                    <a:pt x="64" y="38"/>
                    <a:pt x="64" y="38"/>
                    <a:pt x="64" y="38"/>
                  </a:cubicBezTo>
                  <a:cubicBezTo>
                    <a:pt x="39" y="56"/>
                    <a:pt x="15" y="89"/>
                    <a:pt x="15" y="151"/>
                  </a:cubicBezTo>
                  <a:cubicBezTo>
                    <a:pt x="15" y="151"/>
                    <a:pt x="15" y="151"/>
                    <a:pt x="15" y="151"/>
                  </a:cubicBezTo>
                  <a:cubicBezTo>
                    <a:pt x="15" y="164"/>
                    <a:pt x="16" y="178"/>
                    <a:pt x="19" y="194"/>
                  </a:cubicBezTo>
                  <a:cubicBezTo>
                    <a:pt x="19" y="194"/>
                    <a:pt x="19" y="194"/>
                    <a:pt x="19" y="194"/>
                  </a:cubicBezTo>
                  <a:cubicBezTo>
                    <a:pt x="21" y="211"/>
                    <a:pt x="22" y="228"/>
                    <a:pt x="22" y="244"/>
                  </a:cubicBezTo>
                  <a:cubicBezTo>
                    <a:pt x="22" y="244"/>
                    <a:pt x="22" y="244"/>
                    <a:pt x="22" y="244"/>
                  </a:cubicBezTo>
                  <a:cubicBezTo>
                    <a:pt x="22" y="306"/>
                    <a:pt x="8" y="362"/>
                    <a:pt x="6" y="427"/>
                  </a:cubicBezTo>
                  <a:cubicBezTo>
                    <a:pt x="6" y="427"/>
                    <a:pt x="6" y="427"/>
                    <a:pt x="6" y="427"/>
                  </a:cubicBezTo>
                  <a:cubicBezTo>
                    <a:pt x="4" y="472"/>
                    <a:pt x="3" y="516"/>
                    <a:pt x="3" y="560"/>
                  </a:cubicBezTo>
                  <a:cubicBezTo>
                    <a:pt x="3" y="560"/>
                    <a:pt x="3" y="560"/>
                    <a:pt x="3" y="560"/>
                  </a:cubicBezTo>
                  <a:cubicBezTo>
                    <a:pt x="3" y="635"/>
                    <a:pt x="6" y="709"/>
                    <a:pt x="14" y="784"/>
                  </a:cubicBezTo>
                  <a:cubicBezTo>
                    <a:pt x="14" y="784"/>
                    <a:pt x="14" y="784"/>
                    <a:pt x="14" y="784"/>
                  </a:cubicBezTo>
                  <a:cubicBezTo>
                    <a:pt x="27" y="901"/>
                    <a:pt x="34" y="1011"/>
                    <a:pt x="34" y="1126"/>
                  </a:cubicBezTo>
                  <a:cubicBezTo>
                    <a:pt x="34" y="1126"/>
                    <a:pt x="34" y="1126"/>
                    <a:pt x="34" y="1126"/>
                  </a:cubicBezTo>
                  <a:cubicBezTo>
                    <a:pt x="34" y="1225"/>
                    <a:pt x="29" y="1329"/>
                    <a:pt x="16" y="1445"/>
                  </a:cubicBezTo>
                  <a:cubicBezTo>
                    <a:pt x="16" y="1445"/>
                    <a:pt x="16" y="1445"/>
                    <a:pt x="16" y="1445"/>
                  </a:cubicBezTo>
                  <a:cubicBezTo>
                    <a:pt x="14" y="1461"/>
                    <a:pt x="13" y="1477"/>
                    <a:pt x="13" y="1492"/>
                  </a:cubicBezTo>
                  <a:cubicBezTo>
                    <a:pt x="13" y="1492"/>
                    <a:pt x="13" y="1492"/>
                    <a:pt x="13" y="1492"/>
                  </a:cubicBezTo>
                  <a:cubicBezTo>
                    <a:pt x="13" y="1560"/>
                    <a:pt x="28" y="1622"/>
                    <a:pt x="28" y="1692"/>
                  </a:cubicBezTo>
                  <a:cubicBezTo>
                    <a:pt x="28" y="1692"/>
                    <a:pt x="28" y="1692"/>
                    <a:pt x="28" y="1692"/>
                  </a:cubicBezTo>
                  <a:cubicBezTo>
                    <a:pt x="28" y="1700"/>
                    <a:pt x="27" y="1708"/>
                    <a:pt x="27" y="1716"/>
                  </a:cubicBezTo>
                  <a:cubicBezTo>
                    <a:pt x="27" y="1716"/>
                    <a:pt x="27" y="1716"/>
                    <a:pt x="27" y="1716"/>
                  </a:cubicBezTo>
                  <a:cubicBezTo>
                    <a:pt x="26" y="1739"/>
                    <a:pt x="21" y="1784"/>
                    <a:pt x="21" y="1824"/>
                  </a:cubicBezTo>
                  <a:cubicBezTo>
                    <a:pt x="21" y="1824"/>
                    <a:pt x="21" y="1824"/>
                    <a:pt x="21" y="1824"/>
                  </a:cubicBezTo>
                  <a:cubicBezTo>
                    <a:pt x="21" y="1854"/>
                    <a:pt x="24" y="1881"/>
                    <a:pt x="32" y="1896"/>
                  </a:cubicBezTo>
                  <a:cubicBezTo>
                    <a:pt x="32" y="1896"/>
                    <a:pt x="32" y="1896"/>
                    <a:pt x="32" y="1896"/>
                  </a:cubicBezTo>
                  <a:cubicBezTo>
                    <a:pt x="78" y="1974"/>
                    <a:pt x="208" y="1968"/>
                    <a:pt x="284" y="1971"/>
                  </a:cubicBezTo>
                  <a:cubicBezTo>
                    <a:pt x="284" y="1971"/>
                    <a:pt x="284" y="1971"/>
                    <a:pt x="284" y="1971"/>
                  </a:cubicBezTo>
                  <a:cubicBezTo>
                    <a:pt x="295" y="1971"/>
                    <a:pt x="307" y="1972"/>
                    <a:pt x="318" y="1972"/>
                  </a:cubicBezTo>
                  <a:cubicBezTo>
                    <a:pt x="318" y="1972"/>
                    <a:pt x="318" y="1972"/>
                    <a:pt x="318" y="1972"/>
                  </a:cubicBezTo>
                  <a:cubicBezTo>
                    <a:pt x="386" y="1972"/>
                    <a:pt x="443" y="1964"/>
                    <a:pt x="517" y="1964"/>
                  </a:cubicBezTo>
                  <a:cubicBezTo>
                    <a:pt x="517" y="1964"/>
                    <a:pt x="517" y="1964"/>
                    <a:pt x="517" y="1964"/>
                  </a:cubicBezTo>
                  <a:cubicBezTo>
                    <a:pt x="553" y="1964"/>
                    <a:pt x="592" y="1966"/>
                    <a:pt x="638" y="1971"/>
                  </a:cubicBezTo>
                  <a:close/>
                  <a:moveTo>
                    <a:pt x="1241" y="1936"/>
                  </a:moveTo>
                  <a:cubicBezTo>
                    <a:pt x="1007" y="1934"/>
                    <a:pt x="805" y="1917"/>
                    <a:pt x="583" y="1917"/>
                  </a:cubicBezTo>
                  <a:cubicBezTo>
                    <a:pt x="583" y="1917"/>
                    <a:pt x="583" y="1917"/>
                    <a:pt x="583" y="1917"/>
                  </a:cubicBezTo>
                  <a:cubicBezTo>
                    <a:pt x="509" y="1917"/>
                    <a:pt x="434" y="1919"/>
                    <a:pt x="355" y="1924"/>
                  </a:cubicBezTo>
                  <a:cubicBezTo>
                    <a:pt x="355" y="1924"/>
                    <a:pt x="355" y="1924"/>
                    <a:pt x="355" y="1924"/>
                  </a:cubicBezTo>
                  <a:cubicBezTo>
                    <a:pt x="329" y="1925"/>
                    <a:pt x="296" y="1928"/>
                    <a:pt x="262" y="1928"/>
                  </a:cubicBezTo>
                  <a:cubicBezTo>
                    <a:pt x="262" y="1928"/>
                    <a:pt x="262" y="1928"/>
                    <a:pt x="262" y="1928"/>
                  </a:cubicBezTo>
                  <a:cubicBezTo>
                    <a:pt x="201" y="1928"/>
                    <a:pt x="135" y="1920"/>
                    <a:pt x="99" y="1881"/>
                  </a:cubicBezTo>
                  <a:cubicBezTo>
                    <a:pt x="99" y="1881"/>
                    <a:pt x="99" y="1881"/>
                    <a:pt x="99" y="1881"/>
                  </a:cubicBezTo>
                  <a:cubicBezTo>
                    <a:pt x="61" y="1840"/>
                    <a:pt x="58" y="1756"/>
                    <a:pt x="58" y="1697"/>
                  </a:cubicBezTo>
                  <a:cubicBezTo>
                    <a:pt x="58" y="1697"/>
                    <a:pt x="58" y="1697"/>
                    <a:pt x="58" y="1697"/>
                  </a:cubicBezTo>
                  <a:cubicBezTo>
                    <a:pt x="58" y="1697"/>
                    <a:pt x="58" y="1696"/>
                    <a:pt x="58" y="1696"/>
                  </a:cubicBezTo>
                  <a:cubicBezTo>
                    <a:pt x="58" y="1696"/>
                    <a:pt x="58" y="1696"/>
                    <a:pt x="58" y="1696"/>
                  </a:cubicBezTo>
                  <a:cubicBezTo>
                    <a:pt x="58" y="1621"/>
                    <a:pt x="74" y="1549"/>
                    <a:pt x="74" y="1474"/>
                  </a:cubicBezTo>
                  <a:cubicBezTo>
                    <a:pt x="74" y="1474"/>
                    <a:pt x="74" y="1474"/>
                    <a:pt x="74" y="1474"/>
                  </a:cubicBezTo>
                  <a:cubicBezTo>
                    <a:pt x="74" y="1421"/>
                    <a:pt x="71" y="1366"/>
                    <a:pt x="71" y="1311"/>
                  </a:cubicBezTo>
                  <a:cubicBezTo>
                    <a:pt x="71" y="1311"/>
                    <a:pt x="71" y="1311"/>
                    <a:pt x="71" y="1311"/>
                  </a:cubicBezTo>
                  <a:cubicBezTo>
                    <a:pt x="71" y="1275"/>
                    <a:pt x="72" y="1239"/>
                    <a:pt x="76" y="1204"/>
                  </a:cubicBezTo>
                  <a:cubicBezTo>
                    <a:pt x="76" y="1204"/>
                    <a:pt x="76" y="1204"/>
                    <a:pt x="76" y="1204"/>
                  </a:cubicBezTo>
                  <a:cubicBezTo>
                    <a:pt x="80" y="1173"/>
                    <a:pt x="82" y="1143"/>
                    <a:pt x="82" y="1114"/>
                  </a:cubicBezTo>
                  <a:cubicBezTo>
                    <a:pt x="82" y="1114"/>
                    <a:pt x="82" y="1114"/>
                    <a:pt x="82" y="1114"/>
                  </a:cubicBezTo>
                  <a:cubicBezTo>
                    <a:pt x="82" y="1041"/>
                    <a:pt x="72" y="970"/>
                    <a:pt x="65" y="895"/>
                  </a:cubicBezTo>
                  <a:cubicBezTo>
                    <a:pt x="65" y="895"/>
                    <a:pt x="65" y="895"/>
                    <a:pt x="65" y="895"/>
                  </a:cubicBezTo>
                  <a:cubicBezTo>
                    <a:pt x="62" y="862"/>
                    <a:pt x="61" y="829"/>
                    <a:pt x="61" y="797"/>
                  </a:cubicBezTo>
                  <a:cubicBezTo>
                    <a:pt x="61" y="797"/>
                    <a:pt x="61" y="797"/>
                    <a:pt x="61" y="797"/>
                  </a:cubicBezTo>
                  <a:cubicBezTo>
                    <a:pt x="61" y="726"/>
                    <a:pt x="66" y="656"/>
                    <a:pt x="66" y="585"/>
                  </a:cubicBezTo>
                  <a:cubicBezTo>
                    <a:pt x="66" y="585"/>
                    <a:pt x="66" y="585"/>
                    <a:pt x="66" y="585"/>
                  </a:cubicBezTo>
                  <a:cubicBezTo>
                    <a:pt x="66" y="585"/>
                    <a:pt x="66" y="584"/>
                    <a:pt x="66" y="584"/>
                  </a:cubicBezTo>
                  <a:cubicBezTo>
                    <a:pt x="66" y="584"/>
                    <a:pt x="66" y="584"/>
                    <a:pt x="66" y="584"/>
                  </a:cubicBezTo>
                  <a:cubicBezTo>
                    <a:pt x="66" y="510"/>
                    <a:pt x="52" y="407"/>
                    <a:pt x="52" y="312"/>
                  </a:cubicBezTo>
                  <a:cubicBezTo>
                    <a:pt x="52" y="312"/>
                    <a:pt x="52" y="312"/>
                    <a:pt x="52" y="312"/>
                  </a:cubicBezTo>
                  <a:cubicBezTo>
                    <a:pt x="52" y="248"/>
                    <a:pt x="58" y="188"/>
                    <a:pt x="79" y="141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106" y="81"/>
                    <a:pt x="169" y="65"/>
                    <a:pt x="235" y="60"/>
                  </a:cubicBezTo>
                  <a:cubicBezTo>
                    <a:pt x="235" y="60"/>
                    <a:pt x="235" y="60"/>
                    <a:pt x="235" y="60"/>
                  </a:cubicBezTo>
                  <a:cubicBezTo>
                    <a:pt x="248" y="59"/>
                    <a:pt x="262" y="59"/>
                    <a:pt x="277" y="59"/>
                  </a:cubicBezTo>
                  <a:cubicBezTo>
                    <a:pt x="277" y="59"/>
                    <a:pt x="277" y="59"/>
                    <a:pt x="277" y="59"/>
                  </a:cubicBezTo>
                  <a:cubicBezTo>
                    <a:pt x="373" y="59"/>
                    <a:pt x="488" y="77"/>
                    <a:pt x="582" y="77"/>
                  </a:cubicBezTo>
                  <a:cubicBezTo>
                    <a:pt x="582" y="77"/>
                    <a:pt x="582" y="77"/>
                    <a:pt x="582" y="77"/>
                  </a:cubicBezTo>
                  <a:cubicBezTo>
                    <a:pt x="591" y="77"/>
                    <a:pt x="601" y="77"/>
                    <a:pt x="610" y="76"/>
                  </a:cubicBezTo>
                  <a:cubicBezTo>
                    <a:pt x="610" y="76"/>
                    <a:pt x="610" y="76"/>
                    <a:pt x="610" y="76"/>
                  </a:cubicBezTo>
                  <a:cubicBezTo>
                    <a:pt x="784" y="68"/>
                    <a:pt x="949" y="51"/>
                    <a:pt x="1117" y="51"/>
                  </a:cubicBezTo>
                  <a:cubicBezTo>
                    <a:pt x="1117" y="51"/>
                    <a:pt x="1117" y="51"/>
                    <a:pt x="1117" y="51"/>
                  </a:cubicBezTo>
                  <a:cubicBezTo>
                    <a:pt x="1192" y="51"/>
                    <a:pt x="1269" y="55"/>
                    <a:pt x="1347" y="64"/>
                  </a:cubicBezTo>
                  <a:cubicBezTo>
                    <a:pt x="1347" y="64"/>
                    <a:pt x="1347" y="64"/>
                    <a:pt x="1347" y="64"/>
                  </a:cubicBezTo>
                  <a:cubicBezTo>
                    <a:pt x="1391" y="69"/>
                    <a:pt x="1428" y="71"/>
                    <a:pt x="1461" y="71"/>
                  </a:cubicBezTo>
                  <a:cubicBezTo>
                    <a:pt x="1461" y="71"/>
                    <a:pt x="1461" y="71"/>
                    <a:pt x="1461" y="71"/>
                  </a:cubicBezTo>
                  <a:cubicBezTo>
                    <a:pt x="1531" y="71"/>
                    <a:pt x="1586" y="63"/>
                    <a:pt x="1650" y="63"/>
                  </a:cubicBezTo>
                  <a:cubicBezTo>
                    <a:pt x="1650" y="63"/>
                    <a:pt x="1650" y="63"/>
                    <a:pt x="1650" y="63"/>
                  </a:cubicBezTo>
                  <a:cubicBezTo>
                    <a:pt x="1661" y="63"/>
                    <a:pt x="1672" y="64"/>
                    <a:pt x="1683" y="64"/>
                  </a:cubicBezTo>
                  <a:cubicBezTo>
                    <a:pt x="1683" y="64"/>
                    <a:pt x="1683" y="64"/>
                    <a:pt x="1683" y="64"/>
                  </a:cubicBezTo>
                  <a:cubicBezTo>
                    <a:pt x="1689" y="64"/>
                    <a:pt x="1696" y="64"/>
                    <a:pt x="1704" y="64"/>
                  </a:cubicBezTo>
                  <a:cubicBezTo>
                    <a:pt x="1704" y="64"/>
                    <a:pt x="1704" y="64"/>
                    <a:pt x="1704" y="64"/>
                  </a:cubicBezTo>
                  <a:cubicBezTo>
                    <a:pt x="1718" y="64"/>
                    <a:pt x="1733" y="64"/>
                    <a:pt x="1749" y="64"/>
                  </a:cubicBezTo>
                  <a:cubicBezTo>
                    <a:pt x="1749" y="64"/>
                    <a:pt x="1749" y="64"/>
                    <a:pt x="1749" y="64"/>
                  </a:cubicBezTo>
                  <a:cubicBezTo>
                    <a:pt x="1819" y="64"/>
                    <a:pt x="1903" y="70"/>
                    <a:pt x="1928" y="136"/>
                  </a:cubicBezTo>
                  <a:cubicBezTo>
                    <a:pt x="1928" y="136"/>
                    <a:pt x="1928" y="136"/>
                    <a:pt x="1928" y="136"/>
                  </a:cubicBezTo>
                  <a:cubicBezTo>
                    <a:pt x="1933" y="151"/>
                    <a:pt x="1935" y="174"/>
                    <a:pt x="1935" y="199"/>
                  </a:cubicBezTo>
                  <a:cubicBezTo>
                    <a:pt x="1935" y="199"/>
                    <a:pt x="1935" y="199"/>
                    <a:pt x="1935" y="199"/>
                  </a:cubicBezTo>
                  <a:cubicBezTo>
                    <a:pt x="1935" y="239"/>
                    <a:pt x="1930" y="285"/>
                    <a:pt x="1929" y="309"/>
                  </a:cubicBezTo>
                  <a:cubicBezTo>
                    <a:pt x="1929" y="309"/>
                    <a:pt x="1929" y="309"/>
                    <a:pt x="1929" y="309"/>
                  </a:cubicBezTo>
                  <a:cubicBezTo>
                    <a:pt x="1929" y="317"/>
                    <a:pt x="1928" y="324"/>
                    <a:pt x="1928" y="332"/>
                  </a:cubicBezTo>
                  <a:cubicBezTo>
                    <a:pt x="1928" y="332"/>
                    <a:pt x="1928" y="332"/>
                    <a:pt x="1928" y="332"/>
                  </a:cubicBezTo>
                  <a:cubicBezTo>
                    <a:pt x="1928" y="397"/>
                    <a:pt x="1942" y="457"/>
                    <a:pt x="1942" y="521"/>
                  </a:cubicBezTo>
                  <a:cubicBezTo>
                    <a:pt x="1942" y="521"/>
                    <a:pt x="1942" y="521"/>
                    <a:pt x="1942" y="521"/>
                  </a:cubicBezTo>
                  <a:cubicBezTo>
                    <a:pt x="1942" y="536"/>
                    <a:pt x="1941" y="551"/>
                    <a:pt x="1939" y="566"/>
                  </a:cubicBezTo>
                  <a:cubicBezTo>
                    <a:pt x="1939" y="566"/>
                    <a:pt x="1939" y="566"/>
                    <a:pt x="1939" y="566"/>
                  </a:cubicBezTo>
                  <a:cubicBezTo>
                    <a:pt x="1927" y="676"/>
                    <a:pt x="1922" y="774"/>
                    <a:pt x="1922" y="868"/>
                  </a:cubicBezTo>
                  <a:cubicBezTo>
                    <a:pt x="1922" y="868"/>
                    <a:pt x="1922" y="868"/>
                    <a:pt x="1922" y="868"/>
                  </a:cubicBezTo>
                  <a:cubicBezTo>
                    <a:pt x="1922" y="977"/>
                    <a:pt x="1929" y="1081"/>
                    <a:pt x="1941" y="1192"/>
                  </a:cubicBezTo>
                  <a:cubicBezTo>
                    <a:pt x="1941" y="1192"/>
                    <a:pt x="1941" y="1192"/>
                    <a:pt x="1941" y="1192"/>
                  </a:cubicBezTo>
                  <a:cubicBezTo>
                    <a:pt x="1949" y="1263"/>
                    <a:pt x="1952" y="1334"/>
                    <a:pt x="1952" y="1404"/>
                  </a:cubicBezTo>
                  <a:cubicBezTo>
                    <a:pt x="1952" y="1404"/>
                    <a:pt x="1952" y="1404"/>
                    <a:pt x="1952" y="1404"/>
                  </a:cubicBezTo>
                  <a:cubicBezTo>
                    <a:pt x="1952" y="1446"/>
                    <a:pt x="1951" y="1489"/>
                    <a:pt x="1949" y="1531"/>
                  </a:cubicBezTo>
                  <a:cubicBezTo>
                    <a:pt x="1949" y="1531"/>
                    <a:pt x="1949" y="1531"/>
                    <a:pt x="1949" y="1531"/>
                  </a:cubicBezTo>
                  <a:cubicBezTo>
                    <a:pt x="1947" y="1593"/>
                    <a:pt x="1933" y="1646"/>
                    <a:pt x="1933" y="1704"/>
                  </a:cubicBezTo>
                  <a:cubicBezTo>
                    <a:pt x="1933" y="1704"/>
                    <a:pt x="1933" y="1704"/>
                    <a:pt x="1933" y="1704"/>
                  </a:cubicBezTo>
                  <a:cubicBezTo>
                    <a:pt x="1933" y="1719"/>
                    <a:pt x="1934" y="1735"/>
                    <a:pt x="1937" y="1752"/>
                  </a:cubicBezTo>
                  <a:cubicBezTo>
                    <a:pt x="1937" y="1752"/>
                    <a:pt x="1937" y="1752"/>
                    <a:pt x="1937" y="1752"/>
                  </a:cubicBezTo>
                  <a:cubicBezTo>
                    <a:pt x="1939" y="1766"/>
                    <a:pt x="1940" y="1780"/>
                    <a:pt x="1940" y="1793"/>
                  </a:cubicBezTo>
                  <a:cubicBezTo>
                    <a:pt x="1940" y="1793"/>
                    <a:pt x="1940" y="1793"/>
                    <a:pt x="1940" y="1793"/>
                  </a:cubicBezTo>
                  <a:cubicBezTo>
                    <a:pt x="1940" y="1852"/>
                    <a:pt x="1917" y="1885"/>
                    <a:pt x="1893" y="1902"/>
                  </a:cubicBezTo>
                  <a:cubicBezTo>
                    <a:pt x="1893" y="1902"/>
                    <a:pt x="1893" y="1902"/>
                    <a:pt x="1893" y="1902"/>
                  </a:cubicBezTo>
                  <a:cubicBezTo>
                    <a:pt x="1870" y="1920"/>
                    <a:pt x="1846" y="1923"/>
                    <a:pt x="1846" y="1923"/>
                  </a:cubicBezTo>
                  <a:cubicBezTo>
                    <a:pt x="1846" y="1923"/>
                    <a:pt x="1846" y="1923"/>
                    <a:pt x="1846" y="1923"/>
                  </a:cubicBezTo>
                  <a:cubicBezTo>
                    <a:pt x="1837" y="1925"/>
                    <a:pt x="1818" y="1925"/>
                    <a:pt x="1795" y="1925"/>
                  </a:cubicBezTo>
                  <a:cubicBezTo>
                    <a:pt x="1795" y="1925"/>
                    <a:pt x="1795" y="1925"/>
                    <a:pt x="1795" y="1925"/>
                  </a:cubicBezTo>
                  <a:cubicBezTo>
                    <a:pt x="1743" y="1925"/>
                    <a:pt x="1669" y="1922"/>
                    <a:pt x="1628" y="1922"/>
                  </a:cubicBezTo>
                  <a:cubicBezTo>
                    <a:pt x="1628" y="1922"/>
                    <a:pt x="1628" y="1922"/>
                    <a:pt x="1628" y="1922"/>
                  </a:cubicBezTo>
                  <a:cubicBezTo>
                    <a:pt x="1618" y="1922"/>
                    <a:pt x="1609" y="1922"/>
                    <a:pt x="1604" y="1923"/>
                  </a:cubicBezTo>
                  <a:cubicBezTo>
                    <a:pt x="1604" y="1923"/>
                    <a:pt x="1604" y="1923"/>
                    <a:pt x="1604" y="1923"/>
                  </a:cubicBezTo>
                  <a:cubicBezTo>
                    <a:pt x="1491" y="1933"/>
                    <a:pt x="1407" y="1936"/>
                    <a:pt x="1303" y="1936"/>
                  </a:cubicBezTo>
                  <a:cubicBezTo>
                    <a:pt x="1303" y="1936"/>
                    <a:pt x="1303" y="1936"/>
                    <a:pt x="1303" y="1936"/>
                  </a:cubicBezTo>
                  <a:cubicBezTo>
                    <a:pt x="1284" y="1936"/>
                    <a:pt x="1263" y="1936"/>
                    <a:pt x="1241" y="1936"/>
                  </a:cubicBezTo>
                  <a:close/>
                  <a:moveTo>
                    <a:pt x="1241" y="1933"/>
                  </a:moveTo>
                  <a:cubicBezTo>
                    <a:pt x="1263" y="1933"/>
                    <a:pt x="1284" y="1933"/>
                    <a:pt x="1303" y="1933"/>
                  </a:cubicBezTo>
                  <a:cubicBezTo>
                    <a:pt x="1303" y="1933"/>
                    <a:pt x="1303" y="1933"/>
                    <a:pt x="1303" y="1933"/>
                  </a:cubicBezTo>
                  <a:cubicBezTo>
                    <a:pt x="1407" y="1933"/>
                    <a:pt x="1491" y="1930"/>
                    <a:pt x="1604" y="1920"/>
                  </a:cubicBezTo>
                  <a:cubicBezTo>
                    <a:pt x="1604" y="1920"/>
                    <a:pt x="1604" y="1920"/>
                    <a:pt x="1604" y="1920"/>
                  </a:cubicBezTo>
                  <a:cubicBezTo>
                    <a:pt x="1609" y="1919"/>
                    <a:pt x="1618" y="1919"/>
                    <a:pt x="1628" y="1919"/>
                  </a:cubicBezTo>
                  <a:cubicBezTo>
                    <a:pt x="1628" y="1919"/>
                    <a:pt x="1628" y="1919"/>
                    <a:pt x="1628" y="1919"/>
                  </a:cubicBezTo>
                  <a:cubicBezTo>
                    <a:pt x="1669" y="1919"/>
                    <a:pt x="1743" y="1922"/>
                    <a:pt x="1795" y="1922"/>
                  </a:cubicBezTo>
                  <a:cubicBezTo>
                    <a:pt x="1795" y="1922"/>
                    <a:pt x="1795" y="1922"/>
                    <a:pt x="1795" y="1922"/>
                  </a:cubicBezTo>
                  <a:cubicBezTo>
                    <a:pt x="1818" y="1922"/>
                    <a:pt x="1837" y="1922"/>
                    <a:pt x="1846" y="1920"/>
                  </a:cubicBezTo>
                  <a:cubicBezTo>
                    <a:pt x="1846" y="1920"/>
                    <a:pt x="1846" y="1920"/>
                    <a:pt x="1846" y="1920"/>
                  </a:cubicBezTo>
                  <a:cubicBezTo>
                    <a:pt x="1846" y="1920"/>
                    <a:pt x="1851" y="1919"/>
                    <a:pt x="1860" y="1916"/>
                  </a:cubicBezTo>
                  <a:cubicBezTo>
                    <a:pt x="1860" y="1916"/>
                    <a:pt x="1860" y="1916"/>
                    <a:pt x="1860" y="1916"/>
                  </a:cubicBezTo>
                  <a:cubicBezTo>
                    <a:pt x="1869" y="1914"/>
                    <a:pt x="1880" y="1909"/>
                    <a:pt x="1891" y="1900"/>
                  </a:cubicBezTo>
                  <a:cubicBezTo>
                    <a:pt x="1891" y="1900"/>
                    <a:pt x="1891" y="1900"/>
                    <a:pt x="1891" y="1900"/>
                  </a:cubicBezTo>
                  <a:cubicBezTo>
                    <a:pt x="1914" y="1883"/>
                    <a:pt x="1937" y="1851"/>
                    <a:pt x="1937" y="1793"/>
                  </a:cubicBezTo>
                  <a:cubicBezTo>
                    <a:pt x="1937" y="1793"/>
                    <a:pt x="1937" y="1793"/>
                    <a:pt x="1937" y="1793"/>
                  </a:cubicBezTo>
                  <a:cubicBezTo>
                    <a:pt x="1937" y="1780"/>
                    <a:pt x="1936" y="1767"/>
                    <a:pt x="1934" y="1752"/>
                  </a:cubicBezTo>
                  <a:cubicBezTo>
                    <a:pt x="1934" y="1752"/>
                    <a:pt x="1934" y="1752"/>
                    <a:pt x="1934" y="1752"/>
                  </a:cubicBezTo>
                  <a:cubicBezTo>
                    <a:pt x="1931" y="1736"/>
                    <a:pt x="1930" y="1720"/>
                    <a:pt x="1930" y="1704"/>
                  </a:cubicBezTo>
                  <a:cubicBezTo>
                    <a:pt x="1930" y="1704"/>
                    <a:pt x="1930" y="1704"/>
                    <a:pt x="1930" y="1704"/>
                  </a:cubicBezTo>
                  <a:cubicBezTo>
                    <a:pt x="1930" y="1646"/>
                    <a:pt x="1944" y="1592"/>
                    <a:pt x="1946" y="1531"/>
                  </a:cubicBezTo>
                  <a:cubicBezTo>
                    <a:pt x="1946" y="1531"/>
                    <a:pt x="1946" y="1531"/>
                    <a:pt x="1946" y="1531"/>
                  </a:cubicBezTo>
                  <a:cubicBezTo>
                    <a:pt x="1948" y="1489"/>
                    <a:pt x="1949" y="1446"/>
                    <a:pt x="1949" y="1404"/>
                  </a:cubicBezTo>
                  <a:cubicBezTo>
                    <a:pt x="1949" y="1404"/>
                    <a:pt x="1949" y="1404"/>
                    <a:pt x="1949" y="1404"/>
                  </a:cubicBezTo>
                  <a:cubicBezTo>
                    <a:pt x="1949" y="1334"/>
                    <a:pt x="1946" y="1263"/>
                    <a:pt x="1938" y="1193"/>
                  </a:cubicBezTo>
                  <a:cubicBezTo>
                    <a:pt x="1938" y="1193"/>
                    <a:pt x="1938" y="1193"/>
                    <a:pt x="1938" y="1193"/>
                  </a:cubicBezTo>
                  <a:cubicBezTo>
                    <a:pt x="1926" y="1081"/>
                    <a:pt x="1919" y="977"/>
                    <a:pt x="1919" y="868"/>
                  </a:cubicBezTo>
                  <a:cubicBezTo>
                    <a:pt x="1919" y="868"/>
                    <a:pt x="1919" y="868"/>
                    <a:pt x="1919" y="868"/>
                  </a:cubicBezTo>
                  <a:cubicBezTo>
                    <a:pt x="1919" y="774"/>
                    <a:pt x="1924" y="676"/>
                    <a:pt x="1937" y="566"/>
                  </a:cubicBezTo>
                  <a:cubicBezTo>
                    <a:pt x="1937" y="566"/>
                    <a:pt x="1937" y="566"/>
                    <a:pt x="1937" y="566"/>
                  </a:cubicBezTo>
                  <a:cubicBezTo>
                    <a:pt x="1938" y="550"/>
                    <a:pt x="1939" y="536"/>
                    <a:pt x="1939" y="521"/>
                  </a:cubicBezTo>
                  <a:cubicBezTo>
                    <a:pt x="1939" y="521"/>
                    <a:pt x="1939" y="521"/>
                    <a:pt x="1939" y="521"/>
                  </a:cubicBezTo>
                  <a:cubicBezTo>
                    <a:pt x="1939" y="457"/>
                    <a:pt x="1925" y="398"/>
                    <a:pt x="1925" y="332"/>
                  </a:cubicBezTo>
                  <a:cubicBezTo>
                    <a:pt x="1925" y="332"/>
                    <a:pt x="1925" y="332"/>
                    <a:pt x="1925" y="332"/>
                  </a:cubicBezTo>
                  <a:cubicBezTo>
                    <a:pt x="1925" y="324"/>
                    <a:pt x="1926" y="317"/>
                    <a:pt x="1926" y="309"/>
                  </a:cubicBezTo>
                  <a:cubicBezTo>
                    <a:pt x="1926" y="309"/>
                    <a:pt x="1926" y="309"/>
                    <a:pt x="1926" y="309"/>
                  </a:cubicBezTo>
                  <a:cubicBezTo>
                    <a:pt x="1927" y="285"/>
                    <a:pt x="1932" y="239"/>
                    <a:pt x="1932" y="199"/>
                  </a:cubicBezTo>
                  <a:cubicBezTo>
                    <a:pt x="1932" y="199"/>
                    <a:pt x="1932" y="199"/>
                    <a:pt x="1932" y="199"/>
                  </a:cubicBezTo>
                  <a:cubicBezTo>
                    <a:pt x="1932" y="174"/>
                    <a:pt x="1930" y="151"/>
                    <a:pt x="1925" y="137"/>
                  </a:cubicBezTo>
                  <a:cubicBezTo>
                    <a:pt x="1925" y="137"/>
                    <a:pt x="1925" y="137"/>
                    <a:pt x="1925" y="137"/>
                  </a:cubicBezTo>
                  <a:cubicBezTo>
                    <a:pt x="1901" y="73"/>
                    <a:pt x="1819" y="67"/>
                    <a:pt x="1749" y="67"/>
                  </a:cubicBezTo>
                  <a:cubicBezTo>
                    <a:pt x="1749" y="67"/>
                    <a:pt x="1749" y="67"/>
                    <a:pt x="1749" y="67"/>
                  </a:cubicBezTo>
                  <a:cubicBezTo>
                    <a:pt x="1733" y="67"/>
                    <a:pt x="1718" y="67"/>
                    <a:pt x="1704" y="67"/>
                  </a:cubicBezTo>
                  <a:cubicBezTo>
                    <a:pt x="1704" y="67"/>
                    <a:pt x="1704" y="67"/>
                    <a:pt x="1704" y="67"/>
                  </a:cubicBezTo>
                  <a:cubicBezTo>
                    <a:pt x="1696" y="67"/>
                    <a:pt x="1689" y="67"/>
                    <a:pt x="1683" y="67"/>
                  </a:cubicBezTo>
                  <a:cubicBezTo>
                    <a:pt x="1683" y="67"/>
                    <a:pt x="1683" y="67"/>
                    <a:pt x="1683" y="67"/>
                  </a:cubicBezTo>
                  <a:cubicBezTo>
                    <a:pt x="1672" y="67"/>
                    <a:pt x="1661" y="66"/>
                    <a:pt x="1650" y="66"/>
                  </a:cubicBezTo>
                  <a:cubicBezTo>
                    <a:pt x="1650" y="66"/>
                    <a:pt x="1650" y="66"/>
                    <a:pt x="1650" y="66"/>
                  </a:cubicBezTo>
                  <a:cubicBezTo>
                    <a:pt x="1586" y="66"/>
                    <a:pt x="1531" y="74"/>
                    <a:pt x="1461" y="74"/>
                  </a:cubicBezTo>
                  <a:cubicBezTo>
                    <a:pt x="1461" y="74"/>
                    <a:pt x="1461" y="74"/>
                    <a:pt x="1461" y="74"/>
                  </a:cubicBezTo>
                  <a:cubicBezTo>
                    <a:pt x="1428" y="74"/>
                    <a:pt x="1390" y="72"/>
                    <a:pt x="1347" y="67"/>
                  </a:cubicBezTo>
                  <a:cubicBezTo>
                    <a:pt x="1347" y="67"/>
                    <a:pt x="1347" y="67"/>
                    <a:pt x="1347" y="67"/>
                  </a:cubicBezTo>
                  <a:cubicBezTo>
                    <a:pt x="1269" y="58"/>
                    <a:pt x="1192" y="54"/>
                    <a:pt x="1117" y="54"/>
                  </a:cubicBezTo>
                  <a:cubicBezTo>
                    <a:pt x="1117" y="54"/>
                    <a:pt x="1117" y="54"/>
                    <a:pt x="1117" y="54"/>
                  </a:cubicBezTo>
                  <a:cubicBezTo>
                    <a:pt x="949" y="54"/>
                    <a:pt x="784" y="71"/>
                    <a:pt x="610" y="79"/>
                  </a:cubicBezTo>
                  <a:cubicBezTo>
                    <a:pt x="610" y="79"/>
                    <a:pt x="610" y="79"/>
                    <a:pt x="610" y="79"/>
                  </a:cubicBezTo>
                  <a:cubicBezTo>
                    <a:pt x="601" y="80"/>
                    <a:pt x="591" y="80"/>
                    <a:pt x="582" y="80"/>
                  </a:cubicBezTo>
                  <a:cubicBezTo>
                    <a:pt x="582" y="80"/>
                    <a:pt x="582" y="80"/>
                    <a:pt x="582" y="80"/>
                  </a:cubicBezTo>
                  <a:cubicBezTo>
                    <a:pt x="488" y="80"/>
                    <a:pt x="372" y="62"/>
                    <a:pt x="277" y="62"/>
                  </a:cubicBezTo>
                  <a:cubicBezTo>
                    <a:pt x="277" y="62"/>
                    <a:pt x="277" y="62"/>
                    <a:pt x="277" y="62"/>
                  </a:cubicBezTo>
                  <a:cubicBezTo>
                    <a:pt x="263" y="62"/>
                    <a:pt x="248" y="62"/>
                    <a:pt x="235" y="63"/>
                  </a:cubicBezTo>
                  <a:cubicBezTo>
                    <a:pt x="235" y="63"/>
                    <a:pt x="235" y="63"/>
                    <a:pt x="235" y="63"/>
                  </a:cubicBezTo>
                  <a:cubicBezTo>
                    <a:pt x="169" y="68"/>
                    <a:pt x="108" y="84"/>
                    <a:pt x="82" y="143"/>
                  </a:cubicBezTo>
                  <a:cubicBezTo>
                    <a:pt x="82" y="143"/>
                    <a:pt x="82" y="143"/>
                    <a:pt x="82" y="143"/>
                  </a:cubicBezTo>
                  <a:cubicBezTo>
                    <a:pt x="61" y="188"/>
                    <a:pt x="55" y="248"/>
                    <a:pt x="55" y="312"/>
                  </a:cubicBezTo>
                  <a:cubicBezTo>
                    <a:pt x="55" y="312"/>
                    <a:pt x="55" y="312"/>
                    <a:pt x="55" y="312"/>
                  </a:cubicBezTo>
                  <a:cubicBezTo>
                    <a:pt x="55" y="407"/>
                    <a:pt x="69" y="509"/>
                    <a:pt x="69" y="584"/>
                  </a:cubicBezTo>
                  <a:cubicBezTo>
                    <a:pt x="69" y="584"/>
                    <a:pt x="69" y="584"/>
                    <a:pt x="69" y="584"/>
                  </a:cubicBezTo>
                  <a:cubicBezTo>
                    <a:pt x="69" y="584"/>
                    <a:pt x="69" y="585"/>
                    <a:pt x="69" y="585"/>
                  </a:cubicBezTo>
                  <a:cubicBezTo>
                    <a:pt x="69" y="585"/>
                    <a:pt x="69" y="585"/>
                    <a:pt x="69" y="585"/>
                  </a:cubicBezTo>
                  <a:cubicBezTo>
                    <a:pt x="69" y="657"/>
                    <a:pt x="64" y="726"/>
                    <a:pt x="64" y="797"/>
                  </a:cubicBezTo>
                  <a:cubicBezTo>
                    <a:pt x="64" y="797"/>
                    <a:pt x="64" y="797"/>
                    <a:pt x="64" y="797"/>
                  </a:cubicBezTo>
                  <a:cubicBezTo>
                    <a:pt x="64" y="829"/>
                    <a:pt x="65" y="862"/>
                    <a:pt x="68" y="895"/>
                  </a:cubicBezTo>
                  <a:cubicBezTo>
                    <a:pt x="68" y="895"/>
                    <a:pt x="68" y="895"/>
                    <a:pt x="68" y="895"/>
                  </a:cubicBezTo>
                  <a:cubicBezTo>
                    <a:pt x="75" y="970"/>
                    <a:pt x="85" y="1041"/>
                    <a:pt x="85" y="1114"/>
                  </a:cubicBezTo>
                  <a:cubicBezTo>
                    <a:pt x="85" y="1114"/>
                    <a:pt x="85" y="1114"/>
                    <a:pt x="85" y="1114"/>
                  </a:cubicBezTo>
                  <a:cubicBezTo>
                    <a:pt x="85" y="1143"/>
                    <a:pt x="83" y="1173"/>
                    <a:pt x="79" y="1204"/>
                  </a:cubicBezTo>
                  <a:cubicBezTo>
                    <a:pt x="79" y="1204"/>
                    <a:pt x="79" y="1204"/>
                    <a:pt x="79" y="1204"/>
                  </a:cubicBezTo>
                  <a:cubicBezTo>
                    <a:pt x="75" y="1239"/>
                    <a:pt x="74" y="1275"/>
                    <a:pt x="74" y="1311"/>
                  </a:cubicBezTo>
                  <a:cubicBezTo>
                    <a:pt x="74" y="1311"/>
                    <a:pt x="74" y="1311"/>
                    <a:pt x="74" y="1311"/>
                  </a:cubicBezTo>
                  <a:cubicBezTo>
                    <a:pt x="74" y="1366"/>
                    <a:pt x="77" y="1421"/>
                    <a:pt x="77" y="1474"/>
                  </a:cubicBezTo>
                  <a:cubicBezTo>
                    <a:pt x="77" y="1474"/>
                    <a:pt x="77" y="1474"/>
                    <a:pt x="77" y="1474"/>
                  </a:cubicBezTo>
                  <a:cubicBezTo>
                    <a:pt x="77" y="1549"/>
                    <a:pt x="61" y="1621"/>
                    <a:pt x="61" y="1696"/>
                  </a:cubicBezTo>
                  <a:cubicBezTo>
                    <a:pt x="61" y="1696"/>
                    <a:pt x="61" y="1696"/>
                    <a:pt x="61" y="1696"/>
                  </a:cubicBezTo>
                  <a:cubicBezTo>
                    <a:pt x="61" y="1696"/>
                    <a:pt x="61" y="1697"/>
                    <a:pt x="61" y="1697"/>
                  </a:cubicBezTo>
                  <a:cubicBezTo>
                    <a:pt x="61" y="1697"/>
                    <a:pt x="61" y="1697"/>
                    <a:pt x="61" y="1697"/>
                  </a:cubicBezTo>
                  <a:cubicBezTo>
                    <a:pt x="61" y="1756"/>
                    <a:pt x="64" y="1840"/>
                    <a:pt x="101" y="1879"/>
                  </a:cubicBezTo>
                  <a:cubicBezTo>
                    <a:pt x="101" y="1879"/>
                    <a:pt x="101" y="1879"/>
                    <a:pt x="101" y="1879"/>
                  </a:cubicBezTo>
                  <a:cubicBezTo>
                    <a:pt x="136" y="1916"/>
                    <a:pt x="201" y="1925"/>
                    <a:pt x="262" y="1925"/>
                  </a:cubicBezTo>
                  <a:cubicBezTo>
                    <a:pt x="262" y="1925"/>
                    <a:pt x="262" y="1925"/>
                    <a:pt x="262" y="1925"/>
                  </a:cubicBezTo>
                  <a:cubicBezTo>
                    <a:pt x="296" y="1925"/>
                    <a:pt x="329" y="1922"/>
                    <a:pt x="354" y="1921"/>
                  </a:cubicBezTo>
                  <a:cubicBezTo>
                    <a:pt x="354" y="1921"/>
                    <a:pt x="354" y="1921"/>
                    <a:pt x="354" y="1921"/>
                  </a:cubicBezTo>
                  <a:cubicBezTo>
                    <a:pt x="434" y="1916"/>
                    <a:pt x="509" y="1914"/>
                    <a:pt x="583" y="1914"/>
                  </a:cubicBezTo>
                  <a:cubicBezTo>
                    <a:pt x="583" y="1914"/>
                    <a:pt x="583" y="1914"/>
                    <a:pt x="583" y="1914"/>
                  </a:cubicBezTo>
                  <a:cubicBezTo>
                    <a:pt x="805" y="1914"/>
                    <a:pt x="1008" y="1931"/>
                    <a:pt x="1241" y="1933"/>
                  </a:cubicBezTo>
                  <a:close/>
                </a:path>
              </a:pathLst>
            </a:custGeom>
            <a:solidFill>
              <a:srgbClr val="753C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7" name="Freeform 7"/>
            <p:cNvSpPr>
              <a:spLocks noEditPoints="1"/>
            </p:cNvSpPr>
            <p:nvPr/>
          </p:nvSpPr>
          <p:spPr bwMode="auto">
            <a:xfrm>
              <a:off x="1671" y="2"/>
              <a:ext cx="4338" cy="4314"/>
            </a:xfrm>
            <a:custGeom>
              <a:avLst/>
              <a:gdLst>
                <a:gd name="T0" fmla="*/ 1848 w 1994"/>
                <a:gd name="T1" fmla="*/ 74 h 1983"/>
                <a:gd name="T2" fmla="*/ 1376 w 1994"/>
                <a:gd name="T3" fmla="*/ 67 h 1983"/>
                <a:gd name="T4" fmla="*/ 1173 w 1994"/>
                <a:gd name="T5" fmla="*/ 14 h 1983"/>
                <a:gd name="T6" fmla="*/ 65 w 1994"/>
                <a:gd name="T7" fmla="*/ 557 h 1983"/>
                <a:gd name="T8" fmla="*/ 65 w 1994"/>
                <a:gd name="T9" fmla="*/ 582 h 1983"/>
                <a:gd name="T10" fmla="*/ 29 w 1994"/>
                <a:gd name="T11" fmla="*/ 1232 h 1983"/>
                <a:gd name="T12" fmla="*/ 832 w 1994"/>
                <a:gd name="T13" fmla="*/ 1 h 1983"/>
                <a:gd name="T14" fmla="*/ 832 w 1994"/>
                <a:gd name="T15" fmla="*/ 1 h 1983"/>
                <a:gd name="T16" fmla="*/ 1035 w 1994"/>
                <a:gd name="T17" fmla="*/ 52 h 1983"/>
                <a:gd name="T18" fmla="*/ 11 w 1994"/>
                <a:gd name="T19" fmla="*/ 782 h 1983"/>
                <a:gd name="T20" fmla="*/ 1994 w 1994"/>
                <a:gd name="T21" fmla="*/ 1638 h 1983"/>
                <a:gd name="T22" fmla="*/ 1994 w 1994"/>
                <a:gd name="T23" fmla="*/ 1638 h 1983"/>
                <a:gd name="T24" fmla="*/ 1931 w 1994"/>
                <a:gd name="T25" fmla="*/ 419 h 1983"/>
                <a:gd name="T26" fmla="*/ 1981 w 1994"/>
                <a:gd name="T27" fmla="*/ 1424 h 1983"/>
                <a:gd name="T28" fmla="*/ 1931 w 1994"/>
                <a:gd name="T29" fmla="*/ 215 h 1983"/>
                <a:gd name="T30" fmla="*/ 1931 w 1994"/>
                <a:gd name="T31" fmla="*/ 215 h 1983"/>
                <a:gd name="T32" fmla="*/ 1937 w 1994"/>
                <a:gd name="T33" fmla="*/ 557 h 1983"/>
                <a:gd name="T34" fmla="*/ 1989 w 1994"/>
                <a:gd name="T35" fmla="*/ 1232 h 1983"/>
                <a:gd name="T36" fmla="*/ 1942 w 1994"/>
                <a:gd name="T37" fmla="*/ 1232 h 1983"/>
                <a:gd name="T38" fmla="*/ 1921 w 1994"/>
                <a:gd name="T39" fmla="*/ 760 h 1983"/>
                <a:gd name="T40" fmla="*/ 628 w 1994"/>
                <a:gd name="T41" fmla="*/ 75 h 1983"/>
                <a:gd name="T42" fmla="*/ 608 w 1994"/>
                <a:gd name="T43" fmla="*/ 76 h 1983"/>
                <a:gd name="T44" fmla="*/ 360 w 1994"/>
                <a:gd name="T45" fmla="*/ 62 h 1983"/>
                <a:gd name="T46" fmla="*/ 1973 w 1994"/>
                <a:gd name="T47" fmla="*/ 963 h 1983"/>
                <a:gd name="T48" fmla="*/ 1645 w 1994"/>
                <a:gd name="T49" fmla="*/ 20 h 1983"/>
                <a:gd name="T50" fmla="*/ 1645 w 1994"/>
                <a:gd name="T51" fmla="*/ 20 h 1983"/>
                <a:gd name="T52" fmla="*/ 1645 w 1994"/>
                <a:gd name="T53" fmla="*/ 1967 h 1983"/>
                <a:gd name="T54" fmla="*/ 832 w 1994"/>
                <a:gd name="T55" fmla="*/ 1983 h 1983"/>
                <a:gd name="T56" fmla="*/ 970 w 1994"/>
                <a:gd name="T57" fmla="*/ 1982 h 1983"/>
                <a:gd name="T58" fmla="*/ 970 w 1994"/>
                <a:gd name="T59" fmla="*/ 1982 h 1983"/>
                <a:gd name="T60" fmla="*/ 360 w 1994"/>
                <a:gd name="T61" fmla="*/ 1920 h 1983"/>
                <a:gd name="T62" fmla="*/ 222 w 1994"/>
                <a:gd name="T63" fmla="*/ 1923 h 1983"/>
                <a:gd name="T64" fmla="*/ 1783 w 1994"/>
                <a:gd name="T65" fmla="*/ 1971 h 1983"/>
                <a:gd name="T66" fmla="*/ 1844 w 1994"/>
                <a:gd name="T67" fmla="*/ 1919 h 1983"/>
                <a:gd name="T68" fmla="*/ 156 w 1994"/>
                <a:gd name="T69" fmla="*/ 74 h 1983"/>
                <a:gd name="T70" fmla="*/ 1413 w 1994"/>
                <a:gd name="T71" fmla="*/ 1957 h 1983"/>
                <a:gd name="T72" fmla="*/ 1376 w 1994"/>
                <a:gd name="T73" fmla="*/ 1959 h 1983"/>
                <a:gd name="T74" fmla="*/ 1173 w 1994"/>
                <a:gd name="T75" fmla="*/ 1931 h 1983"/>
                <a:gd name="T76" fmla="*/ 1993 w 1994"/>
                <a:gd name="T77" fmla="*/ 1776 h 1983"/>
                <a:gd name="T78" fmla="*/ 29 w 1994"/>
                <a:gd name="T79" fmla="*/ 1029 h 1983"/>
                <a:gd name="T80" fmla="*/ 12 w 1994"/>
                <a:gd name="T81" fmla="*/ 150 h 1983"/>
                <a:gd name="T82" fmla="*/ 74 w 1994"/>
                <a:gd name="T83" fmla="*/ 150 h 1983"/>
                <a:gd name="T84" fmla="*/ 73 w 1994"/>
                <a:gd name="T85" fmla="*/ 1435 h 1983"/>
                <a:gd name="T86" fmla="*/ 3 w 1994"/>
                <a:gd name="T87" fmla="*/ 419 h 1983"/>
                <a:gd name="T88" fmla="*/ 563 w 1994"/>
                <a:gd name="T89" fmla="*/ 1914 h 1983"/>
                <a:gd name="T90" fmla="*/ 563 w 1994"/>
                <a:gd name="T91" fmla="*/ 1914 h 1983"/>
                <a:gd name="T92" fmla="*/ 66 w 1994"/>
                <a:gd name="T93" fmla="*/ 1573 h 1983"/>
                <a:gd name="T94" fmla="*/ 76 w 1994"/>
                <a:gd name="T95" fmla="*/ 1842 h 1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994" h="1983">
                  <a:moveTo>
                    <a:pt x="1848" y="14"/>
                  </a:moveTo>
                  <a:cubicBezTo>
                    <a:pt x="1827" y="12"/>
                    <a:pt x="1805" y="11"/>
                    <a:pt x="1783" y="12"/>
                  </a:cubicBezTo>
                  <a:cubicBezTo>
                    <a:pt x="1783" y="64"/>
                    <a:pt x="1783" y="64"/>
                    <a:pt x="1783" y="64"/>
                  </a:cubicBezTo>
                  <a:cubicBezTo>
                    <a:pt x="1805" y="65"/>
                    <a:pt x="1828" y="68"/>
                    <a:pt x="1848" y="74"/>
                  </a:cubicBezTo>
                  <a:lnTo>
                    <a:pt x="1848" y="14"/>
                  </a:lnTo>
                  <a:close/>
                  <a:moveTo>
                    <a:pt x="1442" y="22"/>
                  </a:moveTo>
                  <a:cubicBezTo>
                    <a:pt x="1420" y="22"/>
                    <a:pt x="1398" y="22"/>
                    <a:pt x="1376" y="21"/>
                  </a:cubicBezTo>
                  <a:cubicBezTo>
                    <a:pt x="1376" y="67"/>
                    <a:pt x="1376" y="67"/>
                    <a:pt x="1376" y="67"/>
                  </a:cubicBezTo>
                  <a:cubicBezTo>
                    <a:pt x="1400" y="69"/>
                    <a:pt x="1421" y="70"/>
                    <a:pt x="1442" y="70"/>
                  </a:cubicBezTo>
                  <a:lnTo>
                    <a:pt x="1442" y="22"/>
                  </a:lnTo>
                  <a:close/>
                  <a:moveTo>
                    <a:pt x="1238" y="17"/>
                  </a:moveTo>
                  <a:cubicBezTo>
                    <a:pt x="1217" y="16"/>
                    <a:pt x="1195" y="15"/>
                    <a:pt x="1173" y="14"/>
                  </a:cubicBezTo>
                  <a:cubicBezTo>
                    <a:pt x="1173" y="52"/>
                    <a:pt x="1173" y="52"/>
                    <a:pt x="1173" y="52"/>
                  </a:cubicBezTo>
                  <a:cubicBezTo>
                    <a:pt x="1195" y="52"/>
                    <a:pt x="1216" y="53"/>
                    <a:pt x="1238" y="54"/>
                  </a:cubicBezTo>
                  <a:lnTo>
                    <a:pt x="1238" y="17"/>
                  </a:lnTo>
                  <a:close/>
                  <a:moveTo>
                    <a:pt x="65" y="557"/>
                  </a:moveTo>
                  <a:cubicBezTo>
                    <a:pt x="0" y="557"/>
                    <a:pt x="0" y="557"/>
                    <a:pt x="0" y="557"/>
                  </a:cubicBezTo>
                  <a:cubicBezTo>
                    <a:pt x="0" y="578"/>
                    <a:pt x="0" y="600"/>
                    <a:pt x="0" y="622"/>
                  </a:cubicBezTo>
                  <a:cubicBezTo>
                    <a:pt x="65" y="622"/>
                    <a:pt x="65" y="622"/>
                    <a:pt x="65" y="622"/>
                  </a:cubicBezTo>
                  <a:cubicBezTo>
                    <a:pt x="65" y="609"/>
                    <a:pt x="65" y="595"/>
                    <a:pt x="65" y="582"/>
                  </a:cubicBezTo>
                  <a:cubicBezTo>
                    <a:pt x="65" y="574"/>
                    <a:pt x="65" y="565"/>
                    <a:pt x="65" y="557"/>
                  </a:cubicBezTo>
                  <a:close/>
                  <a:moveTo>
                    <a:pt x="79" y="1166"/>
                  </a:moveTo>
                  <a:cubicBezTo>
                    <a:pt x="31" y="1166"/>
                    <a:pt x="31" y="1166"/>
                    <a:pt x="31" y="1166"/>
                  </a:cubicBezTo>
                  <a:cubicBezTo>
                    <a:pt x="30" y="1188"/>
                    <a:pt x="30" y="1210"/>
                    <a:pt x="29" y="1232"/>
                  </a:cubicBezTo>
                  <a:cubicBezTo>
                    <a:pt x="73" y="1232"/>
                    <a:pt x="73" y="1232"/>
                    <a:pt x="73" y="1232"/>
                  </a:cubicBezTo>
                  <a:cubicBezTo>
                    <a:pt x="74" y="1222"/>
                    <a:pt x="75" y="1212"/>
                    <a:pt x="76" y="1202"/>
                  </a:cubicBezTo>
                  <a:cubicBezTo>
                    <a:pt x="77" y="1190"/>
                    <a:pt x="79" y="1178"/>
                    <a:pt x="79" y="1166"/>
                  </a:cubicBezTo>
                  <a:close/>
                  <a:moveTo>
                    <a:pt x="832" y="1"/>
                  </a:moveTo>
                  <a:cubicBezTo>
                    <a:pt x="810" y="1"/>
                    <a:pt x="788" y="0"/>
                    <a:pt x="766" y="0"/>
                  </a:cubicBezTo>
                  <a:cubicBezTo>
                    <a:pt x="766" y="67"/>
                    <a:pt x="766" y="67"/>
                    <a:pt x="766" y="67"/>
                  </a:cubicBezTo>
                  <a:cubicBezTo>
                    <a:pt x="788" y="65"/>
                    <a:pt x="810" y="64"/>
                    <a:pt x="832" y="62"/>
                  </a:cubicBezTo>
                  <a:lnTo>
                    <a:pt x="832" y="1"/>
                  </a:lnTo>
                  <a:close/>
                  <a:moveTo>
                    <a:pt x="1035" y="8"/>
                  </a:moveTo>
                  <a:cubicBezTo>
                    <a:pt x="1013" y="7"/>
                    <a:pt x="991" y="6"/>
                    <a:pt x="970" y="5"/>
                  </a:cubicBezTo>
                  <a:cubicBezTo>
                    <a:pt x="970" y="55"/>
                    <a:pt x="970" y="55"/>
                    <a:pt x="970" y="55"/>
                  </a:cubicBezTo>
                  <a:cubicBezTo>
                    <a:pt x="991" y="54"/>
                    <a:pt x="1013" y="53"/>
                    <a:pt x="1035" y="52"/>
                  </a:cubicBezTo>
                  <a:lnTo>
                    <a:pt x="1035" y="8"/>
                  </a:lnTo>
                  <a:close/>
                  <a:moveTo>
                    <a:pt x="61" y="760"/>
                  </a:moveTo>
                  <a:cubicBezTo>
                    <a:pt x="8" y="760"/>
                    <a:pt x="8" y="760"/>
                    <a:pt x="8" y="760"/>
                  </a:cubicBezTo>
                  <a:cubicBezTo>
                    <a:pt x="9" y="767"/>
                    <a:pt x="10" y="775"/>
                    <a:pt x="11" y="782"/>
                  </a:cubicBezTo>
                  <a:cubicBezTo>
                    <a:pt x="12" y="797"/>
                    <a:pt x="14" y="811"/>
                    <a:pt x="15" y="825"/>
                  </a:cubicBezTo>
                  <a:cubicBezTo>
                    <a:pt x="61" y="825"/>
                    <a:pt x="61" y="825"/>
                    <a:pt x="61" y="825"/>
                  </a:cubicBezTo>
                  <a:cubicBezTo>
                    <a:pt x="60" y="803"/>
                    <a:pt x="60" y="782"/>
                    <a:pt x="61" y="760"/>
                  </a:cubicBezTo>
                  <a:close/>
                  <a:moveTo>
                    <a:pt x="1994" y="1638"/>
                  </a:moveTo>
                  <a:cubicBezTo>
                    <a:pt x="1993" y="1616"/>
                    <a:pt x="1991" y="1595"/>
                    <a:pt x="1990" y="1573"/>
                  </a:cubicBezTo>
                  <a:cubicBezTo>
                    <a:pt x="1942" y="1573"/>
                    <a:pt x="1942" y="1573"/>
                    <a:pt x="1942" y="1573"/>
                  </a:cubicBezTo>
                  <a:cubicBezTo>
                    <a:pt x="1940" y="1595"/>
                    <a:pt x="1937" y="1617"/>
                    <a:pt x="1934" y="1638"/>
                  </a:cubicBezTo>
                  <a:lnTo>
                    <a:pt x="1994" y="1638"/>
                  </a:lnTo>
                  <a:close/>
                  <a:moveTo>
                    <a:pt x="1980" y="419"/>
                  </a:moveTo>
                  <a:cubicBezTo>
                    <a:pt x="1982" y="397"/>
                    <a:pt x="1985" y="375"/>
                    <a:pt x="1987" y="353"/>
                  </a:cubicBezTo>
                  <a:cubicBezTo>
                    <a:pt x="1926" y="353"/>
                    <a:pt x="1926" y="353"/>
                    <a:pt x="1926" y="353"/>
                  </a:cubicBezTo>
                  <a:cubicBezTo>
                    <a:pt x="1927" y="376"/>
                    <a:pt x="1929" y="397"/>
                    <a:pt x="1931" y="419"/>
                  </a:cubicBezTo>
                  <a:lnTo>
                    <a:pt x="1980" y="419"/>
                  </a:lnTo>
                  <a:close/>
                  <a:moveTo>
                    <a:pt x="1948" y="1435"/>
                  </a:moveTo>
                  <a:cubicBezTo>
                    <a:pt x="1981" y="1435"/>
                    <a:pt x="1981" y="1435"/>
                    <a:pt x="1981" y="1435"/>
                  </a:cubicBezTo>
                  <a:cubicBezTo>
                    <a:pt x="1981" y="1431"/>
                    <a:pt x="1981" y="1428"/>
                    <a:pt x="1981" y="1424"/>
                  </a:cubicBezTo>
                  <a:cubicBezTo>
                    <a:pt x="1981" y="1406"/>
                    <a:pt x="1982" y="1388"/>
                    <a:pt x="1982" y="1370"/>
                  </a:cubicBezTo>
                  <a:cubicBezTo>
                    <a:pt x="1948" y="1370"/>
                    <a:pt x="1948" y="1370"/>
                    <a:pt x="1948" y="1370"/>
                  </a:cubicBezTo>
                  <a:cubicBezTo>
                    <a:pt x="1948" y="1391"/>
                    <a:pt x="1948" y="1413"/>
                    <a:pt x="1948" y="1435"/>
                  </a:cubicBezTo>
                  <a:close/>
                  <a:moveTo>
                    <a:pt x="1931" y="215"/>
                  </a:moveTo>
                  <a:cubicBezTo>
                    <a:pt x="1993" y="215"/>
                    <a:pt x="1993" y="215"/>
                    <a:pt x="1993" y="215"/>
                  </a:cubicBezTo>
                  <a:cubicBezTo>
                    <a:pt x="1993" y="194"/>
                    <a:pt x="1991" y="172"/>
                    <a:pt x="1988" y="150"/>
                  </a:cubicBezTo>
                  <a:cubicBezTo>
                    <a:pt x="1928" y="150"/>
                    <a:pt x="1928" y="150"/>
                    <a:pt x="1928" y="150"/>
                  </a:cubicBezTo>
                  <a:cubicBezTo>
                    <a:pt x="1931" y="168"/>
                    <a:pt x="1932" y="191"/>
                    <a:pt x="1931" y="215"/>
                  </a:cubicBezTo>
                  <a:close/>
                  <a:moveTo>
                    <a:pt x="1930" y="622"/>
                  </a:moveTo>
                  <a:cubicBezTo>
                    <a:pt x="1980" y="622"/>
                    <a:pt x="1980" y="622"/>
                    <a:pt x="1980" y="622"/>
                  </a:cubicBezTo>
                  <a:cubicBezTo>
                    <a:pt x="1980" y="600"/>
                    <a:pt x="1979" y="578"/>
                    <a:pt x="1978" y="557"/>
                  </a:cubicBezTo>
                  <a:cubicBezTo>
                    <a:pt x="1937" y="557"/>
                    <a:pt x="1937" y="557"/>
                    <a:pt x="1937" y="557"/>
                  </a:cubicBezTo>
                  <a:cubicBezTo>
                    <a:pt x="1936" y="559"/>
                    <a:pt x="1936" y="561"/>
                    <a:pt x="1936" y="564"/>
                  </a:cubicBezTo>
                  <a:cubicBezTo>
                    <a:pt x="1934" y="584"/>
                    <a:pt x="1932" y="603"/>
                    <a:pt x="1930" y="622"/>
                  </a:cubicBezTo>
                  <a:close/>
                  <a:moveTo>
                    <a:pt x="1942" y="1232"/>
                  </a:moveTo>
                  <a:cubicBezTo>
                    <a:pt x="1989" y="1232"/>
                    <a:pt x="1989" y="1232"/>
                    <a:pt x="1989" y="1232"/>
                  </a:cubicBezTo>
                  <a:cubicBezTo>
                    <a:pt x="1990" y="1210"/>
                    <a:pt x="1990" y="1188"/>
                    <a:pt x="1990" y="1166"/>
                  </a:cubicBezTo>
                  <a:cubicBezTo>
                    <a:pt x="1935" y="1166"/>
                    <a:pt x="1935" y="1166"/>
                    <a:pt x="1935" y="1166"/>
                  </a:cubicBezTo>
                  <a:cubicBezTo>
                    <a:pt x="1936" y="1174"/>
                    <a:pt x="1937" y="1182"/>
                    <a:pt x="1938" y="1190"/>
                  </a:cubicBezTo>
                  <a:cubicBezTo>
                    <a:pt x="1939" y="1204"/>
                    <a:pt x="1941" y="1218"/>
                    <a:pt x="1942" y="1232"/>
                  </a:cubicBezTo>
                  <a:close/>
                  <a:moveTo>
                    <a:pt x="1969" y="825"/>
                  </a:moveTo>
                  <a:cubicBezTo>
                    <a:pt x="1970" y="807"/>
                    <a:pt x="1972" y="789"/>
                    <a:pt x="1974" y="770"/>
                  </a:cubicBezTo>
                  <a:cubicBezTo>
                    <a:pt x="1975" y="767"/>
                    <a:pt x="1975" y="763"/>
                    <a:pt x="1975" y="760"/>
                  </a:cubicBezTo>
                  <a:cubicBezTo>
                    <a:pt x="1921" y="760"/>
                    <a:pt x="1921" y="760"/>
                    <a:pt x="1921" y="760"/>
                  </a:cubicBezTo>
                  <a:cubicBezTo>
                    <a:pt x="1920" y="782"/>
                    <a:pt x="1919" y="804"/>
                    <a:pt x="1919" y="825"/>
                  </a:cubicBezTo>
                  <a:lnTo>
                    <a:pt x="1969" y="825"/>
                  </a:lnTo>
                  <a:close/>
                  <a:moveTo>
                    <a:pt x="608" y="76"/>
                  </a:moveTo>
                  <a:cubicBezTo>
                    <a:pt x="615" y="76"/>
                    <a:pt x="622" y="75"/>
                    <a:pt x="628" y="75"/>
                  </a:cubicBezTo>
                  <a:cubicBezTo>
                    <a:pt x="628" y="0"/>
                    <a:pt x="628" y="0"/>
                    <a:pt x="628" y="0"/>
                  </a:cubicBezTo>
                  <a:cubicBezTo>
                    <a:pt x="606" y="0"/>
                    <a:pt x="585" y="0"/>
                    <a:pt x="563" y="1"/>
                  </a:cubicBezTo>
                  <a:cubicBezTo>
                    <a:pt x="563" y="76"/>
                    <a:pt x="563" y="76"/>
                    <a:pt x="563" y="76"/>
                  </a:cubicBezTo>
                  <a:cubicBezTo>
                    <a:pt x="579" y="77"/>
                    <a:pt x="594" y="77"/>
                    <a:pt x="608" y="76"/>
                  </a:cubicBezTo>
                  <a:close/>
                  <a:moveTo>
                    <a:pt x="425" y="8"/>
                  </a:moveTo>
                  <a:cubicBezTo>
                    <a:pt x="406" y="10"/>
                    <a:pt x="386" y="11"/>
                    <a:pt x="365" y="13"/>
                  </a:cubicBezTo>
                  <a:cubicBezTo>
                    <a:pt x="363" y="13"/>
                    <a:pt x="362" y="14"/>
                    <a:pt x="360" y="14"/>
                  </a:cubicBezTo>
                  <a:cubicBezTo>
                    <a:pt x="360" y="62"/>
                    <a:pt x="360" y="62"/>
                    <a:pt x="360" y="62"/>
                  </a:cubicBezTo>
                  <a:cubicBezTo>
                    <a:pt x="381" y="64"/>
                    <a:pt x="403" y="65"/>
                    <a:pt x="425" y="67"/>
                  </a:cubicBezTo>
                  <a:lnTo>
                    <a:pt x="425" y="8"/>
                  </a:lnTo>
                  <a:close/>
                  <a:moveTo>
                    <a:pt x="1979" y="1029"/>
                  </a:moveTo>
                  <a:cubicBezTo>
                    <a:pt x="1977" y="1007"/>
                    <a:pt x="1975" y="985"/>
                    <a:pt x="1973" y="963"/>
                  </a:cubicBezTo>
                  <a:cubicBezTo>
                    <a:pt x="1920" y="963"/>
                    <a:pt x="1920" y="963"/>
                    <a:pt x="1920" y="963"/>
                  </a:cubicBezTo>
                  <a:cubicBezTo>
                    <a:pt x="1921" y="985"/>
                    <a:pt x="1922" y="1007"/>
                    <a:pt x="1924" y="1029"/>
                  </a:cubicBezTo>
                  <a:lnTo>
                    <a:pt x="1979" y="1029"/>
                  </a:lnTo>
                  <a:close/>
                  <a:moveTo>
                    <a:pt x="1645" y="20"/>
                  </a:moveTo>
                  <a:cubicBezTo>
                    <a:pt x="1623" y="21"/>
                    <a:pt x="1601" y="21"/>
                    <a:pt x="1579" y="22"/>
                  </a:cubicBezTo>
                  <a:cubicBezTo>
                    <a:pt x="1579" y="65"/>
                    <a:pt x="1579" y="65"/>
                    <a:pt x="1579" y="65"/>
                  </a:cubicBezTo>
                  <a:cubicBezTo>
                    <a:pt x="1601" y="64"/>
                    <a:pt x="1622" y="63"/>
                    <a:pt x="1645" y="63"/>
                  </a:cubicBezTo>
                  <a:lnTo>
                    <a:pt x="1645" y="20"/>
                  </a:lnTo>
                  <a:close/>
                  <a:moveTo>
                    <a:pt x="1602" y="1919"/>
                  </a:moveTo>
                  <a:cubicBezTo>
                    <a:pt x="1594" y="1920"/>
                    <a:pt x="1587" y="1921"/>
                    <a:pt x="1579" y="1921"/>
                  </a:cubicBezTo>
                  <a:cubicBezTo>
                    <a:pt x="1579" y="1963"/>
                    <a:pt x="1579" y="1963"/>
                    <a:pt x="1579" y="1963"/>
                  </a:cubicBezTo>
                  <a:cubicBezTo>
                    <a:pt x="1601" y="1964"/>
                    <a:pt x="1623" y="1966"/>
                    <a:pt x="1645" y="1967"/>
                  </a:cubicBezTo>
                  <a:cubicBezTo>
                    <a:pt x="1645" y="1919"/>
                    <a:pt x="1645" y="1919"/>
                    <a:pt x="1645" y="1919"/>
                  </a:cubicBezTo>
                  <a:cubicBezTo>
                    <a:pt x="1626" y="1918"/>
                    <a:pt x="1610" y="1918"/>
                    <a:pt x="1602" y="1919"/>
                  </a:cubicBezTo>
                  <a:close/>
                  <a:moveTo>
                    <a:pt x="766" y="1981"/>
                  </a:moveTo>
                  <a:cubicBezTo>
                    <a:pt x="788" y="1982"/>
                    <a:pt x="810" y="1983"/>
                    <a:pt x="832" y="1983"/>
                  </a:cubicBezTo>
                  <a:cubicBezTo>
                    <a:pt x="832" y="1919"/>
                    <a:pt x="832" y="1919"/>
                    <a:pt x="832" y="1919"/>
                  </a:cubicBezTo>
                  <a:cubicBezTo>
                    <a:pt x="810" y="1919"/>
                    <a:pt x="788" y="1918"/>
                    <a:pt x="766" y="1917"/>
                  </a:cubicBezTo>
                  <a:lnTo>
                    <a:pt x="766" y="1981"/>
                  </a:lnTo>
                  <a:close/>
                  <a:moveTo>
                    <a:pt x="970" y="1982"/>
                  </a:moveTo>
                  <a:cubicBezTo>
                    <a:pt x="991" y="1982"/>
                    <a:pt x="1013" y="1981"/>
                    <a:pt x="1035" y="1980"/>
                  </a:cubicBezTo>
                  <a:cubicBezTo>
                    <a:pt x="1035" y="1927"/>
                    <a:pt x="1035" y="1927"/>
                    <a:pt x="1035" y="1927"/>
                  </a:cubicBezTo>
                  <a:cubicBezTo>
                    <a:pt x="1013" y="1927"/>
                    <a:pt x="991" y="1926"/>
                    <a:pt x="970" y="1925"/>
                  </a:cubicBezTo>
                  <a:lnTo>
                    <a:pt x="970" y="1982"/>
                  </a:lnTo>
                  <a:close/>
                  <a:moveTo>
                    <a:pt x="360" y="1970"/>
                  </a:moveTo>
                  <a:cubicBezTo>
                    <a:pt x="382" y="1969"/>
                    <a:pt x="403" y="1968"/>
                    <a:pt x="425" y="1966"/>
                  </a:cubicBezTo>
                  <a:cubicBezTo>
                    <a:pt x="425" y="1917"/>
                    <a:pt x="425" y="1917"/>
                    <a:pt x="425" y="1917"/>
                  </a:cubicBezTo>
                  <a:cubicBezTo>
                    <a:pt x="404" y="1918"/>
                    <a:pt x="382" y="1919"/>
                    <a:pt x="360" y="1920"/>
                  </a:cubicBezTo>
                  <a:lnTo>
                    <a:pt x="360" y="1970"/>
                  </a:lnTo>
                  <a:close/>
                  <a:moveTo>
                    <a:pt x="156" y="1963"/>
                  </a:moveTo>
                  <a:cubicBezTo>
                    <a:pt x="178" y="1966"/>
                    <a:pt x="201" y="1968"/>
                    <a:pt x="222" y="1969"/>
                  </a:cubicBezTo>
                  <a:cubicBezTo>
                    <a:pt x="222" y="1923"/>
                    <a:pt x="222" y="1923"/>
                    <a:pt x="222" y="1923"/>
                  </a:cubicBezTo>
                  <a:cubicBezTo>
                    <a:pt x="199" y="1921"/>
                    <a:pt x="177" y="1918"/>
                    <a:pt x="156" y="1912"/>
                  </a:cubicBezTo>
                  <a:lnTo>
                    <a:pt x="156" y="1963"/>
                  </a:lnTo>
                  <a:close/>
                  <a:moveTo>
                    <a:pt x="1783" y="1922"/>
                  </a:moveTo>
                  <a:cubicBezTo>
                    <a:pt x="1783" y="1971"/>
                    <a:pt x="1783" y="1971"/>
                    <a:pt x="1783" y="1971"/>
                  </a:cubicBezTo>
                  <a:cubicBezTo>
                    <a:pt x="1792" y="1971"/>
                    <a:pt x="1800" y="1971"/>
                    <a:pt x="1809" y="1970"/>
                  </a:cubicBezTo>
                  <a:cubicBezTo>
                    <a:pt x="1822" y="1969"/>
                    <a:pt x="1835" y="1968"/>
                    <a:pt x="1848" y="1966"/>
                  </a:cubicBezTo>
                  <a:cubicBezTo>
                    <a:pt x="1848" y="1919"/>
                    <a:pt x="1848" y="1919"/>
                    <a:pt x="1848" y="1919"/>
                  </a:cubicBezTo>
                  <a:cubicBezTo>
                    <a:pt x="1846" y="1919"/>
                    <a:pt x="1844" y="1919"/>
                    <a:pt x="1844" y="1919"/>
                  </a:cubicBezTo>
                  <a:cubicBezTo>
                    <a:pt x="1833" y="1921"/>
                    <a:pt x="1810" y="1922"/>
                    <a:pt x="1783" y="1922"/>
                  </a:cubicBezTo>
                  <a:close/>
                  <a:moveTo>
                    <a:pt x="222" y="12"/>
                  </a:moveTo>
                  <a:cubicBezTo>
                    <a:pt x="198" y="11"/>
                    <a:pt x="176" y="11"/>
                    <a:pt x="156" y="11"/>
                  </a:cubicBezTo>
                  <a:cubicBezTo>
                    <a:pt x="156" y="74"/>
                    <a:pt x="156" y="74"/>
                    <a:pt x="156" y="74"/>
                  </a:cubicBezTo>
                  <a:cubicBezTo>
                    <a:pt x="177" y="67"/>
                    <a:pt x="199" y="63"/>
                    <a:pt x="222" y="61"/>
                  </a:cubicBezTo>
                  <a:lnTo>
                    <a:pt x="222" y="12"/>
                  </a:lnTo>
                  <a:close/>
                  <a:moveTo>
                    <a:pt x="1376" y="1959"/>
                  </a:moveTo>
                  <a:cubicBezTo>
                    <a:pt x="1388" y="1959"/>
                    <a:pt x="1400" y="1958"/>
                    <a:pt x="1413" y="1957"/>
                  </a:cubicBezTo>
                  <a:cubicBezTo>
                    <a:pt x="1422" y="1957"/>
                    <a:pt x="1432" y="1957"/>
                    <a:pt x="1442" y="1957"/>
                  </a:cubicBezTo>
                  <a:cubicBezTo>
                    <a:pt x="1442" y="1930"/>
                    <a:pt x="1442" y="1930"/>
                    <a:pt x="1442" y="1930"/>
                  </a:cubicBezTo>
                  <a:cubicBezTo>
                    <a:pt x="1420" y="1931"/>
                    <a:pt x="1398" y="1931"/>
                    <a:pt x="1376" y="1932"/>
                  </a:cubicBezTo>
                  <a:lnTo>
                    <a:pt x="1376" y="1959"/>
                  </a:lnTo>
                  <a:close/>
                  <a:moveTo>
                    <a:pt x="1173" y="1972"/>
                  </a:moveTo>
                  <a:cubicBezTo>
                    <a:pt x="1195" y="1971"/>
                    <a:pt x="1216" y="1969"/>
                    <a:pt x="1238" y="1968"/>
                  </a:cubicBezTo>
                  <a:cubicBezTo>
                    <a:pt x="1238" y="1932"/>
                    <a:pt x="1238" y="1932"/>
                    <a:pt x="1238" y="1932"/>
                  </a:cubicBezTo>
                  <a:cubicBezTo>
                    <a:pt x="1216" y="1932"/>
                    <a:pt x="1194" y="1932"/>
                    <a:pt x="1173" y="1931"/>
                  </a:cubicBezTo>
                  <a:lnTo>
                    <a:pt x="1173" y="1972"/>
                  </a:lnTo>
                  <a:close/>
                  <a:moveTo>
                    <a:pt x="1930" y="1842"/>
                  </a:moveTo>
                  <a:cubicBezTo>
                    <a:pt x="1983" y="1842"/>
                    <a:pt x="1983" y="1842"/>
                    <a:pt x="1983" y="1842"/>
                  </a:cubicBezTo>
                  <a:cubicBezTo>
                    <a:pt x="1988" y="1821"/>
                    <a:pt x="1991" y="1799"/>
                    <a:pt x="1993" y="1776"/>
                  </a:cubicBezTo>
                  <a:cubicBezTo>
                    <a:pt x="1936" y="1776"/>
                    <a:pt x="1936" y="1776"/>
                    <a:pt x="1936" y="1776"/>
                  </a:cubicBezTo>
                  <a:cubicBezTo>
                    <a:pt x="1938" y="1803"/>
                    <a:pt x="1935" y="1824"/>
                    <a:pt x="1930" y="1842"/>
                  </a:cubicBezTo>
                  <a:close/>
                  <a:moveTo>
                    <a:pt x="26" y="963"/>
                  </a:moveTo>
                  <a:cubicBezTo>
                    <a:pt x="27" y="985"/>
                    <a:pt x="28" y="1007"/>
                    <a:pt x="29" y="1029"/>
                  </a:cubicBezTo>
                  <a:cubicBezTo>
                    <a:pt x="78" y="1029"/>
                    <a:pt x="78" y="1029"/>
                    <a:pt x="78" y="1029"/>
                  </a:cubicBezTo>
                  <a:cubicBezTo>
                    <a:pt x="76" y="1007"/>
                    <a:pt x="74" y="985"/>
                    <a:pt x="72" y="963"/>
                  </a:cubicBezTo>
                  <a:lnTo>
                    <a:pt x="26" y="963"/>
                  </a:lnTo>
                  <a:close/>
                  <a:moveTo>
                    <a:pt x="12" y="150"/>
                  </a:moveTo>
                  <a:cubicBezTo>
                    <a:pt x="12" y="163"/>
                    <a:pt x="13" y="177"/>
                    <a:pt x="15" y="192"/>
                  </a:cubicBezTo>
                  <a:cubicBezTo>
                    <a:pt x="16" y="200"/>
                    <a:pt x="17" y="208"/>
                    <a:pt x="18" y="215"/>
                  </a:cubicBezTo>
                  <a:cubicBezTo>
                    <a:pt x="58" y="215"/>
                    <a:pt x="58" y="215"/>
                    <a:pt x="58" y="215"/>
                  </a:cubicBezTo>
                  <a:cubicBezTo>
                    <a:pt x="61" y="192"/>
                    <a:pt x="66" y="170"/>
                    <a:pt x="74" y="150"/>
                  </a:cubicBezTo>
                  <a:lnTo>
                    <a:pt x="12" y="150"/>
                  </a:lnTo>
                  <a:close/>
                  <a:moveTo>
                    <a:pt x="20" y="1370"/>
                  </a:moveTo>
                  <a:cubicBezTo>
                    <a:pt x="18" y="1391"/>
                    <a:pt x="16" y="1413"/>
                    <a:pt x="13" y="1435"/>
                  </a:cubicBezTo>
                  <a:cubicBezTo>
                    <a:pt x="73" y="1435"/>
                    <a:pt x="73" y="1435"/>
                    <a:pt x="73" y="1435"/>
                  </a:cubicBezTo>
                  <a:cubicBezTo>
                    <a:pt x="72" y="1413"/>
                    <a:pt x="72" y="1392"/>
                    <a:pt x="71" y="1370"/>
                  </a:cubicBezTo>
                  <a:lnTo>
                    <a:pt x="20" y="1370"/>
                  </a:lnTo>
                  <a:close/>
                  <a:moveTo>
                    <a:pt x="9" y="353"/>
                  </a:moveTo>
                  <a:cubicBezTo>
                    <a:pt x="6" y="375"/>
                    <a:pt x="4" y="396"/>
                    <a:pt x="3" y="419"/>
                  </a:cubicBezTo>
                  <a:cubicBezTo>
                    <a:pt x="56" y="419"/>
                    <a:pt x="56" y="419"/>
                    <a:pt x="56" y="419"/>
                  </a:cubicBezTo>
                  <a:cubicBezTo>
                    <a:pt x="54" y="397"/>
                    <a:pt x="53" y="375"/>
                    <a:pt x="52" y="353"/>
                  </a:cubicBezTo>
                  <a:lnTo>
                    <a:pt x="9" y="353"/>
                  </a:lnTo>
                  <a:close/>
                  <a:moveTo>
                    <a:pt x="563" y="1914"/>
                  </a:moveTo>
                  <a:cubicBezTo>
                    <a:pt x="563" y="1964"/>
                    <a:pt x="563" y="1964"/>
                    <a:pt x="563" y="1964"/>
                  </a:cubicBezTo>
                  <a:cubicBezTo>
                    <a:pt x="583" y="1965"/>
                    <a:pt x="605" y="1967"/>
                    <a:pt x="628" y="1970"/>
                  </a:cubicBezTo>
                  <a:cubicBezTo>
                    <a:pt x="628" y="1914"/>
                    <a:pt x="628" y="1914"/>
                    <a:pt x="628" y="1914"/>
                  </a:cubicBezTo>
                  <a:cubicBezTo>
                    <a:pt x="607" y="1914"/>
                    <a:pt x="585" y="1914"/>
                    <a:pt x="563" y="1914"/>
                  </a:cubicBezTo>
                  <a:close/>
                  <a:moveTo>
                    <a:pt x="15" y="1573"/>
                  </a:moveTo>
                  <a:cubicBezTo>
                    <a:pt x="18" y="1595"/>
                    <a:pt x="20" y="1616"/>
                    <a:pt x="22" y="1638"/>
                  </a:cubicBezTo>
                  <a:cubicBezTo>
                    <a:pt x="60" y="1638"/>
                    <a:pt x="60" y="1638"/>
                    <a:pt x="60" y="1638"/>
                  </a:cubicBezTo>
                  <a:cubicBezTo>
                    <a:pt x="62" y="1617"/>
                    <a:pt x="64" y="1595"/>
                    <a:pt x="66" y="1573"/>
                  </a:cubicBezTo>
                  <a:lnTo>
                    <a:pt x="15" y="1573"/>
                  </a:lnTo>
                  <a:close/>
                  <a:moveTo>
                    <a:pt x="19" y="1776"/>
                  </a:moveTo>
                  <a:cubicBezTo>
                    <a:pt x="18" y="1798"/>
                    <a:pt x="17" y="1821"/>
                    <a:pt x="18" y="1842"/>
                  </a:cubicBezTo>
                  <a:cubicBezTo>
                    <a:pt x="76" y="1842"/>
                    <a:pt x="76" y="1842"/>
                    <a:pt x="76" y="1842"/>
                  </a:cubicBezTo>
                  <a:cubicBezTo>
                    <a:pt x="69" y="1822"/>
                    <a:pt x="64" y="1799"/>
                    <a:pt x="61" y="1776"/>
                  </a:cubicBezTo>
                  <a:lnTo>
                    <a:pt x="19" y="1776"/>
                  </a:lnTo>
                  <a:close/>
                </a:path>
              </a:pathLst>
            </a:custGeom>
            <a:solidFill>
              <a:srgbClr val="6BC9D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8" name="Freeform 8"/>
            <p:cNvSpPr>
              <a:spLocks noEditPoints="1"/>
            </p:cNvSpPr>
            <p:nvPr/>
          </p:nvSpPr>
          <p:spPr bwMode="auto">
            <a:xfrm>
              <a:off x="1667" y="-2"/>
              <a:ext cx="4344" cy="4322"/>
            </a:xfrm>
            <a:custGeom>
              <a:avLst/>
              <a:gdLst>
                <a:gd name="T0" fmla="*/ 834 w 1997"/>
                <a:gd name="T1" fmla="*/ 1987 h 1987"/>
                <a:gd name="T2" fmla="*/ 1037 w 1997"/>
                <a:gd name="T3" fmla="*/ 1928 h 1987"/>
                <a:gd name="T4" fmla="*/ 973 w 1997"/>
                <a:gd name="T5" fmla="*/ 1928 h 1987"/>
                <a:gd name="T6" fmla="*/ 1175 w 1997"/>
                <a:gd name="T7" fmla="*/ 1975 h 1987"/>
                <a:gd name="T8" fmla="*/ 1784 w 1997"/>
                <a:gd name="T9" fmla="*/ 1923 h 1987"/>
                <a:gd name="T10" fmla="*/ 1785 w 1997"/>
                <a:gd name="T11" fmla="*/ 1975 h 1987"/>
                <a:gd name="T12" fmla="*/ 1785 w 1997"/>
                <a:gd name="T13" fmla="*/ 1925 h 1987"/>
                <a:gd name="T14" fmla="*/ 362 w 1997"/>
                <a:gd name="T15" fmla="*/ 1974 h 1987"/>
                <a:gd name="T16" fmla="*/ 563 w 1997"/>
                <a:gd name="T17" fmla="*/ 1966 h 1987"/>
                <a:gd name="T18" fmla="*/ 583 w 1997"/>
                <a:gd name="T19" fmla="*/ 1917 h 1987"/>
                <a:gd name="T20" fmla="*/ 159 w 1997"/>
                <a:gd name="T21" fmla="*/ 1912 h 1987"/>
                <a:gd name="T22" fmla="*/ 1581 w 1997"/>
                <a:gd name="T23" fmla="*/ 1966 h 1987"/>
                <a:gd name="T24" fmla="*/ 1648 w 1997"/>
                <a:gd name="T25" fmla="*/ 1970 h 1987"/>
                <a:gd name="T26" fmla="*/ 1377 w 1997"/>
                <a:gd name="T27" fmla="*/ 1961 h 1987"/>
                <a:gd name="T28" fmla="*/ 1378 w 1997"/>
                <a:gd name="T29" fmla="*/ 1963 h 1987"/>
                <a:gd name="T30" fmla="*/ 1937 w 1997"/>
                <a:gd name="T31" fmla="*/ 1793 h 1987"/>
                <a:gd name="T32" fmla="*/ 1984 w 1997"/>
                <a:gd name="T33" fmla="*/ 1842 h 1987"/>
                <a:gd name="T34" fmla="*/ 63 w 1997"/>
                <a:gd name="T35" fmla="*/ 1777 h 1987"/>
                <a:gd name="T36" fmla="*/ 76 w 1997"/>
                <a:gd name="T37" fmla="*/ 1842 h 1987"/>
                <a:gd name="T38" fmla="*/ 1996 w 1997"/>
                <a:gd name="T39" fmla="*/ 1640 h 1987"/>
                <a:gd name="T40" fmla="*/ 22 w 1997"/>
                <a:gd name="T41" fmla="*/ 1641 h 1987"/>
                <a:gd name="T42" fmla="*/ 67 w 1997"/>
                <a:gd name="T43" fmla="*/ 1576 h 1987"/>
                <a:gd name="T44" fmla="*/ 1949 w 1997"/>
                <a:gd name="T45" fmla="*/ 1371 h 1987"/>
                <a:gd name="T46" fmla="*/ 1983 w 1997"/>
                <a:gd name="T47" fmla="*/ 1439 h 1987"/>
                <a:gd name="T48" fmla="*/ 14 w 1997"/>
                <a:gd name="T49" fmla="*/ 1437 h 1987"/>
                <a:gd name="T50" fmla="*/ 72 w 1997"/>
                <a:gd name="T51" fmla="*/ 1373 h 1987"/>
                <a:gd name="T52" fmla="*/ 1936 w 1997"/>
                <a:gd name="T53" fmla="*/ 1169 h 1987"/>
                <a:gd name="T54" fmla="*/ 1990 w 1997"/>
                <a:gd name="T55" fmla="*/ 1170 h 1987"/>
                <a:gd name="T56" fmla="*/ 81 w 1997"/>
                <a:gd name="T57" fmla="*/ 1168 h 1987"/>
                <a:gd name="T58" fmla="*/ 34 w 1997"/>
                <a:gd name="T59" fmla="*/ 1170 h 1987"/>
                <a:gd name="T60" fmla="*/ 1981 w 1997"/>
                <a:gd name="T61" fmla="*/ 1031 h 1987"/>
                <a:gd name="T62" fmla="*/ 30 w 1997"/>
                <a:gd name="T63" fmla="*/ 1031 h 1987"/>
                <a:gd name="T64" fmla="*/ 72 w 1997"/>
                <a:gd name="T65" fmla="*/ 967 h 1987"/>
                <a:gd name="T66" fmla="*/ 1977 w 1997"/>
                <a:gd name="T67" fmla="*/ 760 h 1987"/>
                <a:gd name="T68" fmla="*/ 1976 w 1997"/>
                <a:gd name="T69" fmla="*/ 763 h 1987"/>
                <a:gd name="T70" fmla="*/ 63 w 1997"/>
                <a:gd name="T71" fmla="*/ 762 h 1987"/>
                <a:gd name="T72" fmla="*/ 61 w 1997"/>
                <a:gd name="T73" fmla="*/ 763 h 1987"/>
                <a:gd name="T74" fmla="*/ 1939 w 1997"/>
                <a:gd name="T75" fmla="*/ 557 h 1987"/>
                <a:gd name="T76" fmla="*/ 1934 w 1997"/>
                <a:gd name="T77" fmla="*/ 623 h 1987"/>
                <a:gd name="T78" fmla="*/ 69 w 1997"/>
                <a:gd name="T79" fmla="*/ 584 h 1987"/>
                <a:gd name="T80" fmla="*/ 3 w 1997"/>
                <a:gd name="T81" fmla="*/ 560 h 1987"/>
                <a:gd name="T82" fmla="*/ 1984 w 1997"/>
                <a:gd name="T83" fmla="*/ 421 h 1987"/>
                <a:gd name="T84" fmla="*/ 3 w 1997"/>
                <a:gd name="T85" fmla="*/ 421 h 1987"/>
                <a:gd name="T86" fmla="*/ 53 w 1997"/>
                <a:gd name="T87" fmla="*/ 357 h 1987"/>
                <a:gd name="T88" fmla="*/ 14 w 1997"/>
                <a:gd name="T89" fmla="*/ 150 h 1987"/>
                <a:gd name="T90" fmla="*/ 21 w 1997"/>
                <a:gd name="T91" fmla="*/ 216 h 1987"/>
                <a:gd name="T92" fmla="*/ 1990 w 1997"/>
                <a:gd name="T93" fmla="*/ 150 h 1987"/>
                <a:gd name="T94" fmla="*/ 1994 w 1997"/>
                <a:gd name="T95" fmla="*/ 216 h 1987"/>
                <a:gd name="T96" fmla="*/ 610 w 1997"/>
                <a:gd name="T97" fmla="*/ 78 h 1987"/>
                <a:gd name="T98" fmla="*/ 157 w 1997"/>
                <a:gd name="T99" fmla="*/ 13 h 1987"/>
                <a:gd name="T100" fmla="*/ 158 w 1997"/>
                <a:gd name="T101" fmla="*/ 77 h 1987"/>
                <a:gd name="T102" fmla="*/ 1802 w 1997"/>
                <a:gd name="T103" fmla="*/ 12 h 1987"/>
                <a:gd name="T104" fmla="*/ 1786 w 1997"/>
                <a:gd name="T105" fmla="*/ 16 h 1987"/>
                <a:gd name="T106" fmla="*/ 1445 w 1997"/>
                <a:gd name="T107" fmla="*/ 24 h 1987"/>
                <a:gd name="T108" fmla="*/ 360 w 1997"/>
                <a:gd name="T109" fmla="*/ 64 h 1987"/>
                <a:gd name="T110" fmla="*/ 426 w 1997"/>
                <a:gd name="T111" fmla="*/ 68 h 1987"/>
                <a:gd name="T112" fmla="*/ 834 w 1997"/>
                <a:gd name="T113" fmla="*/ 3 h 1987"/>
                <a:gd name="T114" fmla="*/ 770 w 1997"/>
                <a:gd name="T115" fmla="*/ 67 h 1987"/>
                <a:gd name="T116" fmla="*/ 1581 w 1997"/>
                <a:gd name="T117" fmla="*/ 69 h 1987"/>
                <a:gd name="T118" fmla="*/ 1037 w 1997"/>
                <a:gd name="T119" fmla="*/ 8 h 1987"/>
                <a:gd name="T120" fmla="*/ 973 w 1997"/>
                <a:gd name="T121" fmla="*/ 9 h 1987"/>
                <a:gd name="T122" fmla="*/ 1242 w 1997"/>
                <a:gd name="T123" fmla="*/ 19 h 19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997" h="1987">
                  <a:moveTo>
                    <a:pt x="834" y="1987"/>
                  </a:moveTo>
                  <a:cubicBezTo>
                    <a:pt x="812" y="1986"/>
                    <a:pt x="790" y="1986"/>
                    <a:pt x="768" y="1985"/>
                  </a:cubicBezTo>
                  <a:cubicBezTo>
                    <a:pt x="768" y="1985"/>
                    <a:pt x="768" y="1985"/>
                    <a:pt x="768" y="1985"/>
                  </a:cubicBezTo>
                  <a:cubicBezTo>
                    <a:pt x="767" y="1985"/>
                    <a:pt x="767" y="1984"/>
                    <a:pt x="767" y="1983"/>
                  </a:cubicBezTo>
                  <a:cubicBezTo>
                    <a:pt x="767" y="1983"/>
                    <a:pt x="767" y="1983"/>
                    <a:pt x="767" y="1983"/>
                  </a:cubicBezTo>
                  <a:cubicBezTo>
                    <a:pt x="767" y="1919"/>
                    <a:pt x="767" y="1919"/>
                    <a:pt x="767" y="1919"/>
                  </a:cubicBezTo>
                  <a:cubicBezTo>
                    <a:pt x="767" y="1919"/>
                    <a:pt x="767" y="1918"/>
                    <a:pt x="767" y="1918"/>
                  </a:cubicBezTo>
                  <a:cubicBezTo>
                    <a:pt x="767" y="1918"/>
                    <a:pt x="767" y="1918"/>
                    <a:pt x="767" y="1918"/>
                  </a:cubicBezTo>
                  <a:cubicBezTo>
                    <a:pt x="768" y="1918"/>
                    <a:pt x="768" y="1918"/>
                    <a:pt x="768" y="1918"/>
                  </a:cubicBezTo>
                  <a:cubicBezTo>
                    <a:pt x="768" y="1918"/>
                    <a:pt x="768" y="1918"/>
                    <a:pt x="768" y="1918"/>
                  </a:cubicBezTo>
                  <a:cubicBezTo>
                    <a:pt x="790" y="1918"/>
                    <a:pt x="812" y="1919"/>
                    <a:pt x="834" y="1920"/>
                  </a:cubicBezTo>
                  <a:cubicBezTo>
                    <a:pt x="834" y="1920"/>
                    <a:pt x="834" y="1920"/>
                    <a:pt x="834" y="1920"/>
                  </a:cubicBezTo>
                  <a:cubicBezTo>
                    <a:pt x="835" y="1920"/>
                    <a:pt x="835" y="1921"/>
                    <a:pt x="835" y="1921"/>
                  </a:cubicBezTo>
                  <a:cubicBezTo>
                    <a:pt x="835" y="1921"/>
                    <a:pt x="835" y="1921"/>
                    <a:pt x="835" y="1921"/>
                  </a:cubicBezTo>
                  <a:cubicBezTo>
                    <a:pt x="835" y="1985"/>
                    <a:pt x="835" y="1985"/>
                    <a:pt x="835" y="1985"/>
                  </a:cubicBezTo>
                  <a:cubicBezTo>
                    <a:pt x="835" y="1986"/>
                    <a:pt x="835" y="1986"/>
                    <a:pt x="835" y="1986"/>
                  </a:cubicBezTo>
                  <a:cubicBezTo>
                    <a:pt x="835" y="1986"/>
                    <a:pt x="835" y="1986"/>
                    <a:pt x="835" y="1986"/>
                  </a:cubicBezTo>
                  <a:cubicBezTo>
                    <a:pt x="835" y="1987"/>
                    <a:pt x="834" y="1987"/>
                    <a:pt x="834" y="1987"/>
                  </a:cubicBezTo>
                  <a:cubicBezTo>
                    <a:pt x="834" y="1987"/>
                    <a:pt x="834" y="1987"/>
                    <a:pt x="834" y="1987"/>
                  </a:cubicBezTo>
                  <a:cubicBezTo>
                    <a:pt x="834" y="1987"/>
                    <a:pt x="834" y="1987"/>
                    <a:pt x="834" y="1987"/>
                  </a:cubicBezTo>
                  <a:close/>
                  <a:moveTo>
                    <a:pt x="832" y="1984"/>
                  </a:moveTo>
                  <a:cubicBezTo>
                    <a:pt x="832" y="1923"/>
                    <a:pt x="832" y="1923"/>
                    <a:pt x="832" y="1923"/>
                  </a:cubicBezTo>
                  <a:cubicBezTo>
                    <a:pt x="811" y="1922"/>
                    <a:pt x="791" y="1921"/>
                    <a:pt x="770" y="1921"/>
                  </a:cubicBezTo>
                  <a:cubicBezTo>
                    <a:pt x="770" y="1921"/>
                    <a:pt x="770" y="1921"/>
                    <a:pt x="770" y="1921"/>
                  </a:cubicBezTo>
                  <a:cubicBezTo>
                    <a:pt x="770" y="1982"/>
                    <a:pt x="770" y="1982"/>
                    <a:pt x="770" y="1982"/>
                  </a:cubicBezTo>
                  <a:cubicBezTo>
                    <a:pt x="791" y="1983"/>
                    <a:pt x="812" y="1983"/>
                    <a:pt x="832" y="1984"/>
                  </a:cubicBezTo>
                  <a:close/>
                  <a:moveTo>
                    <a:pt x="971" y="1985"/>
                  </a:moveTo>
                  <a:cubicBezTo>
                    <a:pt x="970" y="1985"/>
                    <a:pt x="970" y="1985"/>
                    <a:pt x="970" y="1984"/>
                  </a:cubicBezTo>
                  <a:cubicBezTo>
                    <a:pt x="970" y="1984"/>
                    <a:pt x="970" y="1984"/>
                    <a:pt x="970" y="1984"/>
                  </a:cubicBezTo>
                  <a:cubicBezTo>
                    <a:pt x="970" y="1927"/>
                    <a:pt x="970" y="1927"/>
                    <a:pt x="970" y="1927"/>
                  </a:cubicBezTo>
                  <a:cubicBezTo>
                    <a:pt x="970" y="1926"/>
                    <a:pt x="970" y="1926"/>
                    <a:pt x="971" y="1926"/>
                  </a:cubicBezTo>
                  <a:cubicBezTo>
                    <a:pt x="971" y="1926"/>
                    <a:pt x="971" y="1926"/>
                    <a:pt x="971" y="1926"/>
                  </a:cubicBezTo>
                  <a:cubicBezTo>
                    <a:pt x="971" y="1925"/>
                    <a:pt x="971" y="1925"/>
                    <a:pt x="972" y="1925"/>
                  </a:cubicBezTo>
                  <a:cubicBezTo>
                    <a:pt x="972" y="1925"/>
                    <a:pt x="972" y="1925"/>
                    <a:pt x="972" y="1925"/>
                  </a:cubicBezTo>
                  <a:cubicBezTo>
                    <a:pt x="993" y="1926"/>
                    <a:pt x="1015" y="1927"/>
                    <a:pt x="1037" y="1928"/>
                  </a:cubicBezTo>
                  <a:cubicBezTo>
                    <a:pt x="1037" y="1928"/>
                    <a:pt x="1037" y="1928"/>
                    <a:pt x="1037" y="1928"/>
                  </a:cubicBezTo>
                  <a:cubicBezTo>
                    <a:pt x="1038" y="1928"/>
                    <a:pt x="1039" y="1929"/>
                    <a:pt x="1039" y="1929"/>
                  </a:cubicBezTo>
                  <a:cubicBezTo>
                    <a:pt x="1039" y="1929"/>
                    <a:pt x="1039" y="1929"/>
                    <a:pt x="1039" y="1929"/>
                  </a:cubicBezTo>
                  <a:cubicBezTo>
                    <a:pt x="1039" y="1982"/>
                    <a:pt x="1039" y="1982"/>
                    <a:pt x="1039" y="1982"/>
                  </a:cubicBezTo>
                  <a:cubicBezTo>
                    <a:pt x="1039" y="1983"/>
                    <a:pt x="1038" y="1983"/>
                    <a:pt x="1037" y="1983"/>
                  </a:cubicBezTo>
                  <a:cubicBezTo>
                    <a:pt x="1037" y="1983"/>
                    <a:pt x="1037" y="1983"/>
                    <a:pt x="1037" y="1983"/>
                  </a:cubicBezTo>
                  <a:cubicBezTo>
                    <a:pt x="1015" y="1984"/>
                    <a:pt x="993" y="1985"/>
                    <a:pt x="972" y="1986"/>
                  </a:cubicBezTo>
                  <a:cubicBezTo>
                    <a:pt x="972" y="1986"/>
                    <a:pt x="972" y="1986"/>
                    <a:pt x="972" y="1986"/>
                  </a:cubicBezTo>
                  <a:cubicBezTo>
                    <a:pt x="972" y="1984"/>
                    <a:pt x="972" y="1984"/>
                    <a:pt x="972" y="1984"/>
                  </a:cubicBezTo>
                  <a:cubicBezTo>
                    <a:pt x="972" y="1986"/>
                    <a:pt x="972" y="1986"/>
                    <a:pt x="972" y="1986"/>
                  </a:cubicBezTo>
                  <a:cubicBezTo>
                    <a:pt x="972" y="1986"/>
                    <a:pt x="972" y="1986"/>
                    <a:pt x="972" y="1986"/>
                  </a:cubicBezTo>
                  <a:cubicBezTo>
                    <a:pt x="972" y="1986"/>
                    <a:pt x="972" y="1986"/>
                    <a:pt x="972" y="1986"/>
                  </a:cubicBezTo>
                  <a:cubicBezTo>
                    <a:pt x="971" y="1986"/>
                    <a:pt x="971" y="1986"/>
                    <a:pt x="971" y="1985"/>
                  </a:cubicBezTo>
                  <a:close/>
                  <a:moveTo>
                    <a:pt x="973" y="1983"/>
                  </a:moveTo>
                  <a:cubicBezTo>
                    <a:pt x="994" y="1982"/>
                    <a:pt x="1015" y="1981"/>
                    <a:pt x="1036" y="1980"/>
                  </a:cubicBezTo>
                  <a:cubicBezTo>
                    <a:pt x="1036" y="1980"/>
                    <a:pt x="1036" y="1980"/>
                    <a:pt x="1036" y="1980"/>
                  </a:cubicBezTo>
                  <a:cubicBezTo>
                    <a:pt x="1036" y="1931"/>
                    <a:pt x="1036" y="1931"/>
                    <a:pt x="1036" y="1931"/>
                  </a:cubicBezTo>
                  <a:cubicBezTo>
                    <a:pt x="1015" y="1930"/>
                    <a:pt x="994" y="1929"/>
                    <a:pt x="973" y="1928"/>
                  </a:cubicBezTo>
                  <a:cubicBezTo>
                    <a:pt x="973" y="1928"/>
                    <a:pt x="973" y="1928"/>
                    <a:pt x="973" y="1928"/>
                  </a:cubicBezTo>
                  <a:cubicBezTo>
                    <a:pt x="973" y="1983"/>
                    <a:pt x="973" y="1983"/>
                    <a:pt x="973" y="1983"/>
                  </a:cubicBezTo>
                  <a:close/>
                  <a:moveTo>
                    <a:pt x="1174" y="1975"/>
                  </a:moveTo>
                  <a:cubicBezTo>
                    <a:pt x="1174" y="1975"/>
                    <a:pt x="1173" y="1974"/>
                    <a:pt x="1173" y="1974"/>
                  </a:cubicBezTo>
                  <a:cubicBezTo>
                    <a:pt x="1173" y="1974"/>
                    <a:pt x="1173" y="1974"/>
                    <a:pt x="1173" y="1974"/>
                  </a:cubicBezTo>
                  <a:cubicBezTo>
                    <a:pt x="1173" y="1933"/>
                    <a:pt x="1173" y="1933"/>
                    <a:pt x="1173" y="1933"/>
                  </a:cubicBezTo>
                  <a:cubicBezTo>
                    <a:pt x="1173" y="1933"/>
                    <a:pt x="1173" y="1932"/>
                    <a:pt x="1174" y="1932"/>
                  </a:cubicBezTo>
                  <a:cubicBezTo>
                    <a:pt x="1174" y="1932"/>
                    <a:pt x="1174" y="1932"/>
                    <a:pt x="1174" y="1932"/>
                  </a:cubicBezTo>
                  <a:cubicBezTo>
                    <a:pt x="1174" y="1932"/>
                    <a:pt x="1174" y="1932"/>
                    <a:pt x="1175" y="1932"/>
                  </a:cubicBezTo>
                  <a:cubicBezTo>
                    <a:pt x="1175" y="1932"/>
                    <a:pt x="1175" y="1932"/>
                    <a:pt x="1175" y="1932"/>
                  </a:cubicBezTo>
                  <a:cubicBezTo>
                    <a:pt x="1196" y="1932"/>
                    <a:pt x="1218" y="1932"/>
                    <a:pt x="1240" y="1933"/>
                  </a:cubicBezTo>
                  <a:cubicBezTo>
                    <a:pt x="1240" y="1933"/>
                    <a:pt x="1240" y="1933"/>
                    <a:pt x="1240" y="1933"/>
                  </a:cubicBezTo>
                  <a:cubicBezTo>
                    <a:pt x="1241" y="1933"/>
                    <a:pt x="1242" y="1933"/>
                    <a:pt x="1242" y="1934"/>
                  </a:cubicBezTo>
                  <a:cubicBezTo>
                    <a:pt x="1242" y="1934"/>
                    <a:pt x="1242" y="1934"/>
                    <a:pt x="1242" y="1934"/>
                  </a:cubicBezTo>
                  <a:cubicBezTo>
                    <a:pt x="1242" y="1970"/>
                    <a:pt x="1242" y="1970"/>
                    <a:pt x="1242" y="1970"/>
                  </a:cubicBezTo>
                  <a:cubicBezTo>
                    <a:pt x="1242" y="1970"/>
                    <a:pt x="1241" y="1971"/>
                    <a:pt x="1240" y="1971"/>
                  </a:cubicBezTo>
                  <a:cubicBezTo>
                    <a:pt x="1240" y="1971"/>
                    <a:pt x="1240" y="1971"/>
                    <a:pt x="1240" y="1971"/>
                  </a:cubicBezTo>
                  <a:cubicBezTo>
                    <a:pt x="1219" y="1973"/>
                    <a:pt x="1197" y="1974"/>
                    <a:pt x="1175" y="1975"/>
                  </a:cubicBezTo>
                  <a:cubicBezTo>
                    <a:pt x="1175" y="1975"/>
                    <a:pt x="1175" y="1975"/>
                    <a:pt x="1175" y="1975"/>
                  </a:cubicBezTo>
                  <a:cubicBezTo>
                    <a:pt x="1175" y="1974"/>
                    <a:pt x="1175" y="1974"/>
                    <a:pt x="1175" y="1974"/>
                  </a:cubicBezTo>
                  <a:cubicBezTo>
                    <a:pt x="1175" y="1975"/>
                    <a:pt x="1175" y="1975"/>
                    <a:pt x="1175" y="1975"/>
                  </a:cubicBezTo>
                  <a:cubicBezTo>
                    <a:pt x="1175" y="1975"/>
                    <a:pt x="1175" y="1975"/>
                    <a:pt x="1175" y="1975"/>
                  </a:cubicBezTo>
                  <a:cubicBezTo>
                    <a:pt x="1175" y="1975"/>
                    <a:pt x="1175" y="1975"/>
                    <a:pt x="1175" y="1975"/>
                  </a:cubicBezTo>
                  <a:cubicBezTo>
                    <a:pt x="1174" y="1975"/>
                    <a:pt x="1174" y="1975"/>
                    <a:pt x="1174" y="1975"/>
                  </a:cubicBezTo>
                  <a:close/>
                  <a:moveTo>
                    <a:pt x="1176" y="1972"/>
                  </a:moveTo>
                  <a:cubicBezTo>
                    <a:pt x="1197" y="1971"/>
                    <a:pt x="1218" y="1970"/>
                    <a:pt x="1239" y="1968"/>
                  </a:cubicBezTo>
                  <a:cubicBezTo>
                    <a:pt x="1239" y="1968"/>
                    <a:pt x="1239" y="1968"/>
                    <a:pt x="1239" y="1968"/>
                  </a:cubicBezTo>
                  <a:cubicBezTo>
                    <a:pt x="1239" y="1936"/>
                    <a:pt x="1239" y="1936"/>
                    <a:pt x="1239" y="1936"/>
                  </a:cubicBezTo>
                  <a:cubicBezTo>
                    <a:pt x="1218" y="1935"/>
                    <a:pt x="1197" y="1935"/>
                    <a:pt x="1176" y="1935"/>
                  </a:cubicBezTo>
                  <a:cubicBezTo>
                    <a:pt x="1176" y="1935"/>
                    <a:pt x="1176" y="1935"/>
                    <a:pt x="1176" y="1935"/>
                  </a:cubicBezTo>
                  <a:cubicBezTo>
                    <a:pt x="1176" y="1972"/>
                    <a:pt x="1176" y="1972"/>
                    <a:pt x="1176" y="1972"/>
                  </a:cubicBezTo>
                  <a:close/>
                  <a:moveTo>
                    <a:pt x="1784" y="1974"/>
                  </a:moveTo>
                  <a:cubicBezTo>
                    <a:pt x="1783" y="1974"/>
                    <a:pt x="1783" y="1974"/>
                    <a:pt x="1783" y="1973"/>
                  </a:cubicBezTo>
                  <a:cubicBezTo>
                    <a:pt x="1783" y="1973"/>
                    <a:pt x="1783" y="1973"/>
                    <a:pt x="1783" y="1973"/>
                  </a:cubicBezTo>
                  <a:cubicBezTo>
                    <a:pt x="1783" y="1924"/>
                    <a:pt x="1783" y="1924"/>
                    <a:pt x="1783" y="1924"/>
                  </a:cubicBezTo>
                  <a:cubicBezTo>
                    <a:pt x="1783" y="1923"/>
                    <a:pt x="1783" y="1923"/>
                    <a:pt x="1784" y="1923"/>
                  </a:cubicBezTo>
                  <a:cubicBezTo>
                    <a:pt x="1784" y="1923"/>
                    <a:pt x="1784" y="1923"/>
                    <a:pt x="1784" y="1923"/>
                  </a:cubicBezTo>
                  <a:cubicBezTo>
                    <a:pt x="1784" y="1922"/>
                    <a:pt x="1784" y="1922"/>
                    <a:pt x="1785" y="1922"/>
                  </a:cubicBezTo>
                  <a:cubicBezTo>
                    <a:pt x="1785" y="1922"/>
                    <a:pt x="1785" y="1922"/>
                    <a:pt x="1785" y="1922"/>
                  </a:cubicBezTo>
                  <a:cubicBezTo>
                    <a:pt x="1788" y="1922"/>
                    <a:pt x="1791" y="1922"/>
                    <a:pt x="1795" y="1922"/>
                  </a:cubicBezTo>
                  <a:cubicBezTo>
                    <a:pt x="1795" y="1922"/>
                    <a:pt x="1795" y="1922"/>
                    <a:pt x="1795" y="1922"/>
                  </a:cubicBezTo>
                  <a:cubicBezTo>
                    <a:pt x="1818" y="1922"/>
                    <a:pt x="1837" y="1922"/>
                    <a:pt x="1846" y="1920"/>
                  </a:cubicBezTo>
                  <a:cubicBezTo>
                    <a:pt x="1846" y="1920"/>
                    <a:pt x="1846" y="1920"/>
                    <a:pt x="1846" y="1920"/>
                  </a:cubicBezTo>
                  <a:cubicBezTo>
                    <a:pt x="1846" y="1920"/>
                    <a:pt x="1847" y="1920"/>
                    <a:pt x="1850" y="1919"/>
                  </a:cubicBezTo>
                  <a:cubicBezTo>
                    <a:pt x="1850" y="1919"/>
                    <a:pt x="1850" y="1919"/>
                    <a:pt x="1850" y="1919"/>
                  </a:cubicBezTo>
                  <a:cubicBezTo>
                    <a:pt x="1850" y="1919"/>
                    <a:pt x="1851" y="1919"/>
                    <a:pt x="1851" y="1919"/>
                  </a:cubicBezTo>
                  <a:cubicBezTo>
                    <a:pt x="1851" y="1919"/>
                    <a:pt x="1851" y="1919"/>
                    <a:pt x="1851" y="1919"/>
                  </a:cubicBezTo>
                  <a:cubicBezTo>
                    <a:pt x="1851" y="1920"/>
                    <a:pt x="1852" y="1920"/>
                    <a:pt x="1852" y="1921"/>
                  </a:cubicBezTo>
                  <a:cubicBezTo>
                    <a:pt x="1852" y="1921"/>
                    <a:pt x="1852" y="1921"/>
                    <a:pt x="1852" y="1921"/>
                  </a:cubicBezTo>
                  <a:cubicBezTo>
                    <a:pt x="1852" y="1968"/>
                    <a:pt x="1852" y="1968"/>
                    <a:pt x="1852" y="1968"/>
                  </a:cubicBezTo>
                  <a:cubicBezTo>
                    <a:pt x="1852" y="1969"/>
                    <a:pt x="1851" y="1969"/>
                    <a:pt x="1850" y="1969"/>
                  </a:cubicBezTo>
                  <a:cubicBezTo>
                    <a:pt x="1850" y="1969"/>
                    <a:pt x="1850" y="1969"/>
                    <a:pt x="1850" y="1969"/>
                  </a:cubicBezTo>
                  <a:cubicBezTo>
                    <a:pt x="1838" y="1971"/>
                    <a:pt x="1824" y="1973"/>
                    <a:pt x="1811" y="1974"/>
                  </a:cubicBezTo>
                  <a:cubicBezTo>
                    <a:pt x="1811" y="1974"/>
                    <a:pt x="1811" y="1974"/>
                    <a:pt x="1811" y="1974"/>
                  </a:cubicBezTo>
                  <a:cubicBezTo>
                    <a:pt x="1802" y="1974"/>
                    <a:pt x="1794" y="1975"/>
                    <a:pt x="1785" y="1975"/>
                  </a:cubicBezTo>
                  <a:cubicBezTo>
                    <a:pt x="1785" y="1975"/>
                    <a:pt x="1785" y="1975"/>
                    <a:pt x="1785" y="1975"/>
                  </a:cubicBezTo>
                  <a:cubicBezTo>
                    <a:pt x="1785" y="1975"/>
                    <a:pt x="1785" y="1975"/>
                    <a:pt x="1785" y="1975"/>
                  </a:cubicBezTo>
                  <a:cubicBezTo>
                    <a:pt x="1785" y="1975"/>
                    <a:pt x="1785" y="1975"/>
                    <a:pt x="1785" y="1975"/>
                  </a:cubicBezTo>
                  <a:cubicBezTo>
                    <a:pt x="1784" y="1975"/>
                    <a:pt x="1784" y="1975"/>
                    <a:pt x="1784" y="1974"/>
                  </a:cubicBezTo>
                  <a:close/>
                  <a:moveTo>
                    <a:pt x="1786" y="1972"/>
                  </a:moveTo>
                  <a:cubicBezTo>
                    <a:pt x="1795" y="1971"/>
                    <a:pt x="1803" y="1971"/>
                    <a:pt x="1811" y="1971"/>
                  </a:cubicBezTo>
                  <a:cubicBezTo>
                    <a:pt x="1811" y="1971"/>
                    <a:pt x="1811" y="1971"/>
                    <a:pt x="1811" y="1971"/>
                  </a:cubicBezTo>
                  <a:cubicBezTo>
                    <a:pt x="1824" y="1970"/>
                    <a:pt x="1836" y="1968"/>
                    <a:pt x="1849" y="1967"/>
                  </a:cubicBezTo>
                  <a:cubicBezTo>
                    <a:pt x="1849" y="1967"/>
                    <a:pt x="1849" y="1967"/>
                    <a:pt x="1849" y="1967"/>
                  </a:cubicBezTo>
                  <a:cubicBezTo>
                    <a:pt x="1849" y="1922"/>
                    <a:pt x="1849" y="1922"/>
                    <a:pt x="1849" y="1922"/>
                  </a:cubicBezTo>
                  <a:cubicBezTo>
                    <a:pt x="1847" y="1923"/>
                    <a:pt x="1846" y="1923"/>
                    <a:pt x="1846" y="1923"/>
                  </a:cubicBezTo>
                  <a:cubicBezTo>
                    <a:pt x="1846" y="1923"/>
                    <a:pt x="1846" y="1923"/>
                    <a:pt x="1846" y="1923"/>
                  </a:cubicBezTo>
                  <a:cubicBezTo>
                    <a:pt x="1837" y="1925"/>
                    <a:pt x="1818" y="1925"/>
                    <a:pt x="1795" y="1925"/>
                  </a:cubicBezTo>
                  <a:cubicBezTo>
                    <a:pt x="1795" y="1925"/>
                    <a:pt x="1795" y="1925"/>
                    <a:pt x="1795" y="1925"/>
                  </a:cubicBezTo>
                  <a:cubicBezTo>
                    <a:pt x="1792" y="1925"/>
                    <a:pt x="1789" y="1925"/>
                    <a:pt x="1786" y="1925"/>
                  </a:cubicBezTo>
                  <a:cubicBezTo>
                    <a:pt x="1786" y="1925"/>
                    <a:pt x="1786" y="1925"/>
                    <a:pt x="1786" y="1925"/>
                  </a:cubicBezTo>
                  <a:cubicBezTo>
                    <a:pt x="1786" y="1972"/>
                    <a:pt x="1786" y="1972"/>
                    <a:pt x="1786" y="1972"/>
                  </a:cubicBezTo>
                  <a:close/>
                  <a:moveTo>
                    <a:pt x="1785" y="1925"/>
                  </a:moveTo>
                  <a:cubicBezTo>
                    <a:pt x="1785" y="1924"/>
                    <a:pt x="1785" y="1924"/>
                    <a:pt x="1785" y="1924"/>
                  </a:cubicBezTo>
                  <a:cubicBezTo>
                    <a:pt x="1785" y="1925"/>
                    <a:pt x="1785" y="1925"/>
                    <a:pt x="1785" y="1925"/>
                  </a:cubicBezTo>
                  <a:close/>
                  <a:moveTo>
                    <a:pt x="361" y="1973"/>
                  </a:moveTo>
                  <a:cubicBezTo>
                    <a:pt x="360" y="1973"/>
                    <a:pt x="360" y="1973"/>
                    <a:pt x="360" y="1972"/>
                  </a:cubicBezTo>
                  <a:cubicBezTo>
                    <a:pt x="360" y="1972"/>
                    <a:pt x="360" y="1972"/>
                    <a:pt x="360" y="1972"/>
                  </a:cubicBezTo>
                  <a:cubicBezTo>
                    <a:pt x="360" y="1922"/>
                    <a:pt x="360" y="1922"/>
                    <a:pt x="360" y="1922"/>
                  </a:cubicBezTo>
                  <a:cubicBezTo>
                    <a:pt x="360" y="1921"/>
                    <a:pt x="361" y="1920"/>
                    <a:pt x="362" y="1920"/>
                  </a:cubicBezTo>
                  <a:cubicBezTo>
                    <a:pt x="362" y="1920"/>
                    <a:pt x="362" y="1920"/>
                    <a:pt x="362" y="1920"/>
                  </a:cubicBezTo>
                  <a:cubicBezTo>
                    <a:pt x="384" y="1919"/>
                    <a:pt x="406" y="1918"/>
                    <a:pt x="427" y="1917"/>
                  </a:cubicBezTo>
                  <a:cubicBezTo>
                    <a:pt x="427" y="1917"/>
                    <a:pt x="427" y="1917"/>
                    <a:pt x="427" y="1917"/>
                  </a:cubicBezTo>
                  <a:cubicBezTo>
                    <a:pt x="428" y="1917"/>
                    <a:pt x="428" y="1917"/>
                    <a:pt x="428" y="1918"/>
                  </a:cubicBezTo>
                  <a:cubicBezTo>
                    <a:pt x="428" y="1918"/>
                    <a:pt x="428" y="1918"/>
                    <a:pt x="428" y="1918"/>
                  </a:cubicBezTo>
                  <a:cubicBezTo>
                    <a:pt x="429" y="1918"/>
                    <a:pt x="429" y="1918"/>
                    <a:pt x="429" y="1919"/>
                  </a:cubicBezTo>
                  <a:cubicBezTo>
                    <a:pt x="429" y="1919"/>
                    <a:pt x="429" y="1919"/>
                    <a:pt x="429" y="1919"/>
                  </a:cubicBezTo>
                  <a:cubicBezTo>
                    <a:pt x="429" y="1968"/>
                    <a:pt x="429" y="1968"/>
                    <a:pt x="429" y="1968"/>
                  </a:cubicBezTo>
                  <a:cubicBezTo>
                    <a:pt x="429" y="1969"/>
                    <a:pt x="428" y="1970"/>
                    <a:pt x="427" y="1970"/>
                  </a:cubicBezTo>
                  <a:cubicBezTo>
                    <a:pt x="427" y="1970"/>
                    <a:pt x="427" y="1970"/>
                    <a:pt x="427" y="1970"/>
                  </a:cubicBezTo>
                  <a:cubicBezTo>
                    <a:pt x="405" y="1971"/>
                    <a:pt x="384" y="1973"/>
                    <a:pt x="362" y="1974"/>
                  </a:cubicBezTo>
                  <a:cubicBezTo>
                    <a:pt x="362" y="1974"/>
                    <a:pt x="362" y="1974"/>
                    <a:pt x="362" y="1974"/>
                  </a:cubicBezTo>
                  <a:cubicBezTo>
                    <a:pt x="362" y="1972"/>
                    <a:pt x="362" y="1972"/>
                    <a:pt x="362" y="1972"/>
                  </a:cubicBezTo>
                  <a:cubicBezTo>
                    <a:pt x="362" y="1974"/>
                    <a:pt x="362" y="1974"/>
                    <a:pt x="362" y="1974"/>
                  </a:cubicBezTo>
                  <a:cubicBezTo>
                    <a:pt x="362" y="1974"/>
                    <a:pt x="362" y="1974"/>
                    <a:pt x="362" y="1974"/>
                  </a:cubicBezTo>
                  <a:cubicBezTo>
                    <a:pt x="362" y="1974"/>
                    <a:pt x="362" y="1974"/>
                    <a:pt x="362" y="1974"/>
                  </a:cubicBezTo>
                  <a:cubicBezTo>
                    <a:pt x="361" y="1974"/>
                    <a:pt x="361" y="1974"/>
                    <a:pt x="361" y="1973"/>
                  </a:cubicBezTo>
                  <a:close/>
                  <a:moveTo>
                    <a:pt x="363" y="1971"/>
                  </a:moveTo>
                  <a:cubicBezTo>
                    <a:pt x="384" y="1970"/>
                    <a:pt x="405" y="1968"/>
                    <a:pt x="426" y="1967"/>
                  </a:cubicBezTo>
                  <a:cubicBezTo>
                    <a:pt x="426" y="1967"/>
                    <a:pt x="426" y="1967"/>
                    <a:pt x="426" y="1967"/>
                  </a:cubicBezTo>
                  <a:cubicBezTo>
                    <a:pt x="426" y="1920"/>
                    <a:pt x="426" y="1920"/>
                    <a:pt x="426" y="1920"/>
                  </a:cubicBezTo>
                  <a:cubicBezTo>
                    <a:pt x="405" y="1921"/>
                    <a:pt x="384" y="1922"/>
                    <a:pt x="363" y="1923"/>
                  </a:cubicBezTo>
                  <a:cubicBezTo>
                    <a:pt x="363" y="1923"/>
                    <a:pt x="363" y="1923"/>
                    <a:pt x="363" y="1923"/>
                  </a:cubicBezTo>
                  <a:cubicBezTo>
                    <a:pt x="363" y="1971"/>
                    <a:pt x="363" y="1971"/>
                    <a:pt x="363" y="1971"/>
                  </a:cubicBezTo>
                  <a:close/>
                  <a:moveTo>
                    <a:pt x="630" y="1973"/>
                  </a:moveTo>
                  <a:cubicBezTo>
                    <a:pt x="607" y="1971"/>
                    <a:pt x="585" y="1969"/>
                    <a:pt x="565" y="1968"/>
                  </a:cubicBezTo>
                  <a:cubicBezTo>
                    <a:pt x="565" y="1968"/>
                    <a:pt x="565" y="1968"/>
                    <a:pt x="565" y="1968"/>
                  </a:cubicBezTo>
                  <a:cubicBezTo>
                    <a:pt x="564" y="1968"/>
                    <a:pt x="563" y="1967"/>
                    <a:pt x="563" y="1966"/>
                  </a:cubicBezTo>
                  <a:cubicBezTo>
                    <a:pt x="563" y="1966"/>
                    <a:pt x="563" y="1966"/>
                    <a:pt x="563" y="1966"/>
                  </a:cubicBezTo>
                  <a:cubicBezTo>
                    <a:pt x="563" y="1916"/>
                    <a:pt x="563" y="1916"/>
                    <a:pt x="563" y="1916"/>
                  </a:cubicBezTo>
                  <a:cubicBezTo>
                    <a:pt x="563" y="1915"/>
                    <a:pt x="564" y="1914"/>
                    <a:pt x="565" y="1914"/>
                  </a:cubicBezTo>
                  <a:cubicBezTo>
                    <a:pt x="565" y="1914"/>
                    <a:pt x="565" y="1914"/>
                    <a:pt x="565" y="1914"/>
                  </a:cubicBezTo>
                  <a:cubicBezTo>
                    <a:pt x="571" y="1914"/>
                    <a:pt x="577" y="1914"/>
                    <a:pt x="583" y="1914"/>
                  </a:cubicBezTo>
                  <a:cubicBezTo>
                    <a:pt x="583" y="1914"/>
                    <a:pt x="583" y="1914"/>
                    <a:pt x="583" y="1914"/>
                  </a:cubicBezTo>
                  <a:cubicBezTo>
                    <a:pt x="599" y="1914"/>
                    <a:pt x="615" y="1914"/>
                    <a:pt x="630" y="1915"/>
                  </a:cubicBezTo>
                  <a:cubicBezTo>
                    <a:pt x="630" y="1915"/>
                    <a:pt x="630" y="1915"/>
                    <a:pt x="630" y="1915"/>
                  </a:cubicBezTo>
                  <a:cubicBezTo>
                    <a:pt x="631" y="1915"/>
                    <a:pt x="632" y="1915"/>
                    <a:pt x="632" y="1916"/>
                  </a:cubicBezTo>
                  <a:cubicBezTo>
                    <a:pt x="632" y="1916"/>
                    <a:pt x="632" y="1916"/>
                    <a:pt x="632" y="1916"/>
                  </a:cubicBezTo>
                  <a:cubicBezTo>
                    <a:pt x="632" y="1972"/>
                    <a:pt x="632" y="1972"/>
                    <a:pt x="632" y="1972"/>
                  </a:cubicBezTo>
                  <a:cubicBezTo>
                    <a:pt x="632" y="1972"/>
                    <a:pt x="632" y="1972"/>
                    <a:pt x="631" y="1973"/>
                  </a:cubicBezTo>
                  <a:cubicBezTo>
                    <a:pt x="631" y="1973"/>
                    <a:pt x="631" y="1973"/>
                    <a:pt x="631" y="1973"/>
                  </a:cubicBezTo>
                  <a:cubicBezTo>
                    <a:pt x="631" y="1973"/>
                    <a:pt x="631" y="1973"/>
                    <a:pt x="630" y="1973"/>
                  </a:cubicBezTo>
                  <a:cubicBezTo>
                    <a:pt x="630" y="1973"/>
                    <a:pt x="630" y="1973"/>
                    <a:pt x="630" y="1973"/>
                  </a:cubicBezTo>
                  <a:cubicBezTo>
                    <a:pt x="630" y="1973"/>
                    <a:pt x="630" y="1973"/>
                    <a:pt x="630" y="1973"/>
                  </a:cubicBezTo>
                  <a:close/>
                  <a:moveTo>
                    <a:pt x="629" y="1970"/>
                  </a:moveTo>
                  <a:cubicBezTo>
                    <a:pt x="629" y="1918"/>
                    <a:pt x="629" y="1918"/>
                    <a:pt x="629" y="1918"/>
                  </a:cubicBezTo>
                  <a:cubicBezTo>
                    <a:pt x="614" y="1917"/>
                    <a:pt x="598" y="1917"/>
                    <a:pt x="583" y="1917"/>
                  </a:cubicBezTo>
                  <a:cubicBezTo>
                    <a:pt x="583" y="1917"/>
                    <a:pt x="583" y="1917"/>
                    <a:pt x="583" y="1917"/>
                  </a:cubicBezTo>
                  <a:cubicBezTo>
                    <a:pt x="578" y="1917"/>
                    <a:pt x="572" y="1917"/>
                    <a:pt x="566" y="1917"/>
                  </a:cubicBezTo>
                  <a:cubicBezTo>
                    <a:pt x="566" y="1917"/>
                    <a:pt x="566" y="1917"/>
                    <a:pt x="566" y="1917"/>
                  </a:cubicBezTo>
                  <a:cubicBezTo>
                    <a:pt x="566" y="1965"/>
                    <a:pt x="566" y="1965"/>
                    <a:pt x="566" y="1965"/>
                  </a:cubicBezTo>
                  <a:cubicBezTo>
                    <a:pt x="586" y="1966"/>
                    <a:pt x="607" y="1968"/>
                    <a:pt x="629" y="1970"/>
                  </a:cubicBezTo>
                  <a:close/>
                  <a:moveTo>
                    <a:pt x="565" y="1917"/>
                  </a:moveTo>
                  <a:cubicBezTo>
                    <a:pt x="565" y="1916"/>
                    <a:pt x="565" y="1916"/>
                    <a:pt x="565" y="1916"/>
                  </a:cubicBezTo>
                  <a:cubicBezTo>
                    <a:pt x="565" y="1917"/>
                    <a:pt x="565" y="1917"/>
                    <a:pt x="565" y="1917"/>
                  </a:cubicBezTo>
                  <a:close/>
                  <a:moveTo>
                    <a:pt x="224" y="1972"/>
                  </a:moveTo>
                  <a:cubicBezTo>
                    <a:pt x="203" y="1971"/>
                    <a:pt x="180" y="1970"/>
                    <a:pt x="158" y="1967"/>
                  </a:cubicBezTo>
                  <a:cubicBezTo>
                    <a:pt x="158" y="1967"/>
                    <a:pt x="158" y="1967"/>
                    <a:pt x="158" y="1967"/>
                  </a:cubicBezTo>
                  <a:cubicBezTo>
                    <a:pt x="157" y="1966"/>
                    <a:pt x="157" y="1966"/>
                    <a:pt x="157" y="1965"/>
                  </a:cubicBezTo>
                  <a:cubicBezTo>
                    <a:pt x="157" y="1965"/>
                    <a:pt x="157" y="1965"/>
                    <a:pt x="157" y="1965"/>
                  </a:cubicBezTo>
                  <a:cubicBezTo>
                    <a:pt x="157" y="1914"/>
                    <a:pt x="157" y="1914"/>
                    <a:pt x="157" y="1914"/>
                  </a:cubicBezTo>
                  <a:cubicBezTo>
                    <a:pt x="157" y="1913"/>
                    <a:pt x="157" y="1913"/>
                    <a:pt x="158" y="1913"/>
                  </a:cubicBezTo>
                  <a:cubicBezTo>
                    <a:pt x="158" y="1913"/>
                    <a:pt x="158" y="1913"/>
                    <a:pt x="158" y="1913"/>
                  </a:cubicBezTo>
                  <a:cubicBezTo>
                    <a:pt x="158" y="1912"/>
                    <a:pt x="158" y="1912"/>
                    <a:pt x="159" y="1912"/>
                  </a:cubicBezTo>
                  <a:cubicBezTo>
                    <a:pt x="159" y="1912"/>
                    <a:pt x="159" y="1912"/>
                    <a:pt x="159" y="1912"/>
                  </a:cubicBezTo>
                  <a:cubicBezTo>
                    <a:pt x="179" y="1919"/>
                    <a:pt x="201" y="1922"/>
                    <a:pt x="224" y="1924"/>
                  </a:cubicBezTo>
                  <a:cubicBezTo>
                    <a:pt x="224" y="1924"/>
                    <a:pt x="224" y="1924"/>
                    <a:pt x="224" y="1924"/>
                  </a:cubicBezTo>
                  <a:cubicBezTo>
                    <a:pt x="225" y="1924"/>
                    <a:pt x="225" y="1924"/>
                    <a:pt x="225" y="1925"/>
                  </a:cubicBezTo>
                  <a:cubicBezTo>
                    <a:pt x="225" y="1925"/>
                    <a:pt x="225" y="1925"/>
                    <a:pt x="225" y="1925"/>
                  </a:cubicBezTo>
                  <a:cubicBezTo>
                    <a:pt x="225" y="1971"/>
                    <a:pt x="225" y="1971"/>
                    <a:pt x="225" y="1971"/>
                  </a:cubicBezTo>
                  <a:cubicBezTo>
                    <a:pt x="225" y="1971"/>
                    <a:pt x="225" y="1971"/>
                    <a:pt x="225" y="1972"/>
                  </a:cubicBezTo>
                  <a:cubicBezTo>
                    <a:pt x="225" y="1972"/>
                    <a:pt x="225" y="1972"/>
                    <a:pt x="225" y="1972"/>
                  </a:cubicBezTo>
                  <a:cubicBezTo>
                    <a:pt x="225" y="1972"/>
                    <a:pt x="224" y="1972"/>
                    <a:pt x="224" y="1972"/>
                  </a:cubicBezTo>
                  <a:cubicBezTo>
                    <a:pt x="224" y="1972"/>
                    <a:pt x="224" y="1972"/>
                    <a:pt x="224" y="1972"/>
                  </a:cubicBezTo>
                  <a:cubicBezTo>
                    <a:pt x="224" y="1972"/>
                    <a:pt x="224" y="1972"/>
                    <a:pt x="224" y="1972"/>
                  </a:cubicBezTo>
                  <a:close/>
                  <a:moveTo>
                    <a:pt x="222" y="1969"/>
                  </a:moveTo>
                  <a:cubicBezTo>
                    <a:pt x="222" y="1927"/>
                    <a:pt x="222" y="1927"/>
                    <a:pt x="222" y="1927"/>
                  </a:cubicBezTo>
                  <a:cubicBezTo>
                    <a:pt x="201" y="1925"/>
                    <a:pt x="179" y="1922"/>
                    <a:pt x="160" y="1916"/>
                  </a:cubicBezTo>
                  <a:cubicBezTo>
                    <a:pt x="160" y="1916"/>
                    <a:pt x="160" y="1916"/>
                    <a:pt x="160" y="1916"/>
                  </a:cubicBezTo>
                  <a:cubicBezTo>
                    <a:pt x="160" y="1964"/>
                    <a:pt x="160" y="1964"/>
                    <a:pt x="160" y="1964"/>
                  </a:cubicBezTo>
                  <a:cubicBezTo>
                    <a:pt x="181" y="1967"/>
                    <a:pt x="202" y="1968"/>
                    <a:pt x="222" y="1969"/>
                  </a:cubicBezTo>
                  <a:close/>
                  <a:moveTo>
                    <a:pt x="1647" y="1971"/>
                  </a:moveTo>
                  <a:cubicBezTo>
                    <a:pt x="1625" y="1969"/>
                    <a:pt x="1603" y="1968"/>
                    <a:pt x="1581" y="1966"/>
                  </a:cubicBezTo>
                  <a:cubicBezTo>
                    <a:pt x="1581" y="1966"/>
                    <a:pt x="1581" y="1966"/>
                    <a:pt x="1581" y="1966"/>
                  </a:cubicBezTo>
                  <a:cubicBezTo>
                    <a:pt x="1581" y="1966"/>
                    <a:pt x="1580" y="1965"/>
                    <a:pt x="1580" y="1965"/>
                  </a:cubicBezTo>
                  <a:cubicBezTo>
                    <a:pt x="1580" y="1965"/>
                    <a:pt x="1580" y="1965"/>
                    <a:pt x="1580" y="1965"/>
                  </a:cubicBezTo>
                  <a:cubicBezTo>
                    <a:pt x="1580" y="1923"/>
                    <a:pt x="1580" y="1923"/>
                    <a:pt x="1580" y="1923"/>
                  </a:cubicBezTo>
                  <a:cubicBezTo>
                    <a:pt x="1580" y="1922"/>
                    <a:pt x="1580" y="1922"/>
                    <a:pt x="1581" y="1922"/>
                  </a:cubicBezTo>
                  <a:cubicBezTo>
                    <a:pt x="1581" y="1922"/>
                    <a:pt x="1581" y="1922"/>
                    <a:pt x="1581" y="1922"/>
                  </a:cubicBezTo>
                  <a:cubicBezTo>
                    <a:pt x="1589" y="1921"/>
                    <a:pt x="1596" y="1920"/>
                    <a:pt x="1604" y="1920"/>
                  </a:cubicBezTo>
                  <a:cubicBezTo>
                    <a:pt x="1604" y="1920"/>
                    <a:pt x="1604" y="1920"/>
                    <a:pt x="1604" y="1920"/>
                  </a:cubicBezTo>
                  <a:cubicBezTo>
                    <a:pt x="1604" y="1920"/>
                    <a:pt x="1604" y="1920"/>
                    <a:pt x="1604" y="1920"/>
                  </a:cubicBezTo>
                  <a:cubicBezTo>
                    <a:pt x="1609" y="1919"/>
                    <a:pt x="1618" y="1919"/>
                    <a:pt x="1628" y="1919"/>
                  </a:cubicBezTo>
                  <a:cubicBezTo>
                    <a:pt x="1628" y="1919"/>
                    <a:pt x="1628" y="1919"/>
                    <a:pt x="1628" y="1919"/>
                  </a:cubicBezTo>
                  <a:cubicBezTo>
                    <a:pt x="1634" y="1919"/>
                    <a:pt x="1640" y="1919"/>
                    <a:pt x="1647" y="1919"/>
                  </a:cubicBezTo>
                  <a:cubicBezTo>
                    <a:pt x="1647" y="1919"/>
                    <a:pt x="1647" y="1919"/>
                    <a:pt x="1647" y="1919"/>
                  </a:cubicBezTo>
                  <a:cubicBezTo>
                    <a:pt x="1648" y="1919"/>
                    <a:pt x="1648" y="1920"/>
                    <a:pt x="1648" y="1921"/>
                  </a:cubicBezTo>
                  <a:cubicBezTo>
                    <a:pt x="1648" y="1921"/>
                    <a:pt x="1648" y="1921"/>
                    <a:pt x="1648" y="1921"/>
                  </a:cubicBezTo>
                  <a:cubicBezTo>
                    <a:pt x="1648" y="1969"/>
                    <a:pt x="1648" y="1969"/>
                    <a:pt x="1648" y="1969"/>
                  </a:cubicBezTo>
                  <a:cubicBezTo>
                    <a:pt x="1648" y="1970"/>
                    <a:pt x="1648" y="1970"/>
                    <a:pt x="1648" y="1970"/>
                  </a:cubicBezTo>
                  <a:cubicBezTo>
                    <a:pt x="1648" y="1970"/>
                    <a:pt x="1648" y="1970"/>
                    <a:pt x="1648" y="1970"/>
                  </a:cubicBezTo>
                  <a:cubicBezTo>
                    <a:pt x="1648" y="1970"/>
                    <a:pt x="1647" y="1971"/>
                    <a:pt x="1647" y="1971"/>
                  </a:cubicBezTo>
                  <a:cubicBezTo>
                    <a:pt x="1647" y="1971"/>
                    <a:pt x="1647" y="1971"/>
                    <a:pt x="1647" y="1971"/>
                  </a:cubicBezTo>
                  <a:cubicBezTo>
                    <a:pt x="1647" y="1971"/>
                    <a:pt x="1647" y="1971"/>
                    <a:pt x="1647" y="1971"/>
                  </a:cubicBezTo>
                  <a:close/>
                  <a:moveTo>
                    <a:pt x="1645" y="1968"/>
                  </a:moveTo>
                  <a:cubicBezTo>
                    <a:pt x="1645" y="1922"/>
                    <a:pt x="1645" y="1922"/>
                    <a:pt x="1645" y="1922"/>
                  </a:cubicBezTo>
                  <a:cubicBezTo>
                    <a:pt x="1639" y="1922"/>
                    <a:pt x="1633" y="1922"/>
                    <a:pt x="1628" y="1922"/>
                  </a:cubicBezTo>
                  <a:cubicBezTo>
                    <a:pt x="1628" y="1922"/>
                    <a:pt x="1628" y="1922"/>
                    <a:pt x="1628" y="1922"/>
                  </a:cubicBezTo>
                  <a:cubicBezTo>
                    <a:pt x="1618" y="1922"/>
                    <a:pt x="1609" y="1922"/>
                    <a:pt x="1604" y="1923"/>
                  </a:cubicBezTo>
                  <a:cubicBezTo>
                    <a:pt x="1604" y="1923"/>
                    <a:pt x="1604" y="1923"/>
                    <a:pt x="1604" y="1923"/>
                  </a:cubicBezTo>
                  <a:cubicBezTo>
                    <a:pt x="1604" y="1921"/>
                    <a:pt x="1604" y="1921"/>
                    <a:pt x="1604" y="1921"/>
                  </a:cubicBezTo>
                  <a:cubicBezTo>
                    <a:pt x="1604" y="1923"/>
                    <a:pt x="1604" y="1923"/>
                    <a:pt x="1604" y="1923"/>
                  </a:cubicBezTo>
                  <a:cubicBezTo>
                    <a:pt x="1597" y="1923"/>
                    <a:pt x="1590" y="1924"/>
                    <a:pt x="1583" y="1925"/>
                  </a:cubicBezTo>
                  <a:cubicBezTo>
                    <a:pt x="1583" y="1925"/>
                    <a:pt x="1583" y="1925"/>
                    <a:pt x="1583" y="1925"/>
                  </a:cubicBezTo>
                  <a:cubicBezTo>
                    <a:pt x="1583" y="1963"/>
                    <a:pt x="1583" y="1963"/>
                    <a:pt x="1583" y="1963"/>
                  </a:cubicBezTo>
                  <a:cubicBezTo>
                    <a:pt x="1604" y="1965"/>
                    <a:pt x="1625" y="1966"/>
                    <a:pt x="1645" y="1968"/>
                  </a:cubicBezTo>
                  <a:close/>
                  <a:moveTo>
                    <a:pt x="1377" y="1962"/>
                  </a:moveTo>
                  <a:cubicBezTo>
                    <a:pt x="1377" y="1962"/>
                    <a:pt x="1377" y="1962"/>
                    <a:pt x="1377" y="1961"/>
                  </a:cubicBezTo>
                  <a:cubicBezTo>
                    <a:pt x="1377" y="1961"/>
                    <a:pt x="1377" y="1961"/>
                    <a:pt x="1377" y="1961"/>
                  </a:cubicBezTo>
                  <a:cubicBezTo>
                    <a:pt x="1377" y="1934"/>
                    <a:pt x="1377" y="1934"/>
                    <a:pt x="1377" y="1934"/>
                  </a:cubicBezTo>
                  <a:cubicBezTo>
                    <a:pt x="1377" y="1933"/>
                    <a:pt x="1377" y="1932"/>
                    <a:pt x="1378" y="1932"/>
                  </a:cubicBezTo>
                  <a:cubicBezTo>
                    <a:pt x="1378" y="1932"/>
                    <a:pt x="1378" y="1932"/>
                    <a:pt x="1378" y="1932"/>
                  </a:cubicBezTo>
                  <a:cubicBezTo>
                    <a:pt x="1400" y="1932"/>
                    <a:pt x="1422" y="1931"/>
                    <a:pt x="1444" y="1930"/>
                  </a:cubicBezTo>
                  <a:cubicBezTo>
                    <a:pt x="1444" y="1930"/>
                    <a:pt x="1444" y="1930"/>
                    <a:pt x="1444" y="1930"/>
                  </a:cubicBezTo>
                  <a:cubicBezTo>
                    <a:pt x="1444" y="1930"/>
                    <a:pt x="1444" y="1931"/>
                    <a:pt x="1445" y="1931"/>
                  </a:cubicBezTo>
                  <a:cubicBezTo>
                    <a:pt x="1445" y="1931"/>
                    <a:pt x="1445" y="1931"/>
                    <a:pt x="1445" y="1931"/>
                  </a:cubicBezTo>
                  <a:cubicBezTo>
                    <a:pt x="1445" y="1931"/>
                    <a:pt x="1445" y="1932"/>
                    <a:pt x="1445" y="1932"/>
                  </a:cubicBezTo>
                  <a:cubicBezTo>
                    <a:pt x="1445" y="1932"/>
                    <a:pt x="1445" y="1932"/>
                    <a:pt x="1445" y="1932"/>
                  </a:cubicBezTo>
                  <a:cubicBezTo>
                    <a:pt x="1445" y="1959"/>
                    <a:pt x="1445" y="1959"/>
                    <a:pt x="1445" y="1959"/>
                  </a:cubicBezTo>
                  <a:cubicBezTo>
                    <a:pt x="1445" y="1959"/>
                    <a:pt x="1444" y="1960"/>
                    <a:pt x="1444" y="1960"/>
                  </a:cubicBezTo>
                  <a:cubicBezTo>
                    <a:pt x="1444" y="1960"/>
                    <a:pt x="1444" y="1960"/>
                    <a:pt x="1444" y="1960"/>
                  </a:cubicBezTo>
                  <a:cubicBezTo>
                    <a:pt x="1434" y="1960"/>
                    <a:pt x="1424" y="1960"/>
                    <a:pt x="1415" y="1961"/>
                  </a:cubicBezTo>
                  <a:cubicBezTo>
                    <a:pt x="1415" y="1961"/>
                    <a:pt x="1415" y="1961"/>
                    <a:pt x="1415" y="1961"/>
                  </a:cubicBezTo>
                  <a:cubicBezTo>
                    <a:pt x="1403" y="1961"/>
                    <a:pt x="1390" y="1962"/>
                    <a:pt x="1378" y="1963"/>
                  </a:cubicBezTo>
                  <a:cubicBezTo>
                    <a:pt x="1378" y="1963"/>
                    <a:pt x="1378" y="1963"/>
                    <a:pt x="1378" y="1963"/>
                  </a:cubicBezTo>
                  <a:cubicBezTo>
                    <a:pt x="1378" y="1961"/>
                    <a:pt x="1378" y="1961"/>
                    <a:pt x="1378" y="1961"/>
                  </a:cubicBezTo>
                  <a:cubicBezTo>
                    <a:pt x="1378" y="1963"/>
                    <a:pt x="1378" y="1963"/>
                    <a:pt x="1378" y="1963"/>
                  </a:cubicBezTo>
                  <a:cubicBezTo>
                    <a:pt x="1378" y="1963"/>
                    <a:pt x="1378" y="1963"/>
                    <a:pt x="1378" y="1963"/>
                  </a:cubicBezTo>
                  <a:cubicBezTo>
                    <a:pt x="1378" y="1963"/>
                    <a:pt x="1378" y="1963"/>
                    <a:pt x="1378" y="1963"/>
                  </a:cubicBezTo>
                  <a:cubicBezTo>
                    <a:pt x="1378" y="1963"/>
                    <a:pt x="1377" y="1963"/>
                    <a:pt x="1377" y="1962"/>
                  </a:cubicBezTo>
                  <a:close/>
                  <a:moveTo>
                    <a:pt x="1380" y="1960"/>
                  </a:moveTo>
                  <a:cubicBezTo>
                    <a:pt x="1391" y="1959"/>
                    <a:pt x="1403" y="1958"/>
                    <a:pt x="1415" y="1958"/>
                  </a:cubicBezTo>
                  <a:cubicBezTo>
                    <a:pt x="1415" y="1958"/>
                    <a:pt x="1415" y="1958"/>
                    <a:pt x="1415" y="1958"/>
                  </a:cubicBezTo>
                  <a:cubicBezTo>
                    <a:pt x="1424" y="1957"/>
                    <a:pt x="1433" y="1957"/>
                    <a:pt x="1442" y="1957"/>
                  </a:cubicBezTo>
                  <a:cubicBezTo>
                    <a:pt x="1442" y="1957"/>
                    <a:pt x="1442" y="1957"/>
                    <a:pt x="1442" y="1957"/>
                  </a:cubicBezTo>
                  <a:cubicBezTo>
                    <a:pt x="1442" y="1934"/>
                    <a:pt x="1442" y="1934"/>
                    <a:pt x="1442" y="1934"/>
                  </a:cubicBezTo>
                  <a:cubicBezTo>
                    <a:pt x="1421" y="1934"/>
                    <a:pt x="1401" y="1935"/>
                    <a:pt x="1380" y="1935"/>
                  </a:cubicBezTo>
                  <a:cubicBezTo>
                    <a:pt x="1380" y="1935"/>
                    <a:pt x="1380" y="1935"/>
                    <a:pt x="1380" y="1935"/>
                  </a:cubicBezTo>
                  <a:cubicBezTo>
                    <a:pt x="1380" y="1960"/>
                    <a:pt x="1380" y="1960"/>
                    <a:pt x="1380" y="1960"/>
                  </a:cubicBezTo>
                  <a:close/>
                  <a:moveTo>
                    <a:pt x="1932" y="1845"/>
                  </a:moveTo>
                  <a:cubicBezTo>
                    <a:pt x="1931" y="1845"/>
                    <a:pt x="1931" y="1845"/>
                    <a:pt x="1930" y="1845"/>
                  </a:cubicBezTo>
                  <a:cubicBezTo>
                    <a:pt x="1930" y="1845"/>
                    <a:pt x="1930" y="1845"/>
                    <a:pt x="1930" y="1845"/>
                  </a:cubicBezTo>
                  <a:cubicBezTo>
                    <a:pt x="1930" y="1844"/>
                    <a:pt x="1930" y="1844"/>
                    <a:pt x="1930" y="1843"/>
                  </a:cubicBezTo>
                  <a:cubicBezTo>
                    <a:pt x="1930" y="1843"/>
                    <a:pt x="1930" y="1843"/>
                    <a:pt x="1930" y="1843"/>
                  </a:cubicBezTo>
                  <a:cubicBezTo>
                    <a:pt x="1934" y="1829"/>
                    <a:pt x="1937" y="1812"/>
                    <a:pt x="1937" y="1793"/>
                  </a:cubicBezTo>
                  <a:cubicBezTo>
                    <a:pt x="1937" y="1793"/>
                    <a:pt x="1937" y="1793"/>
                    <a:pt x="1937" y="1793"/>
                  </a:cubicBezTo>
                  <a:cubicBezTo>
                    <a:pt x="1937" y="1788"/>
                    <a:pt x="1937" y="1783"/>
                    <a:pt x="1937" y="1778"/>
                  </a:cubicBezTo>
                  <a:cubicBezTo>
                    <a:pt x="1937" y="1778"/>
                    <a:pt x="1937" y="1778"/>
                    <a:pt x="1937" y="1778"/>
                  </a:cubicBezTo>
                  <a:cubicBezTo>
                    <a:pt x="1937" y="1778"/>
                    <a:pt x="1937" y="1778"/>
                    <a:pt x="1937" y="1777"/>
                  </a:cubicBezTo>
                  <a:cubicBezTo>
                    <a:pt x="1937" y="1777"/>
                    <a:pt x="1937" y="1777"/>
                    <a:pt x="1937" y="1777"/>
                  </a:cubicBezTo>
                  <a:cubicBezTo>
                    <a:pt x="1937" y="1777"/>
                    <a:pt x="1938" y="1777"/>
                    <a:pt x="1938" y="1777"/>
                  </a:cubicBezTo>
                  <a:cubicBezTo>
                    <a:pt x="1938" y="1777"/>
                    <a:pt x="1938" y="1777"/>
                    <a:pt x="1938" y="1777"/>
                  </a:cubicBezTo>
                  <a:cubicBezTo>
                    <a:pt x="1995" y="1777"/>
                    <a:pt x="1995" y="1777"/>
                    <a:pt x="1995" y="1777"/>
                  </a:cubicBezTo>
                  <a:cubicBezTo>
                    <a:pt x="1996" y="1777"/>
                    <a:pt x="1996" y="1777"/>
                    <a:pt x="1996" y="1777"/>
                  </a:cubicBezTo>
                  <a:cubicBezTo>
                    <a:pt x="1996" y="1777"/>
                    <a:pt x="1996" y="1777"/>
                    <a:pt x="1996" y="1777"/>
                  </a:cubicBezTo>
                  <a:cubicBezTo>
                    <a:pt x="1997" y="1778"/>
                    <a:pt x="1997" y="1778"/>
                    <a:pt x="1997" y="1778"/>
                  </a:cubicBezTo>
                  <a:cubicBezTo>
                    <a:pt x="1997" y="1778"/>
                    <a:pt x="1997" y="1778"/>
                    <a:pt x="1997" y="1778"/>
                  </a:cubicBezTo>
                  <a:cubicBezTo>
                    <a:pt x="1995" y="1801"/>
                    <a:pt x="1992" y="1824"/>
                    <a:pt x="1987" y="1844"/>
                  </a:cubicBezTo>
                  <a:cubicBezTo>
                    <a:pt x="1987" y="1844"/>
                    <a:pt x="1987" y="1844"/>
                    <a:pt x="1987" y="1844"/>
                  </a:cubicBezTo>
                  <a:cubicBezTo>
                    <a:pt x="1987" y="1845"/>
                    <a:pt x="1986" y="1845"/>
                    <a:pt x="1985" y="1845"/>
                  </a:cubicBezTo>
                  <a:cubicBezTo>
                    <a:pt x="1985" y="1845"/>
                    <a:pt x="1985" y="1845"/>
                    <a:pt x="1985" y="1845"/>
                  </a:cubicBezTo>
                  <a:cubicBezTo>
                    <a:pt x="1932" y="1845"/>
                    <a:pt x="1932" y="1845"/>
                    <a:pt x="1932" y="1845"/>
                  </a:cubicBezTo>
                  <a:close/>
                  <a:moveTo>
                    <a:pt x="1984" y="1842"/>
                  </a:moveTo>
                  <a:cubicBezTo>
                    <a:pt x="1989" y="1823"/>
                    <a:pt x="1992" y="1802"/>
                    <a:pt x="1994" y="1780"/>
                  </a:cubicBezTo>
                  <a:cubicBezTo>
                    <a:pt x="1994" y="1780"/>
                    <a:pt x="1994" y="1780"/>
                    <a:pt x="1994" y="1780"/>
                  </a:cubicBezTo>
                  <a:cubicBezTo>
                    <a:pt x="1940" y="1780"/>
                    <a:pt x="1940" y="1780"/>
                    <a:pt x="1940" y="1780"/>
                  </a:cubicBezTo>
                  <a:cubicBezTo>
                    <a:pt x="1940" y="1784"/>
                    <a:pt x="1940" y="1788"/>
                    <a:pt x="1940" y="1793"/>
                  </a:cubicBezTo>
                  <a:cubicBezTo>
                    <a:pt x="1940" y="1793"/>
                    <a:pt x="1940" y="1793"/>
                    <a:pt x="1940" y="1793"/>
                  </a:cubicBezTo>
                  <a:cubicBezTo>
                    <a:pt x="1940" y="1812"/>
                    <a:pt x="1938" y="1828"/>
                    <a:pt x="1934" y="1842"/>
                  </a:cubicBezTo>
                  <a:cubicBezTo>
                    <a:pt x="1934" y="1842"/>
                    <a:pt x="1934" y="1842"/>
                    <a:pt x="1934" y="1842"/>
                  </a:cubicBezTo>
                  <a:cubicBezTo>
                    <a:pt x="1984" y="1842"/>
                    <a:pt x="1984" y="1842"/>
                    <a:pt x="1984" y="1842"/>
                  </a:cubicBezTo>
                  <a:close/>
                  <a:moveTo>
                    <a:pt x="20" y="1845"/>
                  </a:moveTo>
                  <a:cubicBezTo>
                    <a:pt x="19" y="1845"/>
                    <a:pt x="18" y="1845"/>
                    <a:pt x="18" y="1844"/>
                  </a:cubicBezTo>
                  <a:cubicBezTo>
                    <a:pt x="18" y="1844"/>
                    <a:pt x="18" y="1844"/>
                    <a:pt x="18" y="1844"/>
                  </a:cubicBezTo>
                  <a:cubicBezTo>
                    <a:pt x="18" y="1837"/>
                    <a:pt x="18" y="1831"/>
                    <a:pt x="18" y="1824"/>
                  </a:cubicBezTo>
                  <a:cubicBezTo>
                    <a:pt x="18" y="1824"/>
                    <a:pt x="18" y="1824"/>
                    <a:pt x="18" y="1824"/>
                  </a:cubicBezTo>
                  <a:cubicBezTo>
                    <a:pt x="18" y="1809"/>
                    <a:pt x="19" y="1793"/>
                    <a:pt x="19" y="1778"/>
                  </a:cubicBezTo>
                  <a:cubicBezTo>
                    <a:pt x="19" y="1778"/>
                    <a:pt x="19" y="1778"/>
                    <a:pt x="19" y="1778"/>
                  </a:cubicBezTo>
                  <a:cubicBezTo>
                    <a:pt x="20" y="1777"/>
                    <a:pt x="20" y="1777"/>
                    <a:pt x="21" y="1777"/>
                  </a:cubicBezTo>
                  <a:cubicBezTo>
                    <a:pt x="21" y="1777"/>
                    <a:pt x="21" y="1777"/>
                    <a:pt x="21" y="1777"/>
                  </a:cubicBezTo>
                  <a:cubicBezTo>
                    <a:pt x="63" y="1777"/>
                    <a:pt x="63" y="1777"/>
                    <a:pt x="63" y="1777"/>
                  </a:cubicBezTo>
                  <a:cubicBezTo>
                    <a:pt x="64" y="1777"/>
                    <a:pt x="65" y="1777"/>
                    <a:pt x="65" y="1778"/>
                  </a:cubicBezTo>
                  <a:cubicBezTo>
                    <a:pt x="65" y="1778"/>
                    <a:pt x="65" y="1778"/>
                    <a:pt x="65" y="1778"/>
                  </a:cubicBezTo>
                  <a:cubicBezTo>
                    <a:pt x="67" y="1801"/>
                    <a:pt x="72" y="1824"/>
                    <a:pt x="80" y="1843"/>
                  </a:cubicBezTo>
                  <a:cubicBezTo>
                    <a:pt x="80" y="1843"/>
                    <a:pt x="80" y="1843"/>
                    <a:pt x="80" y="1843"/>
                  </a:cubicBezTo>
                  <a:cubicBezTo>
                    <a:pt x="80" y="1844"/>
                    <a:pt x="80" y="1844"/>
                    <a:pt x="80" y="1845"/>
                  </a:cubicBezTo>
                  <a:cubicBezTo>
                    <a:pt x="80" y="1845"/>
                    <a:pt x="80" y="1845"/>
                    <a:pt x="80" y="1845"/>
                  </a:cubicBezTo>
                  <a:cubicBezTo>
                    <a:pt x="79" y="1845"/>
                    <a:pt x="79" y="1845"/>
                    <a:pt x="78" y="1845"/>
                  </a:cubicBezTo>
                  <a:cubicBezTo>
                    <a:pt x="78" y="1845"/>
                    <a:pt x="78" y="1845"/>
                    <a:pt x="78" y="1845"/>
                  </a:cubicBezTo>
                  <a:cubicBezTo>
                    <a:pt x="20" y="1845"/>
                    <a:pt x="20" y="1845"/>
                    <a:pt x="20" y="1845"/>
                  </a:cubicBezTo>
                  <a:close/>
                  <a:moveTo>
                    <a:pt x="76" y="1842"/>
                  </a:moveTo>
                  <a:cubicBezTo>
                    <a:pt x="69" y="1823"/>
                    <a:pt x="65" y="1802"/>
                    <a:pt x="62" y="1780"/>
                  </a:cubicBezTo>
                  <a:cubicBezTo>
                    <a:pt x="62" y="1780"/>
                    <a:pt x="62" y="1780"/>
                    <a:pt x="62" y="1780"/>
                  </a:cubicBezTo>
                  <a:cubicBezTo>
                    <a:pt x="22" y="1780"/>
                    <a:pt x="22" y="1780"/>
                    <a:pt x="22" y="1780"/>
                  </a:cubicBezTo>
                  <a:cubicBezTo>
                    <a:pt x="21" y="1794"/>
                    <a:pt x="21" y="1809"/>
                    <a:pt x="21" y="1824"/>
                  </a:cubicBezTo>
                  <a:cubicBezTo>
                    <a:pt x="21" y="1824"/>
                    <a:pt x="21" y="1824"/>
                    <a:pt x="21" y="1824"/>
                  </a:cubicBezTo>
                  <a:cubicBezTo>
                    <a:pt x="21" y="1830"/>
                    <a:pt x="21" y="1836"/>
                    <a:pt x="21" y="1842"/>
                  </a:cubicBezTo>
                  <a:cubicBezTo>
                    <a:pt x="21" y="1842"/>
                    <a:pt x="21" y="1842"/>
                    <a:pt x="21" y="1842"/>
                  </a:cubicBezTo>
                  <a:cubicBezTo>
                    <a:pt x="76" y="1842"/>
                    <a:pt x="76" y="1842"/>
                    <a:pt x="76" y="1842"/>
                  </a:cubicBezTo>
                  <a:close/>
                  <a:moveTo>
                    <a:pt x="21" y="1780"/>
                  </a:moveTo>
                  <a:cubicBezTo>
                    <a:pt x="21" y="1778"/>
                    <a:pt x="21" y="1778"/>
                    <a:pt x="21" y="1778"/>
                  </a:cubicBezTo>
                  <a:cubicBezTo>
                    <a:pt x="21" y="1780"/>
                    <a:pt x="21" y="1780"/>
                    <a:pt x="21" y="1780"/>
                  </a:cubicBezTo>
                  <a:close/>
                  <a:moveTo>
                    <a:pt x="1936" y="1642"/>
                  </a:moveTo>
                  <a:cubicBezTo>
                    <a:pt x="1936" y="1642"/>
                    <a:pt x="1935" y="1642"/>
                    <a:pt x="1935" y="1641"/>
                  </a:cubicBezTo>
                  <a:cubicBezTo>
                    <a:pt x="1935" y="1641"/>
                    <a:pt x="1935" y="1641"/>
                    <a:pt x="1935" y="1641"/>
                  </a:cubicBezTo>
                  <a:cubicBezTo>
                    <a:pt x="1935" y="1641"/>
                    <a:pt x="1935" y="1641"/>
                    <a:pt x="1935" y="1640"/>
                  </a:cubicBezTo>
                  <a:cubicBezTo>
                    <a:pt x="1935" y="1640"/>
                    <a:pt x="1935" y="1640"/>
                    <a:pt x="1935" y="1640"/>
                  </a:cubicBezTo>
                  <a:cubicBezTo>
                    <a:pt x="1937" y="1619"/>
                    <a:pt x="1940" y="1597"/>
                    <a:pt x="1943" y="1575"/>
                  </a:cubicBezTo>
                  <a:cubicBezTo>
                    <a:pt x="1943" y="1575"/>
                    <a:pt x="1943" y="1575"/>
                    <a:pt x="1943" y="1575"/>
                  </a:cubicBezTo>
                  <a:cubicBezTo>
                    <a:pt x="1943" y="1574"/>
                    <a:pt x="1944" y="1573"/>
                    <a:pt x="1944" y="1573"/>
                  </a:cubicBezTo>
                  <a:cubicBezTo>
                    <a:pt x="1944" y="1573"/>
                    <a:pt x="1944" y="1573"/>
                    <a:pt x="1944" y="1573"/>
                  </a:cubicBezTo>
                  <a:cubicBezTo>
                    <a:pt x="1992" y="1573"/>
                    <a:pt x="1992" y="1573"/>
                    <a:pt x="1992" y="1573"/>
                  </a:cubicBezTo>
                  <a:cubicBezTo>
                    <a:pt x="1992" y="1573"/>
                    <a:pt x="1993" y="1574"/>
                    <a:pt x="1993" y="1575"/>
                  </a:cubicBezTo>
                  <a:cubicBezTo>
                    <a:pt x="1993" y="1575"/>
                    <a:pt x="1993" y="1575"/>
                    <a:pt x="1993" y="1575"/>
                  </a:cubicBezTo>
                  <a:cubicBezTo>
                    <a:pt x="1995" y="1596"/>
                    <a:pt x="1996" y="1618"/>
                    <a:pt x="1997" y="1640"/>
                  </a:cubicBezTo>
                  <a:cubicBezTo>
                    <a:pt x="1997" y="1640"/>
                    <a:pt x="1997" y="1640"/>
                    <a:pt x="1997" y="1640"/>
                  </a:cubicBezTo>
                  <a:cubicBezTo>
                    <a:pt x="1996" y="1640"/>
                    <a:pt x="1996" y="1640"/>
                    <a:pt x="1996" y="1640"/>
                  </a:cubicBezTo>
                  <a:cubicBezTo>
                    <a:pt x="1996" y="1639"/>
                    <a:pt x="1996" y="1639"/>
                    <a:pt x="1996" y="1639"/>
                  </a:cubicBezTo>
                  <a:cubicBezTo>
                    <a:pt x="1996" y="1640"/>
                    <a:pt x="1996" y="1640"/>
                    <a:pt x="1996" y="1640"/>
                  </a:cubicBezTo>
                  <a:cubicBezTo>
                    <a:pt x="1997" y="1640"/>
                    <a:pt x="1997" y="1640"/>
                    <a:pt x="1997" y="1640"/>
                  </a:cubicBezTo>
                  <a:cubicBezTo>
                    <a:pt x="1997" y="1641"/>
                    <a:pt x="1997" y="1641"/>
                    <a:pt x="1997" y="1641"/>
                  </a:cubicBezTo>
                  <a:cubicBezTo>
                    <a:pt x="1997" y="1641"/>
                    <a:pt x="1997" y="1641"/>
                    <a:pt x="1997" y="1641"/>
                  </a:cubicBezTo>
                  <a:cubicBezTo>
                    <a:pt x="1997" y="1642"/>
                    <a:pt x="1996" y="1642"/>
                    <a:pt x="1996" y="1642"/>
                  </a:cubicBezTo>
                  <a:cubicBezTo>
                    <a:pt x="1996" y="1642"/>
                    <a:pt x="1996" y="1642"/>
                    <a:pt x="1996" y="1642"/>
                  </a:cubicBezTo>
                  <a:cubicBezTo>
                    <a:pt x="1936" y="1642"/>
                    <a:pt x="1936" y="1642"/>
                    <a:pt x="1936" y="1642"/>
                  </a:cubicBezTo>
                  <a:close/>
                  <a:moveTo>
                    <a:pt x="1994" y="1639"/>
                  </a:moveTo>
                  <a:cubicBezTo>
                    <a:pt x="1993" y="1618"/>
                    <a:pt x="1992" y="1597"/>
                    <a:pt x="1990" y="1576"/>
                  </a:cubicBezTo>
                  <a:cubicBezTo>
                    <a:pt x="1990" y="1576"/>
                    <a:pt x="1990" y="1576"/>
                    <a:pt x="1990" y="1576"/>
                  </a:cubicBezTo>
                  <a:cubicBezTo>
                    <a:pt x="1946" y="1576"/>
                    <a:pt x="1946" y="1576"/>
                    <a:pt x="1946" y="1576"/>
                  </a:cubicBezTo>
                  <a:cubicBezTo>
                    <a:pt x="1943" y="1598"/>
                    <a:pt x="1940" y="1618"/>
                    <a:pt x="1938" y="1639"/>
                  </a:cubicBezTo>
                  <a:cubicBezTo>
                    <a:pt x="1938" y="1639"/>
                    <a:pt x="1938" y="1639"/>
                    <a:pt x="1938" y="1639"/>
                  </a:cubicBezTo>
                  <a:cubicBezTo>
                    <a:pt x="1994" y="1639"/>
                    <a:pt x="1994" y="1639"/>
                    <a:pt x="1994" y="1639"/>
                  </a:cubicBezTo>
                  <a:close/>
                  <a:moveTo>
                    <a:pt x="24" y="1642"/>
                  </a:moveTo>
                  <a:cubicBezTo>
                    <a:pt x="23" y="1642"/>
                    <a:pt x="22" y="1641"/>
                    <a:pt x="22" y="1641"/>
                  </a:cubicBezTo>
                  <a:cubicBezTo>
                    <a:pt x="22" y="1641"/>
                    <a:pt x="22" y="1641"/>
                    <a:pt x="22" y="1641"/>
                  </a:cubicBezTo>
                  <a:cubicBezTo>
                    <a:pt x="21" y="1619"/>
                    <a:pt x="18" y="1597"/>
                    <a:pt x="16" y="1575"/>
                  </a:cubicBezTo>
                  <a:cubicBezTo>
                    <a:pt x="16" y="1575"/>
                    <a:pt x="16" y="1575"/>
                    <a:pt x="16" y="1575"/>
                  </a:cubicBezTo>
                  <a:cubicBezTo>
                    <a:pt x="16" y="1575"/>
                    <a:pt x="16" y="1574"/>
                    <a:pt x="16" y="1574"/>
                  </a:cubicBezTo>
                  <a:cubicBezTo>
                    <a:pt x="16" y="1574"/>
                    <a:pt x="16" y="1574"/>
                    <a:pt x="16" y="1574"/>
                  </a:cubicBezTo>
                  <a:cubicBezTo>
                    <a:pt x="16" y="1574"/>
                    <a:pt x="17" y="1573"/>
                    <a:pt x="17" y="1573"/>
                  </a:cubicBezTo>
                  <a:cubicBezTo>
                    <a:pt x="17" y="1573"/>
                    <a:pt x="17" y="1573"/>
                    <a:pt x="17" y="1573"/>
                  </a:cubicBezTo>
                  <a:cubicBezTo>
                    <a:pt x="68" y="1573"/>
                    <a:pt x="68" y="1573"/>
                    <a:pt x="68" y="1573"/>
                  </a:cubicBezTo>
                  <a:cubicBezTo>
                    <a:pt x="69" y="1573"/>
                    <a:pt x="69" y="1574"/>
                    <a:pt x="69" y="1574"/>
                  </a:cubicBezTo>
                  <a:cubicBezTo>
                    <a:pt x="69" y="1574"/>
                    <a:pt x="69" y="1574"/>
                    <a:pt x="69" y="1574"/>
                  </a:cubicBezTo>
                  <a:cubicBezTo>
                    <a:pt x="70" y="1574"/>
                    <a:pt x="70" y="1575"/>
                    <a:pt x="70" y="1575"/>
                  </a:cubicBezTo>
                  <a:cubicBezTo>
                    <a:pt x="70" y="1575"/>
                    <a:pt x="70" y="1575"/>
                    <a:pt x="70" y="1575"/>
                  </a:cubicBezTo>
                  <a:cubicBezTo>
                    <a:pt x="67" y="1597"/>
                    <a:pt x="65" y="1619"/>
                    <a:pt x="63" y="1641"/>
                  </a:cubicBezTo>
                  <a:cubicBezTo>
                    <a:pt x="63" y="1641"/>
                    <a:pt x="63" y="1641"/>
                    <a:pt x="63" y="1641"/>
                  </a:cubicBezTo>
                  <a:cubicBezTo>
                    <a:pt x="63" y="1641"/>
                    <a:pt x="63" y="1642"/>
                    <a:pt x="62" y="1642"/>
                  </a:cubicBezTo>
                  <a:cubicBezTo>
                    <a:pt x="62" y="1642"/>
                    <a:pt x="62" y="1642"/>
                    <a:pt x="62" y="1642"/>
                  </a:cubicBezTo>
                  <a:cubicBezTo>
                    <a:pt x="24" y="1642"/>
                    <a:pt x="24" y="1642"/>
                    <a:pt x="24" y="1642"/>
                  </a:cubicBezTo>
                  <a:close/>
                  <a:moveTo>
                    <a:pt x="60" y="1639"/>
                  </a:moveTo>
                  <a:cubicBezTo>
                    <a:pt x="62" y="1618"/>
                    <a:pt x="64" y="1597"/>
                    <a:pt x="67" y="1576"/>
                  </a:cubicBezTo>
                  <a:cubicBezTo>
                    <a:pt x="67" y="1576"/>
                    <a:pt x="67" y="1576"/>
                    <a:pt x="67" y="1576"/>
                  </a:cubicBezTo>
                  <a:cubicBezTo>
                    <a:pt x="19" y="1576"/>
                    <a:pt x="19" y="1576"/>
                    <a:pt x="19" y="1576"/>
                  </a:cubicBezTo>
                  <a:cubicBezTo>
                    <a:pt x="21" y="1597"/>
                    <a:pt x="24" y="1618"/>
                    <a:pt x="25" y="1639"/>
                  </a:cubicBezTo>
                  <a:cubicBezTo>
                    <a:pt x="25" y="1639"/>
                    <a:pt x="25" y="1639"/>
                    <a:pt x="25" y="1639"/>
                  </a:cubicBezTo>
                  <a:cubicBezTo>
                    <a:pt x="60" y="1639"/>
                    <a:pt x="60" y="1639"/>
                    <a:pt x="60" y="1639"/>
                  </a:cubicBezTo>
                  <a:close/>
                  <a:moveTo>
                    <a:pt x="17" y="1576"/>
                  </a:moveTo>
                  <a:cubicBezTo>
                    <a:pt x="17" y="1575"/>
                    <a:pt x="17" y="1575"/>
                    <a:pt x="17" y="1575"/>
                  </a:cubicBezTo>
                  <a:cubicBezTo>
                    <a:pt x="17" y="1576"/>
                    <a:pt x="17" y="1576"/>
                    <a:pt x="17" y="1576"/>
                  </a:cubicBezTo>
                  <a:close/>
                  <a:moveTo>
                    <a:pt x="1950" y="1439"/>
                  </a:moveTo>
                  <a:cubicBezTo>
                    <a:pt x="1949" y="1439"/>
                    <a:pt x="1949" y="1439"/>
                    <a:pt x="1949" y="1438"/>
                  </a:cubicBezTo>
                  <a:cubicBezTo>
                    <a:pt x="1949" y="1438"/>
                    <a:pt x="1949" y="1438"/>
                    <a:pt x="1949" y="1438"/>
                  </a:cubicBezTo>
                  <a:cubicBezTo>
                    <a:pt x="1949" y="1438"/>
                    <a:pt x="1948" y="1438"/>
                    <a:pt x="1948" y="1437"/>
                  </a:cubicBezTo>
                  <a:cubicBezTo>
                    <a:pt x="1948" y="1437"/>
                    <a:pt x="1948" y="1437"/>
                    <a:pt x="1948" y="1437"/>
                  </a:cubicBezTo>
                  <a:cubicBezTo>
                    <a:pt x="1949" y="1426"/>
                    <a:pt x="1949" y="1416"/>
                    <a:pt x="1949" y="1405"/>
                  </a:cubicBezTo>
                  <a:cubicBezTo>
                    <a:pt x="1949" y="1405"/>
                    <a:pt x="1949" y="1405"/>
                    <a:pt x="1949" y="1405"/>
                  </a:cubicBezTo>
                  <a:cubicBezTo>
                    <a:pt x="1949" y="1394"/>
                    <a:pt x="1949" y="1383"/>
                    <a:pt x="1948" y="1372"/>
                  </a:cubicBezTo>
                  <a:cubicBezTo>
                    <a:pt x="1948" y="1372"/>
                    <a:pt x="1948" y="1372"/>
                    <a:pt x="1948" y="1372"/>
                  </a:cubicBezTo>
                  <a:cubicBezTo>
                    <a:pt x="1948" y="1371"/>
                    <a:pt x="1949" y="1371"/>
                    <a:pt x="1949" y="1371"/>
                  </a:cubicBezTo>
                  <a:cubicBezTo>
                    <a:pt x="1949" y="1371"/>
                    <a:pt x="1949" y="1371"/>
                    <a:pt x="1949" y="1371"/>
                  </a:cubicBezTo>
                  <a:cubicBezTo>
                    <a:pt x="1949" y="1370"/>
                    <a:pt x="1949" y="1370"/>
                    <a:pt x="1950" y="1370"/>
                  </a:cubicBezTo>
                  <a:cubicBezTo>
                    <a:pt x="1950" y="1370"/>
                    <a:pt x="1950" y="1370"/>
                    <a:pt x="1950" y="1370"/>
                  </a:cubicBezTo>
                  <a:cubicBezTo>
                    <a:pt x="1984" y="1370"/>
                    <a:pt x="1984" y="1370"/>
                    <a:pt x="1984" y="1370"/>
                  </a:cubicBezTo>
                  <a:cubicBezTo>
                    <a:pt x="1985" y="1370"/>
                    <a:pt x="1985" y="1370"/>
                    <a:pt x="1985" y="1371"/>
                  </a:cubicBezTo>
                  <a:cubicBezTo>
                    <a:pt x="1985" y="1371"/>
                    <a:pt x="1985" y="1371"/>
                    <a:pt x="1985" y="1371"/>
                  </a:cubicBezTo>
                  <a:cubicBezTo>
                    <a:pt x="1986" y="1371"/>
                    <a:pt x="1986" y="1371"/>
                    <a:pt x="1986" y="1372"/>
                  </a:cubicBezTo>
                  <a:cubicBezTo>
                    <a:pt x="1986" y="1372"/>
                    <a:pt x="1986" y="1372"/>
                    <a:pt x="1986" y="1372"/>
                  </a:cubicBezTo>
                  <a:cubicBezTo>
                    <a:pt x="1985" y="1389"/>
                    <a:pt x="1985" y="1407"/>
                    <a:pt x="1985" y="1425"/>
                  </a:cubicBezTo>
                  <a:cubicBezTo>
                    <a:pt x="1985" y="1425"/>
                    <a:pt x="1985" y="1425"/>
                    <a:pt x="1985" y="1425"/>
                  </a:cubicBezTo>
                  <a:cubicBezTo>
                    <a:pt x="1985" y="1425"/>
                    <a:pt x="1985" y="1426"/>
                    <a:pt x="1985" y="1426"/>
                  </a:cubicBezTo>
                  <a:cubicBezTo>
                    <a:pt x="1985" y="1426"/>
                    <a:pt x="1985" y="1426"/>
                    <a:pt x="1985" y="1426"/>
                  </a:cubicBezTo>
                  <a:cubicBezTo>
                    <a:pt x="1985" y="1430"/>
                    <a:pt x="1985" y="1433"/>
                    <a:pt x="1985" y="1437"/>
                  </a:cubicBezTo>
                  <a:cubicBezTo>
                    <a:pt x="1985" y="1437"/>
                    <a:pt x="1985" y="1437"/>
                    <a:pt x="1985" y="1437"/>
                  </a:cubicBezTo>
                  <a:cubicBezTo>
                    <a:pt x="1985" y="1438"/>
                    <a:pt x="1985" y="1438"/>
                    <a:pt x="1984" y="1438"/>
                  </a:cubicBezTo>
                  <a:cubicBezTo>
                    <a:pt x="1984" y="1438"/>
                    <a:pt x="1984" y="1438"/>
                    <a:pt x="1984" y="1438"/>
                  </a:cubicBezTo>
                  <a:cubicBezTo>
                    <a:pt x="1984" y="1439"/>
                    <a:pt x="1984" y="1439"/>
                    <a:pt x="1983" y="1439"/>
                  </a:cubicBezTo>
                  <a:cubicBezTo>
                    <a:pt x="1983" y="1439"/>
                    <a:pt x="1983" y="1439"/>
                    <a:pt x="1983" y="1439"/>
                  </a:cubicBezTo>
                  <a:cubicBezTo>
                    <a:pt x="1950" y="1439"/>
                    <a:pt x="1950" y="1439"/>
                    <a:pt x="1950" y="1439"/>
                  </a:cubicBezTo>
                  <a:close/>
                  <a:moveTo>
                    <a:pt x="1982" y="1436"/>
                  </a:moveTo>
                  <a:cubicBezTo>
                    <a:pt x="1982" y="1432"/>
                    <a:pt x="1982" y="1429"/>
                    <a:pt x="1982" y="1426"/>
                  </a:cubicBezTo>
                  <a:cubicBezTo>
                    <a:pt x="1982" y="1426"/>
                    <a:pt x="1982" y="1426"/>
                    <a:pt x="1982" y="1426"/>
                  </a:cubicBezTo>
                  <a:cubicBezTo>
                    <a:pt x="1982" y="1426"/>
                    <a:pt x="1982" y="1425"/>
                    <a:pt x="1982" y="1425"/>
                  </a:cubicBezTo>
                  <a:cubicBezTo>
                    <a:pt x="1982" y="1425"/>
                    <a:pt x="1982" y="1425"/>
                    <a:pt x="1982" y="1425"/>
                  </a:cubicBezTo>
                  <a:cubicBezTo>
                    <a:pt x="1982" y="1408"/>
                    <a:pt x="1982" y="1390"/>
                    <a:pt x="1983" y="1373"/>
                  </a:cubicBezTo>
                  <a:cubicBezTo>
                    <a:pt x="1983" y="1373"/>
                    <a:pt x="1983" y="1373"/>
                    <a:pt x="1983" y="1373"/>
                  </a:cubicBezTo>
                  <a:cubicBezTo>
                    <a:pt x="1951" y="1373"/>
                    <a:pt x="1951" y="1373"/>
                    <a:pt x="1951" y="1373"/>
                  </a:cubicBezTo>
                  <a:cubicBezTo>
                    <a:pt x="1952" y="1384"/>
                    <a:pt x="1952" y="1394"/>
                    <a:pt x="1952" y="1405"/>
                  </a:cubicBezTo>
                  <a:cubicBezTo>
                    <a:pt x="1952" y="1405"/>
                    <a:pt x="1952" y="1405"/>
                    <a:pt x="1952" y="1405"/>
                  </a:cubicBezTo>
                  <a:cubicBezTo>
                    <a:pt x="1952" y="1415"/>
                    <a:pt x="1952" y="1425"/>
                    <a:pt x="1951" y="1436"/>
                  </a:cubicBezTo>
                  <a:cubicBezTo>
                    <a:pt x="1951" y="1436"/>
                    <a:pt x="1951" y="1436"/>
                    <a:pt x="1951" y="1436"/>
                  </a:cubicBezTo>
                  <a:cubicBezTo>
                    <a:pt x="1982" y="1436"/>
                    <a:pt x="1982" y="1436"/>
                    <a:pt x="1982" y="1436"/>
                  </a:cubicBezTo>
                  <a:close/>
                  <a:moveTo>
                    <a:pt x="15" y="1439"/>
                  </a:moveTo>
                  <a:cubicBezTo>
                    <a:pt x="15" y="1439"/>
                    <a:pt x="14" y="1439"/>
                    <a:pt x="14" y="1438"/>
                  </a:cubicBezTo>
                  <a:cubicBezTo>
                    <a:pt x="14" y="1438"/>
                    <a:pt x="14" y="1438"/>
                    <a:pt x="14" y="1438"/>
                  </a:cubicBezTo>
                  <a:cubicBezTo>
                    <a:pt x="14" y="1438"/>
                    <a:pt x="14" y="1437"/>
                    <a:pt x="14" y="1437"/>
                  </a:cubicBezTo>
                  <a:cubicBezTo>
                    <a:pt x="14" y="1437"/>
                    <a:pt x="14" y="1437"/>
                    <a:pt x="14" y="1437"/>
                  </a:cubicBezTo>
                  <a:cubicBezTo>
                    <a:pt x="16" y="1415"/>
                    <a:pt x="18" y="1393"/>
                    <a:pt x="20" y="1372"/>
                  </a:cubicBezTo>
                  <a:cubicBezTo>
                    <a:pt x="20" y="1372"/>
                    <a:pt x="20" y="1372"/>
                    <a:pt x="20" y="1372"/>
                  </a:cubicBezTo>
                  <a:cubicBezTo>
                    <a:pt x="20" y="1371"/>
                    <a:pt x="21" y="1370"/>
                    <a:pt x="22" y="1370"/>
                  </a:cubicBezTo>
                  <a:cubicBezTo>
                    <a:pt x="22" y="1370"/>
                    <a:pt x="22" y="1370"/>
                    <a:pt x="22" y="1370"/>
                  </a:cubicBezTo>
                  <a:cubicBezTo>
                    <a:pt x="73" y="1370"/>
                    <a:pt x="73" y="1370"/>
                    <a:pt x="73" y="1370"/>
                  </a:cubicBezTo>
                  <a:cubicBezTo>
                    <a:pt x="74" y="1370"/>
                    <a:pt x="74" y="1371"/>
                    <a:pt x="74" y="1372"/>
                  </a:cubicBezTo>
                  <a:cubicBezTo>
                    <a:pt x="74" y="1372"/>
                    <a:pt x="74" y="1372"/>
                    <a:pt x="74" y="1372"/>
                  </a:cubicBezTo>
                  <a:cubicBezTo>
                    <a:pt x="75" y="1394"/>
                    <a:pt x="76" y="1415"/>
                    <a:pt x="76" y="1437"/>
                  </a:cubicBezTo>
                  <a:cubicBezTo>
                    <a:pt x="76" y="1437"/>
                    <a:pt x="76" y="1437"/>
                    <a:pt x="76" y="1437"/>
                  </a:cubicBezTo>
                  <a:cubicBezTo>
                    <a:pt x="76" y="1438"/>
                    <a:pt x="76" y="1438"/>
                    <a:pt x="76" y="1438"/>
                  </a:cubicBezTo>
                  <a:cubicBezTo>
                    <a:pt x="76" y="1438"/>
                    <a:pt x="76" y="1438"/>
                    <a:pt x="76" y="1438"/>
                  </a:cubicBezTo>
                  <a:cubicBezTo>
                    <a:pt x="75" y="1439"/>
                    <a:pt x="75" y="1439"/>
                    <a:pt x="75" y="1439"/>
                  </a:cubicBezTo>
                  <a:cubicBezTo>
                    <a:pt x="75" y="1439"/>
                    <a:pt x="75" y="1439"/>
                    <a:pt x="75" y="1439"/>
                  </a:cubicBezTo>
                  <a:cubicBezTo>
                    <a:pt x="15" y="1439"/>
                    <a:pt x="15" y="1439"/>
                    <a:pt x="15" y="1439"/>
                  </a:cubicBezTo>
                  <a:close/>
                  <a:moveTo>
                    <a:pt x="73" y="1436"/>
                  </a:moveTo>
                  <a:cubicBezTo>
                    <a:pt x="73" y="1415"/>
                    <a:pt x="72" y="1394"/>
                    <a:pt x="72" y="1373"/>
                  </a:cubicBezTo>
                  <a:cubicBezTo>
                    <a:pt x="72" y="1373"/>
                    <a:pt x="72" y="1373"/>
                    <a:pt x="72" y="1373"/>
                  </a:cubicBezTo>
                  <a:cubicBezTo>
                    <a:pt x="23" y="1373"/>
                    <a:pt x="23" y="1373"/>
                    <a:pt x="23" y="1373"/>
                  </a:cubicBezTo>
                  <a:cubicBezTo>
                    <a:pt x="21" y="1394"/>
                    <a:pt x="19" y="1414"/>
                    <a:pt x="17" y="1436"/>
                  </a:cubicBezTo>
                  <a:cubicBezTo>
                    <a:pt x="17" y="1436"/>
                    <a:pt x="17" y="1436"/>
                    <a:pt x="17" y="1436"/>
                  </a:cubicBezTo>
                  <a:cubicBezTo>
                    <a:pt x="73" y="1436"/>
                    <a:pt x="73" y="1436"/>
                    <a:pt x="73" y="1436"/>
                  </a:cubicBezTo>
                  <a:close/>
                  <a:moveTo>
                    <a:pt x="22" y="1373"/>
                  </a:moveTo>
                  <a:cubicBezTo>
                    <a:pt x="22" y="1372"/>
                    <a:pt x="22" y="1372"/>
                    <a:pt x="22" y="1372"/>
                  </a:cubicBezTo>
                  <a:cubicBezTo>
                    <a:pt x="22" y="1373"/>
                    <a:pt x="22" y="1373"/>
                    <a:pt x="22" y="1373"/>
                  </a:cubicBezTo>
                  <a:close/>
                  <a:moveTo>
                    <a:pt x="1944" y="1235"/>
                  </a:moveTo>
                  <a:cubicBezTo>
                    <a:pt x="1944" y="1234"/>
                    <a:pt x="1944" y="1234"/>
                    <a:pt x="1944" y="1234"/>
                  </a:cubicBezTo>
                  <a:cubicBezTo>
                    <a:pt x="1945" y="1234"/>
                    <a:pt x="1945" y="1234"/>
                    <a:pt x="1945" y="1234"/>
                  </a:cubicBezTo>
                  <a:cubicBezTo>
                    <a:pt x="1944" y="1234"/>
                    <a:pt x="1944" y="1234"/>
                    <a:pt x="1944" y="1234"/>
                  </a:cubicBezTo>
                  <a:cubicBezTo>
                    <a:pt x="1944" y="1235"/>
                    <a:pt x="1944" y="1235"/>
                    <a:pt x="1944" y="1235"/>
                  </a:cubicBezTo>
                  <a:cubicBezTo>
                    <a:pt x="1943" y="1235"/>
                    <a:pt x="1942" y="1235"/>
                    <a:pt x="1942" y="1234"/>
                  </a:cubicBezTo>
                  <a:cubicBezTo>
                    <a:pt x="1942" y="1234"/>
                    <a:pt x="1942" y="1234"/>
                    <a:pt x="1942" y="1234"/>
                  </a:cubicBezTo>
                  <a:cubicBezTo>
                    <a:pt x="1941" y="1220"/>
                    <a:pt x="1940" y="1206"/>
                    <a:pt x="1938" y="1193"/>
                  </a:cubicBezTo>
                  <a:cubicBezTo>
                    <a:pt x="1938" y="1193"/>
                    <a:pt x="1938" y="1193"/>
                    <a:pt x="1938" y="1193"/>
                  </a:cubicBezTo>
                  <a:cubicBezTo>
                    <a:pt x="1937" y="1185"/>
                    <a:pt x="1937" y="1177"/>
                    <a:pt x="1936" y="1169"/>
                  </a:cubicBezTo>
                  <a:cubicBezTo>
                    <a:pt x="1936" y="1169"/>
                    <a:pt x="1936" y="1169"/>
                    <a:pt x="1936" y="1169"/>
                  </a:cubicBezTo>
                  <a:cubicBezTo>
                    <a:pt x="1936" y="1168"/>
                    <a:pt x="1936" y="1168"/>
                    <a:pt x="1936" y="1167"/>
                  </a:cubicBezTo>
                  <a:cubicBezTo>
                    <a:pt x="1936" y="1167"/>
                    <a:pt x="1936" y="1167"/>
                    <a:pt x="1936" y="1167"/>
                  </a:cubicBezTo>
                  <a:cubicBezTo>
                    <a:pt x="1936" y="1167"/>
                    <a:pt x="1937" y="1167"/>
                    <a:pt x="1937" y="1167"/>
                  </a:cubicBezTo>
                  <a:cubicBezTo>
                    <a:pt x="1937" y="1167"/>
                    <a:pt x="1937" y="1167"/>
                    <a:pt x="1937" y="1167"/>
                  </a:cubicBezTo>
                  <a:cubicBezTo>
                    <a:pt x="1992" y="1167"/>
                    <a:pt x="1992" y="1167"/>
                    <a:pt x="1992" y="1167"/>
                  </a:cubicBezTo>
                  <a:cubicBezTo>
                    <a:pt x="1993" y="1167"/>
                    <a:pt x="1993" y="1168"/>
                    <a:pt x="1993" y="1168"/>
                  </a:cubicBezTo>
                  <a:cubicBezTo>
                    <a:pt x="1993" y="1168"/>
                    <a:pt x="1993" y="1168"/>
                    <a:pt x="1993" y="1168"/>
                  </a:cubicBezTo>
                  <a:cubicBezTo>
                    <a:pt x="1993" y="1173"/>
                    <a:pt x="1993" y="1177"/>
                    <a:pt x="1993" y="1181"/>
                  </a:cubicBezTo>
                  <a:cubicBezTo>
                    <a:pt x="1993" y="1181"/>
                    <a:pt x="1993" y="1181"/>
                    <a:pt x="1993" y="1181"/>
                  </a:cubicBezTo>
                  <a:cubicBezTo>
                    <a:pt x="1993" y="1199"/>
                    <a:pt x="1993" y="1216"/>
                    <a:pt x="1992" y="1234"/>
                  </a:cubicBezTo>
                  <a:cubicBezTo>
                    <a:pt x="1992" y="1234"/>
                    <a:pt x="1992" y="1234"/>
                    <a:pt x="1992" y="1234"/>
                  </a:cubicBezTo>
                  <a:cubicBezTo>
                    <a:pt x="1992" y="1235"/>
                    <a:pt x="1992" y="1235"/>
                    <a:pt x="1991" y="1235"/>
                  </a:cubicBezTo>
                  <a:cubicBezTo>
                    <a:pt x="1991" y="1235"/>
                    <a:pt x="1991" y="1235"/>
                    <a:pt x="1991" y="1235"/>
                  </a:cubicBezTo>
                  <a:cubicBezTo>
                    <a:pt x="1944" y="1235"/>
                    <a:pt x="1944" y="1235"/>
                    <a:pt x="1944" y="1235"/>
                  </a:cubicBezTo>
                  <a:close/>
                  <a:moveTo>
                    <a:pt x="1989" y="1232"/>
                  </a:moveTo>
                  <a:cubicBezTo>
                    <a:pt x="1990" y="1215"/>
                    <a:pt x="1990" y="1198"/>
                    <a:pt x="1990" y="1181"/>
                  </a:cubicBezTo>
                  <a:cubicBezTo>
                    <a:pt x="1990" y="1181"/>
                    <a:pt x="1990" y="1181"/>
                    <a:pt x="1990" y="1181"/>
                  </a:cubicBezTo>
                  <a:cubicBezTo>
                    <a:pt x="1990" y="1177"/>
                    <a:pt x="1990" y="1174"/>
                    <a:pt x="1990" y="1170"/>
                  </a:cubicBezTo>
                  <a:cubicBezTo>
                    <a:pt x="1990" y="1170"/>
                    <a:pt x="1990" y="1170"/>
                    <a:pt x="1990" y="1170"/>
                  </a:cubicBezTo>
                  <a:cubicBezTo>
                    <a:pt x="1939" y="1170"/>
                    <a:pt x="1939" y="1170"/>
                    <a:pt x="1939" y="1170"/>
                  </a:cubicBezTo>
                  <a:cubicBezTo>
                    <a:pt x="1940" y="1177"/>
                    <a:pt x="1940" y="1185"/>
                    <a:pt x="1941" y="1192"/>
                  </a:cubicBezTo>
                  <a:cubicBezTo>
                    <a:pt x="1941" y="1192"/>
                    <a:pt x="1941" y="1192"/>
                    <a:pt x="1941" y="1192"/>
                  </a:cubicBezTo>
                  <a:cubicBezTo>
                    <a:pt x="1943" y="1206"/>
                    <a:pt x="1944" y="1219"/>
                    <a:pt x="1945" y="1232"/>
                  </a:cubicBezTo>
                  <a:cubicBezTo>
                    <a:pt x="1945" y="1232"/>
                    <a:pt x="1945" y="1232"/>
                    <a:pt x="1945" y="1232"/>
                  </a:cubicBezTo>
                  <a:cubicBezTo>
                    <a:pt x="1989" y="1232"/>
                    <a:pt x="1989" y="1232"/>
                    <a:pt x="1989" y="1232"/>
                  </a:cubicBezTo>
                  <a:close/>
                  <a:moveTo>
                    <a:pt x="31" y="1235"/>
                  </a:moveTo>
                  <a:cubicBezTo>
                    <a:pt x="30" y="1235"/>
                    <a:pt x="30" y="1235"/>
                    <a:pt x="30" y="1235"/>
                  </a:cubicBezTo>
                  <a:cubicBezTo>
                    <a:pt x="30" y="1235"/>
                    <a:pt x="30" y="1235"/>
                    <a:pt x="30" y="1235"/>
                  </a:cubicBezTo>
                  <a:cubicBezTo>
                    <a:pt x="29" y="1235"/>
                    <a:pt x="29" y="1234"/>
                    <a:pt x="29" y="1234"/>
                  </a:cubicBezTo>
                  <a:cubicBezTo>
                    <a:pt x="29" y="1234"/>
                    <a:pt x="29" y="1234"/>
                    <a:pt x="29" y="1234"/>
                  </a:cubicBezTo>
                  <a:cubicBezTo>
                    <a:pt x="30" y="1212"/>
                    <a:pt x="31" y="1190"/>
                    <a:pt x="31" y="1168"/>
                  </a:cubicBezTo>
                  <a:cubicBezTo>
                    <a:pt x="31" y="1168"/>
                    <a:pt x="31" y="1168"/>
                    <a:pt x="31" y="1168"/>
                  </a:cubicBezTo>
                  <a:cubicBezTo>
                    <a:pt x="31" y="1168"/>
                    <a:pt x="32" y="1167"/>
                    <a:pt x="33" y="1167"/>
                  </a:cubicBezTo>
                  <a:cubicBezTo>
                    <a:pt x="33" y="1167"/>
                    <a:pt x="33" y="1167"/>
                    <a:pt x="33" y="1167"/>
                  </a:cubicBezTo>
                  <a:cubicBezTo>
                    <a:pt x="81" y="1167"/>
                    <a:pt x="81" y="1167"/>
                    <a:pt x="81" y="1167"/>
                  </a:cubicBezTo>
                  <a:cubicBezTo>
                    <a:pt x="81" y="1168"/>
                    <a:pt x="81" y="1168"/>
                    <a:pt x="81" y="1168"/>
                  </a:cubicBezTo>
                  <a:cubicBezTo>
                    <a:pt x="81" y="1167"/>
                    <a:pt x="81" y="1167"/>
                    <a:pt x="81" y="1167"/>
                  </a:cubicBezTo>
                  <a:cubicBezTo>
                    <a:pt x="82" y="1167"/>
                    <a:pt x="82" y="1167"/>
                    <a:pt x="82" y="1167"/>
                  </a:cubicBezTo>
                  <a:cubicBezTo>
                    <a:pt x="82" y="1167"/>
                    <a:pt x="82" y="1167"/>
                    <a:pt x="82" y="1167"/>
                  </a:cubicBezTo>
                  <a:cubicBezTo>
                    <a:pt x="83" y="1168"/>
                    <a:pt x="83" y="1168"/>
                    <a:pt x="83" y="1169"/>
                  </a:cubicBezTo>
                  <a:cubicBezTo>
                    <a:pt x="83" y="1169"/>
                    <a:pt x="83" y="1169"/>
                    <a:pt x="83" y="1169"/>
                  </a:cubicBezTo>
                  <a:cubicBezTo>
                    <a:pt x="82" y="1180"/>
                    <a:pt x="81" y="1192"/>
                    <a:pt x="79" y="1204"/>
                  </a:cubicBezTo>
                  <a:cubicBezTo>
                    <a:pt x="79" y="1204"/>
                    <a:pt x="79" y="1204"/>
                    <a:pt x="79" y="1204"/>
                  </a:cubicBezTo>
                  <a:cubicBezTo>
                    <a:pt x="78" y="1214"/>
                    <a:pt x="77" y="1224"/>
                    <a:pt x="76" y="1234"/>
                  </a:cubicBezTo>
                  <a:cubicBezTo>
                    <a:pt x="76" y="1234"/>
                    <a:pt x="76" y="1234"/>
                    <a:pt x="76" y="1234"/>
                  </a:cubicBezTo>
                  <a:cubicBezTo>
                    <a:pt x="76" y="1235"/>
                    <a:pt x="76" y="1235"/>
                    <a:pt x="75" y="1235"/>
                  </a:cubicBezTo>
                  <a:cubicBezTo>
                    <a:pt x="75" y="1235"/>
                    <a:pt x="75" y="1235"/>
                    <a:pt x="75" y="1235"/>
                  </a:cubicBezTo>
                  <a:cubicBezTo>
                    <a:pt x="31" y="1235"/>
                    <a:pt x="31" y="1235"/>
                    <a:pt x="31" y="1235"/>
                  </a:cubicBezTo>
                  <a:close/>
                  <a:moveTo>
                    <a:pt x="73" y="1232"/>
                  </a:moveTo>
                  <a:cubicBezTo>
                    <a:pt x="74" y="1223"/>
                    <a:pt x="75" y="1213"/>
                    <a:pt x="76" y="1204"/>
                  </a:cubicBezTo>
                  <a:cubicBezTo>
                    <a:pt x="76" y="1204"/>
                    <a:pt x="76" y="1204"/>
                    <a:pt x="76" y="1204"/>
                  </a:cubicBezTo>
                  <a:cubicBezTo>
                    <a:pt x="78" y="1192"/>
                    <a:pt x="79" y="1181"/>
                    <a:pt x="80" y="1170"/>
                  </a:cubicBezTo>
                  <a:cubicBezTo>
                    <a:pt x="80" y="1170"/>
                    <a:pt x="80" y="1170"/>
                    <a:pt x="80" y="1170"/>
                  </a:cubicBezTo>
                  <a:cubicBezTo>
                    <a:pt x="34" y="1170"/>
                    <a:pt x="34" y="1170"/>
                    <a:pt x="34" y="1170"/>
                  </a:cubicBezTo>
                  <a:cubicBezTo>
                    <a:pt x="34" y="1190"/>
                    <a:pt x="33" y="1211"/>
                    <a:pt x="32" y="1232"/>
                  </a:cubicBezTo>
                  <a:cubicBezTo>
                    <a:pt x="32" y="1232"/>
                    <a:pt x="32" y="1232"/>
                    <a:pt x="32" y="1232"/>
                  </a:cubicBezTo>
                  <a:cubicBezTo>
                    <a:pt x="73" y="1232"/>
                    <a:pt x="73" y="1232"/>
                    <a:pt x="73" y="1232"/>
                  </a:cubicBezTo>
                  <a:close/>
                  <a:moveTo>
                    <a:pt x="1926" y="1032"/>
                  </a:moveTo>
                  <a:cubicBezTo>
                    <a:pt x="1925" y="1032"/>
                    <a:pt x="1924" y="1031"/>
                    <a:pt x="1924" y="1031"/>
                  </a:cubicBezTo>
                  <a:cubicBezTo>
                    <a:pt x="1924" y="1031"/>
                    <a:pt x="1924" y="1031"/>
                    <a:pt x="1924" y="1031"/>
                  </a:cubicBezTo>
                  <a:cubicBezTo>
                    <a:pt x="1923" y="1009"/>
                    <a:pt x="1922" y="987"/>
                    <a:pt x="1921" y="965"/>
                  </a:cubicBezTo>
                  <a:cubicBezTo>
                    <a:pt x="1921" y="965"/>
                    <a:pt x="1921" y="965"/>
                    <a:pt x="1921" y="965"/>
                  </a:cubicBezTo>
                  <a:cubicBezTo>
                    <a:pt x="1921" y="965"/>
                    <a:pt x="1921" y="964"/>
                    <a:pt x="1921" y="964"/>
                  </a:cubicBezTo>
                  <a:cubicBezTo>
                    <a:pt x="1921" y="964"/>
                    <a:pt x="1921" y="964"/>
                    <a:pt x="1921" y="964"/>
                  </a:cubicBezTo>
                  <a:cubicBezTo>
                    <a:pt x="1922" y="964"/>
                    <a:pt x="1922" y="964"/>
                    <a:pt x="1922" y="964"/>
                  </a:cubicBezTo>
                  <a:cubicBezTo>
                    <a:pt x="1922" y="964"/>
                    <a:pt x="1922" y="964"/>
                    <a:pt x="1922" y="964"/>
                  </a:cubicBezTo>
                  <a:cubicBezTo>
                    <a:pt x="1975" y="964"/>
                    <a:pt x="1975" y="964"/>
                    <a:pt x="1975" y="964"/>
                  </a:cubicBezTo>
                  <a:cubicBezTo>
                    <a:pt x="1976" y="964"/>
                    <a:pt x="1977" y="964"/>
                    <a:pt x="1977" y="965"/>
                  </a:cubicBezTo>
                  <a:cubicBezTo>
                    <a:pt x="1977" y="965"/>
                    <a:pt x="1977" y="965"/>
                    <a:pt x="1977" y="965"/>
                  </a:cubicBezTo>
                  <a:cubicBezTo>
                    <a:pt x="1978" y="987"/>
                    <a:pt x="1981" y="1008"/>
                    <a:pt x="1983" y="1030"/>
                  </a:cubicBezTo>
                  <a:cubicBezTo>
                    <a:pt x="1983" y="1030"/>
                    <a:pt x="1983" y="1030"/>
                    <a:pt x="1983" y="1030"/>
                  </a:cubicBezTo>
                  <a:cubicBezTo>
                    <a:pt x="1981" y="1031"/>
                    <a:pt x="1981" y="1031"/>
                    <a:pt x="1981" y="1031"/>
                  </a:cubicBezTo>
                  <a:cubicBezTo>
                    <a:pt x="1981" y="1029"/>
                    <a:pt x="1981" y="1029"/>
                    <a:pt x="1981" y="1029"/>
                  </a:cubicBezTo>
                  <a:cubicBezTo>
                    <a:pt x="1981" y="1031"/>
                    <a:pt x="1981" y="1031"/>
                    <a:pt x="1981" y="1031"/>
                  </a:cubicBezTo>
                  <a:cubicBezTo>
                    <a:pt x="1983" y="1030"/>
                    <a:pt x="1983" y="1030"/>
                    <a:pt x="1983" y="1030"/>
                  </a:cubicBezTo>
                  <a:cubicBezTo>
                    <a:pt x="1983" y="1031"/>
                    <a:pt x="1983" y="1031"/>
                    <a:pt x="1982" y="1032"/>
                  </a:cubicBezTo>
                  <a:cubicBezTo>
                    <a:pt x="1982" y="1032"/>
                    <a:pt x="1982" y="1032"/>
                    <a:pt x="1982" y="1032"/>
                  </a:cubicBezTo>
                  <a:cubicBezTo>
                    <a:pt x="1982" y="1032"/>
                    <a:pt x="1982" y="1032"/>
                    <a:pt x="1981" y="1032"/>
                  </a:cubicBezTo>
                  <a:cubicBezTo>
                    <a:pt x="1981" y="1032"/>
                    <a:pt x="1981" y="1032"/>
                    <a:pt x="1981" y="1032"/>
                  </a:cubicBezTo>
                  <a:cubicBezTo>
                    <a:pt x="1926" y="1032"/>
                    <a:pt x="1926" y="1032"/>
                    <a:pt x="1926" y="1032"/>
                  </a:cubicBezTo>
                  <a:close/>
                  <a:moveTo>
                    <a:pt x="1980" y="1029"/>
                  </a:moveTo>
                  <a:cubicBezTo>
                    <a:pt x="1978" y="1008"/>
                    <a:pt x="1975" y="987"/>
                    <a:pt x="1974" y="967"/>
                  </a:cubicBezTo>
                  <a:cubicBezTo>
                    <a:pt x="1974" y="967"/>
                    <a:pt x="1974" y="967"/>
                    <a:pt x="1974" y="967"/>
                  </a:cubicBezTo>
                  <a:cubicBezTo>
                    <a:pt x="1924" y="967"/>
                    <a:pt x="1924" y="967"/>
                    <a:pt x="1924" y="967"/>
                  </a:cubicBezTo>
                  <a:cubicBezTo>
                    <a:pt x="1925" y="987"/>
                    <a:pt x="1926" y="1008"/>
                    <a:pt x="1927" y="1029"/>
                  </a:cubicBezTo>
                  <a:cubicBezTo>
                    <a:pt x="1927" y="1029"/>
                    <a:pt x="1927" y="1029"/>
                    <a:pt x="1927" y="1029"/>
                  </a:cubicBezTo>
                  <a:cubicBezTo>
                    <a:pt x="1980" y="1029"/>
                    <a:pt x="1980" y="1029"/>
                    <a:pt x="1980" y="1029"/>
                  </a:cubicBezTo>
                  <a:close/>
                  <a:moveTo>
                    <a:pt x="31" y="1032"/>
                  </a:moveTo>
                  <a:cubicBezTo>
                    <a:pt x="30" y="1032"/>
                    <a:pt x="30" y="1031"/>
                    <a:pt x="30" y="1031"/>
                  </a:cubicBezTo>
                  <a:cubicBezTo>
                    <a:pt x="30" y="1031"/>
                    <a:pt x="30" y="1031"/>
                    <a:pt x="30" y="1031"/>
                  </a:cubicBezTo>
                  <a:cubicBezTo>
                    <a:pt x="29" y="1009"/>
                    <a:pt x="28" y="987"/>
                    <a:pt x="27" y="965"/>
                  </a:cubicBezTo>
                  <a:cubicBezTo>
                    <a:pt x="27" y="965"/>
                    <a:pt x="27" y="965"/>
                    <a:pt x="27" y="965"/>
                  </a:cubicBezTo>
                  <a:cubicBezTo>
                    <a:pt x="27" y="965"/>
                    <a:pt x="27" y="964"/>
                    <a:pt x="27" y="964"/>
                  </a:cubicBezTo>
                  <a:cubicBezTo>
                    <a:pt x="27" y="964"/>
                    <a:pt x="27" y="964"/>
                    <a:pt x="27" y="964"/>
                  </a:cubicBezTo>
                  <a:cubicBezTo>
                    <a:pt x="27" y="964"/>
                    <a:pt x="28" y="964"/>
                    <a:pt x="28" y="964"/>
                  </a:cubicBezTo>
                  <a:cubicBezTo>
                    <a:pt x="28" y="964"/>
                    <a:pt x="28" y="964"/>
                    <a:pt x="28" y="964"/>
                  </a:cubicBezTo>
                  <a:cubicBezTo>
                    <a:pt x="74" y="964"/>
                    <a:pt x="74" y="964"/>
                    <a:pt x="74" y="964"/>
                  </a:cubicBezTo>
                  <a:cubicBezTo>
                    <a:pt x="74" y="964"/>
                    <a:pt x="75" y="964"/>
                    <a:pt x="75" y="965"/>
                  </a:cubicBezTo>
                  <a:cubicBezTo>
                    <a:pt x="75" y="965"/>
                    <a:pt x="75" y="965"/>
                    <a:pt x="75" y="965"/>
                  </a:cubicBezTo>
                  <a:cubicBezTo>
                    <a:pt x="77" y="987"/>
                    <a:pt x="80" y="1009"/>
                    <a:pt x="81" y="1031"/>
                  </a:cubicBezTo>
                  <a:cubicBezTo>
                    <a:pt x="81" y="1031"/>
                    <a:pt x="81" y="1031"/>
                    <a:pt x="81" y="1031"/>
                  </a:cubicBezTo>
                  <a:cubicBezTo>
                    <a:pt x="81" y="1031"/>
                    <a:pt x="81" y="1031"/>
                    <a:pt x="81" y="1032"/>
                  </a:cubicBezTo>
                  <a:cubicBezTo>
                    <a:pt x="81" y="1032"/>
                    <a:pt x="81" y="1032"/>
                    <a:pt x="81" y="1032"/>
                  </a:cubicBezTo>
                  <a:cubicBezTo>
                    <a:pt x="81" y="1032"/>
                    <a:pt x="80" y="1032"/>
                    <a:pt x="80" y="1032"/>
                  </a:cubicBezTo>
                  <a:cubicBezTo>
                    <a:pt x="80" y="1032"/>
                    <a:pt x="80" y="1032"/>
                    <a:pt x="80" y="1032"/>
                  </a:cubicBezTo>
                  <a:cubicBezTo>
                    <a:pt x="31" y="1032"/>
                    <a:pt x="31" y="1032"/>
                    <a:pt x="31" y="1032"/>
                  </a:cubicBezTo>
                  <a:close/>
                  <a:moveTo>
                    <a:pt x="78" y="1029"/>
                  </a:moveTo>
                  <a:cubicBezTo>
                    <a:pt x="77" y="1008"/>
                    <a:pt x="75" y="988"/>
                    <a:pt x="72" y="967"/>
                  </a:cubicBezTo>
                  <a:cubicBezTo>
                    <a:pt x="72" y="967"/>
                    <a:pt x="72" y="967"/>
                    <a:pt x="72" y="967"/>
                  </a:cubicBezTo>
                  <a:cubicBezTo>
                    <a:pt x="30" y="967"/>
                    <a:pt x="30" y="967"/>
                    <a:pt x="30" y="967"/>
                  </a:cubicBezTo>
                  <a:cubicBezTo>
                    <a:pt x="31" y="987"/>
                    <a:pt x="32" y="1008"/>
                    <a:pt x="33" y="1029"/>
                  </a:cubicBezTo>
                  <a:cubicBezTo>
                    <a:pt x="33" y="1029"/>
                    <a:pt x="33" y="1029"/>
                    <a:pt x="33" y="1029"/>
                  </a:cubicBezTo>
                  <a:cubicBezTo>
                    <a:pt x="78" y="1029"/>
                    <a:pt x="78" y="1029"/>
                    <a:pt x="78" y="1029"/>
                  </a:cubicBezTo>
                  <a:close/>
                  <a:moveTo>
                    <a:pt x="28" y="967"/>
                  </a:moveTo>
                  <a:cubicBezTo>
                    <a:pt x="28" y="965"/>
                    <a:pt x="28" y="965"/>
                    <a:pt x="28" y="965"/>
                  </a:cubicBezTo>
                  <a:cubicBezTo>
                    <a:pt x="28" y="967"/>
                    <a:pt x="28" y="967"/>
                    <a:pt x="28" y="967"/>
                  </a:cubicBezTo>
                  <a:close/>
                  <a:moveTo>
                    <a:pt x="1921" y="829"/>
                  </a:moveTo>
                  <a:cubicBezTo>
                    <a:pt x="1920" y="829"/>
                    <a:pt x="1920" y="829"/>
                    <a:pt x="1920" y="828"/>
                  </a:cubicBezTo>
                  <a:cubicBezTo>
                    <a:pt x="1920" y="828"/>
                    <a:pt x="1920" y="828"/>
                    <a:pt x="1920" y="828"/>
                  </a:cubicBezTo>
                  <a:cubicBezTo>
                    <a:pt x="1920" y="828"/>
                    <a:pt x="1919" y="828"/>
                    <a:pt x="1919" y="827"/>
                  </a:cubicBezTo>
                  <a:cubicBezTo>
                    <a:pt x="1919" y="827"/>
                    <a:pt x="1919" y="827"/>
                    <a:pt x="1919" y="827"/>
                  </a:cubicBezTo>
                  <a:cubicBezTo>
                    <a:pt x="1920" y="806"/>
                    <a:pt x="1920" y="784"/>
                    <a:pt x="1921" y="762"/>
                  </a:cubicBezTo>
                  <a:cubicBezTo>
                    <a:pt x="1921" y="762"/>
                    <a:pt x="1921" y="762"/>
                    <a:pt x="1921" y="762"/>
                  </a:cubicBezTo>
                  <a:cubicBezTo>
                    <a:pt x="1921" y="761"/>
                    <a:pt x="1922" y="760"/>
                    <a:pt x="1923" y="760"/>
                  </a:cubicBezTo>
                  <a:cubicBezTo>
                    <a:pt x="1923" y="760"/>
                    <a:pt x="1923" y="760"/>
                    <a:pt x="1923" y="760"/>
                  </a:cubicBezTo>
                  <a:cubicBezTo>
                    <a:pt x="1977" y="760"/>
                    <a:pt x="1977" y="760"/>
                    <a:pt x="1977" y="760"/>
                  </a:cubicBezTo>
                  <a:cubicBezTo>
                    <a:pt x="1978" y="760"/>
                    <a:pt x="1978" y="761"/>
                    <a:pt x="1978" y="761"/>
                  </a:cubicBezTo>
                  <a:cubicBezTo>
                    <a:pt x="1978" y="761"/>
                    <a:pt x="1978" y="761"/>
                    <a:pt x="1978" y="761"/>
                  </a:cubicBezTo>
                  <a:cubicBezTo>
                    <a:pt x="1979" y="761"/>
                    <a:pt x="1979" y="762"/>
                    <a:pt x="1979" y="762"/>
                  </a:cubicBezTo>
                  <a:cubicBezTo>
                    <a:pt x="1979" y="762"/>
                    <a:pt x="1979" y="762"/>
                    <a:pt x="1979" y="762"/>
                  </a:cubicBezTo>
                  <a:cubicBezTo>
                    <a:pt x="1978" y="765"/>
                    <a:pt x="1978" y="769"/>
                    <a:pt x="1978" y="772"/>
                  </a:cubicBezTo>
                  <a:cubicBezTo>
                    <a:pt x="1978" y="772"/>
                    <a:pt x="1978" y="772"/>
                    <a:pt x="1978" y="772"/>
                  </a:cubicBezTo>
                  <a:cubicBezTo>
                    <a:pt x="1975" y="791"/>
                    <a:pt x="1974" y="809"/>
                    <a:pt x="1973" y="827"/>
                  </a:cubicBezTo>
                  <a:cubicBezTo>
                    <a:pt x="1973" y="827"/>
                    <a:pt x="1973" y="827"/>
                    <a:pt x="1973" y="827"/>
                  </a:cubicBezTo>
                  <a:cubicBezTo>
                    <a:pt x="1973" y="828"/>
                    <a:pt x="1972" y="829"/>
                    <a:pt x="1971" y="829"/>
                  </a:cubicBezTo>
                  <a:cubicBezTo>
                    <a:pt x="1971" y="829"/>
                    <a:pt x="1971" y="829"/>
                    <a:pt x="1971" y="829"/>
                  </a:cubicBezTo>
                  <a:cubicBezTo>
                    <a:pt x="1921" y="829"/>
                    <a:pt x="1921" y="829"/>
                    <a:pt x="1921" y="829"/>
                  </a:cubicBezTo>
                  <a:close/>
                  <a:moveTo>
                    <a:pt x="1971" y="827"/>
                  </a:moveTo>
                  <a:cubicBezTo>
                    <a:pt x="1971" y="826"/>
                    <a:pt x="1971" y="826"/>
                    <a:pt x="1971" y="826"/>
                  </a:cubicBezTo>
                  <a:cubicBezTo>
                    <a:pt x="1971" y="827"/>
                    <a:pt x="1971" y="827"/>
                    <a:pt x="1971" y="827"/>
                  </a:cubicBezTo>
                  <a:close/>
                  <a:moveTo>
                    <a:pt x="1970" y="826"/>
                  </a:moveTo>
                  <a:cubicBezTo>
                    <a:pt x="1971" y="808"/>
                    <a:pt x="1972" y="790"/>
                    <a:pt x="1975" y="772"/>
                  </a:cubicBezTo>
                  <a:cubicBezTo>
                    <a:pt x="1975" y="772"/>
                    <a:pt x="1975" y="772"/>
                    <a:pt x="1975" y="772"/>
                  </a:cubicBezTo>
                  <a:cubicBezTo>
                    <a:pt x="1975" y="769"/>
                    <a:pt x="1975" y="766"/>
                    <a:pt x="1976" y="763"/>
                  </a:cubicBezTo>
                  <a:cubicBezTo>
                    <a:pt x="1976" y="763"/>
                    <a:pt x="1976" y="763"/>
                    <a:pt x="1976" y="763"/>
                  </a:cubicBezTo>
                  <a:cubicBezTo>
                    <a:pt x="1924" y="763"/>
                    <a:pt x="1924" y="763"/>
                    <a:pt x="1924" y="763"/>
                  </a:cubicBezTo>
                  <a:cubicBezTo>
                    <a:pt x="1923" y="784"/>
                    <a:pt x="1923" y="805"/>
                    <a:pt x="1922" y="826"/>
                  </a:cubicBezTo>
                  <a:cubicBezTo>
                    <a:pt x="1922" y="826"/>
                    <a:pt x="1922" y="826"/>
                    <a:pt x="1922" y="826"/>
                  </a:cubicBezTo>
                  <a:cubicBezTo>
                    <a:pt x="1970" y="826"/>
                    <a:pt x="1970" y="826"/>
                    <a:pt x="1970" y="826"/>
                  </a:cubicBezTo>
                  <a:close/>
                  <a:moveTo>
                    <a:pt x="17" y="829"/>
                  </a:moveTo>
                  <a:cubicBezTo>
                    <a:pt x="16" y="829"/>
                    <a:pt x="16" y="828"/>
                    <a:pt x="16" y="827"/>
                  </a:cubicBezTo>
                  <a:cubicBezTo>
                    <a:pt x="16" y="827"/>
                    <a:pt x="16" y="827"/>
                    <a:pt x="16" y="827"/>
                  </a:cubicBezTo>
                  <a:cubicBezTo>
                    <a:pt x="14" y="813"/>
                    <a:pt x="13" y="799"/>
                    <a:pt x="11" y="784"/>
                  </a:cubicBezTo>
                  <a:cubicBezTo>
                    <a:pt x="11" y="784"/>
                    <a:pt x="11" y="784"/>
                    <a:pt x="11" y="784"/>
                  </a:cubicBezTo>
                  <a:cubicBezTo>
                    <a:pt x="10" y="777"/>
                    <a:pt x="10" y="769"/>
                    <a:pt x="9" y="762"/>
                  </a:cubicBezTo>
                  <a:cubicBezTo>
                    <a:pt x="9" y="762"/>
                    <a:pt x="9" y="762"/>
                    <a:pt x="9" y="762"/>
                  </a:cubicBezTo>
                  <a:cubicBezTo>
                    <a:pt x="9" y="762"/>
                    <a:pt x="9" y="761"/>
                    <a:pt x="9" y="761"/>
                  </a:cubicBezTo>
                  <a:cubicBezTo>
                    <a:pt x="9" y="761"/>
                    <a:pt x="9" y="761"/>
                    <a:pt x="9" y="761"/>
                  </a:cubicBezTo>
                  <a:cubicBezTo>
                    <a:pt x="10" y="761"/>
                    <a:pt x="10" y="760"/>
                    <a:pt x="10" y="760"/>
                  </a:cubicBezTo>
                  <a:cubicBezTo>
                    <a:pt x="10" y="760"/>
                    <a:pt x="10" y="760"/>
                    <a:pt x="10" y="760"/>
                  </a:cubicBezTo>
                  <a:cubicBezTo>
                    <a:pt x="63" y="760"/>
                    <a:pt x="63" y="760"/>
                    <a:pt x="63" y="760"/>
                  </a:cubicBezTo>
                  <a:cubicBezTo>
                    <a:pt x="63" y="762"/>
                    <a:pt x="63" y="762"/>
                    <a:pt x="63" y="762"/>
                  </a:cubicBezTo>
                  <a:cubicBezTo>
                    <a:pt x="63" y="760"/>
                    <a:pt x="63" y="760"/>
                    <a:pt x="63" y="760"/>
                  </a:cubicBezTo>
                  <a:cubicBezTo>
                    <a:pt x="63" y="760"/>
                    <a:pt x="63" y="761"/>
                    <a:pt x="64" y="761"/>
                  </a:cubicBezTo>
                  <a:cubicBezTo>
                    <a:pt x="64" y="761"/>
                    <a:pt x="64" y="761"/>
                    <a:pt x="64" y="761"/>
                  </a:cubicBezTo>
                  <a:cubicBezTo>
                    <a:pt x="64" y="761"/>
                    <a:pt x="64" y="761"/>
                    <a:pt x="64" y="762"/>
                  </a:cubicBezTo>
                  <a:cubicBezTo>
                    <a:pt x="64" y="762"/>
                    <a:pt x="64" y="762"/>
                    <a:pt x="64" y="762"/>
                  </a:cubicBezTo>
                  <a:cubicBezTo>
                    <a:pt x="64" y="773"/>
                    <a:pt x="64" y="784"/>
                    <a:pt x="64" y="796"/>
                  </a:cubicBezTo>
                  <a:cubicBezTo>
                    <a:pt x="64" y="796"/>
                    <a:pt x="64" y="796"/>
                    <a:pt x="64" y="796"/>
                  </a:cubicBezTo>
                  <a:cubicBezTo>
                    <a:pt x="64" y="806"/>
                    <a:pt x="64" y="817"/>
                    <a:pt x="64" y="827"/>
                  </a:cubicBezTo>
                  <a:cubicBezTo>
                    <a:pt x="64" y="827"/>
                    <a:pt x="64" y="827"/>
                    <a:pt x="64" y="827"/>
                  </a:cubicBezTo>
                  <a:cubicBezTo>
                    <a:pt x="64" y="828"/>
                    <a:pt x="64" y="828"/>
                    <a:pt x="64" y="828"/>
                  </a:cubicBezTo>
                  <a:cubicBezTo>
                    <a:pt x="64" y="828"/>
                    <a:pt x="64" y="828"/>
                    <a:pt x="64" y="828"/>
                  </a:cubicBezTo>
                  <a:cubicBezTo>
                    <a:pt x="63" y="829"/>
                    <a:pt x="63" y="829"/>
                    <a:pt x="63" y="829"/>
                  </a:cubicBezTo>
                  <a:cubicBezTo>
                    <a:pt x="63" y="829"/>
                    <a:pt x="63" y="829"/>
                    <a:pt x="63" y="829"/>
                  </a:cubicBezTo>
                  <a:cubicBezTo>
                    <a:pt x="17" y="829"/>
                    <a:pt x="17" y="829"/>
                    <a:pt x="17" y="829"/>
                  </a:cubicBezTo>
                  <a:close/>
                  <a:moveTo>
                    <a:pt x="61" y="826"/>
                  </a:moveTo>
                  <a:cubicBezTo>
                    <a:pt x="61" y="816"/>
                    <a:pt x="61" y="806"/>
                    <a:pt x="61" y="796"/>
                  </a:cubicBezTo>
                  <a:cubicBezTo>
                    <a:pt x="61" y="796"/>
                    <a:pt x="61" y="796"/>
                    <a:pt x="61" y="796"/>
                  </a:cubicBezTo>
                  <a:cubicBezTo>
                    <a:pt x="61" y="785"/>
                    <a:pt x="61" y="774"/>
                    <a:pt x="61" y="763"/>
                  </a:cubicBezTo>
                  <a:cubicBezTo>
                    <a:pt x="61" y="763"/>
                    <a:pt x="61" y="763"/>
                    <a:pt x="61" y="763"/>
                  </a:cubicBezTo>
                  <a:cubicBezTo>
                    <a:pt x="12" y="763"/>
                    <a:pt x="12" y="763"/>
                    <a:pt x="12" y="763"/>
                  </a:cubicBezTo>
                  <a:cubicBezTo>
                    <a:pt x="13" y="770"/>
                    <a:pt x="13" y="777"/>
                    <a:pt x="14" y="784"/>
                  </a:cubicBezTo>
                  <a:cubicBezTo>
                    <a:pt x="14" y="784"/>
                    <a:pt x="14" y="784"/>
                    <a:pt x="14" y="784"/>
                  </a:cubicBezTo>
                  <a:cubicBezTo>
                    <a:pt x="16" y="798"/>
                    <a:pt x="17" y="812"/>
                    <a:pt x="18" y="826"/>
                  </a:cubicBezTo>
                  <a:cubicBezTo>
                    <a:pt x="18" y="826"/>
                    <a:pt x="18" y="826"/>
                    <a:pt x="18" y="826"/>
                  </a:cubicBezTo>
                  <a:cubicBezTo>
                    <a:pt x="61" y="826"/>
                    <a:pt x="61" y="826"/>
                    <a:pt x="61" y="826"/>
                  </a:cubicBezTo>
                  <a:close/>
                  <a:moveTo>
                    <a:pt x="1932" y="626"/>
                  </a:moveTo>
                  <a:cubicBezTo>
                    <a:pt x="1932" y="626"/>
                    <a:pt x="1931" y="625"/>
                    <a:pt x="1931" y="625"/>
                  </a:cubicBezTo>
                  <a:cubicBezTo>
                    <a:pt x="1931" y="625"/>
                    <a:pt x="1931" y="625"/>
                    <a:pt x="1931" y="625"/>
                  </a:cubicBezTo>
                  <a:cubicBezTo>
                    <a:pt x="1931" y="625"/>
                    <a:pt x="1931" y="624"/>
                    <a:pt x="1931" y="624"/>
                  </a:cubicBezTo>
                  <a:cubicBezTo>
                    <a:pt x="1931" y="624"/>
                    <a:pt x="1931" y="624"/>
                    <a:pt x="1931" y="624"/>
                  </a:cubicBezTo>
                  <a:cubicBezTo>
                    <a:pt x="1932" y="605"/>
                    <a:pt x="1934" y="585"/>
                    <a:pt x="1937" y="566"/>
                  </a:cubicBezTo>
                  <a:cubicBezTo>
                    <a:pt x="1937" y="566"/>
                    <a:pt x="1937" y="566"/>
                    <a:pt x="1937" y="566"/>
                  </a:cubicBezTo>
                  <a:cubicBezTo>
                    <a:pt x="1937" y="563"/>
                    <a:pt x="1937" y="561"/>
                    <a:pt x="1937" y="558"/>
                  </a:cubicBezTo>
                  <a:cubicBezTo>
                    <a:pt x="1937" y="558"/>
                    <a:pt x="1937" y="558"/>
                    <a:pt x="1937" y="558"/>
                  </a:cubicBezTo>
                  <a:cubicBezTo>
                    <a:pt x="1937" y="558"/>
                    <a:pt x="1938" y="557"/>
                    <a:pt x="1939" y="557"/>
                  </a:cubicBezTo>
                  <a:cubicBezTo>
                    <a:pt x="1939" y="557"/>
                    <a:pt x="1939" y="557"/>
                    <a:pt x="1939" y="557"/>
                  </a:cubicBezTo>
                  <a:cubicBezTo>
                    <a:pt x="1980" y="557"/>
                    <a:pt x="1980" y="557"/>
                    <a:pt x="1980" y="557"/>
                  </a:cubicBezTo>
                  <a:cubicBezTo>
                    <a:pt x="1981" y="557"/>
                    <a:pt x="1982" y="558"/>
                    <a:pt x="1982" y="559"/>
                  </a:cubicBezTo>
                  <a:cubicBezTo>
                    <a:pt x="1982" y="559"/>
                    <a:pt x="1982" y="559"/>
                    <a:pt x="1982" y="559"/>
                  </a:cubicBezTo>
                  <a:cubicBezTo>
                    <a:pt x="1983" y="580"/>
                    <a:pt x="1983" y="602"/>
                    <a:pt x="1984" y="624"/>
                  </a:cubicBezTo>
                  <a:cubicBezTo>
                    <a:pt x="1984" y="624"/>
                    <a:pt x="1984" y="624"/>
                    <a:pt x="1984" y="624"/>
                  </a:cubicBezTo>
                  <a:cubicBezTo>
                    <a:pt x="1984" y="624"/>
                    <a:pt x="1983" y="625"/>
                    <a:pt x="1983" y="625"/>
                  </a:cubicBezTo>
                  <a:cubicBezTo>
                    <a:pt x="1983" y="625"/>
                    <a:pt x="1983" y="625"/>
                    <a:pt x="1983" y="625"/>
                  </a:cubicBezTo>
                  <a:cubicBezTo>
                    <a:pt x="1983" y="625"/>
                    <a:pt x="1982" y="626"/>
                    <a:pt x="1982" y="626"/>
                  </a:cubicBezTo>
                  <a:cubicBezTo>
                    <a:pt x="1982" y="626"/>
                    <a:pt x="1982" y="626"/>
                    <a:pt x="1982" y="626"/>
                  </a:cubicBezTo>
                  <a:cubicBezTo>
                    <a:pt x="1932" y="626"/>
                    <a:pt x="1932" y="626"/>
                    <a:pt x="1932" y="626"/>
                  </a:cubicBezTo>
                  <a:close/>
                  <a:moveTo>
                    <a:pt x="1981" y="623"/>
                  </a:moveTo>
                  <a:cubicBezTo>
                    <a:pt x="1980" y="602"/>
                    <a:pt x="1980" y="581"/>
                    <a:pt x="1979" y="560"/>
                  </a:cubicBezTo>
                  <a:cubicBezTo>
                    <a:pt x="1979" y="560"/>
                    <a:pt x="1979" y="560"/>
                    <a:pt x="1979" y="560"/>
                  </a:cubicBezTo>
                  <a:cubicBezTo>
                    <a:pt x="1940" y="560"/>
                    <a:pt x="1940" y="560"/>
                    <a:pt x="1940" y="560"/>
                  </a:cubicBezTo>
                  <a:cubicBezTo>
                    <a:pt x="1940" y="562"/>
                    <a:pt x="1940" y="564"/>
                    <a:pt x="1939" y="566"/>
                  </a:cubicBezTo>
                  <a:cubicBezTo>
                    <a:pt x="1939" y="566"/>
                    <a:pt x="1939" y="566"/>
                    <a:pt x="1939" y="566"/>
                  </a:cubicBezTo>
                  <a:cubicBezTo>
                    <a:pt x="1937" y="585"/>
                    <a:pt x="1935" y="604"/>
                    <a:pt x="1934" y="623"/>
                  </a:cubicBezTo>
                  <a:cubicBezTo>
                    <a:pt x="1934" y="623"/>
                    <a:pt x="1934" y="623"/>
                    <a:pt x="1934" y="623"/>
                  </a:cubicBezTo>
                  <a:cubicBezTo>
                    <a:pt x="1981" y="623"/>
                    <a:pt x="1981" y="623"/>
                    <a:pt x="1981" y="623"/>
                  </a:cubicBezTo>
                  <a:close/>
                  <a:moveTo>
                    <a:pt x="2" y="626"/>
                  </a:moveTo>
                  <a:cubicBezTo>
                    <a:pt x="2" y="626"/>
                    <a:pt x="1" y="625"/>
                    <a:pt x="1" y="624"/>
                  </a:cubicBezTo>
                  <a:cubicBezTo>
                    <a:pt x="1" y="624"/>
                    <a:pt x="1" y="624"/>
                    <a:pt x="1" y="624"/>
                  </a:cubicBezTo>
                  <a:cubicBezTo>
                    <a:pt x="0" y="603"/>
                    <a:pt x="0" y="582"/>
                    <a:pt x="0" y="560"/>
                  </a:cubicBezTo>
                  <a:cubicBezTo>
                    <a:pt x="0" y="560"/>
                    <a:pt x="0" y="560"/>
                    <a:pt x="0" y="560"/>
                  </a:cubicBezTo>
                  <a:cubicBezTo>
                    <a:pt x="0" y="560"/>
                    <a:pt x="0" y="559"/>
                    <a:pt x="0" y="559"/>
                  </a:cubicBezTo>
                  <a:cubicBezTo>
                    <a:pt x="0" y="559"/>
                    <a:pt x="0" y="559"/>
                    <a:pt x="0" y="559"/>
                  </a:cubicBezTo>
                  <a:cubicBezTo>
                    <a:pt x="0" y="558"/>
                    <a:pt x="1" y="557"/>
                    <a:pt x="2" y="557"/>
                  </a:cubicBezTo>
                  <a:cubicBezTo>
                    <a:pt x="2" y="557"/>
                    <a:pt x="2" y="557"/>
                    <a:pt x="2" y="557"/>
                  </a:cubicBezTo>
                  <a:cubicBezTo>
                    <a:pt x="67" y="557"/>
                    <a:pt x="67" y="557"/>
                    <a:pt x="67" y="557"/>
                  </a:cubicBezTo>
                  <a:cubicBezTo>
                    <a:pt x="67" y="559"/>
                    <a:pt x="67" y="559"/>
                    <a:pt x="67" y="559"/>
                  </a:cubicBezTo>
                  <a:cubicBezTo>
                    <a:pt x="65" y="559"/>
                    <a:pt x="65" y="559"/>
                    <a:pt x="65" y="559"/>
                  </a:cubicBezTo>
                  <a:cubicBezTo>
                    <a:pt x="67" y="559"/>
                    <a:pt x="67" y="559"/>
                    <a:pt x="67" y="559"/>
                  </a:cubicBezTo>
                  <a:cubicBezTo>
                    <a:pt x="67" y="557"/>
                    <a:pt x="67" y="557"/>
                    <a:pt x="67" y="557"/>
                  </a:cubicBezTo>
                  <a:cubicBezTo>
                    <a:pt x="68" y="557"/>
                    <a:pt x="68" y="558"/>
                    <a:pt x="68" y="559"/>
                  </a:cubicBezTo>
                  <a:cubicBezTo>
                    <a:pt x="68" y="559"/>
                    <a:pt x="68" y="559"/>
                    <a:pt x="68" y="559"/>
                  </a:cubicBezTo>
                  <a:cubicBezTo>
                    <a:pt x="69" y="567"/>
                    <a:pt x="69" y="576"/>
                    <a:pt x="69" y="584"/>
                  </a:cubicBezTo>
                  <a:cubicBezTo>
                    <a:pt x="69" y="584"/>
                    <a:pt x="69" y="584"/>
                    <a:pt x="69" y="584"/>
                  </a:cubicBezTo>
                  <a:cubicBezTo>
                    <a:pt x="69" y="584"/>
                    <a:pt x="69" y="585"/>
                    <a:pt x="69" y="585"/>
                  </a:cubicBezTo>
                  <a:cubicBezTo>
                    <a:pt x="69" y="585"/>
                    <a:pt x="69" y="585"/>
                    <a:pt x="69" y="585"/>
                  </a:cubicBezTo>
                  <a:cubicBezTo>
                    <a:pt x="69" y="598"/>
                    <a:pt x="69" y="611"/>
                    <a:pt x="68" y="624"/>
                  </a:cubicBezTo>
                  <a:cubicBezTo>
                    <a:pt x="68" y="624"/>
                    <a:pt x="68" y="624"/>
                    <a:pt x="68" y="624"/>
                  </a:cubicBezTo>
                  <a:cubicBezTo>
                    <a:pt x="68" y="625"/>
                    <a:pt x="68" y="626"/>
                    <a:pt x="67" y="626"/>
                  </a:cubicBezTo>
                  <a:cubicBezTo>
                    <a:pt x="67" y="626"/>
                    <a:pt x="67" y="626"/>
                    <a:pt x="67" y="626"/>
                  </a:cubicBezTo>
                  <a:cubicBezTo>
                    <a:pt x="2" y="626"/>
                    <a:pt x="2" y="626"/>
                    <a:pt x="2" y="626"/>
                  </a:cubicBezTo>
                  <a:close/>
                  <a:moveTo>
                    <a:pt x="65" y="623"/>
                  </a:moveTo>
                  <a:cubicBezTo>
                    <a:pt x="66" y="610"/>
                    <a:pt x="66" y="598"/>
                    <a:pt x="66" y="585"/>
                  </a:cubicBezTo>
                  <a:cubicBezTo>
                    <a:pt x="66" y="585"/>
                    <a:pt x="66" y="585"/>
                    <a:pt x="66" y="585"/>
                  </a:cubicBezTo>
                  <a:cubicBezTo>
                    <a:pt x="66" y="585"/>
                    <a:pt x="66" y="584"/>
                    <a:pt x="66" y="584"/>
                  </a:cubicBezTo>
                  <a:cubicBezTo>
                    <a:pt x="66" y="584"/>
                    <a:pt x="66" y="584"/>
                    <a:pt x="66" y="584"/>
                  </a:cubicBezTo>
                  <a:cubicBezTo>
                    <a:pt x="66" y="576"/>
                    <a:pt x="66" y="568"/>
                    <a:pt x="65" y="560"/>
                  </a:cubicBezTo>
                  <a:cubicBezTo>
                    <a:pt x="65" y="560"/>
                    <a:pt x="65" y="560"/>
                    <a:pt x="65" y="560"/>
                  </a:cubicBezTo>
                  <a:cubicBezTo>
                    <a:pt x="3" y="560"/>
                    <a:pt x="3" y="560"/>
                    <a:pt x="3" y="560"/>
                  </a:cubicBezTo>
                  <a:cubicBezTo>
                    <a:pt x="3" y="560"/>
                    <a:pt x="3" y="560"/>
                    <a:pt x="3" y="560"/>
                  </a:cubicBezTo>
                  <a:cubicBezTo>
                    <a:pt x="3" y="560"/>
                    <a:pt x="3" y="560"/>
                    <a:pt x="3" y="560"/>
                  </a:cubicBezTo>
                  <a:cubicBezTo>
                    <a:pt x="3" y="581"/>
                    <a:pt x="3" y="602"/>
                    <a:pt x="4" y="623"/>
                  </a:cubicBezTo>
                  <a:cubicBezTo>
                    <a:pt x="4" y="623"/>
                    <a:pt x="4" y="623"/>
                    <a:pt x="4" y="623"/>
                  </a:cubicBezTo>
                  <a:cubicBezTo>
                    <a:pt x="65" y="623"/>
                    <a:pt x="65" y="623"/>
                    <a:pt x="65" y="623"/>
                  </a:cubicBezTo>
                  <a:close/>
                  <a:moveTo>
                    <a:pt x="1933" y="422"/>
                  </a:moveTo>
                  <a:cubicBezTo>
                    <a:pt x="1932" y="422"/>
                    <a:pt x="1932" y="422"/>
                    <a:pt x="1931" y="421"/>
                  </a:cubicBezTo>
                  <a:cubicBezTo>
                    <a:pt x="1931" y="421"/>
                    <a:pt x="1931" y="421"/>
                    <a:pt x="1931" y="421"/>
                  </a:cubicBezTo>
                  <a:cubicBezTo>
                    <a:pt x="1929" y="399"/>
                    <a:pt x="1927" y="378"/>
                    <a:pt x="1926" y="355"/>
                  </a:cubicBezTo>
                  <a:cubicBezTo>
                    <a:pt x="1926" y="355"/>
                    <a:pt x="1926" y="355"/>
                    <a:pt x="1926" y="355"/>
                  </a:cubicBezTo>
                  <a:cubicBezTo>
                    <a:pt x="1926" y="355"/>
                    <a:pt x="1926" y="355"/>
                    <a:pt x="1926" y="354"/>
                  </a:cubicBezTo>
                  <a:cubicBezTo>
                    <a:pt x="1926" y="354"/>
                    <a:pt x="1926" y="354"/>
                    <a:pt x="1926" y="354"/>
                  </a:cubicBezTo>
                  <a:cubicBezTo>
                    <a:pt x="1927" y="354"/>
                    <a:pt x="1927" y="354"/>
                    <a:pt x="1928" y="354"/>
                  </a:cubicBezTo>
                  <a:cubicBezTo>
                    <a:pt x="1928" y="354"/>
                    <a:pt x="1928" y="354"/>
                    <a:pt x="1928" y="354"/>
                  </a:cubicBezTo>
                  <a:cubicBezTo>
                    <a:pt x="1989" y="354"/>
                    <a:pt x="1989" y="354"/>
                    <a:pt x="1989" y="354"/>
                  </a:cubicBezTo>
                  <a:cubicBezTo>
                    <a:pt x="1989" y="354"/>
                    <a:pt x="1990" y="354"/>
                    <a:pt x="1990" y="354"/>
                  </a:cubicBezTo>
                  <a:cubicBezTo>
                    <a:pt x="1990" y="354"/>
                    <a:pt x="1990" y="354"/>
                    <a:pt x="1990" y="354"/>
                  </a:cubicBezTo>
                  <a:cubicBezTo>
                    <a:pt x="1990" y="355"/>
                    <a:pt x="1991" y="355"/>
                    <a:pt x="1991" y="355"/>
                  </a:cubicBezTo>
                  <a:cubicBezTo>
                    <a:pt x="1991" y="355"/>
                    <a:pt x="1991" y="355"/>
                    <a:pt x="1991" y="355"/>
                  </a:cubicBezTo>
                  <a:cubicBezTo>
                    <a:pt x="1988" y="377"/>
                    <a:pt x="1986" y="399"/>
                    <a:pt x="1984" y="421"/>
                  </a:cubicBezTo>
                  <a:cubicBezTo>
                    <a:pt x="1984" y="421"/>
                    <a:pt x="1984" y="421"/>
                    <a:pt x="1984" y="421"/>
                  </a:cubicBezTo>
                  <a:cubicBezTo>
                    <a:pt x="1984" y="422"/>
                    <a:pt x="1983" y="422"/>
                    <a:pt x="1982" y="422"/>
                  </a:cubicBezTo>
                  <a:cubicBezTo>
                    <a:pt x="1982" y="422"/>
                    <a:pt x="1982" y="422"/>
                    <a:pt x="1982" y="422"/>
                  </a:cubicBezTo>
                  <a:cubicBezTo>
                    <a:pt x="1933" y="422"/>
                    <a:pt x="1933" y="422"/>
                    <a:pt x="1933" y="422"/>
                  </a:cubicBezTo>
                  <a:close/>
                  <a:moveTo>
                    <a:pt x="1982" y="421"/>
                  </a:moveTo>
                  <a:cubicBezTo>
                    <a:pt x="1982" y="419"/>
                    <a:pt x="1982" y="419"/>
                    <a:pt x="1982" y="419"/>
                  </a:cubicBezTo>
                  <a:cubicBezTo>
                    <a:pt x="1982" y="421"/>
                    <a:pt x="1982" y="421"/>
                    <a:pt x="1982" y="421"/>
                  </a:cubicBezTo>
                  <a:close/>
                  <a:moveTo>
                    <a:pt x="1981" y="419"/>
                  </a:moveTo>
                  <a:cubicBezTo>
                    <a:pt x="1983" y="398"/>
                    <a:pt x="1985" y="378"/>
                    <a:pt x="1987" y="357"/>
                  </a:cubicBezTo>
                  <a:cubicBezTo>
                    <a:pt x="1987" y="357"/>
                    <a:pt x="1987" y="357"/>
                    <a:pt x="1987" y="357"/>
                  </a:cubicBezTo>
                  <a:cubicBezTo>
                    <a:pt x="1929" y="357"/>
                    <a:pt x="1929" y="357"/>
                    <a:pt x="1929" y="357"/>
                  </a:cubicBezTo>
                  <a:cubicBezTo>
                    <a:pt x="1930" y="378"/>
                    <a:pt x="1932" y="399"/>
                    <a:pt x="1934" y="419"/>
                  </a:cubicBezTo>
                  <a:cubicBezTo>
                    <a:pt x="1934" y="419"/>
                    <a:pt x="1934" y="419"/>
                    <a:pt x="1934" y="419"/>
                  </a:cubicBezTo>
                  <a:cubicBezTo>
                    <a:pt x="1981" y="419"/>
                    <a:pt x="1981" y="419"/>
                    <a:pt x="1981" y="419"/>
                  </a:cubicBezTo>
                  <a:close/>
                  <a:moveTo>
                    <a:pt x="5" y="422"/>
                  </a:moveTo>
                  <a:cubicBezTo>
                    <a:pt x="4" y="422"/>
                    <a:pt x="4" y="422"/>
                    <a:pt x="4" y="422"/>
                  </a:cubicBezTo>
                  <a:cubicBezTo>
                    <a:pt x="4" y="422"/>
                    <a:pt x="4" y="422"/>
                    <a:pt x="4" y="422"/>
                  </a:cubicBezTo>
                  <a:cubicBezTo>
                    <a:pt x="3" y="422"/>
                    <a:pt x="3" y="421"/>
                    <a:pt x="3" y="421"/>
                  </a:cubicBezTo>
                  <a:cubicBezTo>
                    <a:pt x="3" y="421"/>
                    <a:pt x="3" y="421"/>
                    <a:pt x="3" y="421"/>
                  </a:cubicBezTo>
                  <a:cubicBezTo>
                    <a:pt x="4" y="398"/>
                    <a:pt x="7" y="376"/>
                    <a:pt x="9" y="355"/>
                  </a:cubicBezTo>
                  <a:cubicBezTo>
                    <a:pt x="9" y="355"/>
                    <a:pt x="9" y="355"/>
                    <a:pt x="9" y="355"/>
                  </a:cubicBezTo>
                  <a:cubicBezTo>
                    <a:pt x="9" y="354"/>
                    <a:pt x="10" y="354"/>
                    <a:pt x="11" y="354"/>
                  </a:cubicBezTo>
                  <a:cubicBezTo>
                    <a:pt x="11" y="354"/>
                    <a:pt x="11" y="354"/>
                    <a:pt x="11" y="354"/>
                  </a:cubicBezTo>
                  <a:cubicBezTo>
                    <a:pt x="54" y="354"/>
                    <a:pt x="54" y="354"/>
                    <a:pt x="54" y="354"/>
                  </a:cubicBezTo>
                  <a:cubicBezTo>
                    <a:pt x="55" y="354"/>
                    <a:pt x="56" y="354"/>
                    <a:pt x="56" y="355"/>
                  </a:cubicBezTo>
                  <a:cubicBezTo>
                    <a:pt x="56" y="355"/>
                    <a:pt x="56" y="355"/>
                    <a:pt x="56" y="355"/>
                  </a:cubicBezTo>
                  <a:cubicBezTo>
                    <a:pt x="57" y="377"/>
                    <a:pt x="58" y="399"/>
                    <a:pt x="59" y="421"/>
                  </a:cubicBezTo>
                  <a:cubicBezTo>
                    <a:pt x="59" y="421"/>
                    <a:pt x="59" y="421"/>
                    <a:pt x="59" y="421"/>
                  </a:cubicBezTo>
                  <a:cubicBezTo>
                    <a:pt x="59" y="421"/>
                    <a:pt x="59" y="421"/>
                    <a:pt x="59" y="422"/>
                  </a:cubicBezTo>
                  <a:cubicBezTo>
                    <a:pt x="59" y="422"/>
                    <a:pt x="59" y="422"/>
                    <a:pt x="59" y="422"/>
                  </a:cubicBezTo>
                  <a:cubicBezTo>
                    <a:pt x="59" y="422"/>
                    <a:pt x="58" y="422"/>
                    <a:pt x="58" y="422"/>
                  </a:cubicBezTo>
                  <a:cubicBezTo>
                    <a:pt x="58" y="422"/>
                    <a:pt x="58" y="422"/>
                    <a:pt x="58" y="422"/>
                  </a:cubicBezTo>
                  <a:cubicBezTo>
                    <a:pt x="5" y="422"/>
                    <a:pt x="5" y="422"/>
                    <a:pt x="5" y="422"/>
                  </a:cubicBezTo>
                  <a:close/>
                  <a:moveTo>
                    <a:pt x="56" y="419"/>
                  </a:moveTo>
                  <a:cubicBezTo>
                    <a:pt x="55" y="399"/>
                    <a:pt x="54" y="378"/>
                    <a:pt x="53" y="357"/>
                  </a:cubicBezTo>
                  <a:cubicBezTo>
                    <a:pt x="53" y="357"/>
                    <a:pt x="53" y="357"/>
                    <a:pt x="53" y="357"/>
                  </a:cubicBezTo>
                  <a:cubicBezTo>
                    <a:pt x="12" y="357"/>
                    <a:pt x="12" y="357"/>
                    <a:pt x="12" y="357"/>
                  </a:cubicBezTo>
                  <a:cubicBezTo>
                    <a:pt x="10" y="377"/>
                    <a:pt x="7" y="398"/>
                    <a:pt x="6" y="419"/>
                  </a:cubicBezTo>
                  <a:cubicBezTo>
                    <a:pt x="6" y="419"/>
                    <a:pt x="6" y="419"/>
                    <a:pt x="6" y="419"/>
                  </a:cubicBezTo>
                  <a:cubicBezTo>
                    <a:pt x="56" y="419"/>
                    <a:pt x="56" y="419"/>
                    <a:pt x="56" y="419"/>
                  </a:cubicBezTo>
                  <a:close/>
                  <a:moveTo>
                    <a:pt x="11" y="357"/>
                  </a:moveTo>
                  <a:cubicBezTo>
                    <a:pt x="11" y="355"/>
                    <a:pt x="11" y="355"/>
                    <a:pt x="11" y="355"/>
                  </a:cubicBezTo>
                  <a:cubicBezTo>
                    <a:pt x="11" y="357"/>
                    <a:pt x="11" y="357"/>
                    <a:pt x="11" y="357"/>
                  </a:cubicBezTo>
                  <a:close/>
                  <a:moveTo>
                    <a:pt x="20" y="219"/>
                  </a:moveTo>
                  <a:cubicBezTo>
                    <a:pt x="19" y="219"/>
                    <a:pt x="18" y="218"/>
                    <a:pt x="18" y="218"/>
                  </a:cubicBezTo>
                  <a:cubicBezTo>
                    <a:pt x="18" y="218"/>
                    <a:pt x="18" y="218"/>
                    <a:pt x="18" y="218"/>
                  </a:cubicBezTo>
                  <a:cubicBezTo>
                    <a:pt x="18" y="210"/>
                    <a:pt x="17" y="202"/>
                    <a:pt x="16" y="194"/>
                  </a:cubicBezTo>
                  <a:cubicBezTo>
                    <a:pt x="16" y="194"/>
                    <a:pt x="16" y="194"/>
                    <a:pt x="16" y="194"/>
                  </a:cubicBezTo>
                  <a:cubicBezTo>
                    <a:pt x="13" y="179"/>
                    <a:pt x="12" y="165"/>
                    <a:pt x="12" y="152"/>
                  </a:cubicBezTo>
                  <a:cubicBezTo>
                    <a:pt x="12" y="152"/>
                    <a:pt x="12" y="152"/>
                    <a:pt x="12" y="152"/>
                  </a:cubicBezTo>
                  <a:cubicBezTo>
                    <a:pt x="12" y="152"/>
                    <a:pt x="12" y="151"/>
                    <a:pt x="13" y="151"/>
                  </a:cubicBezTo>
                  <a:cubicBezTo>
                    <a:pt x="13" y="151"/>
                    <a:pt x="13" y="151"/>
                    <a:pt x="13" y="151"/>
                  </a:cubicBezTo>
                  <a:cubicBezTo>
                    <a:pt x="13" y="151"/>
                    <a:pt x="13" y="150"/>
                    <a:pt x="14" y="150"/>
                  </a:cubicBezTo>
                  <a:cubicBezTo>
                    <a:pt x="14" y="150"/>
                    <a:pt x="14" y="150"/>
                    <a:pt x="14" y="150"/>
                  </a:cubicBezTo>
                  <a:cubicBezTo>
                    <a:pt x="76" y="150"/>
                    <a:pt x="76" y="150"/>
                    <a:pt x="76" y="150"/>
                  </a:cubicBezTo>
                  <a:cubicBezTo>
                    <a:pt x="77" y="150"/>
                    <a:pt x="77" y="151"/>
                    <a:pt x="77" y="151"/>
                  </a:cubicBezTo>
                  <a:cubicBezTo>
                    <a:pt x="77" y="151"/>
                    <a:pt x="77" y="151"/>
                    <a:pt x="77" y="151"/>
                  </a:cubicBezTo>
                  <a:cubicBezTo>
                    <a:pt x="78" y="152"/>
                    <a:pt x="78" y="152"/>
                    <a:pt x="78" y="153"/>
                  </a:cubicBezTo>
                  <a:cubicBezTo>
                    <a:pt x="78" y="153"/>
                    <a:pt x="78" y="153"/>
                    <a:pt x="78" y="153"/>
                  </a:cubicBezTo>
                  <a:cubicBezTo>
                    <a:pt x="70" y="172"/>
                    <a:pt x="65" y="194"/>
                    <a:pt x="61" y="218"/>
                  </a:cubicBezTo>
                  <a:cubicBezTo>
                    <a:pt x="61" y="218"/>
                    <a:pt x="61" y="218"/>
                    <a:pt x="61" y="218"/>
                  </a:cubicBezTo>
                  <a:cubicBezTo>
                    <a:pt x="61" y="218"/>
                    <a:pt x="60" y="219"/>
                    <a:pt x="60" y="219"/>
                  </a:cubicBezTo>
                  <a:cubicBezTo>
                    <a:pt x="60" y="219"/>
                    <a:pt x="60" y="219"/>
                    <a:pt x="60" y="219"/>
                  </a:cubicBezTo>
                  <a:cubicBezTo>
                    <a:pt x="20" y="219"/>
                    <a:pt x="20" y="219"/>
                    <a:pt x="20" y="219"/>
                  </a:cubicBezTo>
                  <a:close/>
                  <a:moveTo>
                    <a:pt x="58" y="216"/>
                  </a:moveTo>
                  <a:cubicBezTo>
                    <a:pt x="62" y="194"/>
                    <a:pt x="67" y="172"/>
                    <a:pt x="74" y="153"/>
                  </a:cubicBezTo>
                  <a:cubicBezTo>
                    <a:pt x="74" y="153"/>
                    <a:pt x="74" y="153"/>
                    <a:pt x="74" y="153"/>
                  </a:cubicBezTo>
                  <a:cubicBezTo>
                    <a:pt x="15" y="153"/>
                    <a:pt x="15" y="153"/>
                    <a:pt x="15" y="153"/>
                  </a:cubicBezTo>
                  <a:cubicBezTo>
                    <a:pt x="15" y="166"/>
                    <a:pt x="17" y="179"/>
                    <a:pt x="19" y="194"/>
                  </a:cubicBezTo>
                  <a:cubicBezTo>
                    <a:pt x="19" y="194"/>
                    <a:pt x="19" y="194"/>
                    <a:pt x="19" y="194"/>
                  </a:cubicBezTo>
                  <a:cubicBezTo>
                    <a:pt x="20" y="201"/>
                    <a:pt x="21" y="209"/>
                    <a:pt x="21" y="216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58" y="216"/>
                    <a:pt x="58" y="216"/>
                    <a:pt x="58" y="216"/>
                  </a:cubicBezTo>
                  <a:close/>
                  <a:moveTo>
                    <a:pt x="14" y="153"/>
                  </a:moveTo>
                  <a:cubicBezTo>
                    <a:pt x="14" y="152"/>
                    <a:pt x="14" y="152"/>
                    <a:pt x="14" y="152"/>
                  </a:cubicBezTo>
                  <a:cubicBezTo>
                    <a:pt x="14" y="153"/>
                    <a:pt x="14" y="153"/>
                    <a:pt x="14" y="153"/>
                  </a:cubicBezTo>
                  <a:close/>
                  <a:moveTo>
                    <a:pt x="1933" y="219"/>
                  </a:moveTo>
                  <a:cubicBezTo>
                    <a:pt x="1933" y="219"/>
                    <a:pt x="1932" y="219"/>
                    <a:pt x="1932" y="219"/>
                  </a:cubicBezTo>
                  <a:cubicBezTo>
                    <a:pt x="1932" y="219"/>
                    <a:pt x="1932" y="219"/>
                    <a:pt x="1932" y="219"/>
                  </a:cubicBezTo>
                  <a:cubicBezTo>
                    <a:pt x="1932" y="218"/>
                    <a:pt x="1932" y="218"/>
                    <a:pt x="1932" y="217"/>
                  </a:cubicBezTo>
                  <a:cubicBezTo>
                    <a:pt x="1932" y="217"/>
                    <a:pt x="1932" y="217"/>
                    <a:pt x="1932" y="217"/>
                  </a:cubicBezTo>
                  <a:cubicBezTo>
                    <a:pt x="1932" y="211"/>
                    <a:pt x="1932" y="205"/>
                    <a:pt x="1932" y="199"/>
                  </a:cubicBezTo>
                  <a:cubicBezTo>
                    <a:pt x="1932" y="199"/>
                    <a:pt x="1932" y="199"/>
                    <a:pt x="1932" y="199"/>
                  </a:cubicBezTo>
                  <a:cubicBezTo>
                    <a:pt x="1932" y="181"/>
                    <a:pt x="1931" y="165"/>
                    <a:pt x="1929" y="152"/>
                  </a:cubicBezTo>
                  <a:cubicBezTo>
                    <a:pt x="1929" y="152"/>
                    <a:pt x="1929" y="152"/>
                    <a:pt x="1929" y="152"/>
                  </a:cubicBezTo>
                  <a:cubicBezTo>
                    <a:pt x="1929" y="152"/>
                    <a:pt x="1929" y="151"/>
                    <a:pt x="1929" y="151"/>
                  </a:cubicBezTo>
                  <a:cubicBezTo>
                    <a:pt x="1929" y="151"/>
                    <a:pt x="1929" y="151"/>
                    <a:pt x="1929" y="151"/>
                  </a:cubicBezTo>
                  <a:cubicBezTo>
                    <a:pt x="1929" y="151"/>
                    <a:pt x="1930" y="150"/>
                    <a:pt x="1930" y="150"/>
                  </a:cubicBezTo>
                  <a:cubicBezTo>
                    <a:pt x="1930" y="150"/>
                    <a:pt x="1930" y="150"/>
                    <a:pt x="1930" y="150"/>
                  </a:cubicBezTo>
                  <a:cubicBezTo>
                    <a:pt x="1990" y="150"/>
                    <a:pt x="1990" y="150"/>
                    <a:pt x="1990" y="150"/>
                  </a:cubicBezTo>
                  <a:cubicBezTo>
                    <a:pt x="1991" y="150"/>
                    <a:pt x="1991" y="151"/>
                    <a:pt x="1991" y="152"/>
                  </a:cubicBezTo>
                  <a:cubicBezTo>
                    <a:pt x="1991" y="152"/>
                    <a:pt x="1991" y="152"/>
                    <a:pt x="1991" y="152"/>
                  </a:cubicBezTo>
                  <a:cubicBezTo>
                    <a:pt x="1995" y="174"/>
                    <a:pt x="1996" y="196"/>
                    <a:pt x="1997" y="217"/>
                  </a:cubicBezTo>
                  <a:cubicBezTo>
                    <a:pt x="1997" y="217"/>
                    <a:pt x="1997" y="217"/>
                    <a:pt x="1997" y="217"/>
                  </a:cubicBezTo>
                  <a:cubicBezTo>
                    <a:pt x="1997" y="218"/>
                    <a:pt x="1997" y="218"/>
                    <a:pt x="1996" y="219"/>
                  </a:cubicBezTo>
                  <a:cubicBezTo>
                    <a:pt x="1996" y="219"/>
                    <a:pt x="1996" y="219"/>
                    <a:pt x="1996" y="219"/>
                  </a:cubicBezTo>
                  <a:cubicBezTo>
                    <a:pt x="1996" y="219"/>
                    <a:pt x="1996" y="219"/>
                    <a:pt x="1995" y="219"/>
                  </a:cubicBezTo>
                  <a:cubicBezTo>
                    <a:pt x="1995" y="219"/>
                    <a:pt x="1995" y="219"/>
                    <a:pt x="1995" y="219"/>
                  </a:cubicBezTo>
                  <a:cubicBezTo>
                    <a:pt x="1933" y="219"/>
                    <a:pt x="1933" y="219"/>
                    <a:pt x="1933" y="219"/>
                  </a:cubicBezTo>
                  <a:close/>
                  <a:moveTo>
                    <a:pt x="1994" y="216"/>
                  </a:moveTo>
                  <a:cubicBezTo>
                    <a:pt x="1993" y="196"/>
                    <a:pt x="1992" y="174"/>
                    <a:pt x="1988" y="153"/>
                  </a:cubicBezTo>
                  <a:cubicBezTo>
                    <a:pt x="1988" y="153"/>
                    <a:pt x="1988" y="153"/>
                    <a:pt x="1988" y="153"/>
                  </a:cubicBezTo>
                  <a:cubicBezTo>
                    <a:pt x="1932" y="153"/>
                    <a:pt x="1932" y="153"/>
                    <a:pt x="1932" y="153"/>
                  </a:cubicBezTo>
                  <a:cubicBezTo>
                    <a:pt x="1934" y="166"/>
                    <a:pt x="1935" y="182"/>
                    <a:pt x="1935" y="199"/>
                  </a:cubicBezTo>
                  <a:cubicBezTo>
                    <a:pt x="1935" y="199"/>
                    <a:pt x="1935" y="199"/>
                    <a:pt x="1935" y="199"/>
                  </a:cubicBezTo>
                  <a:cubicBezTo>
                    <a:pt x="1935" y="204"/>
                    <a:pt x="1935" y="210"/>
                    <a:pt x="1935" y="216"/>
                  </a:cubicBezTo>
                  <a:cubicBezTo>
                    <a:pt x="1935" y="216"/>
                    <a:pt x="1935" y="216"/>
                    <a:pt x="1935" y="216"/>
                  </a:cubicBezTo>
                  <a:cubicBezTo>
                    <a:pt x="1994" y="216"/>
                    <a:pt x="1994" y="216"/>
                    <a:pt x="1994" y="216"/>
                  </a:cubicBezTo>
                  <a:close/>
                  <a:moveTo>
                    <a:pt x="565" y="80"/>
                  </a:moveTo>
                  <a:cubicBezTo>
                    <a:pt x="564" y="80"/>
                    <a:pt x="563" y="79"/>
                    <a:pt x="563" y="78"/>
                  </a:cubicBezTo>
                  <a:cubicBezTo>
                    <a:pt x="563" y="78"/>
                    <a:pt x="563" y="78"/>
                    <a:pt x="563" y="78"/>
                  </a:cubicBezTo>
                  <a:cubicBezTo>
                    <a:pt x="563" y="3"/>
                    <a:pt x="563" y="3"/>
                    <a:pt x="563" y="3"/>
                  </a:cubicBezTo>
                  <a:cubicBezTo>
                    <a:pt x="563" y="2"/>
                    <a:pt x="564" y="2"/>
                    <a:pt x="565" y="2"/>
                  </a:cubicBezTo>
                  <a:cubicBezTo>
                    <a:pt x="565" y="2"/>
                    <a:pt x="565" y="2"/>
                    <a:pt x="565" y="2"/>
                  </a:cubicBezTo>
                  <a:cubicBezTo>
                    <a:pt x="587" y="1"/>
                    <a:pt x="608" y="0"/>
                    <a:pt x="630" y="0"/>
                  </a:cubicBezTo>
                  <a:cubicBezTo>
                    <a:pt x="630" y="0"/>
                    <a:pt x="630" y="0"/>
                    <a:pt x="630" y="0"/>
                  </a:cubicBezTo>
                  <a:cubicBezTo>
                    <a:pt x="631" y="0"/>
                    <a:pt x="631" y="0"/>
                    <a:pt x="632" y="1"/>
                  </a:cubicBezTo>
                  <a:cubicBezTo>
                    <a:pt x="632" y="1"/>
                    <a:pt x="632" y="1"/>
                    <a:pt x="632" y="1"/>
                  </a:cubicBezTo>
                  <a:cubicBezTo>
                    <a:pt x="632" y="1"/>
                    <a:pt x="632" y="1"/>
                    <a:pt x="632" y="2"/>
                  </a:cubicBezTo>
                  <a:cubicBezTo>
                    <a:pt x="632" y="2"/>
                    <a:pt x="632" y="2"/>
                    <a:pt x="632" y="2"/>
                  </a:cubicBezTo>
                  <a:cubicBezTo>
                    <a:pt x="632" y="77"/>
                    <a:pt x="632" y="77"/>
                    <a:pt x="632" y="77"/>
                  </a:cubicBezTo>
                  <a:cubicBezTo>
                    <a:pt x="632" y="78"/>
                    <a:pt x="631" y="78"/>
                    <a:pt x="631" y="78"/>
                  </a:cubicBezTo>
                  <a:cubicBezTo>
                    <a:pt x="631" y="78"/>
                    <a:pt x="631" y="78"/>
                    <a:pt x="631" y="78"/>
                  </a:cubicBezTo>
                  <a:cubicBezTo>
                    <a:pt x="624" y="79"/>
                    <a:pt x="617" y="79"/>
                    <a:pt x="610" y="79"/>
                  </a:cubicBezTo>
                  <a:cubicBezTo>
                    <a:pt x="610" y="79"/>
                    <a:pt x="610" y="79"/>
                    <a:pt x="610" y="79"/>
                  </a:cubicBezTo>
                  <a:cubicBezTo>
                    <a:pt x="610" y="78"/>
                    <a:pt x="610" y="78"/>
                    <a:pt x="610" y="78"/>
                  </a:cubicBezTo>
                  <a:cubicBezTo>
                    <a:pt x="610" y="79"/>
                    <a:pt x="610" y="79"/>
                    <a:pt x="610" y="79"/>
                  </a:cubicBezTo>
                  <a:cubicBezTo>
                    <a:pt x="601" y="80"/>
                    <a:pt x="592" y="80"/>
                    <a:pt x="582" y="80"/>
                  </a:cubicBezTo>
                  <a:cubicBezTo>
                    <a:pt x="582" y="80"/>
                    <a:pt x="582" y="80"/>
                    <a:pt x="582" y="80"/>
                  </a:cubicBezTo>
                  <a:cubicBezTo>
                    <a:pt x="576" y="80"/>
                    <a:pt x="571" y="80"/>
                    <a:pt x="565" y="80"/>
                  </a:cubicBezTo>
                  <a:close/>
                  <a:moveTo>
                    <a:pt x="582" y="77"/>
                  </a:moveTo>
                  <a:cubicBezTo>
                    <a:pt x="591" y="77"/>
                    <a:pt x="601" y="77"/>
                    <a:pt x="610" y="76"/>
                  </a:cubicBezTo>
                  <a:cubicBezTo>
                    <a:pt x="610" y="76"/>
                    <a:pt x="610" y="76"/>
                    <a:pt x="610" y="76"/>
                  </a:cubicBezTo>
                  <a:cubicBezTo>
                    <a:pt x="616" y="76"/>
                    <a:pt x="623" y="76"/>
                    <a:pt x="629" y="75"/>
                  </a:cubicBezTo>
                  <a:cubicBezTo>
                    <a:pt x="629" y="75"/>
                    <a:pt x="629" y="75"/>
                    <a:pt x="629" y="75"/>
                  </a:cubicBezTo>
                  <a:cubicBezTo>
                    <a:pt x="629" y="3"/>
                    <a:pt x="629" y="3"/>
                    <a:pt x="629" y="3"/>
                  </a:cubicBezTo>
                  <a:cubicBezTo>
                    <a:pt x="608" y="3"/>
                    <a:pt x="587" y="4"/>
                    <a:pt x="566" y="4"/>
                  </a:cubicBezTo>
                  <a:cubicBezTo>
                    <a:pt x="566" y="4"/>
                    <a:pt x="566" y="4"/>
                    <a:pt x="566" y="4"/>
                  </a:cubicBezTo>
                  <a:cubicBezTo>
                    <a:pt x="566" y="77"/>
                    <a:pt x="566" y="77"/>
                    <a:pt x="566" y="77"/>
                  </a:cubicBezTo>
                  <a:cubicBezTo>
                    <a:pt x="572" y="77"/>
                    <a:pt x="577" y="77"/>
                    <a:pt x="582" y="77"/>
                  </a:cubicBezTo>
                  <a:close/>
                  <a:moveTo>
                    <a:pt x="158" y="77"/>
                  </a:moveTo>
                  <a:cubicBezTo>
                    <a:pt x="157" y="77"/>
                    <a:pt x="157" y="76"/>
                    <a:pt x="157" y="76"/>
                  </a:cubicBezTo>
                  <a:cubicBezTo>
                    <a:pt x="157" y="76"/>
                    <a:pt x="157" y="76"/>
                    <a:pt x="157" y="76"/>
                  </a:cubicBezTo>
                  <a:cubicBezTo>
                    <a:pt x="157" y="13"/>
                    <a:pt x="157" y="13"/>
                    <a:pt x="157" y="13"/>
                  </a:cubicBezTo>
                  <a:cubicBezTo>
                    <a:pt x="157" y="12"/>
                    <a:pt x="158" y="11"/>
                    <a:pt x="158" y="11"/>
                  </a:cubicBezTo>
                  <a:cubicBezTo>
                    <a:pt x="158" y="11"/>
                    <a:pt x="158" y="11"/>
                    <a:pt x="158" y="11"/>
                  </a:cubicBezTo>
                  <a:cubicBezTo>
                    <a:pt x="161" y="11"/>
                    <a:pt x="163" y="11"/>
                    <a:pt x="166" y="11"/>
                  </a:cubicBezTo>
                  <a:cubicBezTo>
                    <a:pt x="166" y="11"/>
                    <a:pt x="166" y="11"/>
                    <a:pt x="166" y="11"/>
                  </a:cubicBezTo>
                  <a:cubicBezTo>
                    <a:pt x="183" y="11"/>
                    <a:pt x="203" y="12"/>
                    <a:pt x="224" y="12"/>
                  </a:cubicBezTo>
                  <a:cubicBezTo>
                    <a:pt x="224" y="12"/>
                    <a:pt x="224" y="12"/>
                    <a:pt x="224" y="12"/>
                  </a:cubicBezTo>
                  <a:cubicBezTo>
                    <a:pt x="224" y="14"/>
                    <a:pt x="224" y="14"/>
                    <a:pt x="224" y="14"/>
                  </a:cubicBezTo>
                  <a:cubicBezTo>
                    <a:pt x="224" y="12"/>
                    <a:pt x="224" y="12"/>
                    <a:pt x="224" y="12"/>
                  </a:cubicBezTo>
                  <a:cubicBezTo>
                    <a:pt x="225" y="12"/>
                    <a:pt x="225" y="13"/>
                    <a:pt x="225" y="14"/>
                  </a:cubicBezTo>
                  <a:cubicBezTo>
                    <a:pt x="225" y="14"/>
                    <a:pt x="225" y="14"/>
                    <a:pt x="225" y="14"/>
                  </a:cubicBezTo>
                  <a:cubicBezTo>
                    <a:pt x="225" y="63"/>
                    <a:pt x="225" y="63"/>
                    <a:pt x="225" y="63"/>
                  </a:cubicBezTo>
                  <a:cubicBezTo>
                    <a:pt x="225" y="64"/>
                    <a:pt x="225" y="64"/>
                    <a:pt x="224" y="64"/>
                  </a:cubicBezTo>
                  <a:cubicBezTo>
                    <a:pt x="224" y="64"/>
                    <a:pt x="224" y="64"/>
                    <a:pt x="224" y="64"/>
                  </a:cubicBezTo>
                  <a:cubicBezTo>
                    <a:pt x="201" y="66"/>
                    <a:pt x="179" y="70"/>
                    <a:pt x="159" y="77"/>
                  </a:cubicBezTo>
                  <a:cubicBezTo>
                    <a:pt x="159" y="77"/>
                    <a:pt x="159" y="77"/>
                    <a:pt x="159" y="77"/>
                  </a:cubicBezTo>
                  <a:cubicBezTo>
                    <a:pt x="159" y="77"/>
                    <a:pt x="159" y="77"/>
                    <a:pt x="158" y="77"/>
                  </a:cubicBezTo>
                  <a:cubicBezTo>
                    <a:pt x="158" y="77"/>
                    <a:pt x="158" y="77"/>
                    <a:pt x="158" y="77"/>
                  </a:cubicBezTo>
                  <a:cubicBezTo>
                    <a:pt x="158" y="77"/>
                    <a:pt x="158" y="77"/>
                    <a:pt x="158" y="77"/>
                  </a:cubicBezTo>
                  <a:close/>
                  <a:moveTo>
                    <a:pt x="160" y="74"/>
                  </a:moveTo>
                  <a:cubicBezTo>
                    <a:pt x="179" y="67"/>
                    <a:pt x="201" y="64"/>
                    <a:pt x="222" y="61"/>
                  </a:cubicBezTo>
                  <a:cubicBezTo>
                    <a:pt x="222" y="61"/>
                    <a:pt x="222" y="61"/>
                    <a:pt x="222" y="61"/>
                  </a:cubicBezTo>
                  <a:cubicBezTo>
                    <a:pt x="222" y="15"/>
                    <a:pt x="222" y="15"/>
                    <a:pt x="222" y="15"/>
                  </a:cubicBezTo>
                  <a:cubicBezTo>
                    <a:pt x="202" y="15"/>
                    <a:pt x="183" y="14"/>
                    <a:pt x="166" y="14"/>
                  </a:cubicBezTo>
                  <a:cubicBezTo>
                    <a:pt x="166" y="14"/>
                    <a:pt x="166" y="14"/>
                    <a:pt x="166" y="14"/>
                  </a:cubicBezTo>
                  <a:cubicBezTo>
                    <a:pt x="164" y="14"/>
                    <a:pt x="162" y="14"/>
                    <a:pt x="160" y="14"/>
                  </a:cubicBezTo>
                  <a:cubicBezTo>
                    <a:pt x="160" y="14"/>
                    <a:pt x="160" y="14"/>
                    <a:pt x="160" y="14"/>
                  </a:cubicBezTo>
                  <a:cubicBezTo>
                    <a:pt x="160" y="74"/>
                    <a:pt x="160" y="74"/>
                    <a:pt x="160" y="74"/>
                  </a:cubicBezTo>
                  <a:close/>
                  <a:moveTo>
                    <a:pt x="1850" y="77"/>
                  </a:moveTo>
                  <a:cubicBezTo>
                    <a:pt x="1829" y="71"/>
                    <a:pt x="1807" y="69"/>
                    <a:pt x="1785" y="68"/>
                  </a:cubicBezTo>
                  <a:cubicBezTo>
                    <a:pt x="1785" y="68"/>
                    <a:pt x="1785" y="68"/>
                    <a:pt x="1785" y="68"/>
                  </a:cubicBezTo>
                  <a:cubicBezTo>
                    <a:pt x="1784" y="68"/>
                    <a:pt x="1783" y="67"/>
                    <a:pt x="1783" y="66"/>
                  </a:cubicBezTo>
                  <a:cubicBezTo>
                    <a:pt x="1783" y="66"/>
                    <a:pt x="1783" y="66"/>
                    <a:pt x="1783" y="66"/>
                  </a:cubicBezTo>
                  <a:cubicBezTo>
                    <a:pt x="1783" y="14"/>
                    <a:pt x="1783" y="14"/>
                    <a:pt x="1783" y="14"/>
                  </a:cubicBezTo>
                  <a:cubicBezTo>
                    <a:pt x="1783" y="13"/>
                    <a:pt x="1784" y="13"/>
                    <a:pt x="1785" y="13"/>
                  </a:cubicBezTo>
                  <a:cubicBezTo>
                    <a:pt x="1785" y="13"/>
                    <a:pt x="1785" y="13"/>
                    <a:pt x="1785" y="13"/>
                  </a:cubicBezTo>
                  <a:cubicBezTo>
                    <a:pt x="1790" y="12"/>
                    <a:pt x="1796" y="12"/>
                    <a:pt x="1802" y="12"/>
                  </a:cubicBezTo>
                  <a:cubicBezTo>
                    <a:pt x="1802" y="12"/>
                    <a:pt x="1802" y="12"/>
                    <a:pt x="1802" y="12"/>
                  </a:cubicBezTo>
                  <a:cubicBezTo>
                    <a:pt x="1818" y="12"/>
                    <a:pt x="1834" y="13"/>
                    <a:pt x="1850" y="15"/>
                  </a:cubicBezTo>
                  <a:cubicBezTo>
                    <a:pt x="1850" y="15"/>
                    <a:pt x="1850" y="15"/>
                    <a:pt x="1850" y="15"/>
                  </a:cubicBezTo>
                  <a:cubicBezTo>
                    <a:pt x="1850" y="16"/>
                    <a:pt x="1850" y="16"/>
                    <a:pt x="1850" y="16"/>
                  </a:cubicBezTo>
                  <a:cubicBezTo>
                    <a:pt x="1850" y="15"/>
                    <a:pt x="1850" y="15"/>
                    <a:pt x="1850" y="15"/>
                  </a:cubicBezTo>
                  <a:cubicBezTo>
                    <a:pt x="1851" y="15"/>
                    <a:pt x="1852" y="15"/>
                    <a:pt x="1852" y="16"/>
                  </a:cubicBezTo>
                  <a:cubicBezTo>
                    <a:pt x="1852" y="16"/>
                    <a:pt x="1852" y="16"/>
                    <a:pt x="1852" y="16"/>
                  </a:cubicBezTo>
                  <a:cubicBezTo>
                    <a:pt x="1852" y="76"/>
                    <a:pt x="1852" y="76"/>
                    <a:pt x="1852" y="76"/>
                  </a:cubicBezTo>
                  <a:cubicBezTo>
                    <a:pt x="1852" y="76"/>
                    <a:pt x="1851" y="76"/>
                    <a:pt x="1851" y="77"/>
                  </a:cubicBezTo>
                  <a:cubicBezTo>
                    <a:pt x="1851" y="77"/>
                    <a:pt x="1851" y="77"/>
                    <a:pt x="1851" y="77"/>
                  </a:cubicBezTo>
                  <a:cubicBezTo>
                    <a:pt x="1851" y="77"/>
                    <a:pt x="1850" y="77"/>
                    <a:pt x="1850" y="77"/>
                  </a:cubicBezTo>
                  <a:cubicBezTo>
                    <a:pt x="1850" y="77"/>
                    <a:pt x="1850" y="77"/>
                    <a:pt x="1850" y="77"/>
                  </a:cubicBezTo>
                  <a:cubicBezTo>
                    <a:pt x="1850" y="77"/>
                    <a:pt x="1850" y="77"/>
                    <a:pt x="1850" y="77"/>
                  </a:cubicBezTo>
                  <a:close/>
                  <a:moveTo>
                    <a:pt x="1849" y="74"/>
                  </a:moveTo>
                  <a:cubicBezTo>
                    <a:pt x="1849" y="18"/>
                    <a:pt x="1849" y="18"/>
                    <a:pt x="1849" y="18"/>
                  </a:cubicBezTo>
                  <a:cubicBezTo>
                    <a:pt x="1833" y="16"/>
                    <a:pt x="1817" y="15"/>
                    <a:pt x="1802" y="15"/>
                  </a:cubicBezTo>
                  <a:cubicBezTo>
                    <a:pt x="1802" y="15"/>
                    <a:pt x="1802" y="15"/>
                    <a:pt x="1802" y="15"/>
                  </a:cubicBezTo>
                  <a:cubicBezTo>
                    <a:pt x="1797" y="15"/>
                    <a:pt x="1791" y="15"/>
                    <a:pt x="1786" y="16"/>
                  </a:cubicBezTo>
                  <a:cubicBezTo>
                    <a:pt x="1786" y="16"/>
                    <a:pt x="1786" y="16"/>
                    <a:pt x="1786" y="16"/>
                  </a:cubicBezTo>
                  <a:cubicBezTo>
                    <a:pt x="1786" y="65"/>
                    <a:pt x="1786" y="65"/>
                    <a:pt x="1786" y="65"/>
                  </a:cubicBezTo>
                  <a:cubicBezTo>
                    <a:pt x="1808" y="66"/>
                    <a:pt x="1829" y="68"/>
                    <a:pt x="1849" y="74"/>
                  </a:cubicBezTo>
                  <a:close/>
                  <a:moveTo>
                    <a:pt x="1444" y="74"/>
                  </a:moveTo>
                  <a:cubicBezTo>
                    <a:pt x="1423" y="73"/>
                    <a:pt x="1402" y="72"/>
                    <a:pt x="1378" y="70"/>
                  </a:cubicBezTo>
                  <a:cubicBezTo>
                    <a:pt x="1378" y="70"/>
                    <a:pt x="1378" y="70"/>
                    <a:pt x="1378" y="70"/>
                  </a:cubicBezTo>
                  <a:cubicBezTo>
                    <a:pt x="1377" y="70"/>
                    <a:pt x="1377" y="69"/>
                    <a:pt x="1377" y="69"/>
                  </a:cubicBezTo>
                  <a:cubicBezTo>
                    <a:pt x="1377" y="69"/>
                    <a:pt x="1377" y="69"/>
                    <a:pt x="1377" y="69"/>
                  </a:cubicBezTo>
                  <a:cubicBezTo>
                    <a:pt x="1377" y="23"/>
                    <a:pt x="1377" y="23"/>
                    <a:pt x="1377" y="23"/>
                  </a:cubicBezTo>
                  <a:cubicBezTo>
                    <a:pt x="1377" y="23"/>
                    <a:pt x="1377" y="22"/>
                    <a:pt x="1377" y="22"/>
                  </a:cubicBezTo>
                  <a:cubicBezTo>
                    <a:pt x="1377" y="22"/>
                    <a:pt x="1377" y="22"/>
                    <a:pt x="1377" y="22"/>
                  </a:cubicBezTo>
                  <a:cubicBezTo>
                    <a:pt x="1377" y="22"/>
                    <a:pt x="1378" y="22"/>
                    <a:pt x="1378" y="22"/>
                  </a:cubicBezTo>
                  <a:cubicBezTo>
                    <a:pt x="1378" y="22"/>
                    <a:pt x="1378" y="22"/>
                    <a:pt x="1378" y="22"/>
                  </a:cubicBezTo>
                  <a:cubicBezTo>
                    <a:pt x="1400" y="22"/>
                    <a:pt x="1422" y="23"/>
                    <a:pt x="1444" y="23"/>
                  </a:cubicBezTo>
                  <a:cubicBezTo>
                    <a:pt x="1444" y="23"/>
                    <a:pt x="1444" y="23"/>
                    <a:pt x="1444" y="23"/>
                  </a:cubicBezTo>
                  <a:cubicBezTo>
                    <a:pt x="1444" y="24"/>
                    <a:pt x="1444" y="24"/>
                    <a:pt x="1444" y="24"/>
                  </a:cubicBezTo>
                  <a:cubicBezTo>
                    <a:pt x="1444" y="23"/>
                    <a:pt x="1444" y="23"/>
                    <a:pt x="1444" y="23"/>
                  </a:cubicBezTo>
                  <a:cubicBezTo>
                    <a:pt x="1444" y="23"/>
                    <a:pt x="1445" y="24"/>
                    <a:pt x="1445" y="24"/>
                  </a:cubicBezTo>
                  <a:cubicBezTo>
                    <a:pt x="1445" y="24"/>
                    <a:pt x="1445" y="24"/>
                    <a:pt x="1445" y="24"/>
                  </a:cubicBezTo>
                  <a:cubicBezTo>
                    <a:pt x="1445" y="72"/>
                    <a:pt x="1445" y="72"/>
                    <a:pt x="1445" y="72"/>
                  </a:cubicBezTo>
                  <a:cubicBezTo>
                    <a:pt x="1445" y="73"/>
                    <a:pt x="1445" y="73"/>
                    <a:pt x="1445" y="73"/>
                  </a:cubicBezTo>
                  <a:cubicBezTo>
                    <a:pt x="1445" y="73"/>
                    <a:pt x="1445" y="73"/>
                    <a:pt x="1445" y="73"/>
                  </a:cubicBezTo>
                  <a:cubicBezTo>
                    <a:pt x="1444" y="74"/>
                    <a:pt x="1444" y="74"/>
                    <a:pt x="1444" y="74"/>
                  </a:cubicBezTo>
                  <a:cubicBezTo>
                    <a:pt x="1444" y="74"/>
                    <a:pt x="1444" y="74"/>
                    <a:pt x="1444" y="74"/>
                  </a:cubicBezTo>
                  <a:cubicBezTo>
                    <a:pt x="1444" y="74"/>
                    <a:pt x="1444" y="74"/>
                    <a:pt x="1444" y="74"/>
                  </a:cubicBezTo>
                  <a:close/>
                  <a:moveTo>
                    <a:pt x="1442" y="71"/>
                  </a:moveTo>
                  <a:cubicBezTo>
                    <a:pt x="1442" y="26"/>
                    <a:pt x="1442" y="26"/>
                    <a:pt x="1442" y="26"/>
                  </a:cubicBezTo>
                  <a:cubicBezTo>
                    <a:pt x="1421" y="26"/>
                    <a:pt x="1400" y="25"/>
                    <a:pt x="1380" y="25"/>
                  </a:cubicBezTo>
                  <a:cubicBezTo>
                    <a:pt x="1380" y="25"/>
                    <a:pt x="1380" y="25"/>
                    <a:pt x="1380" y="25"/>
                  </a:cubicBezTo>
                  <a:cubicBezTo>
                    <a:pt x="1380" y="67"/>
                    <a:pt x="1380" y="67"/>
                    <a:pt x="1380" y="67"/>
                  </a:cubicBezTo>
                  <a:cubicBezTo>
                    <a:pt x="1402" y="69"/>
                    <a:pt x="1423" y="70"/>
                    <a:pt x="1442" y="71"/>
                  </a:cubicBezTo>
                  <a:close/>
                  <a:moveTo>
                    <a:pt x="427" y="71"/>
                  </a:moveTo>
                  <a:cubicBezTo>
                    <a:pt x="405" y="69"/>
                    <a:pt x="383" y="67"/>
                    <a:pt x="362" y="65"/>
                  </a:cubicBezTo>
                  <a:cubicBezTo>
                    <a:pt x="362" y="65"/>
                    <a:pt x="362" y="65"/>
                    <a:pt x="362" y="65"/>
                  </a:cubicBezTo>
                  <a:cubicBezTo>
                    <a:pt x="361" y="65"/>
                    <a:pt x="360" y="65"/>
                    <a:pt x="360" y="64"/>
                  </a:cubicBezTo>
                  <a:cubicBezTo>
                    <a:pt x="360" y="64"/>
                    <a:pt x="360" y="64"/>
                    <a:pt x="360" y="64"/>
                  </a:cubicBezTo>
                  <a:cubicBezTo>
                    <a:pt x="360" y="16"/>
                    <a:pt x="360" y="16"/>
                    <a:pt x="360" y="16"/>
                  </a:cubicBezTo>
                  <a:cubicBezTo>
                    <a:pt x="360" y="15"/>
                    <a:pt x="361" y="14"/>
                    <a:pt x="362" y="14"/>
                  </a:cubicBezTo>
                  <a:cubicBezTo>
                    <a:pt x="362" y="14"/>
                    <a:pt x="362" y="14"/>
                    <a:pt x="362" y="14"/>
                  </a:cubicBezTo>
                  <a:cubicBezTo>
                    <a:pt x="363" y="14"/>
                    <a:pt x="365" y="14"/>
                    <a:pt x="366" y="14"/>
                  </a:cubicBezTo>
                  <a:cubicBezTo>
                    <a:pt x="366" y="14"/>
                    <a:pt x="366" y="14"/>
                    <a:pt x="366" y="14"/>
                  </a:cubicBezTo>
                  <a:cubicBezTo>
                    <a:pt x="388" y="12"/>
                    <a:pt x="408" y="10"/>
                    <a:pt x="427" y="9"/>
                  </a:cubicBezTo>
                  <a:cubicBezTo>
                    <a:pt x="427" y="9"/>
                    <a:pt x="427" y="9"/>
                    <a:pt x="427" y="9"/>
                  </a:cubicBezTo>
                  <a:cubicBezTo>
                    <a:pt x="427" y="9"/>
                    <a:pt x="428" y="9"/>
                    <a:pt x="428" y="9"/>
                  </a:cubicBezTo>
                  <a:cubicBezTo>
                    <a:pt x="428" y="9"/>
                    <a:pt x="428" y="9"/>
                    <a:pt x="428" y="9"/>
                  </a:cubicBezTo>
                  <a:cubicBezTo>
                    <a:pt x="429" y="9"/>
                    <a:pt x="429" y="10"/>
                    <a:pt x="429" y="10"/>
                  </a:cubicBezTo>
                  <a:cubicBezTo>
                    <a:pt x="429" y="10"/>
                    <a:pt x="429" y="10"/>
                    <a:pt x="429" y="10"/>
                  </a:cubicBezTo>
                  <a:cubicBezTo>
                    <a:pt x="429" y="69"/>
                    <a:pt x="429" y="69"/>
                    <a:pt x="429" y="69"/>
                  </a:cubicBezTo>
                  <a:cubicBezTo>
                    <a:pt x="429" y="70"/>
                    <a:pt x="429" y="70"/>
                    <a:pt x="428" y="70"/>
                  </a:cubicBezTo>
                  <a:cubicBezTo>
                    <a:pt x="428" y="70"/>
                    <a:pt x="428" y="70"/>
                    <a:pt x="428" y="70"/>
                  </a:cubicBezTo>
                  <a:cubicBezTo>
                    <a:pt x="428" y="71"/>
                    <a:pt x="428" y="71"/>
                    <a:pt x="427" y="71"/>
                  </a:cubicBezTo>
                  <a:cubicBezTo>
                    <a:pt x="427" y="71"/>
                    <a:pt x="427" y="71"/>
                    <a:pt x="427" y="71"/>
                  </a:cubicBezTo>
                  <a:cubicBezTo>
                    <a:pt x="427" y="71"/>
                    <a:pt x="427" y="71"/>
                    <a:pt x="427" y="71"/>
                  </a:cubicBezTo>
                  <a:close/>
                  <a:moveTo>
                    <a:pt x="426" y="68"/>
                  </a:moveTo>
                  <a:cubicBezTo>
                    <a:pt x="426" y="12"/>
                    <a:pt x="426" y="12"/>
                    <a:pt x="426" y="12"/>
                  </a:cubicBezTo>
                  <a:cubicBezTo>
                    <a:pt x="407" y="13"/>
                    <a:pt x="387" y="15"/>
                    <a:pt x="367" y="17"/>
                  </a:cubicBezTo>
                  <a:cubicBezTo>
                    <a:pt x="367" y="17"/>
                    <a:pt x="367" y="17"/>
                    <a:pt x="367" y="17"/>
                  </a:cubicBezTo>
                  <a:cubicBezTo>
                    <a:pt x="366" y="17"/>
                    <a:pt x="364" y="17"/>
                    <a:pt x="363" y="17"/>
                  </a:cubicBezTo>
                  <a:cubicBezTo>
                    <a:pt x="363" y="17"/>
                    <a:pt x="363" y="17"/>
                    <a:pt x="363" y="17"/>
                  </a:cubicBezTo>
                  <a:cubicBezTo>
                    <a:pt x="363" y="63"/>
                    <a:pt x="363" y="63"/>
                    <a:pt x="363" y="63"/>
                  </a:cubicBezTo>
                  <a:cubicBezTo>
                    <a:pt x="384" y="64"/>
                    <a:pt x="405" y="66"/>
                    <a:pt x="426" y="68"/>
                  </a:cubicBezTo>
                  <a:close/>
                  <a:moveTo>
                    <a:pt x="767" y="70"/>
                  </a:moveTo>
                  <a:cubicBezTo>
                    <a:pt x="767" y="69"/>
                    <a:pt x="767" y="69"/>
                    <a:pt x="767" y="69"/>
                  </a:cubicBezTo>
                  <a:cubicBezTo>
                    <a:pt x="767" y="69"/>
                    <a:pt x="767" y="69"/>
                    <a:pt x="767" y="69"/>
                  </a:cubicBezTo>
                  <a:cubicBezTo>
                    <a:pt x="767" y="2"/>
                    <a:pt x="767" y="2"/>
                    <a:pt x="767" y="2"/>
                  </a:cubicBezTo>
                  <a:cubicBezTo>
                    <a:pt x="767" y="2"/>
                    <a:pt x="767" y="1"/>
                    <a:pt x="767" y="1"/>
                  </a:cubicBezTo>
                  <a:cubicBezTo>
                    <a:pt x="767" y="1"/>
                    <a:pt x="767" y="1"/>
                    <a:pt x="767" y="1"/>
                  </a:cubicBezTo>
                  <a:cubicBezTo>
                    <a:pt x="768" y="1"/>
                    <a:pt x="768" y="0"/>
                    <a:pt x="768" y="0"/>
                  </a:cubicBezTo>
                  <a:cubicBezTo>
                    <a:pt x="768" y="0"/>
                    <a:pt x="768" y="0"/>
                    <a:pt x="768" y="0"/>
                  </a:cubicBezTo>
                  <a:cubicBezTo>
                    <a:pt x="790" y="1"/>
                    <a:pt x="812" y="1"/>
                    <a:pt x="834" y="2"/>
                  </a:cubicBezTo>
                  <a:cubicBezTo>
                    <a:pt x="834" y="2"/>
                    <a:pt x="834" y="2"/>
                    <a:pt x="834" y="2"/>
                  </a:cubicBezTo>
                  <a:cubicBezTo>
                    <a:pt x="834" y="3"/>
                    <a:pt x="834" y="3"/>
                    <a:pt x="834" y="3"/>
                  </a:cubicBezTo>
                  <a:cubicBezTo>
                    <a:pt x="834" y="2"/>
                    <a:pt x="834" y="2"/>
                    <a:pt x="834" y="2"/>
                  </a:cubicBezTo>
                  <a:cubicBezTo>
                    <a:pt x="835" y="2"/>
                    <a:pt x="835" y="2"/>
                    <a:pt x="835" y="3"/>
                  </a:cubicBezTo>
                  <a:cubicBezTo>
                    <a:pt x="835" y="3"/>
                    <a:pt x="835" y="3"/>
                    <a:pt x="835" y="3"/>
                  </a:cubicBezTo>
                  <a:cubicBezTo>
                    <a:pt x="835" y="64"/>
                    <a:pt x="835" y="64"/>
                    <a:pt x="835" y="64"/>
                  </a:cubicBezTo>
                  <a:cubicBezTo>
                    <a:pt x="835" y="65"/>
                    <a:pt x="835" y="66"/>
                    <a:pt x="834" y="66"/>
                  </a:cubicBezTo>
                  <a:cubicBezTo>
                    <a:pt x="834" y="66"/>
                    <a:pt x="834" y="66"/>
                    <a:pt x="834" y="66"/>
                  </a:cubicBezTo>
                  <a:cubicBezTo>
                    <a:pt x="812" y="67"/>
                    <a:pt x="790" y="69"/>
                    <a:pt x="768" y="70"/>
                  </a:cubicBezTo>
                  <a:cubicBezTo>
                    <a:pt x="768" y="70"/>
                    <a:pt x="768" y="70"/>
                    <a:pt x="768" y="70"/>
                  </a:cubicBezTo>
                  <a:cubicBezTo>
                    <a:pt x="768" y="70"/>
                    <a:pt x="768" y="70"/>
                    <a:pt x="768" y="70"/>
                  </a:cubicBezTo>
                  <a:cubicBezTo>
                    <a:pt x="768" y="70"/>
                    <a:pt x="768" y="70"/>
                    <a:pt x="768" y="70"/>
                  </a:cubicBezTo>
                  <a:cubicBezTo>
                    <a:pt x="768" y="70"/>
                    <a:pt x="768" y="70"/>
                    <a:pt x="767" y="70"/>
                  </a:cubicBezTo>
                  <a:close/>
                  <a:moveTo>
                    <a:pt x="770" y="67"/>
                  </a:moveTo>
                  <a:cubicBezTo>
                    <a:pt x="791" y="66"/>
                    <a:pt x="811" y="64"/>
                    <a:pt x="832" y="63"/>
                  </a:cubicBezTo>
                  <a:cubicBezTo>
                    <a:pt x="832" y="63"/>
                    <a:pt x="832" y="63"/>
                    <a:pt x="832" y="63"/>
                  </a:cubicBezTo>
                  <a:cubicBezTo>
                    <a:pt x="832" y="5"/>
                    <a:pt x="832" y="5"/>
                    <a:pt x="832" y="5"/>
                  </a:cubicBezTo>
                  <a:cubicBezTo>
                    <a:pt x="812" y="4"/>
                    <a:pt x="791" y="4"/>
                    <a:pt x="770" y="3"/>
                  </a:cubicBezTo>
                  <a:cubicBezTo>
                    <a:pt x="770" y="3"/>
                    <a:pt x="770" y="3"/>
                    <a:pt x="770" y="3"/>
                  </a:cubicBezTo>
                  <a:cubicBezTo>
                    <a:pt x="770" y="67"/>
                    <a:pt x="770" y="67"/>
                    <a:pt x="770" y="67"/>
                  </a:cubicBezTo>
                  <a:close/>
                  <a:moveTo>
                    <a:pt x="1580" y="68"/>
                  </a:moveTo>
                  <a:cubicBezTo>
                    <a:pt x="1580" y="68"/>
                    <a:pt x="1580" y="68"/>
                    <a:pt x="1580" y="67"/>
                  </a:cubicBezTo>
                  <a:cubicBezTo>
                    <a:pt x="1580" y="67"/>
                    <a:pt x="1580" y="67"/>
                    <a:pt x="1580" y="67"/>
                  </a:cubicBezTo>
                  <a:cubicBezTo>
                    <a:pt x="1580" y="24"/>
                    <a:pt x="1580" y="24"/>
                    <a:pt x="1580" y="24"/>
                  </a:cubicBezTo>
                  <a:cubicBezTo>
                    <a:pt x="1580" y="23"/>
                    <a:pt x="1581" y="22"/>
                    <a:pt x="1581" y="22"/>
                  </a:cubicBezTo>
                  <a:cubicBezTo>
                    <a:pt x="1581" y="22"/>
                    <a:pt x="1581" y="22"/>
                    <a:pt x="1581" y="22"/>
                  </a:cubicBezTo>
                  <a:cubicBezTo>
                    <a:pt x="1603" y="22"/>
                    <a:pt x="1625" y="21"/>
                    <a:pt x="1647" y="20"/>
                  </a:cubicBezTo>
                  <a:cubicBezTo>
                    <a:pt x="1647" y="20"/>
                    <a:pt x="1647" y="20"/>
                    <a:pt x="1647" y="20"/>
                  </a:cubicBezTo>
                  <a:cubicBezTo>
                    <a:pt x="1647" y="20"/>
                    <a:pt x="1648" y="20"/>
                    <a:pt x="1648" y="21"/>
                  </a:cubicBezTo>
                  <a:cubicBezTo>
                    <a:pt x="1648" y="21"/>
                    <a:pt x="1648" y="21"/>
                    <a:pt x="1648" y="21"/>
                  </a:cubicBezTo>
                  <a:cubicBezTo>
                    <a:pt x="1648" y="21"/>
                    <a:pt x="1648" y="21"/>
                    <a:pt x="1648" y="22"/>
                  </a:cubicBezTo>
                  <a:cubicBezTo>
                    <a:pt x="1648" y="22"/>
                    <a:pt x="1648" y="22"/>
                    <a:pt x="1648" y="22"/>
                  </a:cubicBezTo>
                  <a:cubicBezTo>
                    <a:pt x="1648" y="65"/>
                    <a:pt x="1648" y="65"/>
                    <a:pt x="1648" y="65"/>
                  </a:cubicBezTo>
                  <a:cubicBezTo>
                    <a:pt x="1648" y="66"/>
                    <a:pt x="1648" y="66"/>
                    <a:pt x="1647" y="66"/>
                  </a:cubicBezTo>
                  <a:cubicBezTo>
                    <a:pt x="1647" y="66"/>
                    <a:pt x="1647" y="66"/>
                    <a:pt x="1647" y="66"/>
                  </a:cubicBezTo>
                  <a:cubicBezTo>
                    <a:pt x="1624" y="66"/>
                    <a:pt x="1603" y="67"/>
                    <a:pt x="1581" y="69"/>
                  </a:cubicBezTo>
                  <a:cubicBezTo>
                    <a:pt x="1581" y="69"/>
                    <a:pt x="1581" y="69"/>
                    <a:pt x="1581" y="69"/>
                  </a:cubicBezTo>
                  <a:cubicBezTo>
                    <a:pt x="1581" y="69"/>
                    <a:pt x="1581" y="69"/>
                    <a:pt x="1581" y="69"/>
                  </a:cubicBezTo>
                  <a:cubicBezTo>
                    <a:pt x="1581" y="69"/>
                    <a:pt x="1581" y="69"/>
                    <a:pt x="1581" y="69"/>
                  </a:cubicBezTo>
                  <a:cubicBezTo>
                    <a:pt x="1581" y="69"/>
                    <a:pt x="1581" y="69"/>
                    <a:pt x="1580" y="68"/>
                  </a:cubicBezTo>
                  <a:close/>
                  <a:moveTo>
                    <a:pt x="1583" y="66"/>
                  </a:moveTo>
                  <a:cubicBezTo>
                    <a:pt x="1603" y="64"/>
                    <a:pt x="1624" y="63"/>
                    <a:pt x="1645" y="63"/>
                  </a:cubicBezTo>
                  <a:cubicBezTo>
                    <a:pt x="1645" y="63"/>
                    <a:pt x="1645" y="63"/>
                    <a:pt x="1645" y="63"/>
                  </a:cubicBezTo>
                  <a:cubicBezTo>
                    <a:pt x="1645" y="23"/>
                    <a:pt x="1645" y="23"/>
                    <a:pt x="1645" y="23"/>
                  </a:cubicBezTo>
                  <a:cubicBezTo>
                    <a:pt x="1625" y="24"/>
                    <a:pt x="1604" y="25"/>
                    <a:pt x="1583" y="25"/>
                  </a:cubicBezTo>
                  <a:cubicBezTo>
                    <a:pt x="1583" y="25"/>
                    <a:pt x="1583" y="25"/>
                    <a:pt x="1583" y="25"/>
                  </a:cubicBezTo>
                  <a:cubicBezTo>
                    <a:pt x="1583" y="66"/>
                    <a:pt x="1583" y="66"/>
                    <a:pt x="1583" y="66"/>
                  </a:cubicBezTo>
                  <a:close/>
                  <a:moveTo>
                    <a:pt x="971" y="58"/>
                  </a:moveTo>
                  <a:cubicBezTo>
                    <a:pt x="970" y="57"/>
                    <a:pt x="970" y="57"/>
                    <a:pt x="970" y="56"/>
                  </a:cubicBezTo>
                  <a:cubicBezTo>
                    <a:pt x="970" y="56"/>
                    <a:pt x="970" y="56"/>
                    <a:pt x="970" y="56"/>
                  </a:cubicBezTo>
                  <a:cubicBezTo>
                    <a:pt x="970" y="7"/>
                    <a:pt x="970" y="7"/>
                    <a:pt x="970" y="7"/>
                  </a:cubicBezTo>
                  <a:cubicBezTo>
                    <a:pt x="970" y="7"/>
                    <a:pt x="970" y="6"/>
                    <a:pt x="971" y="6"/>
                  </a:cubicBezTo>
                  <a:cubicBezTo>
                    <a:pt x="971" y="6"/>
                    <a:pt x="971" y="6"/>
                    <a:pt x="971" y="6"/>
                  </a:cubicBezTo>
                  <a:cubicBezTo>
                    <a:pt x="971" y="6"/>
                    <a:pt x="971" y="6"/>
                    <a:pt x="972" y="6"/>
                  </a:cubicBezTo>
                  <a:cubicBezTo>
                    <a:pt x="972" y="6"/>
                    <a:pt x="972" y="6"/>
                    <a:pt x="972" y="6"/>
                  </a:cubicBezTo>
                  <a:cubicBezTo>
                    <a:pt x="994" y="7"/>
                    <a:pt x="1015" y="8"/>
                    <a:pt x="1037" y="8"/>
                  </a:cubicBezTo>
                  <a:cubicBezTo>
                    <a:pt x="1037" y="8"/>
                    <a:pt x="1037" y="8"/>
                    <a:pt x="1037" y="8"/>
                  </a:cubicBezTo>
                  <a:cubicBezTo>
                    <a:pt x="1037" y="10"/>
                    <a:pt x="1037" y="10"/>
                    <a:pt x="1037" y="10"/>
                  </a:cubicBezTo>
                  <a:cubicBezTo>
                    <a:pt x="1037" y="8"/>
                    <a:pt x="1037" y="8"/>
                    <a:pt x="1037" y="8"/>
                  </a:cubicBezTo>
                  <a:cubicBezTo>
                    <a:pt x="1038" y="8"/>
                    <a:pt x="1039" y="9"/>
                    <a:pt x="1039" y="10"/>
                  </a:cubicBezTo>
                  <a:cubicBezTo>
                    <a:pt x="1039" y="10"/>
                    <a:pt x="1039" y="10"/>
                    <a:pt x="1039" y="10"/>
                  </a:cubicBezTo>
                  <a:cubicBezTo>
                    <a:pt x="1039" y="54"/>
                    <a:pt x="1039" y="54"/>
                    <a:pt x="1039" y="54"/>
                  </a:cubicBezTo>
                  <a:cubicBezTo>
                    <a:pt x="1039" y="55"/>
                    <a:pt x="1038" y="56"/>
                    <a:pt x="1037" y="56"/>
                  </a:cubicBezTo>
                  <a:cubicBezTo>
                    <a:pt x="1037" y="56"/>
                    <a:pt x="1037" y="56"/>
                    <a:pt x="1037" y="56"/>
                  </a:cubicBezTo>
                  <a:cubicBezTo>
                    <a:pt x="1015" y="56"/>
                    <a:pt x="993" y="57"/>
                    <a:pt x="972" y="58"/>
                  </a:cubicBezTo>
                  <a:cubicBezTo>
                    <a:pt x="972" y="58"/>
                    <a:pt x="972" y="58"/>
                    <a:pt x="972" y="58"/>
                  </a:cubicBezTo>
                  <a:cubicBezTo>
                    <a:pt x="972" y="58"/>
                    <a:pt x="972" y="58"/>
                    <a:pt x="972" y="58"/>
                  </a:cubicBezTo>
                  <a:cubicBezTo>
                    <a:pt x="972" y="58"/>
                    <a:pt x="972" y="58"/>
                    <a:pt x="972" y="58"/>
                  </a:cubicBezTo>
                  <a:cubicBezTo>
                    <a:pt x="971" y="58"/>
                    <a:pt x="971" y="58"/>
                    <a:pt x="971" y="58"/>
                  </a:cubicBezTo>
                  <a:close/>
                  <a:moveTo>
                    <a:pt x="973" y="55"/>
                  </a:moveTo>
                  <a:cubicBezTo>
                    <a:pt x="994" y="54"/>
                    <a:pt x="1015" y="53"/>
                    <a:pt x="1036" y="53"/>
                  </a:cubicBezTo>
                  <a:cubicBezTo>
                    <a:pt x="1036" y="53"/>
                    <a:pt x="1036" y="53"/>
                    <a:pt x="1036" y="53"/>
                  </a:cubicBezTo>
                  <a:cubicBezTo>
                    <a:pt x="1036" y="11"/>
                    <a:pt x="1036" y="11"/>
                    <a:pt x="1036" y="11"/>
                  </a:cubicBezTo>
                  <a:cubicBezTo>
                    <a:pt x="1015" y="11"/>
                    <a:pt x="994" y="10"/>
                    <a:pt x="973" y="9"/>
                  </a:cubicBezTo>
                  <a:cubicBezTo>
                    <a:pt x="973" y="9"/>
                    <a:pt x="973" y="9"/>
                    <a:pt x="973" y="9"/>
                  </a:cubicBezTo>
                  <a:cubicBezTo>
                    <a:pt x="973" y="55"/>
                    <a:pt x="973" y="55"/>
                    <a:pt x="973" y="55"/>
                  </a:cubicBezTo>
                  <a:close/>
                  <a:moveTo>
                    <a:pt x="1240" y="58"/>
                  </a:moveTo>
                  <a:cubicBezTo>
                    <a:pt x="1218" y="57"/>
                    <a:pt x="1197" y="56"/>
                    <a:pt x="1175" y="55"/>
                  </a:cubicBezTo>
                  <a:cubicBezTo>
                    <a:pt x="1175" y="55"/>
                    <a:pt x="1175" y="55"/>
                    <a:pt x="1175" y="55"/>
                  </a:cubicBezTo>
                  <a:cubicBezTo>
                    <a:pt x="1174" y="55"/>
                    <a:pt x="1173" y="54"/>
                    <a:pt x="1173" y="54"/>
                  </a:cubicBezTo>
                  <a:cubicBezTo>
                    <a:pt x="1173" y="54"/>
                    <a:pt x="1173" y="54"/>
                    <a:pt x="1173" y="54"/>
                  </a:cubicBezTo>
                  <a:cubicBezTo>
                    <a:pt x="1173" y="16"/>
                    <a:pt x="1173" y="16"/>
                    <a:pt x="1173" y="16"/>
                  </a:cubicBezTo>
                  <a:cubicBezTo>
                    <a:pt x="1173" y="16"/>
                    <a:pt x="1174" y="15"/>
                    <a:pt x="1174" y="15"/>
                  </a:cubicBezTo>
                  <a:cubicBezTo>
                    <a:pt x="1174" y="15"/>
                    <a:pt x="1174" y="15"/>
                    <a:pt x="1174" y="15"/>
                  </a:cubicBezTo>
                  <a:cubicBezTo>
                    <a:pt x="1174" y="15"/>
                    <a:pt x="1174" y="14"/>
                    <a:pt x="1175" y="15"/>
                  </a:cubicBezTo>
                  <a:cubicBezTo>
                    <a:pt x="1175" y="15"/>
                    <a:pt x="1175" y="15"/>
                    <a:pt x="1175" y="15"/>
                  </a:cubicBezTo>
                  <a:cubicBezTo>
                    <a:pt x="1197" y="15"/>
                    <a:pt x="1219" y="16"/>
                    <a:pt x="1240" y="17"/>
                  </a:cubicBezTo>
                  <a:cubicBezTo>
                    <a:pt x="1240" y="17"/>
                    <a:pt x="1240" y="17"/>
                    <a:pt x="1240" y="17"/>
                  </a:cubicBezTo>
                  <a:cubicBezTo>
                    <a:pt x="1240" y="19"/>
                    <a:pt x="1240" y="19"/>
                    <a:pt x="1240" y="19"/>
                  </a:cubicBezTo>
                  <a:cubicBezTo>
                    <a:pt x="1240" y="17"/>
                    <a:pt x="1240" y="17"/>
                    <a:pt x="1240" y="17"/>
                  </a:cubicBezTo>
                  <a:cubicBezTo>
                    <a:pt x="1241" y="17"/>
                    <a:pt x="1242" y="18"/>
                    <a:pt x="1242" y="19"/>
                  </a:cubicBezTo>
                  <a:cubicBezTo>
                    <a:pt x="1242" y="19"/>
                    <a:pt x="1242" y="19"/>
                    <a:pt x="1242" y="19"/>
                  </a:cubicBezTo>
                  <a:cubicBezTo>
                    <a:pt x="1242" y="56"/>
                    <a:pt x="1242" y="56"/>
                    <a:pt x="1242" y="56"/>
                  </a:cubicBezTo>
                  <a:cubicBezTo>
                    <a:pt x="1242" y="57"/>
                    <a:pt x="1242" y="57"/>
                    <a:pt x="1241" y="57"/>
                  </a:cubicBezTo>
                  <a:cubicBezTo>
                    <a:pt x="1241" y="57"/>
                    <a:pt x="1241" y="57"/>
                    <a:pt x="1241" y="57"/>
                  </a:cubicBezTo>
                  <a:cubicBezTo>
                    <a:pt x="1241" y="58"/>
                    <a:pt x="1241" y="58"/>
                    <a:pt x="1240" y="58"/>
                  </a:cubicBezTo>
                  <a:cubicBezTo>
                    <a:pt x="1240" y="58"/>
                    <a:pt x="1240" y="58"/>
                    <a:pt x="1240" y="58"/>
                  </a:cubicBezTo>
                  <a:cubicBezTo>
                    <a:pt x="1240" y="58"/>
                    <a:pt x="1240" y="58"/>
                    <a:pt x="1240" y="58"/>
                  </a:cubicBezTo>
                  <a:close/>
                  <a:moveTo>
                    <a:pt x="1239" y="55"/>
                  </a:moveTo>
                  <a:cubicBezTo>
                    <a:pt x="1239" y="20"/>
                    <a:pt x="1239" y="20"/>
                    <a:pt x="1239" y="20"/>
                  </a:cubicBezTo>
                  <a:cubicBezTo>
                    <a:pt x="1218" y="19"/>
                    <a:pt x="1197" y="18"/>
                    <a:pt x="1176" y="18"/>
                  </a:cubicBezTo>
                  <a:cubicBezTo>
                    <a:pt x="1176" y="18"/>
                    <a:pt x="1176" y="18"/>
                    <a:pt x="1176" y="18"/>
                  </a:cubicBezTo>
                  <a:cubicBezTo>
                    <a:pt x="1176" y="52"/>
                    <a:pt x="1176" y="52"/>
                    <a:pt x="1176" y="52"/>
                  </a:cubicBezTo>
                  <a:cubicBezTo>
                    <a:pt x="1197" y="53"/>
                    <a:pt x="1218" y="54"/>
                    <a:pt x="1239" y="55"/>
                  </a:cubicBezTo>
                  <a:close/>
                </a:path>
              </a:pathLst>
            </a:custGeom>
            <a:solidFill>
              <a:srgbClr val="753C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</p:grpSp>
      <p:pic>
        <p:nvPicPr>
          <p:cNvPr id="23" name="图片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96721" y="6116868"/>
            <a:ext cx="555265" cy="298998"/>
          </a:xfrm>
          <a:prstGeom prst="rect">
            <a:avLst/>
          </a:prstGeom>
        </p:spPr>
      </p:pic>
      <p:pic>
        <p:nvPicPr>
          <p:cNvPr id="25" name="图片 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0746" y="4819910"/>
            <a:ext cx="518061" cy="690767"/>
          </a:xfrm>
          <a:prstGeom prst="rect">
            <a:avLst/>
          </a:prstGeom>
        </p:spPr>
      </p:pic>
      <p:pic>
        <p:nvPicPr>
          <p:cNvPr id="26" name="图片 2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39776" y="5452945"/>
            <a:ext cx="647842" cy="863813"/>
          </a:xfrm>
          <a:prstGeom prst="rect">
            <a:avLst/>
          </a:prstGeom>
        </p:spPr>
      </p:pic>
      <p:pic>
        <p:nvPicPr>
          <p:cNvPr id="27" name="图片 2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816405" y="5644221"/>
            <a:ext cx="570823" cy="746481"/>
          </a:xfrm>
          <a:prstGeom prst="rect">
            <a:avLst/>
          </a:prstGeom>
        </p:spPr>
      </p:pic>
      <p:pic>
        <p:nvPicPr>
          <p:cNvPr id="30" name="图片 2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94566" y="5792201"/>
            <a:ext cx="555265" cy="298998"/>
          </a:xfrm>
          <a:prstGeom prst="rect">
            <a:avLst/>
          </a:prstGeom>
        </p:spPr>
      </p:pic>
      <p:pic>
        <p:nvPicPr>
          <p:cNvPr id="31" name="图片 3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3403" y="4634504"/>
            <a:ext cx="404831" cy="217994"/>
          </a:xfrm>
          <a:prstGeom prst="rect">
            <a:avLst/>
          </a:prstGeom>
        </p:spPr>
      </p:pic>
      <p:sp>
        <p:nvSpPr>
          <p:cNvPr id="33" name="文本框 32"/>
          <p:cNvSpPr txBox="1"/>
          <p:nvPr/>
        </p:nvSpPr>
        <p:spPr>
          <a:xfrm>
            <a:off x="1522247" y="751999"/>
            <a:ext cx="8753539" cy="2308324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sz="7200" b="1" dirty="0">
                <a:ln w="28575">
                  <a:solidFill>
                    <a:prstClr val="white"/>
                  </a:solidFill>
                </a:ln>
                <a:solidFill>
                  <a:schemeClr val="accent3"/>
                </a:solidFill>
                <a:latin typeface="UTM Cookies" panose="02040603050506020204" pitchFamily="18" charset="0"/>
                <a:ea typeface="微软雅黑" panose="020B0503020204020204" pitchFamily="34" charset="-122"/>
              </a:rPr>
              <a:t>MỞ RỘNG CHỦ NGỮ BẰNG CỤM TỪ</a:t>
            </a:r>
            <a:endParaRPr kumimoji="0" lang="zh-CN" altLang="en-US" sz="7200" b="1" i="0" u="none" strike="noStrike" kern="1200" cap="none" spc="0" normalizeH="0" baseline="0" noProof="0" dirty="0">
              <a:ln w="28575">
                <a:solidFill>
                  <a:prstClr val="white"/>
                </a:solidFill>
              </a:ln>
              <a:solidFill>
                <a:srgbClr val="E85A31"/>
              </a:solidFill>
              <a:effectLst/>
              <a:uLnTx/>
              <a:uFillTx/>
              <a:latin typeface="UTM Cookies" panose="02040603050506020204" pitchFamily="18" charset="0"/>
              <a:ea typeface="微软雅黑" panose="020B0503020204020204" pitchFamily="34" charset="-122"/>
            </a:endParaRPr>
          </a:p>
        </p:txBody>
      </p:sp>
      <p:pic>
        <p:nvPicPr>
          <p:cNvPr id="49" name="图片 4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87938" y="1332680"/>
            <a:ext cx="701136" cy="193815"/>
          </a:xfrm>
          <a:prstGeom prst="rect">
            <a:avLst/>
          </a:prstGeom>
        </p:spPr>
      </p:pic>
      <p:pic>
        <p:nvPicPr>
          <p:cNvPr id="34" name="图片 3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0767" y="470622"/>
            <a:ext cx="1104511" cy="971025"/>
          </a:xfrm>
          <a:prstGeom prst="rect">
            <a:avLst/>
          </a:prstGeom>
        </p:spPr>
      </p:pic>
      <p:pic>
        <p:nvPicPr>
          <p:cNvPr id="2" name="图形 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76793" y="3654094"/>
            <a:ext cx="2069540" cy="2716271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945241" y="3492434"/>
            <a:ext cx="2357806" cy="3072700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999600" y="3495730"/>
            <a:ext cx="1864204" cy="2912898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0597715" y="369711"/>
            <a:ext cx="647842" cy="508125"/>
          </a:xfrm>
          <a:prstGeom prst="rect">
            <a:avLst/>
          </a:prstGeom>
        </p:spPr>
      </p:pic>
      <p:pic>
        <p:nvPicPr>
          <p:cNvPr id="50" name="图片 4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804430" y="572855"/>
            <a:ext cx="647842" cy="508125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004162" y="3138779"/>
            <a:ext cx="4115497" cy="319054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图片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01425" y="6194461"/>
            <a:ext cx="555265" cy="298998"/>
          </a:xfrm>
          <a:prstGeom prst="rect">
            <a:avLst/>
          </a:prstGeom>
        </p:spPr>
      </p:pic>
      <p:pic>
        <p:nvPicPr>
          <p:cNvPr id="25" name="图片 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10718" y="5884851"/>
            <a:ext cx="518061" cy="690767"/>
          </a:xfrm>
          <a:prstGeom prst="rect">
            <a:avLst/>
          </a:prstGeom>
        </p:spPr>
      </p:pic>
      <p:pic>
        <p:nvPicPr>
          <p:cNvPr id="26" name="图片 2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11125" y="5711805"/>
            <a:ext cx="647842" cy="863813"/>
          </a:xfrm>
          <a:prstGeom prst="rect">
            <a:avLst/>
          </a:prstGeom>
        </p:spPr>
      </p:pic>
      <p:pic>
        <p:nvPicPr>
          <p:cNvPr id="27" name="图片 2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214759" y="5770388"/>
            <a:ext cx="570823" cy="746481"/>
          </a:xfrm>
          <a:prstGeom prst="rect">
            <a:avLst/>
          </a:prstGeom>
        </p:spPr>
      </p:pic>
      <p:pic>
        <p:nvPicPr>
          <p:cNvPr id="30" name="图片 2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94507" y="6195533"/>
            <a:ext cx="555265" cy="298998"/>
          </a:xfrm>
          <a:prstGeom prst="rect">
            <a:avLst/>
          </a:prstGeom>
        </p:spPr>
      </p:pic>
      <p:pic>
        <p:nvPicPr>
          <p:cNvPr id="31" name="图片 3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21744" y="6197872"/>
            <a:ext cx="404831" cy="217994"/>
          </a:xfrm>
          <a:prstGeom prst="rect">
            <a:avLst/>
          </a:prstGeom>
        </p:spPr>
      </p:pic>
      <p:pic>
        <p:nvPicPr>
          <p:cNvPr id="49" name="图片 4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87938" y="1332680"/>
            <a:ext cx="701136" cy="193815"/>
          </a:xfrm>
          <a:prstGeom prst="rect">
            <a:avLst/>
          </a:prstGeom>
        </p:spPr>
      </p:pic>
      <p:pic>
        <p:nvPicPr>
          <p:cNvPr id="34" name="图片 3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0767" y="470622"/>
            <a:ext cx="1104511" cy="971025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597715" y="369711"/>
            <a:ext cx="647842" cy="508125"/>
          </a:xfrm>
          <a:prstGeom prst="rect">
            <a:avLst/>
          </a:prstGeom>
        </p:spPr>
      </p:pic>
      <p:pic>
        <p:nvPicPr>
          <p:cNvPr id="50" name="图片 4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704144" y="652931"/>
            <a:ext cx="647842" cy="508125"/>
          </a:xfrm>
          <a:prstGeom prst="rect">
            <a:avLst/>
          </a:prstGeom>
        </p:spPr>
      </p:pic>
      <p:grpSp>
        <p:nvGrpSpPr>
          <p:cNvPr id="3" name="Group 4"/>
          <p:cNvGrpSpPr>
            <a:grpSpLocks noChangeAspect="1"/>
          </p:cNvGrpSpPr>
          <p:nvPr/>
        </p:nvGrpSpPr>
        <p:grpSpPr bwMode="auto">
          <a:xfrm>
            <a:off x="-58057" y="-38100"/>
            <a:ext cx="12308114" cy="6934200"/>
            <a:chOff x="1650" y="-11"/>
            <a:chExt cx="4420" cy="4368"/>
          </a:xfrm>
        </p:grpSpPr>
        <p:sp>
          <p:nvSpPr>
            <p:cNvPr id="5" name="Freeform 5"/>
            <p:cNvSpPr>
              <a:spLocks noEditPoints="1"/>
            </p:cNvSpPr>
            <p:nvPr/>
          </p:nvSpPr>
          <p:spPr bwMode="auto">
            <a:xfrm>
              <a:off x="1650" y="-11"/>
              <a:ext cx="4420" cy="4368"/>
            </a:xfrm>
            <a:custGeom>
              <a:avLst/>
              <a:gdLst>
                <a:gd name="T0" fmla="*/ 1991 w 2032"/>
                <a:gd name="T1" fmla="*/ 1430 h 2008"/>
                <a:gd name="T2" fmla="*/ 1996 w 2032"/>
                <a:gd name="T3" fmla="*/ 1102 h 2008"/>
                <a:gd name="T4" fmla="*/ 1984 w 2032"/>
                <a:gd name="T5" fmla="*/ 776 h 2008"/>
                <a:gd name="T6" fmla="*/ 1987 w 2032"/>
                <a:gd name="T7" fmla="*/ 491 h 2008"/>
                <a:gd name="T8" fmla="*/ 2004 w 2032"/>
                <a:gd name="T9" fmla="*/ 256 h 2008"/>
                <a:gd name="T10" fmla="*/ 1961 w 2032"/>
                <a:gd name="T11" fmla="*/ 63 h 2008"/>
                <a:gd name="T12" fmla="*/ 1696 w 2032"/>
                <a:gd name="T13" fmla="*/ 24 h 2008"/>
                <a:gd name="T14" fmla="*/ 757 w 2032"/>
                <a:gd name="T15" fmla="*/ 6 h 2008"/>
                <a:gd name="T16" fmla="*/ 375 w 2032"/>
                <a:gd name="T17" fmla="*/ 19 h 2008"/>
                <a:gd name="T18" fmla="*/ 120 w 2032"/>
                <a:gd name="T19" fmla="*/ 19 h 2008"/>
                <a:gd name="T20" fmla="*/ 25 w 2032"/>
                <a:gd name="T21" fmla="*/ 198 h 2008"/>
                <a:gd name="T22" fmla="*/ 12 w 2032"/>
                <a:gd name="T23" fmla="*/ 431 h 2008"/>
                <a:gd name="T24" fmla="*/ 21 w 2032"/>
                <a:gd name="T25" fmla="*/ 788 h 2008"/>
                <a:gd name="T26" fmla="*/ 22 w 2032"/>
                <a:gd name="T27" fmla="*/ 1449 h 2008"/>
                <a:gd name="T28" fmla="*/ 34 w 2032"/>
                <a:gd name="T29" fmla="*/ 1720 h 2008"/>
                <a:gd name="T30" fmla="*/ 39 w 2032"/>
                <a:gd name="T31" fmla="*/ 1901 h 2008"/>
                <a:gd name="T32" fmla="*/ 292 w 2032"/>
                <a:gd name="T33" fmla="*/ 1976 h 2008"/>
                <a:gd name="T34" fmla="*/ 646 w 2032"/>
                <a:gd name="T35" fmla="*/ 1976 h 2008"/>
                <a:gd name="T36" fmla="*/ 1423 w 2032"/>
                <a:gd name="T37" fmla="*/ 1963 h 2008"/>
                <a:gd name="T38" fmla="*/ 1819 w 2032"/>
                <a:gd name="T39" fmla="*/ 1976 h 2008"/>
                <a:gd name="T40" fmla="*/ 1977 w 2032"/>
                <a:gd name="T41" fmla="*/ 1896 h 2008"/>
                <a:gd name="T42" fmla="*/ 1991 w 2032"/>
                <a:gd name="T43" fmla="*/ 1430 h 2008"/>
                <a:gd name="T44" fmla="*/ 1956 w 2032"/>
                <a:gd name="T45" fmla="*/ 1535 h 2008"/>
                <a:gd name="T46" fmla="*/ 1943 w 2032"/>
                <a:gd name="T47" fmla="*/ 1756 h 2008"/>
                <a:gd name="T48" fmla="*/ 1854 w 2032"/>
                <a:gd name="T49" fmla="*/ 1925 h 2008"/>
                <a:gd name="T50" fmla="*/ 1612 w 2032"/>
                <a:gd name="T51" fmla="*/ 1925 h 2008"/>
                <a:gd name="T52" fmla="*/ 1249 w 2032"/>
                <a:gd name="T53" fmla="*/ 1938 h 2008"/>
                <a:gd name="T54" fmla="*/ 363 w 2032"/>
                <a:gd name="T55" fmla="*/ 1926 h 2008"/>
                <a:gd name="T56" fmla="*/ 108 w 2032"/>
                <a:gd name="T57" fmla="*/ 1884 h 2008"/>
                <a:gd name="T58" fmla="*/ 67 w 2032"/>
                <a:gd name="T59" fmla="*/ 1701 h 2008"/>
                <a:gd name="T60" fmla="*/ 83 w 2032"/>
                <a:gd name="T61" fmla="*/ 1478 h 2008"/>
                <a:gd name="T62" fmla="*/ 86 w 2032"/>
                <a:gd name="T63" fmla="*/ 1208 h 2008"/>
                <a:gd name="T64" fmla="*/ 74 w 2032"/>
                <a:gd name="T65" fmla="*/ 899 h 2008"/>
                <a:gd name="T66" fmla="*/ 75 w 2032"/>
                <a:gd name="T67" fmla="*/ 588 h 2008"/>
                <a:gd name="T68" fmla="*/ 88 w 2032"/>
                <a:gd name="T69" fmla="*/ 146 h 2008"/>
                <a:gd name="T70" fmla="*/ 243 w 2032"/>
                <a:gd name="T71" fmla="*/ 66 h 2008"/>
                <a:gd name="T72" fmla="*/ 618 w 2032"/>
                <a:gd name="T73" fmla="*/ 82 h 2008"/>
                <a:gd name="T74" fmla="*/ 1355 w 2032"/>
                <a:gd name="T75" fmla="*/ 70 h 2008"/>
                <a:gd name="T76" fmla="*/ 1691 w 2032"/>
                <a:gd name="T77" fmla="*/ 70 h 2008"/>
                <a:gd name="T78" fmla="*/ 1934 w 2032"/>
                <a:gd name="T79" fmla="*/ 141 h 2008"/>
                <a:gd name="T80" fmla="*/ 1935 w 2032"/>
                <a:gd name="T81" fmla="*/ 313 h 2008"/>
                <a:gd name="T82" fmla="*/ 1946 w 2032"/>
                <a:gd name="T83" fmla="*/ 570 h 2008"/>
                <a:gd name="T84" fmla="*/ 1948 w 2032"/>
                <a:gd name="T85" fmla="*/ 1196 h 2008"/>
                <a:gd name="T86" fmla="*/ 1956 w 2032"/>
                <a:gd name="T87" fmla="*/ 1535 h 20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032" h="2008">
                  <a:moveTo>
                    <a:pt x="1991" y="1430"/>
                  </a:moveTo>
                  <a:cubicBezTo>
                    <a:pt x="1991" y="1319"/>
                    <a:pt x="2007" y="1212"/>
                    <a:pt x="1996" y="1102"/>
                  </a:cubicBezTo>
                  <a:cubicBezTo>
                    <a:pt x="1985" y="990"/>
                    <a:pt x="1970" y="888"/>
                    <a:pt x="1984" y="776"/>
                  </a:cubicBezTo>
                  <a:cubicBezTo>
                    <a:pt x="1996" y="683"/>
                    <a:pt x="1987" y="585"/>
                    <a:pt x="1987" y="491"/>
                  </a:cubicBezTo>
                  <a:cubicBezTo>
                    <a:pt x="1987" y="411"/>
                    <a:pt x="2004" y="335"/>
                    <a:pt x="2004" y="256"/>
                  </a:cubicBezTo>
                  <a:cubicBezTo>
                    <a:pt x="2004" y="194"/>
                    <a:pt x="2000" y="105"/>
                    <a:pt x="1961" y="63"/>
                  </a:cubicBezTo>
                  <a:cubicBezTo>
                    <a:pt x="1902" y="0"/>
                    <a:pt x="1771" y="20"/>
                    <a:pt x="1696" y="24"/>
                  </a:cubicBezTo>
                  <a:cubicBezTo>
                    <a:pt x="1387" y="41"/>
                    <a:pt x="1085" y="8"/>
                    <a:pt x="757" y="6"/>
                  </a:cubicBezTo>
                  <a:cubicBezTo>
                    <a:pt x="616" y="5"/>
                    <a:pt x="516" y="6"/>
                    <a:pt x="375" y="19"/>
                  </a:cubicBezTo>
                  <a:cubicBezTo>
                    <a:pt x="336" y="23"/>
                    <a:pt x="157" y="12"/>
                    <a:pt x="120" y="19"/>
                  </a:cubicBezTo>
                  <a:cubicBezTo>
                    <a:pt x="120" y="19"/>
                    <a:pt x="0" y="33"/>
                    <a:pt x="25" y="198"/>
                  </a:cubicBezTo>
                  <a:cubicBezTo>
                    <a:pt x="37" y="279"/>
                    <a:pt x="15" y="349"/>
                    <a:pt x="12" y="431"/>
                  </a:cubicBezTo>
                  <a:cubicBezTo>
                    <a:pt x="8" y="551"/>
                    <a:pt x="8" y="669"/>
                    <a:pt x="21" y="788"/>
                  </a:cubicBezTo>
                  <a:cubicBezTo>
                    <a:pt x="44" y="1006"/>
                    <a:pt x="50" y="1197"/>
                    <a:pt x="22" y="1449"/>
                  </a:cubicBezTo>
                  <a:cubicBezTo>
                    <a:pt x="12" y="1544"/>
                    <a:pt x="38" y="1624"/>
                    <a:pt x="34" y="1720"/>
                  </a:cubicBezTo>
                  <a:cubicBezTo>
                    <a:pt x="32" y="1760"/>
                    <a:pt x="18" y="1864"/>
                    <a:pt x="39" y="1901"/>
                  </a:cubicBezTo>
                  <a:cubicBezTo>
                    <a:pt x="85" y="1980"/>
                    <a:pt x="216" y="1973"/>
                    <a:pt x="292" y="1976"/>
                  </a:cubicBezTo>
                  <a:cubicBezTo>
                    <a:pt x="410" y="1981"/>
                    <a:pt x="488" y="1958"/>
                    <a:pt x="646" y="1976"/>
                  </a:cubicBezTo>
                  <a:cubicBezTo>
                    <a:pt x="911" y="2008"/>
                    <a:pt x="1156" y="1976"/>
                    <a:pt x="1423" y="1963"/>
                  </a:cubicBezTo>
                  <a:cubicBezTo>
                    <a:pt x="1540" y="1958"/>
                    <a:pt x="1701" y="1984"/>
                    <a:pt x="1819" y="1976"/>
                  </a:cubicBezTo>
                  <a:cubicBezTo>
                    <a:pt x="1888" y="1971"/>
                    <a:pt x="1949" y="1958"/>
                    <a:pt x="1977" y="1896"/>
                  </a:cubicBezTo>
                  <a:cubicBezTo>
                    <a:pt x="2032" y="1776"/>
                    <a:pt x="1991" y="1561"/>
                    <a:pt x="1991" y="1430"/>
                  </a:cubicBezTo>
                  <a:close/>
                  <a:moveTo>
                    <a:pt x="1956" y="1535"/>
                  </a:moveTo>
                  <a:cubicBezTo>
                    <a:pt x="1953" y="1613"/>
                    <a:pt x="1932" y="1679"/>
                    <a:pt x="1943" y="1756"/>
                  </a:cubicBezTo>
                  <a:cubicBezTo>
                    <a:pt x="1967" y="1912"/>
                    <a:pt x="1854" y="1925"/>
                    <a:pt x="1854" y="1925"/>
                  </a:cubicBezTo>
                  <a:cubicBezTo>
                    <a:pt x="1818" y="1932"/>
                    <a:pt x="1648" y="1922"/>
                    <a:pt x="1612" y="1925"/>
                  </a:cubicBezTo>
                  <a:cubicBezTo>
                    <a:pt x="1478" y="1938"/>
                    <a:pt x="1383" y="1939"/>
                    <a:pt x="1249" y="1938"/>
                  </a:cubicBezTo>
                  <a:cubicBezTo>
                    <a:pt x="939" y="1936"/>
                    <a:pt x="684" y="1907"/>
                    <a:pt x="363" y="1926"/>
                  </a:cubicBezTo>
                  <a:cubicBezTo>
                    <a:pt x="291" y="1930"/>
                    <a:pt x="163" y="1943"/>
                    <a:pt x="108" y="1884"/>
                  </a:cubicBezTo>
                  <a:cubicBezTo>
                    <a:pt x="71" y="1844"/>
                    <a:pt x="67" y="1760"/>
                    <a:pt x="67" y="1701"/>
                  </a:cubicBezTo>
                  <a:cubicBezTo>
                    <a:pt x="67" y="1626"/>
                    <a:pt x="83" y="1554"/>
                    <a:pt x="83" y="1478"/>
                  </a:cubicBezTo>
                  <a:cubicBezTo>
                    <a:pt x="83" y="1389"/>
                    <a:pt x="75" y="1296"/>
                    <a:pt x="86" y="1208"/>
                  </a:cubicBezTo>
                  <a:cubicBezTo>
                    <a:pt x="100" y="1102"/>
                    <a:pt x="85" y="1004"/>
                    <a:pt x="74" y="899"/>
                  </a:cubicBezTo>
                  <a:cubicBezTo>
                    <a:pt x="64" y="794"/>
                    <a:pt x="75" y="692"/>
                    <a:pt x="75" y="588"/>
                  </a:cubicBezTo>
                  <a:cubicBezTo>
                    <a:pt x="75" y="464"/>
                    <a:pt x="37" y="260"/>
                    <a:pt x="88" y="146"/>
                  </a:cubicBezTo>
                  <a:cubicBezTo>
                    <a:pt x="115" y="87"/>
                    <a:pt x="177" y="71"/>
                    <a:pt x="243" y="66"/>
                  </a:cubicBezTo>
                  <a:cubicBezTo>
                    <a:pt x="354" y="58"/>
                    <a:pt x="507" y="87"/>
                    <a:pt x="618" y="82"/>
                  </a:cubicBezTo>
                  <a:cubicBezTo>
                    <a:pt x="871" y="70"/>
                    <a:pt x="1104" y="40"/>
                    <a:pt x="1355" y="70"/>
                  </a:cubicBezTo>
                  <a:cubicBezTo>
                    <a:pt x="1504" y="87"/>
                    <a:pt x="1579" y="65"/>
                    <a:pt x="1691" y="70"/>
                  </a:cubicBezTo>
                  <a:cubicBezTo>
                    <a:pt x="1762" y="73"/>
                    <a:pt x="1901" y="53"/>
                    <a:pt x="1934" y="141"/>
                  </a:cubicBezTo>
                  <a:cubicBezTo>
                    <a:pt x="1948" y="179"/>
                    <a:pt x="1937" y="275"/>
                    <a:pt x="1935" y="313"/>
                  </a:cubicBezTo>
                  <a:cubicBezTo>
                    <a:pt x="1931" y="403"/>
                    <a:pt x="1956" y="480"/>
                    <a:pt x="1946" y="570"/>
                  </a:cubicBezTo>
                  <a:cubicBezTo>
                    <a:pt x="1920" y="808"/>
                    <a:pt x="1925" y="990"/>
                    <a:pt x="1948" y="1196"/>
                  </a:cubicBezTo>
                  <a:cubicBezTo>
                    <a:pt x="1960" y="1309"/>
                    <a:pt x="1960" y="1421"/>
                    <a:pt x="1956" y="1535"/>
                  </a:cubicBezTo>
                  <a:close/>
                </a:path>
              </a:pathLst>
            </a:custGeom>
            <a:solidFill>
              <a:srgbClr val="BFE3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6" name="Freeform 6"/>
            <p:cNvSpPr>
              <a:spLocks noEditPoints="1"/>
            </p:cNvSpPr>
            <p:nvPr/>
          </p:nvSpPr>
          <p:spPr bwMode="auto">
            <a:xfrm>
              <a:off x="1667" y="-2"/>
              <a:ext cx="4348" cy="4322"/>
            </a:xfrm>
            <a:custGeom>
              <a:avLst/>
              <a:gdLst>
                <a:gd name="T0" fmla="*/ 283 w 1999"/>
                <a:gd name="T1" fmla="*/ 1974 h 1987"/>
                <a:gd name="T2" fmla="*/ 24 w 1999"/>
                <a:gd name="T3" fmla="*/ 1716 h 1987"/>
                <a:gd name="T4" fmla="*/ 13 w 1999"/>
                <a:gd name="T5" fmla="*/ 1445 h 1987"/>
                <a:gd name="T6" fmla="*/ 0 w 1999"/>
                <a:gd name="T7" fmla="*/ 560 h 1987"/>
                <a:gd name="T8" fmla="*/ 16 w 1999"/>
                <a:gd name="T9" fmla="*/ 194 h 1987"/>
                <a:gd name="T10" fmla="*/ 111 w 1999"/>
                <a:gd name="T11" fmla="*/ 14 h 1987"/>
                <a:gd name="T12" fmla="*/ 366 w 1999"/>
                <a:gd name="T13" fmla="*/ 14 h 1987"/>
                <a:gd name="T14" fmla="*/ 1498 w 1999"/>
                <a:gd name="T15" fmla="*/ 23 h 1987"/>
                <a:gd name="T16" fmla="*/ 1954 w 1999"/>
                <a:gd name="T17" fmla="*/ 58 h 1987"/>
                <a:gd name="T18" fmla="*/ 1981 w 1999"/>
                <a:gd name="T19" fmla="*/ 487 h 1987"/>
                <a:gd name="T20" fmla="*/ 1972 w 1999"/>
                <a:gd name="T21" fmla="*/ 867 h 1987"/>
                <a:gd name="T22" fmla="*/ 1985 w 1999"/>
                <a:gd name="T23" fmla="*/ 1425 h 1987"/>
                <a:gd name="T24" fmla="*/ 1999 w 1999"/>
                <a:gd name="T25" fmla="*/ 1713 h 1987"/>
                <a:gd name="T26" fmla="*/ 1759 w 1999"/>
                <a:gd name="T27" fmla="*/ 1975 h 1987"/>
                <a:gd name="T28" fmla="*/ 881 w 1999"/>
                <a:gd name="T29" fmla="*/ 1987 h 1987"/>
                <a:gd name="T30" fmla="*/ 1415 w 1999"/>
                <a:gd name="T31" fmla="*/ 1958 h 1987"/>
                <a:gd name="T32" fmla="*/ 1811 w 1999"/>
                <a:gd name="T33" fmla="*/ 1971 h 1987"/>
                <a:gd name="T34" fmla="*/ 1982 w 1999"/>
                <a:gd name="T35" fmla="*/ 1426 h 1987"/>
                <a:gd name="T36" fmla="*/ 1987 w 1999"/>
                <a:gd name="T37" fmla="*/ 1098 h 1987"/>
                <a:gd name="T38" fmla="*/ 1981 w 1999"/>
                <a:gd name="T39" fmla="*/ 659 h 1987"/>
                <a:gd name="T40" fmla="*/ 1994 w 1999"/>
                <a:gd name="T41" fmla="*/ 252 h 1987"/>
                <a:gd name="T42" fmla="*/ 1688 w 1999"/>
                <a:gd name="T43" fmla="*/ 21 h 1987"/>
                <a:gd name="T44" fmla="*/ 684 w 1999"/>
                <a:gd name="T45" fmla="*/ 3 h 1987"/>
                <a:gd name="T46" fmla="*/ 166 w 1999"/>
                <a:gd name="T47" fmla="*/ 14 h 1987"/>
                <a:gd name="T48" fmla="*/ 64 w 1999"/>
                <a:gd name="T49" fmla="*/ 38 h 1987"/>
                <a:gd name="T50" fmla="*/ 22 w 1999"/>
                <a:gd name="T51" fmla="*/ 244 h 1987"/>
                <a:gd name="T52" fmla="*/ 14 w 1999"/>
                <a:gd name="T53" fmla="*/ 784 h 1987"/>
                <a:gd name="T54" fmla="*/ 13 w 1999"/>
                <a:gd name="T55" fmla="*/ 1492 h 1987"/>
                <a:gd name="T56" fmla="*/ 21 w 1999"/>
                <a:gd name="T57" fmla="*/ 1824 h 1987"/>
                <a:gd name="T58" fmla="*/ 318 w 1999"/>
                <a:gd name="T59" fmla="*/ 1972 h 1987"/>
                <a:gd name="T60" fmla="*/ 583 w 1999"/>
                <a:gd name="T61" fmla="*/ 1917 h 1987"/>
                <a:gd name="T62" fmla="*/ 99 w 1999"/>
                <a:gd name="T63" fmla="*/ 1881 h 1987"/>
                <a:gd name="T64" fmla="*/ 74 w 1999"/>
                <a:gd name="T65" fmla="*/ 1474 h 1987"/>
                <a:gd name="T66" fmla="*/ 82 w 1999"/>
                <a:gd name="T67" fmla="*/ 1114 h 1987"/>
                <a:gd name="T68" fmla="*/ 66 w 1999"/>
                <a:gd name="T69" fmla="*/ 585 h 1987"/>
                <a:gd name="T70" fmla="*/ 79 w 1999"/>
                <a:gd name="T71" fmla="*/ 141 h 1987"/>
                <a:gd name="T72" fmla="*/ 582 w 1999"/>
                <a:gd name="T73" fmla="*/ 77 h 1987"/>
                <a:gd name="T74" fmla="*/ 1347 w 1999"/>
                <a:gd name="T75" fmla="*/ 64 h 1987"/>
                <a:gd name="T76" fmla="*/ 1683 w 1999"/>
                <a:gd name="T77" fmla="*/ 64 h 1987"/>
                <a:gd name="T78" fmla="*/ 1928 w 1999"/>
                <a:gd name="T79" fmla="*/ 136 h 1987"/>
                <a:gd name="T80" fmla="*/ 1928 w 1999"/>
                <a:gd name="T81" fmla="*/ 332 h 1987"/>
                <a:gd name="T82" fmla="*/ 1922 w 1999"/>
                <a:gd name="T83" fmla="*/ 868 h 1987"/>
                <a:gd name="T84" fmla="*/ 1949 w 1999"/>
                <a:gd name="T85" fmla="*/ 1531 h 1987"/>
                <a:gd name="T86" fmla="*/ 1940 w 1999"/>
                <a:gd name="T87" fmla="*/ 1793 h 1987"/>
                <a:gd name="T88" fmla="*/ 1795 w 1999"/>
                <a:gd name="T89" fmla="*/ 1925 h 1987"/>
                <a:gd name="T90" fmla="*/ 1303 w 1999"/>
                <a:gd name="T91" fmla="*/ 1936 h 1987"/>
                <a:gd name="T92" fmla="*/ 1604 w 1999"/>
                <a:gd name="T93" fmla="*/ 1920 h 1987"/>
                <a:gd name="T94" fmla="*/ 1846 w 1999"/>
                <a:gd name="T95" fmla="*/ 1920 h 1987"/>
                <a:gd name="T96" fmla="*/ 1937 w 1999"/>
                <a:gd name="T97" fmla="*/ 1793 h 1987"/>
                <a:gd name="T98" fmla="*/ 1946 w 1999"/>
                <a:gd name="T99" fmla="*/ 1531 h 1987"/>
                <a:gd name="T100" fmla="*/ 1919 w 1999"/>
                <a:gd name="T101" fmla="*/ 868 h 1987"/>
                <a:gd name="T102" fmla="*/ 1925 w 1999"/>
                <a:gd name="T103" fmla="*/ 332 h 1987"/>
                <a:gd name="T104" fmla="*/ 1925 w 1999"/>
                <a:gd name="T105" fmla="*/ 137 h 1987"/>
                <a:gd name="T106" fmla="*/ 1683 w 1999"/>
                <a:gd name="T107" fmla="*/ 67 h 1987"/>
                <a:gd name="T108" fmla="*/ 1347 w 1999"/>
                <a:gd name="T109" fmla="*/ 67 h 1987"/>
                <a:gd name="T110" fmla="*/ 582 w 1999"/>
                <a:gd name="T111" fmla="*/ 80 h 1987"/>
                <a:gd name="T112" fmla="*/ 82 w 1999"/>
                <a:gd name="T113" fmla="*/ 143 h 1987"/>
                <a:gd name="T114" fmla="*/ 69 w 1999"/>
                <a:gd name="T115" fmla="*/ 585 h 1987"/>
                <a:gd name="T116" fmla="*/ 85 w 1999"/>
                <a:gd name="T117" fmla="*/ 1114 h 1987"/>
                <a:gd name="T118" fmla="*/ 77 w 1999"/>
                <a:gd name="T119" fmla="*/ 1474 h 1987"/>
                <a:gd name="T120" fmla="*/ 101 w 1999"/>
                <a:gd name="T121" fmla="*/ 1879 h 1987"/>
                <a:gd name="T122" fmla="*/ 583 w 1999"/>
                <a:gd name="T123" fmla="*/ 1914 h 19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999" h="1987">
                  <a:moveTo>
                    <a:pt x="638" y="1974"/>
                  </a:moveTo>
                  <a:cubicBezTo>
                    <a:pt x="592" y="1969"/>
                    <a:pt x="553" y="1967"/>
                    <a:pt x="517" y="1967"/>
                  </a:cubicBezTo>
                  <a:cubicBezTo>
                    <a:pt x="517" y="1967"/>
                    <a:pt x="517" y="1967"/>
                    <a:pt x="517" y="1967"/>
                  </a:cubicBezTo>
                  <a:cubicBezTo>
                    <a:pt x="443" y="1967"/>
                    <a:pt x="386" y="1975"/>
                    <a:pt x="318" y="1975"/>
                  </a:cubicBezTo>
                  <a:cubicBezTo>
                    <a:pt x="318" y="1975"/>
                    <a:pt x="318" y="1975"/>
                    <a:pt x="318" y="1975"/>
                  </a:cubicBezTo>
                  <a:cubicBezTo>
                    <a:pt x="307" y="1975"/>
                    <a:pt x="295" y="1974"/>
                    <a:pt x="283" y="1974"/>
                  </a:cubicBezTo>
                  <a:cubicBezTo>
                    <a:pt x="283" y="1974"/>
                    <a:pt x="283" y="1974"/>
                    <a:pt x="283" y="1974"/>
                  </a:cubicBezTo>
                  <a:cubicBezTo>
                    <a:pt x="208" y="1971"/>
                    <a:pt x="77" y="1978"/>
                    <a:pt x="30" y="1898"/>
                  </a:cubicBezTo>
                  <a:cubicBezTo>
                    <a:pt x="30" y="1898"/>
                    <a:pt x="30" y="1898"/>
                    <a:pt x="30" y="1898"/>
                  </a:cubicBezTo>
                  <a:cubicBezTo>
                    <a:pt x="20" y="1882"/>
                    <a:pt x="18" y="1854"/>
                    <a:pt x="18" y="1824"/>
                  </a:cubicBezTo>
                  <a:cubicBezTo>
                    <a:pt x="18" y="1824"/>
                    <a:pt x="18" y="1824"/>
                    <a:pt x="18" y="1824"/>
                  </a:cubicBezTo>
                  <a:cubicBezTo>
                    <a:pt x="18" y="1783"/>
                    <a:pt x="23" y="1739"/>
                    <a:pt x="24" y="1716"/>
                  </a:cubicBezTo>
                  <a:cubicBezTo>
                    <a:pt x="24" y="1716"/>
                    <a:pt x="24" y="1716"/>
                    <a:pt x="24" y="1716"/>
                  </a:cubicBezTo>
                  <a:cubicBezTo>
                    <a:pt x="24" y="1708"/>
                    <a:pt x="25" y="1700"/>
                    <a:pt x="25" y="1692"/>
                  </a:cubicBezTo>
                  <a:cubicBezTo>
                    <a:pt x="25" y="1692"/>
                    <a:pt x="25" y="1692"/>
                    <a:pt x="25" y="1692"/>
                  </a:cubicBezTo>
                  <a:cubicBezTo>
                    <a:pt x="25" y="1623"/>
                    <a:pt x="10" y="1560"/>
                    <a:pt x="10" y="1492"/>
                  </a:cubicBezTo>
                  <a:cubicBezTo>
                    <a:pt x="10" y="1492"/>
                    <a:pt x="10" y="1492"/>
                    <a:pt x="10" y="1492"/>
                  </a:cubicBezTo>
                  <a:cubicBezTo>
                    <a:pt x="10" y="1476"/>
                    <a:pt x="11" y="1461"/>
                    <a:pt x="13" y="1445"/>
                  </a:cubicBezTo>
                  <a:cubicBezTo>
                    <a:pt x="13" y="1445"/>
                    <a:pt x="13" y="1445"/>
                    <a:pt x="13" y="1445"/>
                  </a:cubicBezTo>
                  <a:cubicBezTo>
                    <a:pt x="26" y="1328"/>
                    <a:pt x="31" y="1225"/>
                    <a:pt x="31" y="1126"/>
                  </a:cubicBezTo>
                  <a:cubicBezTo>
                    <a:pt x="31" y="1126"/>
                    <a:pt x="31" y="1126"/>
                    <a:pt x="31" y="1126"/>
                  </a:cubicBezTo>
                  <a:cubicBezTo>
                    <a:pt x="31" y="1011"/>
                    <a:pt x="24" y="901"/>
                    <a:pt x="11" y="784"/>
                  </a:cubicBezTo>
                  <a:cubicBezTo>
                    <a:pt x="11" y="784"/>
                    <a:pt x="11" y="784"/>
                    <a:pt x="11" y="784"/>
                  </a:cubicBezTo>
                  <a:cubicBezTo>
                    <a:pt x="3" y="709"/>
                    <a:pt x="0" y="635"/>
                    <a:pt x="0" y="560"/>
                  </a:cubicBezTo>
                  <a:cubicBezTo>
                    <a:pt x="0" y="560"/>
                    <a:pt x="0" y="560"/>
                    <a:pt x="0" y="560"/>
                  </a:cubicBezTo>
                  <a:cubicBezTo>
                    <a:pt x="0" y="516"/>
                    <a:pt x="1" y="472"/>
                    <a:pt x="3" y="427"/>
                  </a:cubicBezTo>
                  <a:cubicBezTo>
                    <a:pt x="3" y="427"/>
                    <a:pt x="3" y="427"/>
                    <a:pt x="3" y="427"/>
                  </a:cubicBezTo>
                  <a:cubicBezTo>
                    <a:pt x="5" y="362"/>
                    <a:pt x="19" y="305"/>
                    <a:pt x="19" y="244"/>
                  </a:cubicBezTo>
                  <a:cubicBezTo>
                    <a:pt x="19" y="244"/>
                    <a:pt x="19" y="244"/>
                    <a:pt x="19" y="244"/>
                  </a:cubicBezTo>
                  <a:cubicBezTo>
                    <a:pt x="19" y="228"/>
                    <a:pt x="18" y="211"/>
                    <a:pt x="16" y="194"/>
                  </a:cubicBezTo>
                  <a:cubicBezTo>
                    <a:pt x="16" y="194"/>
                    <a:pt x="16" y="194"/>
                    <a:pt x="16" y="194"/>
                  </a:cubicBezTo>
                  <a:cubicBezTo>
                    <a:pt x="13" y="179"/>
                    <a:pt x="12" y="164"/>
                    <a:pt x="12" y="151"/>
                  </a:cubicBezTo>
                  <a:cubicBezTo>
                    <a:pt x="12" y="151"/>
                    <a:pt x="12" y="151"/>
                    <a:pt x="12" y="151"/>
                  </a:cubicBezTo>
                  <a:cubicBezTo>
                    <a:pt x="12" y="88"/>
                    <a:pt x="37" y="54"/>
                    <a:pt x="62" y="35"/>
                  </a:cubicBezTo>
                  <a:cubicBezTo>
                    <a:pt x="62" y="35"/>
                    <a:pt x="62" y="35"/>
                    <a:pt x="62" y="35"/>
                  </a:cubicBezTo>
                  <a:cubicBezTo>
                    <a:pt x="87" y="17"/>
                    <a:pt x="111" y="14"/>
                    <a:pt x="111" y="14"/>
                  </a:cubicBezTo>
                  <a:cubicBezTo>
                    <a:pt x="111" y="14"/>
                    <a:pt x="111" y="14"/>
                    <a:pt x="111" y="14"/>
                  </a:cubicBezTo>
                  <a:cubicBezTo>
                    <a:pt x="121" y="12"/>
                    <a:pt x="141" y="11"/>
                    <a:pt x="166" y="11"/>
                  </a:cubicBezTo>
                  <a:cubicBezTo>
                    <a:pt x="166" y="11"/>
                    <a:pt x="166" y="11"/>
                    <a:pt x="166" y="11"/>
                  </a:cubicBezTo>
                  <a:cubicBezTo>
                    <a:pt x="220" y="11"/>
                    <a:pt x="298" y="15"/>
                    <a:pt x="342" y="15"/>
                  </a:cubicBezTo>
                  <a:cubicBezTo>
                    <a:pt x="342" y="15"/>
                    <a:pt x="342" y="15"/>
                    <a:pt x="342" y="15"/>
                  </a:cubicBezTo>
                  <a:cubicBezTo>
                    <a:pt x="352" y="15"/>
                    <a:pt x="361" y="14"/>
                    <a:pt x="366" y="14"/>
                  </a:cubicBezTo>
                  <a:cubicBezTo>
                    <a:pt x="366" y="14"/>
                    <a:pt x="366" y="14"/>
                    <a:pt x="366" y="14"/>
                  </a:cubicBezTo>
                  <a:cubicBezTo>
                    <a:pt x="485" y="3"/>
                    <a:pt x="574" y="0"/>
                    <a:pt x="684" y="0"/>
                  </a:cubicBezTo>
                  <a:cubicBezTo>
                    <a:pt x="684" y="0"/>
                    <a:pt x="684" y="0"/>
                    <a:pt x="684" y="0"/>
                  </a:cubicBezTo>
                  <a:cubicBezTo>
                    <a:pt x="705" y="0"/>
                    <a:pt x="726" y="0"/>
                    <a:pt x="749" y="0"/>
                  </a:cubicBezTo>
                  <a:cubicBezTo>
                    <a:pt x="749" y="0"/>
                    <a:pt x="749" y="0"/>
                    <a:pt x="749" y="0"/>
                  </a:cubicBezTo>
                  <a:cubicBezTo>
                    <a:pt x="1010" y="2"/>
                    <a:pt x="1254" y="23"/>
                    <a:pt x="1498" y="23"/>
                  </a:cubicBezTo>
                  <a:cubicBezTo>
                    <a:pt x="1498" y="23"/>
                    <a:pt x="1498" y="23"/>
                    <a:pt x="1498" y="23"/>
                  </a:cubicBezTo>
                  <a:cubicBezTo>
                    <a:pt x="1561" y="23"/>
                    <a:pt x="1624" y="22"/>
                    <a:pt x="1687" y="18"/>
                  </a:cubicBezTo>
                  <a:cubicBezTo>
                    <a:pt x="1687" y="18"/>
                    <a:pt x="1687" y="18"/>
                    <a:pt x="1687" y="18"/>
                  </a:cubicBezTo>
                  <a:cubicBezTo>
                    <a:pt x="1719" y="17"/>
                    <a:pt x="1760" y="12"/>
                    <a:pt x="1802" y="12"/>
                  </a:cubicBezTo>
                  <a:cubicBezTo>
                    <a:pt x="1802" y="12"/>
                    <a:pt x="1802" y="12"/>
                    <a:pt x="1802" y="12"/>
                  </a:cubicBezTo>
                  <a:cubicBezTo>
                    <a:pt x="1860" y="12"/>
                    <a:pt x="1919" y="21"/>
                    <a:pt x="1954" y="58"/>
                  </a:cubicBezTo>
                  <a:cubicBezTo>
                    <a:pt x="1954" y="58"/>
                    <a:pt x="1954" y="58"/>
                    <a:pt x="1954" y="58"/>
                  </a:cubicBezTo>
                  <a:cubicBezTo>
                    <a:pt x="1994" y="101"/>
                    <a:pt x="1997" y="190"/>
                    <a:pt x="1997" y="252"/>
                  </a:cubicBezTo>
                  <a:cubicBezTo>
                    <a:pt x="1997" y="252"/>
                    <a:pt x="1997" y="252"/>
                    <a:pt x="1997" y="252"/>
                  </a:cubicBezTo>
                  <a:cubicBezTo>
                    <a:pt x="1997" y="252"/>
                    <a:pt x="1997" y="252"/>
                    <a:pt x="1997" y="253"/>
                  </a:cubicBezTo>
                  <a:cubicBezTo>
                    <a:pt x="1997" y="253"/>
                    <a:pt x="1997" y="253"/>
                    <a:pt x="1997" y="253"/>
                  </a:cubicBezTo>
                  <a:cubicBezTo>
                    <a:pt x="1997" y="332"/>
                    <a:pt x="1981" y="408"/>
                    <a:pt x="1981" y="487"/>
                  </a:cubicBezTo>
                  <a:cubicBezTo>
                    <a:pt x="1981" y="487"/>
                    <a:pt x="1981" y="487"/>
                    <a:pt x="1981" y="487"/>
                  </a:cubicBezTo>
                  <a:cubicBezTo>
                    <a:pt x="1981" y="543"/>
                    <a:pt x="1984" y="601"/>
                    <a:pt x="1984" y="659"/>
                  </a:cubicBezTo>
                  <a:cubicBezTo>
                    <a:pt x="1984" y="659"/>
                    <a:pt x="1984" y="659"/>
                    <a:pt x="1984" y="659"/>
                  </a:cubicBezTo>
                  <a:cubicBezTo>
                    <a:pt x="1984" y="697"/>
                    <a:pt x="1982" y="735"/>
                    <a:pt x="1978" y="772"/>
                  </a:cubicBezTo>
                  <a:cubicBezTo>
                    <a:pt x="1978" y="772"/>
                    <a:pt x="1978" y="772"/>
                    <a:pt x="1978" y="772"/>
                  </a:cubicBezTo>
                  <a:cubicBezTo>
                    <a:pt x="1974" y="804"/>
                    <a:pt x="1972" y="836"/>
                    <a:pt x="1972" y="867"/>
                  </a:cubicBezTo>
                  <a:cubicBezTo>
                    <a:pt x="1972" y="867"/>
                    <a:pt x="1972" y="867"/>
                    <a:pt x="1972" y="867"/>
                  </a:cubicBezTo>
                  <a:cubicBezTo>
                    <a:pt x="1972" y="944"/>
                    <a:pt x="1982" y="1018"/>
                    <a:pt x="1990" y="1098"/>
                  </a:cubicBezTo>
                  <a:cubicBezTo>
                    <a:pt x="1990" y="1098"/>
                    <a:pt x="1990" y="1098"/>
                    <a:pt x="1990" y="1098"/>
                  </a:cubicBezTo>
                  <a:cubicBezTo>
                    <a:pt x="1993" y="1126"/>
                    <a:pt x="1994" y="1153"/>
                    <a:pt x="1994" y="1181"/>
                  </a:cubicBezTo>
                  <a:cubicBezTo>
                    <a:pt x="1994" y="1181"/>
                    <a:pt x="1994" y="1181"/>
                    <a:pt x="1994" y="1181"/>
                  </a:cubicBezTo>
                  <a:cubicBezTo>
                    <a:pt x="1994" y="1262"/>
                    <a:pt x="1985" y="1343"/>
                    <a:pt x="1985" y="1425"/>
                  </a:cubicBezTo>
                  <a:cubicBezTo>
                    <a:pt x="1985" y="1425"/>
                    <a:pt x="1985" y="1425"/>
                    <a:pt x="1985" y="1425"/>
                  </a:cubicBezTo>
                  <a:cubicBezTo>
                    <a:pt x="1985" y="1425"/>
                    <a:pt x="1985" y="1426"/>
                    <a:pt x="1985" y="1426"/>
                  </a:cubicBezTo>
                  <a:cubicBezTo>
                    <a:pt x="1985" y="1426"/>
                    <a:pt x="1985" y="1426"/>
                    <a:pt x="1985" y="1426"/>
                  </a:cubicBezTo>
                  <a:cubicBezTo>
                    <a:pt x="1983" y="1426"/>
                    <a:pt x="1983" y="1426"/>
                    <a:pt x="1983" y="1426"/>
                  </a:cubicBezTo>
                  <a:cubicBezTo>
                    <a:pt x="1985" y="1426"/>
                    <a:pt x="1985" y="1426"/>
                    <a:pt x="1985" y="1426"/>
                  </a:cubicBezTo>
                  <a:cubicBezTo>
                    <a:pt x="1985" y="1504"/>
                    <a:pt x="1999" y="1612"/>
                    <a:pt x="1999" y="1713"/>
                  </a:cubicBezTo>
                  <a:cubicBezTo>
                    <a:pt x="1999" y="1713"/>
                    <a:pt x="1999" y="1713"/>
                    <a:pt x="1999" y="1713"/>
                  </a:cubicBezTo>
                  <a:cubicBezTo>
                    <a:pt x="1999" y="1780"/>
                    <a:pt x="1993" y="1844"/>
                    <a:pt x="1971" y="1892"/>
                  </a:cubicBezTo>
                  <a:cubicBezTo>
                    <a:pt x="1971" y="1892"/>
                    <a:pt x="1971" y="1892"/>
                    <a:pt x="1971" y="1892"/>
                  </a:cubicBezTo>
                  <a:cubicBezTo>
                    <a:pt x="1942" y="1956"/>
                    <a:pt x="1880" y="1969"/>
                    <a:pt x="1811" y="1974"/>
                  </a:cubicBezTo>
                  <a:cubicBezTo>
                    <a:pt x="1811" y="1974"/>
                    <a:pt x="1811" y="1974"/>
                    <a:pt x="1811" y="1974"/>
                  </a:cubicBezTo>
                  <a:cubicBezTo>
                    <a:pt x="1794" y="1975"/>
                    <a:pt x="1777" y="1975"/>
                    <a:pt x="1759" y="1975"/>
                  </a:cubicBezTo>
                  <a:cubicBezTo>
                    <a:pt x="1759" y="1975"/>
                    <a:pt x="1759" y="1975"/>
                    <a:pt x="1759" y="1975"/>
                  </a:cubicBezTo>
                  <a:cubicBezTo>
                    <a:pt x="1662" y="1975"/>
                    <a:pt x="1545" y="1960"/>
                    <a:pt x="1450" y="1960"/>
                  </a:cubicBezTo>
                  <a:cubicBezTo>
                    <a:pt x="1450" y="1960"/>
                    <a:pt x="1450" y="1960"/>
                    <a:pt x="1450" y="1960"/>
                  </a:cubicBezTo>
                  <a:cubicBezTo>
                    <a:pt x="1438" y="1960"/>
                    <a:pt x="1426" y="1960"/>
                    <a:pt x="1415" y="1961"/>
                  </a:cubicBezTo>
                  <a:cubicBezTo>
                    <a:pt x="1415" y="1961"/>
                    <a:pt x="1415" y="1961"/>
                    <a:pt x="1415" y="1961"/>
                  </a:cubicBezTo>
                  <a:cubicBezTo>
                    <a:pt x="1231" y="1970"/>
                    <a:pt x="1058" y="1987"/>
                    <a:pt x="881" y="1987"/>
                  </a:cubicBezTo>
                  <a:cubicBezTo>
                    <a:pt x="881" y="1987"/>
                    <a:pt x="881" y="1987"/>
                    <a:pt x="881" y="1987"/>
                  </a:cubicBezTo>
                  <a:cubicBezTo>
                    <a:pt x="801" y="1987"/>
                    <a:pt x="720" y="1984"/>
                    <a:pt x="638" y="1974"/>
                  </a:cubicBezTo>
                  <a:close/>
                  <a:moveTo>
                    <a:pt x="638" y="1971"/>
                  </a:moveTo>
                  <a:cubicBezTo>
                    <a:pt x="720" y="1981"/>
                    <a:pt x="801" y="1984"/>
                    <a:pt x="881" y="1984"/>
                  </a:cubicBezTo>
                  <a:cubicBezTo>
                    <a:pt x="881" y="1984"/>
                    <a:pt x="881" y="1984"/>
                    <a:pt x="881" y="1984"/>
                  </a:cubicBezTo>
                  <a:cubicBezTo>
                    <a:pt x="1058" y="1984"/>
                    <a:pt x="1231" y="1967"/>
                    <a:pt x="1415" y="1958"/>
                  </a:cubicBezTo>
                  <a:cubicBezTo>
                    <a:pt x="1415" y="1958"/>
                    <a:pt x="1415" y="1958"/>
                    <a:pt x="1415" y="1958"/>
                  </a:cubicBezTo>
                  <a:cubicBezTo>
                    <a:pt x="1426" y="1957"/>
                    <a:pt x="1438" y="1957"/>
                    <a:pt x="1450" y="1957"/>
                  </a:cubicBezTo>
                  <a:cubicBezTo>
                    <a:pt x="1450" y="1957"/>
                    <a:pt x="1450" y="1957"/>
                    <a:pt x="1450" y="1957"/>
                  </a:cubicBezTo>
                  <a:cubicBezTo>
                    <a:pt x="1546" y="1957"/>
                    <a:pt x="1662" y="1972"/>
                    <a:pt x="1759" y="1972"/>
                  </a:cubicBezTo>
                  <a:cubicBezTo>
                    <a:pt x="1759" y="1972"/>
                    <a:pt x="1759" y="1972"/>
                    <a:pt x="1759" y="1972"/>
                  </a:cubicBezTo>
                  <a:cubicBezTo>
                    <a:pt x="1777" y="1972"/>
                    <a:pt x="1794" y="1972"/>
                    <a:pt x="1811" y="1971"/>
                  </a:cubicBezTo>
                  <a:cubicBezTo>
                    <a:pt x="1811" y="1971"/>
                    <a:pt x="1811" y="1971"/>
                    <a:pt x="1811" y="1971"/>
                  </a:cubicBezTo>
                  <a:cubicBezTo>
                    <a:pt x="1880" y="1965"/>
                    <a:pt x="1940" y="1953"/>
                    <a:pt x="1968" y="1891"/>
                  </a:cubicBezTo>
                  <a:cubicBezTo>
                    <a:pt x="1968" y="1891"/>
                    <a:pt x="1968" y="1891"/>
                    <a:pt x="1968" y="1891"/>
                  </a:cubicBezTo>
                  <a:cubicBezTo>
                    <a:pt x="1990" y="1843"/>
                    <a:pt x="1996" y="1780"/>
                    <a:pt x="1996" y="1713"/>
                  </a:cubicBezTo>
                  <a:cubicBezTo>
                    <a:pt x="1996" y="1713"/>
                    <a:pt x="1996" y="1713"/>
                    <a:pt x="1996" y="1713"/>
                  </a:cubicBezTo>
                  <a:cubicBezTo>
                    <a:pt x="1996" y="1613"/>
                    <a:pt x="1982" y="1504"/>
                    <a:pt x="1982" y="1426"/>
                  </a:cubicBezTo>
                  <a:cubicBezTo>
                    <a:pt x="1982" y="1426"/>
                    <a:pt x="1982" y="1426"/>
                    <a:pt x="1982" y="1426"/>
                  </a:cubicBezTo>
                  <a:cubicBezTo>
                    <a:pt x="1982" y="1426"/>
                    <a:pt x="1982" y="1425"/>
                    <a:pt x="1982" y="1425"/>
                  </a:cubicBezTo>
                  <a:cubicBezTo>
                    <a:pt x="1982" y="1425"/>
                    <a:pt x="1982" y="1425"/>
                    <a:pt x="1982" y="1425"/>
                  </a:cubicBezTo>
                  <a:cubicBezTo>
                    <a:pt x="1982" y="1342"/>
                    <a:pt x="1991" y="1262"/>
                    <a:pt x="1991" y="1181"/>
                  </a:cubicBezTo>
                  <a:cubicBezTo>
                    <a:pt x="1991" y="1181"/>
                    <a:pt x="1991" y="1181"/>
                    <a:pt x="1991" y="1181"/>
                  </a:cubicBezTo>
                  <a:cubicBezTo>
                    <a:pt x="1991" y="1153"/>
                    <a:pt x="1990" y="1126"/>
                    <a:pt x="1987" y="1098"/>
                  </a:cubicBezTo>
                  <a:cubicBezTo>
                    <a:pt x="1987" y="1098"/>
                    <a:pt x="1987" y="1098"/>
                    <a:pt x="1987" y="1098"/>
                  </a:cubicBezTo>
                  <a:cubicBezTo>
                    <a:pt x="1979" y="1019"/>
                    <a:pt x="1969" y="944"/>
                    <a:pt x="1969" y="867"/>
                  </a:cubicBezTo>
                  <a:cubicBezTo>
                    <a:pt x="1969" y="867"/>
                    <a:pt x="1969" y="867"/>
                    <a:pt x="1969" y="867"/>
                  </a:cubicBezTo>
                  <a:cubicBezTo>
                    <a:pt x="1969" y="836"/>
                    <a:pt x="1971" y="804"/>
                    <a:pt x="1975" y="772"/>
                  </a:cubicBezTo>
                  <a:cubicBezTo>
                    <a:pt x="1975" y="772"/>
                    <a:pt x="1975" y="772"/>
                    <a:pt x="1975" y="772"/>
                  </a:cubicBezTo>
                  <a:cubicBezTo>
                    <a:pt x="1979" y="735"/>
                    <a:pt x="1981" y="697"/>
                    <a:pt x="1981" y="659"/>
                  </a:cubicBezTo>
                  <a:cubicBezTo>
                    <a:pt x="1981" y="659"/>
                    <a:pt x="1981" y="659"/>
                    <a:pt x="1981" y="659"/>
                  </a:cubicBezTo>
                  <a:cubicBezTo>
                    <a:pt x="1981" y="601"/>
                    <a:pt x="1978" y="543"/>
                    <a:pt x="1978" y="487"/>
                  </a:cubicBezTo>
                  <a:cubicBezTo>
                    <a:pt x="1978" y="487"/>
                    <a:pt x="1978" y="487"/>
                    <a:pt x="1978" y="487"/>
                  </a:cubicBezTo>
                  <a:cubicBezTo>
                    <a:pt x="1978" y="407"/>
                    <a:pt x="1994" y="331"/>
                    <a:pt x="1994" y="253"/>
                  </a:cubicBezTo>
                  <a:cubicBezTo>
                    <a:pt x="1994" y="253"/>
                    <a:pt x="1994" y="253"/>
                    <a:pt x="1994" y="253"/>
                  </a:cubicBezTo>
                  <a:cubicBezTo>
                    <a:pt x="1994" y="252"/>
                    <a:pt x="1994" y="252"/>
                    <a:pt x="1994" y="252"/>
                  </a:cubicBezTo>
                  <a:cubicBezTo>
                    <a:pt x="1994" y="252"/>
                    <a:pt x="1994" y="252"/>
                    <a:pt x="1994" y="252"/>
                  </a:cubicBezTo>
                  <a:cubicBezTo>
                    <a:pt x="1994" y="190"/>
                    <a:pt x="1991" y="101"/>
                    <a:pt x="1952" y="60"/>
                  </a:cubicBezTo>
                  <a:cubicBezTo>
                    <a:pt x="1952" y="60"/>
                    <a:pt x="1952" y="60"/>
                    <a:pt x="1952" y="60"/>
                  </a:cubicBezTo>
                  <a:cubicBezTo>
                    <a:pt x="1918" y="24"/>
                    <a:pt x="1860" y="15"/>
                    <a:pt x="1802" y="15"/>
                  </a:cubicBezTo>
                  <a:cubicBezTo>
                    <a:pt x="1802" y="15"/>
                    <a:pt x="1802" y="15"/>
                    <a:pt x="1802" y="15"/>
                  </a:cubicBezTo>
                  <a:cubicBezTo>
                    <a:pt x="1760" y="15"/>
                    <a:pt x="1719" y="20"/>
                    <a:pt x="1688" y="21"/>
                  </a:cubicBezTo>
                  <a:cubicBezTo>
                    <a:pt x="1688" y="21"/>
                    <a:pt x="1688" y="21"/>
                    <a:pt x="1688" y="21"/>
                  </a:cubicBezTo>
                  <a:cubicBezTo>
                    <a:pt x="1624" y="25"/>
                    <a:pt x="1561" y="26"/>
                    <a:pt x="1498" y="26"/>
                  </a:cubicBezTo>
                  <a:cubicBezTo>
                    <a:pt x="1498" y="26"/>
                    <a:pt x="1498" y="26"/>
                    <a:pt x="1498" y="26"/>
                  </a:cubicBezTo>
                  <a:cubicBezTo>
                    <a:pt x="1254" y="26"/>
                    <a:pt x="1010" y="5"/>
                    <a:pt x="749" y="3"/>
                  </a:cubicBezTo>
                  <a:cubicBezTo>
                    <a:pt x="749" y="3"/>
                    <a:pt x="749" y="3"/>
                    <a:pt x="749" y="3"/>
                  </a:cubicBezTo>
                  <a:cubicBezTo>
                    <a:pt x="726" y="3"/>
                    <a:pt x="705" y="3"/>
                    <a:pt x="684" y="3"/>
                  </a:cubicBezTo>
                  <a:cubicBezTo>
                    <a:pt x="684" y="3"/>
                    <a:pt x="684" y="3"/>
                    <a:pt x="684" y="3"/>
                  </a:cubicBezTo>
                  <a:cubicBezTo>
                    <a:pt x="575" y="3"/>
                    <a:pt x="486" y="6"/>
                    <a:pt x="367" y="17"/>
                  </a:cubicBezTo>
                  <a:cubicBezTo>
                    <a:pt x="367" y="17"/>
                    <a:pt x="367" y="17"/>
                    <a:pt x="367" y="17"/>
                  </a:cubicBezTo>
                  <a:cubicBezTo>
                    <a:pt x="361" y="17"/>
                    <a:pt x="352" y="18"/>
                    <a:pt x="342" y="18"/>
                  </a:cubicBezTo>
                  <a:cubicBezTo>
                    <a:pt x="342" y="18"/>
                    <a:pt x="342" y="18"/>
                    <a:pt x="342" y="18"/>
                  </a:cubicBezTo>
                  <a:cubicBezTo>
                    <a:pt x="298" y="18"/>
                    <a:pt x="220" y="14"/>
                    <a:pt x="166" y="14"/>
                  </a:cubicBezTo>
                  <a:cubicBezTo>
                    <a:pt x="166" y="14"/>
                    <a:pt x="166" y="14"/>
                    <a:pt x="166" y="14"/>
                  </a:cubicBezTo>
                  <a:cubicBezTo>
                    <a:pt x="141" y="14"/>
                    <a:pt x="121" y="15"/>
                    <a:pt x="112" y="17"/>
                  </a:cubicBezTo>
                  <a:cubicBezTo>
                    <a:pt x="112" y="17"/>
                    <a:pt x="112" y="17"/>
                    <a:pt x="112" y="17"/>
                  </a:cubicBezTo>
                  <a:cubicBezTo>
                    <a:pt x="112" y="17"/>
                    <a:pt x="106" y="17"/>
                    <a:pt x="97" y="20"/>
                  </a:cubicBezTo>
                  <a:cubicBezTo>
                    <a:pt x="97" y="20"/>
                    <a:pt x="97" y="20"/>
                    <a:pt x="97" y="20"/>
                  </a:cubicBezTo>
                  <a:cubicBezTo>
                    <a:pt x="88" y="23"/>
                    <a:pt x="76" y="29"/>
                    <a:pt x="64" y="38"/>
                  </a:cubicBezTo>
                  <a:cubicBezTo>
                    <a:pt x="64" y="38"/>
                    <a:pt x="64" y="38"/>
                    <a:pt x="64" y="38"/>
                  </a:cubicBezTo>
                  <a:cubicBezTo>
                    <a:pt x="39" y="56"/>
                    <a:pt x="15" y="89"/>
                    <a:pt x="15" y="151"/>
                  </a:cubicBezTo>
                  <a:cubicBezTo>
                    <a:pt x="15" y="151"/>
                    <a:pt x="15" y="151"/>
                    <a:pt x="15" y="151"/>
                  </a:cubicBezTo>
                  <a:cubicBezTo>
                    <a:pt x="15" y="164"/>
                    <a:pt x="16" y="178"/>
                    <a:pt x="19" y="194"/>
                  </a:cubicBezTo>
                  <a:cubicBezTo>
                    <a:pt x="19" y="194"/>
                    <a:pt x="19" y="194"/>
                    <a:pt x="19" y="194"/>
                  </a:cubicBezTo>
                  <a:cubicBezTo>
                    <a:pt x="21" y="211"/>
                    <a:pt x="22" y="228"/>
                    <a:pt x="22" y="244"/>
                  </a:cubicBezTo>
                  <a:cubicBezTo>
                    <a:pt x="22" y="244"/>
                    <a:pt x="22" y="244"/>
                    <a:pt x="22" y="244"/>
                  </a:cubicBezTo>
                  <a:cubicBezTo>
                    <a:pt x="22" y="306"/>
                    <a:pt x="8" y="362"/>
                    <a:pt x="6" y="427"/>
                  </a:cubicBezTo>
                  <a:cubicBezTo>
                    <a:pt x="6" y="427"/>
                    <a:pt x="6" y="427"/>
                    <a:pt x="6" y="427"/>
                  </a:cubicBezTo>
                  <a:cubicBezTo>
                    <a:pt x="4" y="472"/>
                    <a:pt x="3" y="516"/>
                    <a:pt x="3" y="560"/>
                  </a:cubicBezTo>
                  <a:cubicBezTo>
                    <a:pt x="3" y="560"/>
                    <a:pt x="3" y="560"/>
                    <a:pt x="3" y="560"/>
                  </a:cubicBezTo>
                  <a:cubicBezTo>
                    <a:pt x="3" y="635"/>
                    <a:pt x="6" y="709"/>
                    <a:pt x="14" y="784"/>
                  </a:cubicBezTo>
                  <a:cubicBezTo>
                    <a:pt x="14" y="784"/>
                    <a:pt x="14" y="784"/>
                    <a:pt x="14" y="784"/>
                  </a:cubicBezTo>
                  <a:cubicBezTo>
                    <a:pt x="27" y="901"/>
                    <a:pt x="34" y="1011"/>
                    <a:pt x="34" y="1126"/>
                  </a:cubicBezTo>
                  <a:cubicBezTo>
                    <a:pt x="34" y="1126"/>
                    <a:pt x="34" y="1126"/>
                    <a:pt x="34" y="1126"/>
                  </a:cubicBezTo>
                  <a:cubicBezTo>
                    <a:pt x="34" y="1225"/>
                    <a:pt x="29" y="1329"/>
                    <a:pt x="16" y="1445"/>
                  </a:cubicBezTo>
                  <a:cubicBezTo>
                    <a:pt x="16" y="1445"/>
                    <a:pt x="16" y="1445"/>
                    <a:pt x="16" y="1445"/>
                  </a:cubicBezTo>
                  <a:cubicBezTo>
                    <a:pt x="14" y="1461"/>
                    <a:pt x="13" y="1477"/>
                    <a:pt x="13" y="1492"/>
                  </a:cubicBezTo>
                  <a:cubicBezTo>
                    <a:pt x="13" y="1492"/>
                    <a:pt x="13" y="1492"/>
                    <a:pt x="13" y="1492"/>
                  </a:cubicBezTo>
                  <a:cubicBezTo>
                    <a:pt x="13" y="1560"/>
                    <a:pt x="28" y="1622"/>
                    <a:pt x="28" y="1692"/>
                  </a:cubicBezTo>
                  <a:cubicBezTo>
                    <a:pt x="28" y="1692"/>
                    <a:pt x="28" y="1692"/>
                    <a:pt x="28" y="1692"/>
                  </a:cubicBezTo>
                  <a:cubicBezTo>
                    <a:pt x="28" y="1700"/>
                    <a:pt x="27" y="1708"/>
                    <a:pt x="27" y="1716"/>
                  </a:cubicBezTo>
                  <a:cubicBezTo>
                    <a:pt x="27" y="1716"/>
                    <a:pt x="27" y="1716"/>
                    <a:pt x="27" y="1716"/>
                  </a:cubicBezTo>
                  <a:cubicBezTo>
                    <a:pt x="26" y="1739"/>
                    <a:pt x="21" y="1784"/>
                    <a:pt x="21" y="1824"/>
                  </a:cubicBezTo>
                  <a:cubicBezTo>
                    <a:pt x="21" y="1824"/>
                    <a:pt x="21" y="1824"/>
                    <a:pt x="21" y="1824"/>
                  </a:cubicBezTo>
                  <a:cubicBezTo>
                    <a:pt x="21" y="1854"/>
                    <a:pt x="24" y="1881"/>
                    <a:pt x="32" y="1896"/>
                  </a:cubicBezTo>
                  <a:cubicBezTo>
                    <a:pt x="32" y="1896"/>
                    <a:pt x="32" y="1896"/>
                    <a:pt x="32" y="1896"/>
                  </a:cubicBezTo>
                  <a:cubicBezTo>
                    <a:pt x="78" y="1974"/>
                    <a:pt x="208" y="1968"/>
                    <a:pt x="284" y="1971"/>
                  </a:cubicBezTo>
                  <a:cubicBezTo>
                    <a:pt x="284" y="1971"/>
                    <a:pt x="284" y="1971"/>
                    <a:pt x="284" y="1971"/>
                  </a:cubicBezTo>
                  <a:cubicBezTo>
                    <a:pt x="295" y="1971"/>
                    <a:pt x="307" y="1972"/>
                    <a:pt x="318" y="1972"/>
                  </a:cubicBezTo>
                  <a:cubicBezTo>
                    <a:pt x="318" y="1972"/>
                    <a:pt x="318" y="1972"/>
                    <a:pt x="318" y="1972"/>
                  </a:cubicBezTo>
                  <a:cubicBezTo>
                    <a:pt x="386" y="1972"/>
                    <a:pt x="443" y="1964"/>
                    <a:pt x="517" y="1964"/>
                  </a:cubicBezTo>
                  <a:cubicBezTo>
                    <a:pt x="517" y="1964"/>
                    <a:pt x="517" y="1964"/>
                    <a:pt x="517" y="1964"/>
                  </a:cubicBezTo>
                  <a:cubicBezTo>
                    <a:pt x="553" y="1964"/>
                    <a:pt x="592" y="1966"/>
                    <a:pt x="638" y="1971"/>
                  </a:cubicBezTo>
                  <a:close/>
                  <a:moveTo>
                    <a:pt x="1241" y="1936"/>
                  </a:moveTo>
                  <a:cubicBezTo>
                    <a:pt x="1007" y="1934"/>
                    <a:pt x="805" y="1917"/>
                    <a:pt x="583" y="1917"/>
                  </a:cubicBezTo>
                  <a:cubicBezTo>
                    <a:pt x="583" y="1917"/>
                    <a:pt x="583" y="1917"/>
                    <a:pt x="583" y="1917"/>
                  </a:cubicBezTo>
                  <a:cubicBezTo>
                    <a:pt x="509" y="1917"/>
                    <a:pt x="434" y="1919"/>
                    <a:pt x="355" y="1924"/>
                  </a:cubicBezTo>
                  <a:cubicBezTo>
                    <a:pt x="355" y="1924"/>
                    <a:pt x="355" y="1924"/>
                    <a:pt x="355" y="1924"/>
                  </a:cubicBezTo>
                  <a:cubicBezTo>
                    <a:pt x="329" y="1925"/>
                    <a:pt x="296" y="1928"/>
                    <a:pt x="262" y="1928"/>
                  </a:cubicBezTo>
                  <a:cubicBezTo>
                    <a:pt x="262" y="1928"/>
                    <a:pt x="262" y="1928"/>
                    <a:pt x="262" y="1928"/>
                  </a:cubicBezTo>
                  <a:cubicBezTo>
                    <a:pt x="201" y="1928"/>
                    <a:pt x="135" y="1920"/>
                    <a:pt x="99" y="1881"/>
                  </a:cubicBezTo>
                  <a:cubicBezTo>
                    <a:pt x="99" y="1881"/>
                    <a:pt x="99" y="1881"/>
                    <a:pt x="99" y="1881"/>
                  </a:cubicBezTo>
                  <a:cubicBezTo>
                    <a:pt x="61" y="1840"/>
                    <a:pt x="58" y="1756"/>
                    <a:pt x="58" y="1697"/>
                  </a:cubicBezTo>
                  <a:cubicBezTo>
                    <a:pt x="58" y="1697"/>
                    <a:pt x="58" y="1697"/>
                    <a:pt x="58" y="1697"/>
                  </a:cubicBezTo>
                  <a:cubicBezTo>
                    <a:pt x="58" y="1697"/>
                    <a:pt x="58" y="1696"/>
                    <a:pt x="58" y="1696"/>
                  </a:cubicBezTo>
                  <a:cubicBezTo>
                    <a:pt x="58" y="1696"/>
                    <a:pt x="58" y="1696"/>
                    <a:pt x="58" y="1696"/>
                  </a:cubicBezTo>
                  <a:cubicBezTo>
                    <a:pt x="58" y="1621"/>
                    <a:pt x="74" y="1549"/>
                    <a:pt x="74" y="1474"/>
                  </a:cubicBezTo>
                  <a:cubicBezTo>
                    <a:pt x="74" y="1474"/>
                    <a:pt x="74" y="1474"/>
                    <a:pt x="74" y="1474"/>
                  </a:cubicBezTo>
                  <a:cubicBezTo>
                    <a:pt x="74" y="1421"/>
                    <a:pt x="71" y="1366"/>
                    <a:pt x="71" y="1311"/>
                  </a:cubicBezTo>
                  <a:cubicBezTo>
                    <a:pt x="71" y="1311"/>
                    <a:pt x="71" y="1311"/>
                    <a:pt x="71" y="1311"/>
                  </a:cubicBezTo>
                  <a:cubicBezTo>
                    <a:pt x="71" y="1275"/>
                    <a:pt x="72" y="1239"/>
                    <a:pt x="76" y="1204"/>
                  </a:cubicBezTo>
                  <a:cubicBezTo>
                    <a:pt x="76" y="1204"/>
                    <a:pt x="76" y="1204"/>
                    <a:pt x="76" y="1204"/>
                  </a:cubicBezTo>
                  <a:cubicBezTo>
                    <a:pt x="80" y="1173"/>
                    <a:pt x="82" y="1143"/>
                    <a:pt x="82" y="1114"/>
                  </a:cubicBezTo>
                  <a:cubicBezTo>
                    <a:pt x="82" y="1114"/>
                    <a:pt x="82" y="1114"/>
                    <a:pt x="82" y="1114"/>
                  </a:cubicBezTo>
                  <a:cubicBezTo>
                    <a:pt x="82" y="1041"/>
                    <a:pt x="72" y="970"/>
                    <a:pt x="65" y="895"/>
                  </a:cubicBezTo>
                  <a:cubicBezTo>
                    <a:pt x="65" y="895"/>
                    <a:pt x="65" y="895"/>
                    <a:pt x="65" y="895"/>
                  </a:cubicBezTo>
                  <a:cubicBezTo>
                    <a:pt x="62" y="862"/>
                    <a:pt x="61" y="829"/>
                    <a:pt x="61" y="797"/>
                  </a:cubicBezTo>
                  <a:cubicBezTo>
                    <a:pt x="61" y="797"/>
                    <a:pt x="61" y="797"/>
                    <a:pt x="61" y="797"/>
                  </a:cubicBezTo>
                  <a:cubicBezTo>
                    <a:pt x="61" y="726"/>
                    <a:pt x="66" y="656"/>
                    <a:pt x="66" y="585"/>
                  </a:cubicBezTo>
                  <a:cubicBezTo>
                    <a:pt x="66" y="585"/>
                    <a:pt x="66" y="585"/>
                    <a:pt x="66" y="585"/>
                  </a:cubicBezTo>
                  <a:cubicBezTo>
                    <a:pt x="66" y="585"/>
                    <a:pt x="66" y="584"/>
                    <a:pt x="66" y="584"/>
                  </a:cubicBezTo>
                  <a:cubicBezTo>
                    <a:pt x="66" y="584"/>
                    <a:pt x="66" y="584"/>
                    <a:pt x="66" y="584"/>
                  </a:cubicBezTo>
                  <a:cubicBezTo>
                    <a:pt x="66" y="510"/>
                    <a:pt x="52" y="407"/>
                    <a:pt x="52" y="312"/>
                  </a:cubicBezTo>
                  <a:cubicBezTo>
                    <a:pt x="52" y="312"/>
                    <a:pt x="52" y="312"/>
                    <a:pt x="52" y="312"/>
                  </a:cubicBezTo>
                  <a:cubicBezTo>
                    <a:pt x="52" y="248"/>
                    <a:pt x="58" y="188"/>
                    <a:pt x="79" y="141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106" y="81"/>
                    <a:pt x="169" y="65"/>
                    <a:pt x="235" y="60"/>
                  </a:cubicBezTo>
                  <a:cubicBezTo>
                    <a:pt x="235" y="60"/>
                    <a:pt x="235" y="60"/>
                    <a:pt x="235" y="60"/>
                  </a:cubicBezTo>
                  <a:cubicBezTo>
                    <a:pt x="248" y="59"/>
                    <a:pt x="262" y="59"/>
                    <a:pt x="277" y="59"/>
                  </a:cubicBezTo>
                  <a:cubicBezTo>
                    <a:pt x="277" y="59"/>
                    <a:pt x="277" y="59"/>
                    <a:pt x="277" y="59"/>
                  </a:cubicBezTo>
                  <a:cubicBezTo>
                    <a:pt x="373" y="59"/>
                    <a:pt x="488" y="77"/>
                    <a:pt x="582" y="77"/>
                  </a:cubicBezTo>
                  <a:cubicBezTo>
                    <a:pt x="582" y="77"/>
                    <a:pt x="582" y="77"/>
                    <a:pt x="582" y="77"/>
                  </a:cubicBezTo>
                  <a:cubicBezTo>
                    <a:pt x="591" y="77"/>
                    <a:pt x="601" y="77"/>
                    <a:pt x="610" y="76"/>
                  </a:cubicBezTo>
                  <a:cubicBezTo>
                    <a:pt x="610" y="76"/>
                    <a:pt x="610" y="76"/>
                    <a:pt x="610" y="76"/>
                  </a:cubicBezTo>
                  <a:cubicBezTo>
                    <a:pt x="784" y="68"/>
                    <a:pt x="949" y="51"/>
                    <a:pt x="1117" y="51"/>
                  </a:cubicBezTo>
                  <a:cubicBezTo>
                    <a:pt x="1117" y="51"/>
                    <a:pt x="1117" y="51"/>
                    <a:pt x="1117" y="51"/>
                  </a:cubicBezTo>
                  <a:cubicBezTo>
                    <a:pt x="1192" y="51"/>
                    <a:pt x="1269" y="55"/>
                    <a:pt x="1347" y="64"/>
                  </a:cubicBezTo>
                  <a:cubicBezTo>
                    <a:pt x="1347" y="64"/>
                    <a:pt x="1347" y="64"/>
                    <a:pt x="1347" y="64"/>
                  </a:cubicBezTo>
                  <a:cubicBezTo>
                    <a:pt x="1391" y="69"/>
                    <a:pt x="1428" y="71"/>
                    <a:pt x="1461" y="71"/>
                  </a:cubicBezTo>
                  <a:cubicBezTo>
                    <a:pt x="1461" y="71"/>
                    <a:pt x="1461" y="71"/>
                    <a:pt x="1461" y="71"/>
                  </a:cubicBezTo>
                  <a:cubicBezTo>
                    <a:pt x="1531" y="71"/>
                    <a:pt x="1586" y="63"/>
                    <a:pt x="1650" y="63"/>
                  </a:cubicBezTo>
                  <a:cubicBezTo>
                    <a:pt x="1650" y="63"/>
                    <a:pt x="1650" y="63"/>
                    <a:pt x="1650" y="63"/>
                  </a:cubicBezTo>
                  <a:cubicBezTo>
                    <a:pt x="1661" y="63"/>
                    <a:pt x="1672" y="64"/>
                    <a:pt x="1683" y="64"/>
                  </a:cubicBezTo>
                  <a:cubicBezTo>
                    <a:pt x="1683" y="64"/>
                    <a:pt x="1683" y="64"/>
                    <a:pt x="1683" y="64"/>
                  </a:cubicBezTo>
                  <a:cubicBezTo>
                    <a:pt x="1689" y="64"/>
                    <a:pt x="1696" y="64"/>
                    <a:pt x="1704" y="64"/>
                  </a:cubicBezTo>
                  <a:cubicBezTo>
                    <a:pt x="1704" y="64"/>
                    <a:pt x="1704" y="64"/>
                    <a:pt x="1704" y="64"/>
                  </a:cubicBezTo>
                  <a:cubicBezTo>
                    <a:pt x="1718" y="64"/>
                    <a:pt x="1733" y="64"/>
                    <a:pt x="1749" y="64"/>
                  </a:cubicBezTo>
                  <a:cubicBezTo>
                    <a:pt x="1749" y="64"/>
                    <a:pt x="1749" y="64"/>
                    <a:pt x="1749" y="64"/>
                  </a:cubicBezTo>
                  <a:cubicBezTo>
                    <a:pt x="1819" y="64"/>
                    <a:pt x="1903" y="70"/>
                    <a:pt x="1928" y="136"/>
                  </a:cubicBezTo>
                  <a:cubicBezTo>
                    <a:pt x="1928" y="136"/>
                    <a:pt x="1928" y="136"/>
                    <a:pt x="1928" y="136"/>
                  </a:cubicBezTo>
                  <a:cubicBezTo>
                    <a:pt x="1933" y="151"/>
                    <a:pt x="1935" y="174"/>
                    <a:pt x="1935" y="199"/>
                  </a:cubicBezTo>
                  <a:cubicBezTo>
                    <a:pt x="1935" y="199"/>
                    <a:pt x="1935" y="199"/>
                    <a:pt x="1935" y="199"/>
                  </a:cubicBezTo>
                  <a:cubicBezTo>
                    <a:pt x="1935" y="239"/>
                    <a:pt x="1930" y="285"/>
                    <a:pt x="1929" y="309"/>
                  </a:cubicBezTo>
                  <a:cubicBezTo>
                    <a:pt x="1929" y="309"/>
                    <a:pt x="1929" y="309"/>
                    <a:pt x="1929" y="309"/>
                  </a:cubicBezTo>
                  <a:cubicBezTo>
                    <a:pt x="1929" y="317"/>
                    <a:pt x="1928" y="324"/>
                    <a:pt x="1928" y="332"/>
                  </a:cubicBezTo>
                  <a:cubicBezTo>
                    <a:pt x="1928" y="332"/>
                    <a:pt x="1928" y="332"/>
                    <a:pt x="1928" y="332"/>
                  </a:cubicBezTo>
                  <a:cubicBezTo>
                    <a:pt x="1928" y="397"/>
                    <a:pt x="1942" y="457"/>
                    <a:pt x="1942" y="521"/>
                  </a:cubicBezTo>
                  <a:cubicBezTo>
                    <a:pt x="1942" y="521"/>
                    <a:pt x="1942" y="521"/>
                    <a:pt x="1942" y="521"/>
                  </a:cubicBezTo>
                  <a:cubicBezTo>
                    <a:pt x="1942" y="536"/>
                    <a:pt x="1941" y="551"/>
                    <a:pt x="1939" y="566"/>
                  </a:cubicBezTo>
                  <a:cubicBezTo>
                    <a:pt x="1939" y="566"/>
                    <a:pt x="1939" y="566"/>
                    <a:pt x="1939" y="566"/>
                  </a:cubicBezTo>
                  <a:cubicBezTo>
                    <a:pt x="1927" y="676"/>
                    <a:pt x="1922" y="774"/>
                    <a:pt x="1922" y="868"/>
                  </a:cubicBezTo>
                  <a:cubicBezTo>
                    <a:pt x="1922" y="868"/>
                    <a:pt x="1922" y="868"/>
                    <a:pt x="1922" y="868"/>
                  </a:cubicBezTo>
                  <a:cubicBezTo>
                    <a:pt x="1922" y="977"/>
                    <a:pt x="1929" y="1081"/>
                    <a:pt x="1941" y="1192"/>
                  </a:cubicBezTo>
                  <a:cubicBezTo>
                    <a:pt x="1941" y="1192"/>
                    <a:pt x="1941" y="1192"/>
                    <a:pt x="1941" y="1192"/>
                  </a:cubicBezTo>
                  <a:cubicBezTo>
                    <a:pt x="1949" y="1263"/>
                    <a:pt x="1952" y="1334"/>
                    <a:pt x="1952" y="1404"/>
                  </a:cubicBezTo>
                  <a:cubicBezTo>
                    <a:pt x="1952" y="1404"/>
                    <a:pt x="1952" y="1404"/>
                    <a:pt x="1952" y="1404"/>
                  </a:cubicBezTo>
                  <a:cubicBezTo>
                    <a:pt x="1952" y="1446"/>
                    <a:pt x="1951" y="1489"/>
                    <a:pt x="1949" y="1531"/>
                  </a:cubicBezTo>
                  <a:cubicBezTo>
                    <a:pt x="1949" y="1531"/>
                    <a:pt x="1949" y="1531"/>
                    <a:pt x="1949" y="1531"/>
                  </a:cubicBezTo>
                  <a:cubicBezTo>
                    <a:pt x="1947" y="1593"/>
                    <a:pt x="1933" y="1646"/>
                    <a:pt x="1933" y="1704"/>
                  </a:cubicBezTo>
                  <a:cubicBezTo>
                    <a:pt x="1933" y="1704"/>
                    <a:pt x="1933" y="1704"/>
                    <a:pt x="1933" y="1704"/>
                  </a:cubicBezTo>
                  <a:cubicBezTo>
                    <a:pt x="1933" y="1719"/>
                    <a:pt x="1934" y="1735"/>
                    <a:pt x="1937" y="1752"/>
                  </a:cubicBezTo>
                  <a:cubicBezTo>
                    <a:pt x="1937" y="1752"/>
                    <a:pt x="1937" y="1752"/>
                    <a:pt x="1937" y="1752"/>
                  </a:cubicBezTo>
                  <a:cubicBezTo>
                    <a:pt x="1939" y="1766"/>
                    <a:pt x="1940" y="1780"/>
                    <a:pt x="1940" y="1793"/>
                  </a:cubicBezTo>
                  <a:cubicBezTo>
                    <a:pt x="1940" y="1793"/>
                    <a:pt x="1940" y="1793"/>
                    <a:pt x="1940" y="1793"/>
                  </a:cubicBezTo>
                  <a:cubicBezTo>
                    <a:pt x="1940" y="1852"/>
                    <a:pt x="1917" y="1885"/>
                    <a:pt x="1893" y="1902"/>
                  </a:cubicBezTo>
                  <a:cubicBezTo>
                    <a:pt x="1893" y="1902"/>
                    <a:pt x="1893" y="1902"/>
                    <a:pt x="1893" y="1902"/>
                  </a:cubicBezTo>
                  <a:cubicBezTo>
                    <a:pt x="1870" y="1920"/>
                    <a:pt x="1846" y="1923"/>
                    <a:pt x="1846" y="1923"/>
                  </a:cubicBezTo>
                  <a:cubicBezTo>
                    <a:pt x="1846" y="1923"/>
                    <a:pt x="1846" y="1923"/>
                    <a:pt x="1846" y="1923"/>
                  </a:cubicBezTo>
                  <a:cubicBezTo>
                    <a:pt x="1837" y="1925"/>
                    <a:pt x="1818" y="1925"/>
                    <a:pt x="1795" y="1925"/>
                  </a:cubicBezTo>
                  <a:cubicBezTo>
                    <a:pt x="1795" y="1925"/>
                    <a:pt x="1795" y="1925"/>
                    <a:pt x="1795" y="1925"/>
                  </a:cubicBezTo>
                  <a:cubicBezTo>
                    <a:pt x="1743" y="1925"/>
                    <a:pt x="1669" y="1922"/>
                    <a:pt x="1628" y="1922"/>
                  </a:cubicBezTo>
                  <a:cubicBezTo>
                    <a:pt x="1628" y="1922"/>
                    <a:pt x="1628" y="1922"/>
                    <a:pt x="1628" y="1922"/>
                  </a:cubicBezTo>
                  <a:cubicBezTo>
                    <a:pt x="1618" y="1922"/>
                    <a:pt x="1609" y="1922"/>
                    <a:pt x="1604" y="1923"/>
                  </a:cubicBezTo>
                  <a:cubicBezTo>
                    <a:pt x="1604" y="1923"/>
                    <a:pt x="1604" y="1923"/>
                    <a:pt x="1604" y="1923"/>
                  </a:cubicBezTo>
                  <a:cubicBezTo>
                    <a:pt x="1491" y="1933"/>
                    <a:pt x="1407" y="1936"/>
                    <a:pt x="1303" y="1936"/>
                  </a:cubicBezTo>
                  <a:cubicBezTo>
                    <a:pt x="1303" y="1936"/>
                    <a:pt x="1303" y="1936"/>
                    <a:pt x="1303" y="1936"/>
                  </a:cubicBezTo>
                  <a:cubicBezTo>
                    <a:pt x="1284" y="1936"/>
                    <a:pt x="1263" y="1936"/>
                    <a:pt x="1241" y="1936"/>
                  </a:cubicBezTo>
                  <a:close/>
                  <a:moveTo>
                    <a:pt x="1241" y="1933"/>
                  </a:moveTo>
                  <a:cubicBezTo>
                    <a:pt x="1263" y="1933"/>
                    <a:pt x="1284" y="1933"/>
                    <a:pt x="1303" y="1933"/>
                  </a:cubicBezTo>
                  <a:cubicBezTo>
                    <a:pt x="1303" y="1933"/>
                    <a:pt x="1303" y="1933"/>
                    <a:pt x="1303" y="1933"/>
                  </a:cubicBezTo>
                  <a:cubicBezTo>
                    <a:pt x="1407" y="1933"/>
                    <a:pt x="1491" y="1930"/>
                    <a:pt x="1604" y="1920"/>
                  </a:cubicBezTo>
                  <a:cubicBezTo>
                    <a:pt x="1604" y="1920"/>
                    <a:pt x="1604" y="1920"/>
                    <a:pt x="1604" y="1920"/>
                  </a:cubicBezTo>
                  <a:cubicBezTo>
                    <a:pt x="1609" y="1919"/>
                    <a:pt x="1618" y="1919"/>
                    <a:pt x="1628" y="1919"/>
                  </a:cubicBezTo>
                  <a:cubicBezTo>
                    <a:pt x="1628" y="1919"/>
                    <a:pt x="1628" y="1919"/>
                    <a:pt x="1628" y="1919"/>
                  </a:cubicBezTo>
                  <a:cubicBezTo>
                    <a:pt x="1669" y="1919"/>
                    <a:pt x="1743" y="1922"/>
                    <a:pt x="1795" y="1922"/>
                  </a:cubicBezTo>
                  <a:cubicBezTo>
                    <a:pt x="1795" y="1922"/>
                    <a:pt x="1795" y="1922"/>
                    <a:pt x="1795" y="1922"/>
                  </a:cubicBezTo>
                  <a:cubicBezTo>
                    <a:pt x="1818" y="1922"/>
                    <a:pt x="1837" y="1922"/>
                    <a:pt x="1846" y="1920"/>
                  </a:cubicBezTo>
                  <a:cubicBezTo>
                    <a:pt x="1846" y="1920"/>
                    <a:pt x="1846" y="1920"/>
                    <a:pt x="1846" y="1920"/>
                  </a:cubicBezTo>
                  <a:cubicBezTo>
                    <a:pt x="1846" y="1920"/>
                    <a:pt x="1851" y="1919"/>
                    <a:pt x="1860" y="1916"/>
                  </a:cubicBezTo>
                  <a:cubicBezTo>
                    <a:pt x="1860" y="1916"/>
                    <a:pt x="1860" y="1916"/>
                    <a:pt x="1860" y="1916"/>
                  </a:cubicBezTo>
                  <a:cubicBezTo>
                    <a:pt x="1869" y="1914"/>
                    <a:pt x="1880" y="1909"/>
                    <a:pt x="1891" y="1900"/>
                  </a:cubicBezTo>
                  <a:cubicBezTo>
                    <a:pt x="1891" y="1900"/>
                    <a:pt x="1891" y="1900"/>
                    <a:pt x="1891" y="1900"/>
                  </a:cubicBezTo>
                  <a:cubicBezTo>
                    <a:pt x="1914" y="1883"/>
                    <a:pt x="1937" y="1851"/>
                    <a:pt x="1937" y="1793"/>
                  </a:cubicBezTo>
                  <a:cubicBezTo>
                    <a:pt x="1937" y="1793"/>
                    <a:pt x="1937" y="1793"/>
                    <a:pt x="1937" y="1793"/>
                  </a:cubicBezTo>
                  <a:cubicBezTo>
                    <a:pt x="1937" y="1780"/>
                    <a:pt x="1936" y="1767"/>
                    <a:pt x="1934" y="1752"/>
                  </a:cubicBezTo>
                  <a:cubicBezTo>
                    <a:pt x="1934" y="1752"/>
                    <a:pt x="1934" y="1752"/>
                    <a:pt x="1934" y="1752"/>
                  </a:cubicBezTo>
                  <a:cubicBezTo>
                    <a:pt x="1931" y="1736"/>
                    <a:pt x="1930" y="1720"/>
                    <a:pt x="1930" y="1704"/>
                  </a:cubicBezTo>
                  <a:cubicBezTo>
                    <a:pt x="1930" y="1704"/>
                    <a:pt x="1930" y="1704"/>
                    <a:pt x="1930" y="1704"/>
                  </a:cubicBezTo>
                  <a:cubicBezTo>
                    <a:pt x="1930" y="1646"/>
                    <a:pt x="1944" y="1592"/>
                    <a:pt x="1946" y="1531"/>
                  </a:cubicBezTo>
                  <a:cubicBezTo>
                    <a:pt x="1946" y="1531"/>
                    <a:pt x="1946" y="1531"/>
                    <a:pt x="1946" y="1531"/>
                  </a:cubicBezTo>
                  <a:cubicBezTo>
                    <a:pt x="1948" y="1489"/>
                    <a:pt x="1949" y="1446"/>
                    <a:pt x="1949" y="1404"/>
                  </a:cubicBezTo>
                  <a:cubicBezTo>
                    <a:pt x="1949" y="1404"/>
                    <a:pt x="1949" y="1404"/>
                    <a:pt x="1949" y="1404"/>
                  </a:cubicBezTo>
                  <a:cubicBezTo>
                    <a:pt x="1949" y="1334"/>
                    <a:pt x="1946" y="1263"/>
                    <a:pt x="1938" y="1193"/>
                  </a:cubicBezTo>
                  <a:cubicBezTo>
                    <a:pt x="1938" y="1193"/>
                    <a:pt x="1938" y="1193"/>
                    <a:pt x="1938" y="1193"/>
                  </a:cubicBezTo>
                  <a:cubicBezTo>
                    <a:pt x="1926" y="1081"/>
                    <a:pt x="1919" y="977"/>
                    <a:pt x="1919" y="868"/>
                  </a:cubicBezTo>
                  <a:cubicBezTo>
                    <a:pt x="1919" y="868"/>
                    <a:pt x="1919" y="868"/>
                    <a:pt x="1919" y="868"/>
                  </a:cubicBezTo>
                  <a:cubicBezTo>
                    <a:pt x="1919" y="774"/>
                    <a:pt x="1924" y="676"/>
                    <a:pt x="1937" y="566"/>
                  </a:cubicBezTo>
                  <a:cubicBezTo>
                    <a:pt x="1937" y="566"/>
                    <a:pt x="1937" y="566"/>
                    <a:pt x="1937" y="566"/>
                  </a:cubicBezTo>
                  <a:cubicBezTo>
                    <a:pt x="1938" y="550"/>
                    <a:pt x="1939" y="536"/>
                    <a:pt x="1939" y="521"/>
                  </a:cubicBezTo>
                  <a:cubicBezTo>
                    <a:pt x="1939" y="521"/>
                    <a:pt x="1939" y="521"/>
                    <a:pt x="1939" y="521"/>
                  </a:cubicBezTo>
                  <a:cubicBezTo>
                    <a:pt x="1939" y="457"/>
                    <a:pt x="1925" y="398"/>
                    <a:pt x="1925" y="332"/>
                  </a:cubicBezTo>
                  <a:cubicBezTo>
                    <a:pt x="1925" y="332"/>
                    <a:pt x="1925" y="332"/>
                    <a:pt x="1925" y="332"/>
                  </a:cubicBezTo>
                  <a:cubicBezTo>
                    <a:pt x="1925" y="324"/>
                    <a:pt x="1926" y="317"/>
                    <a:pt x="1926" y="309"/>
                  </a:cubicBezTo>
                  <a:cubicBezTo>
                    <a:pt x="1926" y="309"/>
                    <a:pt x="1926" y="309"/>
                    <a:pt x="1926" y="309"/>
                  </a:cubicBezTo>
                  <a:cubicBezTo>
                    <a:pt x="1927" y="285"/>
                    <a:pt x="1932" y="239"/>
                    <a:pt x="1932" y="199"/>
                  </a:cubicBezTo>
                  <a:cubicBezTo>
                    <a:pt x="1932" y="199"/>
                    <a:pt x="1932" y="199"/>
                    <a:pt x="1932" y="199"/>
                  </a:cubicBezTo>
                  <a:cubicBezTo>
                    <a:pt x="1932" y="174"/>
                    <a:pt x="1930" y="151"/>
                    <a:pt x="1925" y="137"/>
                  </a:cubicBezTo>
                  <a:cubicBezTo>
                    <a:pt x="1925" y="137"/>
                    <a:pt x="1925" y="137"/>
                    <a:pt x="1925" y="137"/>
                  </a:cubicBezTo>
                  <a:cubicBezTo>
                    <a:pt x="1901" y="73"/>
                    <a:pt x="1819" y="67"/>
                    <a:pt x="1749" y="67"/>
                  </a:cubicBezTo>
                  <a:cubicBezTo>
                    <a:pt x="1749" y="67"/>
                    <a:pt x="1749" y="67"/>
                    <a:pt x="1749" y="67"/>
                  </a:cubicBezTo>
                  <a:cubicBezTo>
                    <a:pt x="1733" y="67"/>
                    <a:pt x="1718" y="67"/>
                    <a:pt x="1704" y="67"/>
                  </a:cubicBezTo>
                  <a:cubicBezTo>
                    <a:pt x="1704" y="67"/>
                    <a:pt x="1704" y="67"/>
                    <a:pt x="1704" y="67"/>
                  </a:cubicBezTo>
                  <a:cubicBezTo>
                    <a:pt x="1696" y="67"/>
                    <a:pt x="1689" y="67"/>
                    <a:pt x="1683" y="67"/>
                  </a:cubicBezTo>
                  <a:cubicBezTo>
                    <a:pt x="1683" y="67"/>
                    <a:pt x="1683" y="67"/>
                    <a:pt x="1683" y="67"/>
                  </a:cubicBezTo>
                  <a:cubicBezTo>
                    <a:pt x="1672" y="67"/>
                    <a:pt x="1661" y="66"/>
                    <a:pt x="1650" y="66"/>
                  </a:cubicBezTo>
                  <a:cubicBezTo>
                    <a:pt x="1650" y="66"/>
                    <a:pt x="1650" y="66"/>
                    <a:pt x="1650" y="66"/>
                  </a:cubicBezTo>
                  <a:cubicBezTo>
                    <a:pt x="1586" y="66"/>
                    <a:pt x="1531" y="74"/>
                    <a:pt x="1461" y="74"/>
                  </a:cubicBezTo>
                  <a:cubicBezTo>
                    <a:pt x="1461" y="74"/>
                    <a:pt x="1461" y="74"/>
                    <a:pt x="1461" y="74"/>
                  </a:cubicBezTo>
                  <a:cubicBezTo>
                    <a:pt x="1428" y="74"/>
                    <a:pt x="1390" y="72"/>
                    <a:pt x="1347" y="67"/>
                  </a:cubicBezTo>
                  <a:cubicBezTo>
                    <a:pt x="1347" y="67"/>
                    <a:pt x="1347" y="67"/>
                    <a:pt x="1347" y="67"/>
                  </a:cubicBezTo>
                  <a:cubicBezTo>
                    <a:pt x="1269" y="58"/>
                    <a:pt x="1192" y="54"/>
                    <a:pt x="1117" y="54"/>
                  </a:cubicBezTo>
                  <a:cubicBezTo>
                    <a:pt x="1117" y="54"/>
                    <a:pt x="1117" y="54"/>
                    <a:pt x="1117" y="54"/>
                  </a:cubicBezTo>
                  <a:cubicBezTo>
                    <a:pt x="949" y="54"/>
                    <a:pt x="784" y="71"/>
                    <a:pt x="610" y="79"/>
                  </a:cubicBezTo>
                  <a:cubicBezTo>
                    <a:pt x="610" y="79"/>
                    <a:pt x="610" y="79"/>
                    <a:pt x="610" y="79"/>
                  </a:cubicBezTo>
                  <a:cubicBezTo>
                    <a:pt x="601" y="80"/>
                    <a:pt x="591" y="80"/>
                    <a:pt x="582" y="80"/>
                  </a:cubicBezTo>
                  <a:cubicBezTo>
                    <a:pt x="582" y="80"/>
                    <a:pt x="582" y="80"/>
                    <a:pt x="582" y="80"/>
                  </a:cubicBezTo>
                  <a:cubicBezTo>
                    <a:pt x="488" y="80"/>
                    <a:pt x="372" y="62"/>
                    <a:pt x="277" y="62"/>
                  </a:cubicBezTo>
                  <a:cubicBezTo>
                    <a:pt x="277" y="62"/>
                    <a:pt x="277" y="62"/>
                    <a:pt x="277" y="62"/>
                  </a:cubicBezTo>
                  <a:cubicBezTo>
                    <a:pt x="263" y="62"/>
                    <a:pt x="248" y="62"/>
                    <a:pt x="235" y="63"/>
                  </a:cubicBezTo>
                  <a:cubicBezTo>
                    <a:pt x="235" y="63"/>
                    <a:pt x="235" y="63"/>
                    <a:pt x="235" y="63"/>
                  </a:cubicBezTo>
                  <a:cubicBezTo>
                    <a:pt x="169" y="68"/>
                    <a:pt x="108" y="84"/>
                    <a:pt x="82" y="143"/>
                  </a:cubicBezTo>
                  <a:cubicBezTo>
                    <a:pt x="82" y="143"/>
                    <a:pt x="82" y="143"/>
                    <a:pt x="82" y="143"/>
                  </a:cubicBezTo>
                  <a:cubicBezTo>
                    <a:pt x="61" y="188"/>
                    <a:pt x="55" y="248"/>
                    <a:pt x="55" y="312"/>
                  </a:cubicBezTo>
                  <a:cubicBezTo>
                    <a:pt x="55" y="312"/>
                    <a:pt x="55" y="312"/>
                    <a:pt x="55" y="312"/>
                  </a:cubicBezTo>
                  <a:cubicBezTo>
                    <a:pt x="55" y="407"/>
                    <a:pt x="69" y="509"/>
                    <a:pt x="69" y="584"/>
                  </a:cubicBezTo>
                  <a:cubicBezTo>
                    <a:pt x="69" y="584"/>
                    <a:pt x="69" y="584"/>
                    <a:pt x="69" y="584"/>
                  </a:cubicBezTo>
                  <a:cubicBezTo>
                    <a:pt x="69" y="584"/>
                    <a:pt x="69" y="585"/>
                    <a:pt x="69" y="585"/>
                  </a:cubicBezTo>
                  <a:cubicBezTo>
                    <a:pt x="69" y="585"/>
                    <a:pt x="69" y="585"/>
                    <a:pt x="69" y="585"/>
                  </a:cubicBezTo>
                  <a:cubicBezTo>
                    <a:pt x="69" y="657"/>
                    <a:pt x="64" y="726"/>
                    <a:pt x="64" y="797"/>
                  </a:cubicBezTo>
                  <a:cubicBezTo>
                    <a:pt x="64" y="797"/>
                    <a:pt x="64" y="797"/>
                    <a:pt x="64" y="797"/>
                  </a:cubicBezTo>
                  <a:cubicBezTo>
                    <a:pt x="64" y="829"/>
                    <a:pt x="65" y="862"/>
                    <a:pt x="68" y="895"/>
                  </a:cubicBezTo>
                  <a:cubicBezTo>
                    <a:pt x="68" y="895"/>
                    <a:pt x="68" y="895"/>
                    <a:pt x="68" y="895"/>
                  </a:cubicBezTo>
                  <a:cubicBezTo>
                    <a:pt x="75" y="970"/>
                    <a:pt x="85" y="1041"/>
                    <a:pt x="85" y="1114"/>
                  </a:cubicBezTo>
                  <a:cubicBezTo>
                    <a:pt x="85" y="1114"/>
                    <a:pt x="85" y="1114"/>
                    <a:pt x="85" y="1114"/>
                  </a:cubicBezTo>
                  <a:cubicBezTo>
                    <a:pt x="85" y="1143"/>
                    <a:pt x="83" y="1173"/>
                    <a:pt x="79" y="1204"/>
                  </a:cubicBezTo>
                  <a:cubicBezTo>
                    <a:pt x="79" y="1204"/>
                    <a:pt x="79" y="1204"/>
                    <a:pt x="79" y="1204"/>
                  </a:cubicBezTo>
                  <a:cubicBezTo>
                    <a:pt x="75" y="1239"/>
                    <a:pt x="74" y="1275"/>
                    <a:pt x="74" y="1311"/>
                  </a:cubicBezTo>
                  <a:cubicBezTo>
                    <a:pt x="74" y="1311"/>
                    <a:pt x="74" y="1311"/>
                    <a:pt x="74" y="1311"/>
                  </a:cubicBezTo>
                  <a:cubicBezTo>
                    <a:pt x="74" y="1366"/>
                    <a:pt x="77" y="1421"/>
                    <a:pt x="77" y="1474"/>
                  </a:cubicBezTo>
                  <a:cubicBezTo>
                    <a:pt x="77" y="1474"/>
                    <a:pt x="77" y="1474"/>
                    <a:pt x="77" y="1474"/>
                  </a:cubicBezTo>
                  <a:cubicBezTo>
                    <a:pt x="77" y="1549"/>
                    <a:pt x="61" y="1621"/>
                    <a:pt x="61" y="1696"/>
                  </a:cubicBezTo>
                  <a:cubicBezTo>
                    <a:pt x="61" y="1696"/>
                    <a:pt x="61" y="1696"/>
                    <a:pt x="61" y="1696"/>
                  </a:cubicBezTo>
                  <a:cubicBezTo>
                    <a:pt x="61" y="1696"/>
                    <a:pt x="61" y="1697"/>
                    <a:pt x="61" y="1697"/>
                  </a:cubicBezTo>
                  <a:cubicBezTo>
                    <a:pt x="61" y="1697"/>
                    <a:pt x="61" y="1697"/>
                    <a:pt x="61" y="1697"/>
                  </a:cubicBezTo>
                  <a:cubicBezTo>
                    <a:pt x="61" y="1756"/>
                    <a:pt x="64" y="1840"/>
                    <a:pt x="101" y="1879"/>
                  </a:cubicBezTo>
                  <a:cubicBezTo>
                    <a:pt x="101" y="1879"/>
                    <a:pt x="101" y="1879"/>
                    <a:pt x="101" y="1879"/>
                  </a:cubicBezTo>
                  <a:cubicBezTo>
                    <a:pt x="136" y="1916"/>
                    <a:pt x="201" y="1925"/>
                    <a:pt x="262" y="1925"/>
                  </a:cubicBezTo>
                  <a:cubicBezTo>
                    <a:pt x="262" y="1925"/>
                    <a:pt x="262" y="1925"/>
                    <a:pt x="262" y="1925"/>
                  </a:cubicBezTo>
                  <a:cubicBezTo>
                    <a:pt x="296" y="1925"/>
                    <a:pt x="329" y="1922"/>
                    <a:pt x="354" y="1921"/>
                  </a:cubicBezTo>
                  <a:cubicBezTo>
                    <a:pt x="354" y="1921"/>
                    <a:pt x="354" y="1921"/>
                    <a:pt x="354" y="1921"/>
                  </a:cubicBezTo>
                  <a:cubicBezTo>
                    <a:pt x="434" y="1916"/>
                    <a:pt x="509" y="1914"/>
                    <a:pt x="583" y="1914"/>
                  </a:cubicBezTo>
                  <a:cubicBezTo>
                    <a:pt x="583" y="1914"/>
                    <a:pt x="583" y="1914"/>
                    <a:pt x="583" y="1914"/>
                  </a:cubicBezTo>
                  <a:cubicBezTo>
                    <a:pt x="805" y="1914"/>
                    <a:pt x="1008" y="1931"/>
                    <a:pt x="1241" y="1933"/>
                  </a:cubicBezTo>
                  <a:close/>
                </a:path>
              </a:pathLst>
            </a:custGeom>
            <a:solidFill>
              <a:srgbClr val="753C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7" name="Freeform 7"/>
            <p:cNvSpPr>
              <a:spLocks noEditPoints="1"/>
            </p:cNvSpPr>
            <p:nvPr/>
          </p:nvSpPr>
          <p:spPr bwMode="auto">
            <a:xfrm>
              <a:off x="1671" y="2"/>
              <a:ext cx="4338" cy="4314"/>
            </a:xfrm>
            <a:custGeom>
              <a:avLst/>
              <a:gdLst>
                <a:gd name="T0" fmla="*/ 1848 w 1994"/>
                <a:gd name="T1" fmla="*/ 74 h 1983"/>
                <a:gd name="T2" fmla="*/ 1376 w 1994"/>
                <a:gd name="T3" fmla="*/ 67 h 1983"/>
                <a:gd name="T4" fmla="*/ 1173 w 1994"/>
                <a:gd name="T5" fmla="*/ 14 h 1983"/>
                <a:gd name="T6" fmla="*/ 65 w 1994"/>
                <a:gd name="T7" fmla="*/ 557 h 1983"/>
                <a:gd name="T8" fmla="*/ 65 w 1994"/>
                <a:gd name="T9" fmla="*/ 582 h 1983"/>
                <a:gd name="T10" fmla="*/ 29 w 1994"/>
                <a:gd name="T11" fmla="*/ 1232 h 1983"/>
                <a:gd name="T12" fmla="*/ 832 w 1994"/>
                <a:gd name="T13" fmla="*/ 1 h 1983"/>
                <a:gd name="T14" fmla="*/ 832 w 1994"/>
                <a:gd name="T15" fmla="*/ 1 h 1983"/>
                <a:gd name="T16" fmla="*/ 1035 w 1994"/>
                <a:gd name="T17" fmla="*/ 52 h 1983"/>
                <a:gd name="T18" fmla="*/ 11 w 1994"/>
                <a:gd name="T19" fmla="*/ 782 h 1983"/>
                <a:gd name="T20" fmla="*/ 1994 w 1994"/>
                <a:gd name="T21" fmla="*/ 1638 h 1983"/>
                <a:gd name="T22" fmla="*/ 1994 w 1994"/>
                <a:gd name="T23" fmla="*/ 1638 h 1983"/>
                <a:gd name="T24" fmla="*/ 1931 w 1994"/>
                <a:gd name="T25" fmla="*/ 419 h 1983"/>
                <a:gd name="T26" fmla="*/ 1981 w 1994"/>
                <a:gd name="T27" fmla="*/ 1424 h 1983"/>
                <a:gd name="T28" fmla="*/ 1931 w 1994"/>
                <a:gd name="T29" fmla="*/ 215 h 1983"/>
                <a:gd name="T30" fmla="*/ 1931 w 1994"/>
                <a:gd name="T31" fmla="*/ 215 h 1983"/>
                <a:gd name="T32" fmla="*/ 1937 w 1994"/>
                <a:gd name="T33" fmla="*/ 557 h 1983"/>
                <a:gd name="T34" fmla="*/ 1989 w 1994"/>
                <a:gd name="T35" fmla="*/ 1232 h 1983"/>
                <a:gd name="T36" fmla="*/ 1942 w 1994"/>
                <a:gd name="T37" fmla="*/ 1232 h 1983"/>
                <a:gd name="T38" fmla="*/ 1921 w 1994"/>
                <a:gd name="T39" fmla="*/ 760 h 1983"/>
                <a:gd name="T40" fmla="*/ 628 w 1994"/>
                <a:gd name="T41" fmla="*/ 75 h 1983"/>
                <a:gd name="T42" fmla="*/ 608 w 1994"/>
                <a:gd name="T43" fmla="*/ 76 h 1983"/>
                <a:gd name="T44" fmla="*/ 360 w 1994"/>
                <a:gd name="T45" fmla="*/ 62 h 1983"/>
                <a:gd name="T46" fmla="*/ 1973 w 1994"/>
                <a:gd name="T47" fmla="*/ 963 h 1983"/>
                <a:gd name="T48" fmla="*/ 1645 w 1994"/>
                <a:gd name="T49" fmla="*/ 20 h 1983"/>
                <a:gd name="T50" fmla="*/ 1645 w 1994"/>
                <a:gd name="T51" fmla="*/ 20 h 1983"/>
                <a:gd name="T52" fmla="*/ 1645 w 1994"/>
                <a:gd name="T53" fmla="*/ 1967 h 1983"/>
                <a:gd name="T54" fmla="*/ 832 w 1994"/>
                <a:gd name="T55" fmla="*/ 1983 h 1983"/>
                <a:gd name="T56" fmla="*/ 970 w 1994"/>
                <a:gd name="T57" fmla="*/ 1982 h 1983"/>
                <a:gd name="T58" fmla="*/ 970 w 1994"/>
                <a:gd name="T59" fmla="*/ 1982 h 1983"/>
                <a:gd name="T60" fmla="*/ 360 w 1994"/>
                <a:gd name="T61" fmla="*/ 1920 h 1983"/>
                <a:gd name="T62" fmla="*/ 222 w 1994"/>
                <a:gd name="T63" fmla="*/ 1923 h 1983"/>
                <a:gd name="T64" fmla="*/ 1783 w 1994"/>
                <a:gd name="T65" fmla="*/ 1971 h 1983"/>
                <a:gd name="T66" fmla="*/ 1844 w 1994"/>
                <a:gd name="T67" fmla="*/ 1919 h 1983"/>
                <a:gd name="T68" fmla="*/ 156 w 1994"/>
                <a:gd name="T69" fmla="*/ 74 h 1983"/>
                <a:gd name="T70" fmla="*/ 1413 w 1994"/>
                <a:gd name="T71" fmla="*/ 1957 h 1983"/>
                <a:gd name="T72" fmla="*/ 1376 w 1994"/>
                <a:gd name="T73" fmla="*/ 1959 h 1983"/>
                <a:gd name="T74" fmla="*/ 1173 w 1994"/>
                <a:gd name="T75" fmla="*/ 1931 h 1983"/>
                <a:gd name="T76" fmla="*/ 1993 w 1994"/>
                <a:gd name="T77" fmla="*/ 1776 h 1983"/>
                <a:gd name="T78" fmla="*/ 29 w 1994"/>
                <a:gd name="T79" fmla="*/ 1029 h 1983"/>
                <a:gd name="T80" fmla="*/ 12 w 1994"/>
                <a:gd name="T81" fmla="*/ 150 h 1983"/>
                <a:gd name="T82" fmla="*/ 74 w 1994"/>
                <a:gd name="T83" fmla="*/ 150 h 1983"/>
                <a:gd name="T84" fmla="*/ 73 w 1994"/>
                <a:gd name="T85" fmla="*/ 1435 h 1983"/>
                <a:gd name="T86" fmla="*/ 3 w 1994"/>
                <a:gd name="T87" fmla="*/ 419 h 1983"/>
                <a:gd name="T88" fmla="*/ 563 w 1994"/>
                <a:gd name="T89" fmla="*/ 1914 h 1983"/>
                <a:gd name="T90" fmla="*/ 563 w 1994"/>
                <a:gd name="T91" fmla="*/ 1914 h 1983"/>
                <a:gd name="T92" fmla="*/ 66 w 1994"/>
                <a:gd name="T93" fmla="*/ 1573 h 1983"/>
                <a:gd name="T94" fmla="*/ 76 w 1994"/>
                <a:gd name="T95" fmla="*/ 1842 h 1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994" h="1983">
                  <a:moveTo>
                    <a:pt x="1848" y="14"/>
                  </a:moveTo>
                  <a:cubicBezTo>
                    <a:pt x="1827" y="12"/>
                    <a:pt x="1805" y="11"/>
                    <a:pt x="1783" y="12"/>
                  </a:cubicBezTo>
                  <a:cubicBezTo>
                    <a:pt x="1783" y="64"/>
                    <a:pt x="1783" y="64"/>
                    <a:pt x="1783" y="64"/>
                  </a:cubicBezTo>
                  <a:cubicBezTo>
                    <a:pt x="1805" y="65"/>
                    <a:pt x="1828" y="68"/>
                    <a:pt x="1848" y="74"/>
                  </a:cubicBezTo>
                  <a:lnTo>
                    <a:pt x="1848" y="14"/>
                  </a:lnTo>
                  <a:close/>
                  <a:moveTo>
                    <a:pt x="1442" y="22"/>
                  </a:moveTo>
                  <a:cubicBezTo>
                    <a:pt x="1420" y="22"/>
                    <a:pt x="1398" y="22"/>
                    <a:pt x="1376" y="21"/>
                  </a:cubicBezTo>
                  <a:cubicBezTo>
                    <a:pt x="1376" y="67"/>
                    <a:pt x="1376" y="67"/>
                    <a:pt x="1376" y="67"/>
                  </a:cubicBezTo>
                  <a:cubicBezTo>
                    <a:pt x="1400" y="69"/>
                    <a:pt x="1421" y="70"/>
                    <a:pt x="1442" y="70"/>
                  </a:cubicBezTo>
                  <a:lnTo>
                    <a:pt x="1442" y="22"/>
                  </a:lnTo>
                  <a:close/>
                  <a:moveTo>
                    <a:pt x="1238" y="17"/>
                  </a:moveTo>
                  <a:cubicBezTo>
                    <a:pt x="1217" y="16"/>
                    <a:pt x="1195" y="15"/>
                    <a:pt x="1173" y="14"/>
                  </a:cubicBezTo>
                  <a:cubicBezTo>
                    <a:pt x="1173" y="52"/>
                    <a:pt x="1173" y="52"/>
                    <a:pt x="1173" y="52"/>
                  </a:cubicBezTo>
                  <a:cubicBezTo>
                    <a:pt x="1195" y="52"/>
                    <a:pt x="1216" y="53"/>
                    <a:pt x="1238" y="54"/>
                  </a:cubicBezTo>
                  <a:lnTo>
                    <a:pt x="1238" y="17"/>
                  </a:lnTo>
                  <a:close/>
                  <a:moveTo>
                    <a:pt x="65" y="557"/>
                  </a:moveTo>
                  <a:cubicBezTo>
                    <a:pt x="0" y="557"/>
                    <a:pt x="0" y="557"/>
                    <a:pt x="0" y="557"/>
                  </a:cubicBezTo>
                  <a:cubicBezTo>
                    <a:pt x="0" y="578"/>
                    <a:pt x="0" y="600"/>
                    <a:pt x="0" y="622"/>
                  </a:cubicBezTo>
                  <a:cubicBezTo>
                    <a:pt x="65" y="622"/>
                    <a:pt x="65" y="622"/>
                    <a:pt x="65" y="622"/>
                  </a:cubicBezTo>
                  <a:cubicBezTo>
                    <a:pt x="65" y="609"/>
                    <a:pt x="65" y="595"/>
                    <a:pt x="65" y="582"/>
                  </a:cubicBezTo>
                  <a:cubicBezTo>
                    <a:pt x="65" y="574"/>
                    <a:pt x="65" y="565"/>
                    <a:pt x="65" y="557"/>
                  </a:cubicBezTo>
                  <a:close/>
                  <a:moveTo>
                    <a:pt x="79" y="1166"/>
                  </a:moveTo>
                  <a:cubicBezTo>
                    <a:pt x="31" y="1166"/>
                    <a:pt x="31" y="1166"/>
                    <a:pt x="31" y="1166"/>
                  </a:cubicBezTo>
                  <a:cubicBezTo>
                    <a:pt x="30" y="1188"/>
                    <a:pt x="30" y="1210"/>
                    <a:pt x="29" y="1232"/>
                  </a:cubicBezTo>
                  <a:cubicBezTo>
                    <a:pt x="73" y="1232"/>
                    <a:pt x="73" y="1232"/>
                    <a:pt x="73" y="1232"/>
                  </a:cubicBezTo>
                  <a:cubicBezTo>
                    <a:pt x="74" y="1222"/>
                    <a:pt x="75" y="1212"/>
                    <a:pt x="76" y="1202"/>
                  </a:cubicBezTo>
                  <a:cubicBezTo>
                    <a:pt x="77" y="1190"/>
                    <a:pt x="79" y="1178"/>
                    <a:pt x="79" y="1166"/>
                  </a:cubicBezTo>
                  <a:close/>
                  <a:moveTo>
                    <a:pt x="832" y="1"/>
                  </a:moveTo>
                  <a:cubicBezTo>
                    <a:pt x="810" y="1"/>
                    <a:pt x="788" y="0"/>
                    <a:pt x="766" y="0"/>
                  </a:cubicBezTo>
                  <a:cubicBezTo>
                    <a:pt x="766" y="67"/>
                    <a:pt x="766" y="67"/>
                    <a:pt x="766" y="67"/>
                  </a:cubicBezTo>
                  <a:cubicBezTo>
                    <a:pt x="788" y="65"/>
                    <a:pt x="810" y="64"/>
                    <a:pt x="832" y="62"/>
                  </a:cubicBezTo>
                  <a:lnTo>
                    <a:pt x="832" y="1"/>
                  </a:lnTo>
                  <a:close/>
                  <a:moveTo>
                    <a:pt x="1035" y="8"/>
                  </a:moveTo>
                  <a:cubicBezTo>
                    <a:pt x="1013" y="7"/>
                    <a:pt x="991" y="6"/>
                    <a:pt x="970" y="5"/>
                  </a:cubicBezTo>
                  <a:cubicBezTo>
                    <a:pt x="970" y="55"/>
                    <a:pt x="970" y="55"/>
                    <a:pt x="970" y="55"/>
                  </a:cubicBezTo>
                  <a:cubicBezTo>
                    <a:pt x="991" y="54"/>
                    <a:pt x="1013" y="53"/>
                    <a:pt x="1035" y="52"/>
                  </a:cubicBezTo>
                  <a:lnTo>
                    <a:pt x="1035" y="8"/>
                  </a:lnTo>
                  <a:close/>
                  <a:moveTo>
                    <a:pt x="61" y="760"/>
                  </a:moveTo>
                  <a:cubicBezTo>
                    <a:pt x="8" y="760"/>
                    <a:pt x="8" y="760"/>
                    <a:pt x="8" y="760"/>
                  </a:cubicBezTo>
                  <a:cubicBezTo>
                    <a:pt x="9" y="767"/>
                    <a:pt x="10" y="775"/>
                    <a:pt x="11" y="782"/>
                  </a:cubicBezTo>
                  <a:cubicBezTo>
                    <a:pt x="12" y="797"/>
                    <a:pt x="14" y="811"/>
                    <a:pt x="15" y="825"/>
                  </a:cubicBezTo>
                  <a:cubicBezTo>
                    <a:pt x="61" y="825"/>
                    <a:pt x="61" y="825"/>
                    <a:pt x="61" y="825"/>
                  </a:cubicBezTo>
                  <a:cubicBezTo>
                    <a:pt x="60" y="803"/>
                    <a:pt x="60" y="782"/>
                    <a:pt x="61" y="760"/>
                  </a:cubicBezTo>
                  <a:close/>
                  <a:moveTo>
                    <a:pt x="1994" y="1638"/>
                  </a:moveTo>
                  <a:cubicBezTo>
                    <a:pt x="1993" y="1616"/>
                    <a:pt x="1991" y="1595"/>
                    <a:pt x="1990" y="1573"/>
                  </a:cubicBezTo>
                  <a:cubicBezTo>
                    <a:pt x="1942" y="1573"/>
                    <a:pt x="1942" y="1573"/>
                    <a:pt x="1942" y="1573"/>
                  </a:cubicBezTo>
                  <a:cubicBezTo>
                    <a:pt x="1940" y="1595"/>
                    <a:pt x="1937" y="1617"/>
                    <a:pt x="1934" y="1638"/>
                  </a:cubicBezTo>
                  <a:lnTo>
                    <a:pt x="1994" y="1638"/>
                  </a:lnTo>
                  <a:close/>
                  <a:moveTo>
                    <a:pt x="1980" y="419"/>
                  </a:moveTo>
                  <a:cubicBezTo>
                    <a:pt x="1982" y="397"/>
                    <a:pt x="1985" y="375"/>
                    <a:pt x="1987" y="353"/>
                  </a:cubicBezTo>
                  <a:cubicBezTo>
                    <a:pt x="1926" y="353"/>
                    <a:pt x="1926" y="353"/>
                    <a:pt x="1926" y="353"/>
                  </a:cubicBezTo>
                  <a:cubicBezTo>
                    <a:pt x="1927" y="376"/>
                    <a:pt x="1929" y="397"/>
                    <a:pt x="1931" y="419"/>
                  </a:cubicBezTo>
                  <a:lnTo>
                    <a:pt x="1980" y="419"/>
                  </a:lnTo>
                  <a:close/>
                  <a:moveTo>
                    <a:pt x="1948" y="1435"/>
                  </a:moveTo>
                  <a:cubicBezTo>
                    <a:pt x="1981" y="1435"/>
                    <a:pt x="1981" y="1435"/>
                    <a:pt x="1981" y="1435"/>
                  </a:cubicBezTo>
                  <a:cubicBezTo>
                    <a:pt x="1981" y="1431"/>
                    <a:pt x="1981" y="1428"/>
                    <a:pt x="1981" y="1424"/>
                  </a:cubicBezTo>
                  <a:cubicBezTo>
                    <a:pt x="1981" y="1406"/>
                    <a:pt x="1982" y="1388"/>
                    <a:pt x="1982" y="1370"/>
                  </a:cubicBezTo>
                  <a:cubicBezTo>
                    <a:pt x="1948" y="1370"/>
                    <a:pt x="1948" y="1370"/>
                    <a:pt x="1948" y="1370"/>
                  </a:cubicBezTo>
                  <a:cubicBezTo>
                    <a:pt x="1948" y="1391"/>
                    <a:pt x="1948" y="1413"/>
                    <a:pt x="1948" y="1435"/>
                  </a:cubicBezTo>
                  <a:close/>
                  <a:moveTo>
                    <a:pt x="1931" y="215"/>
                  </a:moveTo>
                  <a:cubicBezTo>
                    <a:pt x="1993" y="215"/>
                    <a:pt x="1993" y="215"/>
                    <a:pt x="1993" y="215"/>
                  </a:cubicBezTo>
                  <a:cubicBezTo>
                    <a:pt x="1993" y="194"/>
                    <a:pt x="1991" y="172"/>
                    <a:pt x="1988" y="150"/>
                  </a:cubicBezTo>
                  <a:cubicBezTo>
                    <a:pt x="1928" y="150"/>
                    <a:pt x="1928" y="150"/>
                    <a:pt x="1928" y="150"/>
                  </a:cubicBezTo>
                  <a:cubicBezTo>
                    <a:pt x="1931" y="168"/>
                    <a:pt x="1932" y="191"/>
                    <a:pt x="1931" y="215"/>
                  </a:cubicBezTo>
                  <a:close/>
                  <a:moveTo>
                    <a:pt x="1930" y="622"/>
                  </a:moveTo>
                  <a:cubicBezTo>
                    <a:pt x="1980" y="622"/>
                    <a:pt x="1980" y="622"/>
                    <a:pt x="1980" y="622"/>
                  </a:cubicBezTo>
                  <a:cubicBezTo>
                    <a:pt x="1980" y="600"/>
                    <a:pt x="1979" y="578"/>
                    <a:pt x="1978" y="557"/>
                  </a:cubicBezTo>
                  <a:cubicBezTo>
                    <a:pt x="1937" y="557"/>
                    <a:pt x="1937" y="557"/>
                    <a:pt x="1937" y="557"/>
                  </a:cubicBezTo>
                  <a:cubicBezTo>
                    <a:pt x="1936" y="559"/>
                    <a:pt x="1936" y="561"/>
                    <a:pt x="1936" y="564"/>
                  </a:cubicBezTo>
                  <a:cubicBezTo>
                    <a:pt x="1934" y="584"/>
                    <a:pt x="1932" y="603"/>
                    <a:pt x="1930" y="622"/>
                  </a:cubicBezTo>
                  <a:close/>
                  <a:moveTo>
                    <a:pt x="1942" y="1232"/>
                  </a:moveTo>
                  <a:cubicBezTo>
                    <a:pt x="1989" y="1232"/>
                    <a:pt x="1989" y="1232"/>
                    <a:pt x="1989" y="1232"/>
                  </a:cubicBezTo>
                  <a:cubicBezTo>
                    <a:pt x="1990" y="1210"/>
                    <a:pt x="1990" y="1188"/>
                    <a:pt x="1990" y="1166"/>
                  </a:cubicBezTo>
                  <a:cubicBezTo>
                    <a:pt x="1935" y="1166"/>
                    <a:pt x="1935" y="1166"/>
                    <a:pt x="1935" y="1166"/>
                  </a:cubicBezTo>
                  <a:cubicBezTo>
                    <a:pt x="1936" y="1174"/>
                    <a:pt x="1937" y="1182"/>
                    <a:pt x="1938" y="1190"/>
                  </a:cubicBezTo>
                  <a:cubicBezTo>
                    <a:pt x="1939" y="1204"/>
                    <a:pt x="1941" y="1218"/>
                    <a:pt x="1942" y="1232"/>
                  </a:cubicBezTo>
                  <a:close/>
                  <a:moveTo>
                    <a:pt x="1969" y="825"/>
                  </a:moveTo>
                  <a:cubicBezTo>
                    <a:pt x="1970" y="807"/>
                    <a:pt x="1972" y="789"/>
                    <a:pt x="1974" y="770"/>
                  </a:cubicBezTo>
                  <a:cubicBezTo>
                    <a:pt x="1975" y="767"/>
                    <a:pt x="1975" y="763"/>
                    <a:pt x="1975" y="760"/>
                  </a:cubicBezTo>
                  <a:cubicBezTo>
                    <a:pt x="1921" y="760"/>
                    <a:pt x="1921" y="760"/>
                    <a:pt x="1921" y="760"/>
                  </a:cubicBezTo>
                  <a:cubicBezTo>
                    <a:pt x="1920" y="782"/>
                    <a:pt x="1919" y="804"/>
                    <a:pt x="1919" y="825"/>
                  </a:cubicBezTo>
                  <a:lnTo>
                    <a:pt x="1969" y="825"/>
                  </a:lnTo>
                  <a:close/>
                  <a:moveTo>
                    <a:pt x="608" y="76"/>
                  </a:moveTo>
                  <a:cubicBezTo>
                    <a:pt x="615" y="76"/>
                    <a:pt x="622" y="75"/>
                    <a:pt x="628" y="75"/>
                  </a:cubicBezTo>
                  <a:cubicBezTo>
                    <a:pt x="628" y="0"/>
                    <a:pt x="628" y="0"/>
                    <a:pt x="628" y="0"/>
                  </a:cubicBezTo>
                  <a:cubicBezTo>
                    <a:pt x="606" y="0"/>
                    <a:pt x="585" y="0"/>
                    <a:pt x="563" y="1"/>
                  </a:cubicBezTo>
                  <a:cubicBezTo>
                    <a:pt x="563" y="76"/>
                    <a:pt x="563" y="76"/>
                    <a:pt x="563" y="76"/>
                  </a:cubicBezTo>
                  <a:cubicBezTo>
                    <a:pt x="579" y="77"/>
                    <a:pt x="594" y="77"/>
                    <a:pt x="608" y="76"/>
                  </a:cubicBezTo>
                  <a:close/>
                  <a:moveTo>
                    <a:pt x="425" y="8"/>
                  </a:moveTo>
                  <a:cubicBezTo>
                    <a:pt x="406" y="10"/>
                    <a:pt x="386" y="11"/>
                    <a:pt x="365" y="13"/>
                  </a:cubicBezTo>
                  <a:cubicBezTo>
                    <a:pt x="363" y="13"/>
                    <a:pt x="362" y="14"/>
                    <a:pt x="360" y="14"/>
                  </a:cubicBezTo>
                  <a:cubicBezTo>
                    <a:pt x="360" y="62"/>
                    <a:pt x="360" y="62"/>
                    <a:pt x="360" y="62"/>
                  </a:cubicBezTo>
                  <a:cubicBezTo>
                    <a:pt x="381" y="64"/>
                    <a:pt x="403" y="65"/>
                    <a:pt x="425" y="67"/>
                  </a:cubicBezTo>
                  <a:lnTo>
                    <a:pt x="425" y="8"/>
                  </a:lnTo>
                  <a:close/>
                  <a:moveTo>
                    <a:pt x="1979" y="1029"/>
                  </a:moveTo>
                  <a:cubicBezTo>
                    <a:pt x="1977" y="1007"/>
                    <a:pt x="1975" y="985"/>
                    <a:pt x="1973" y="963"/>
                  </a:cubicBezTo>
                  <a:cubicBezTo>
                    <a:pt x="1920" y="963"/>
                    <a:pt x="1920" y="963"/>
                    <a:pt x="1920" y="963"/>
                  </a:cubicBezTo>
                  <a:cubicBezTo>
                    <a:pt x="1921" y="985"/>
                    <a:pt x="1922" y="1007"/>
                    <a:pt x="1924" y="1029"/>
                  </a:cubicBezTo>
                  <a:lnTo>
                    <a:pt x="1979" y="1029"/>
                  </a:lnTo>
                  <a:close/>
                  <a:moveTo>
                    <a:pt x="1645" y="20"/>
                  </a:moveTo>
                  <a:cubicBezTo>
                    <a:pt x="1623" y="21"/>
                    <a:pt x="1601" y="21"/>
                    <a:pt x="1579" y="22"/>
                  </a:cubicBezTo>
                  <a:cubicBezTo>
                    <a:pt x="1579" y="65"/>
                    <a:pt x="1579" y="65"/>
                    <a:pt x="1579" y="65"/>
                  </a:cubicBezTo>
                  <a:cubicBezTo>
                    <a:pt x="1601" y="64"/>
                    <a:pt x="1622" y="63"/>
                    <a:pt x="1645" y="63"/>
                  </a:cubicBezTo>
                  <a:lnTo>
                    <a:pt x="1645" y="20"/>
                  </a:lnTo>
                  <a:close/>
                  <a:moveTo>
                    <a:pt x="1602" y="1919"/>
                  </a:moveTo>
                  <a:cubicBezTo>
                    <a:pt x="1594" y="1920"/>
                    <a:pt x="1587" y="1921"/>
                    <a:pt x="1579" y="1921"/>
                  </a:cubicBezTo>
                  <a:cubicBezTo>
                    <a:pt x="1579" y="1963"/>
                    <a:pt x="1579" y="1963"/>
                    <a:pt x="1579" y="1963"/>
                  </a:cubicBezTo>
                  <a:cubicBezTo>
                    <a:pt x="1601" y="1964"/>
                    <a:pt x="1623" y="1966"/>
                    <a:pt x="1645" y="1967"/>
                  </a:cubicBezTo>
                  <a:cubicBezTo>
                    <a:pt x="1645" y="1919"/>
                    <a:pt x="1645" y="1919"/>
                    <a:pt x="1645" y="1919"/>
                  </a:cubicBezTo>
                  <a:cubicBezTo>
                    <a:pt x="1626" y="1918"/>
                    <a:pt x="1610" y="1918"/>
                    <a:pt x="1602" y="1919"/>
                  </a:cubicBezTo>
                  <a:close/>
                  <a:moveTo>
                    <a:pt x="766" y="1981"/>
                  </a:moveTo>
                  <a:cubicBezTo>
                    <a:pt x="788" y="1982"/>
                    <a:pt x="810" y="1983"/>
                    <a:pt x="832" y="1983"/>
                  </a:cubicBezTo>
                  <a:cubicBezTo>
                    <a:pt x="832" y="1919"/>
                    <a:pt x="832" y="1919"/>
                    <a:pt x="832" y="1919"/>
                  </a:cubicBezTo>
                  <a:cubicBezTo>
                    <a:pt x="810" y="1919"/>
                    <a:pt x="788" y="1918"/>
                    <a:pt x="766" y="1917"/>
                  </a:cubicBezTo>
                  <a:lnTo>
                    <a:pt x="766" y="1981"/>
                  </a:lnTo>
                  <a:close/>
                  <a:moveTo>
                    <a:pt x="970" y="1982"/>
                  </a:moveTo>
                  <a:cubicBezTo>
                    <a:pt x="991" y="1982"/>
                    <a:pt x="1013" y="1981"/>
                    <a:pt x="1035" y="1980"/>
                  </a:cubicBezTo>
                  <a:cubicBezTo>
                    <a:pt x="1035" y="1927"/>
                    <a:pt x="1035" y="1927"/>
                    <a:pt x="1035" y="1927"/>
                  </a:cubicBezTo>
                  <a:cubicBezTo>
                    <a:pt x="1013" y="1927"/>
                    <a:pt x="991" y="1926"/>
                    <a:pt x="970" y="1925"/>
                  </a:cubicBezTo>
                  <a:lnTo>
                    <a:pt x="970" y="1982"/>
                  </a:lnTo>
                  <a:close/>
                  <a:moveTo>
                    <a:pt x="360" y="1970"/>
                  </a:moveTo>
                  <a:cubicBezTo>
                    <a:pt x="382" y="1969"/>
                    <a:pt x="403" y="1968"/>
                    <a:pt x="425" y="1966"/>
                  </a:cubicBezTo>
                  <a:cubicBezTo>
                    <a:pt x="425" y="1917"/>
                    <a:pt x="425" y="1917"/>
                    <a:pt x="425" y="1917"/>
                  </a:cubicBezTo>
                  <a:cubicBezTo>
                    <a:pt x="404" y="1918"/>
                    <a:pt x="382" y="1919"/>
                    <a:pt x="360" y="1920"/>
                  </a:cubicBezTo>
                  <a:lnTo>
                    <a:pt x="360" y="1970"/>
                  </a:lnTo>
                  <a:close/>
                  <a:moveTo>
                    <a:pt x="156" y="1963"/>
                  </a:moveTo>
                  <a:cubicBezTo>
                    <a:pt x="178" y="1966"/>
                    <a:pt x="201" y="1968"/>
                    <a:pt x="222" y="1969"/>
                  </a:cubicBezTo>
                  <a:cubicBezTo>
                    <a:pt x="222" y="1923"/>
                    <a:pt x="222" y="1923"/>
                    <a:pt x="222" y="1923"/>
                  </a:cubicBezTo>
                  <a:cubicBezTo>
                    <a:pt x="199" y="1921"/>
                    <a:pt x="177" y="1918"/>
                    <a:pt x="156" y="1912"/>
                  </a:cubicBezTo>
                  <a:lnTo>
                    <a:pt x="156" y="1963"/>
                  </a:lnTo>
                  <a:close/>
                  <a:moveTo>
                    <a:pt x="1783" y="1922"/>
                  </a:moveTo>
                  <a:cubicBezTo>
                    <a:pt x="1783" y="1971"/>
                    <a:pt x="1783" y="1971"/>
                    <a:pt x="1783" y="1971"/>
                  </a:cubicBezTo>
                  <a:cubicBezTo>
                    <a:pt x="1792" y="1971"/>
                    <a:pt x="1800" y="1971"/>
                    <a:pt x="1809" y="1970"/>
                  </a:cubicBezTo>
                  <a:cubicBezTo>
                    <a:pt x="1822" y="1969"/>
                    <a:pt x="1835" y="1968"/>
                    <a:pt x="1848" y="1966"/>
                  </a:cubicBezTo>
                  <a:cubicBezTo>
                    <a:pt x="1848" y="1919"/>
                    <a:pt x="1848" y="1919"/>
                    <a:pt x="1848" y="1919"/>
                  </a:cubicBezTo>
                  <a:cubicBezTo>
                    <a:pt x="1846" y="1919"/>
                    <a:pt x="1844" y="1919"/>
                    <a:pt x="1844" y="1919"/>
                  </a:cubicBezTo>
                  <a:cubicBezTo>
                    <a:pt x="1833" y="1921"/>
                    <a:pt x="1810" y="1922"/>
                    <a:pt x="1783" y="1922"/>
                  </a:cubicBezTo>
                  <a:close/>
                  <a:moveTo>
                    <a:pt x="222" y="12"/>
                  </a:moveTo>
                  <a:cubicBezTo>
                    <a:pt x="198" y="11"/>
                    <a:pt x="176" y="11"/>
                    <a:pt x="156" y="11"/>
                  </a:cubicBezTo>
                  <a:cubicBezTo>
                    <a:pt x="156" y="74"/>
                    <a:pt x="156" y="74"/>
                    <a:pt x="156" y="74"/>
                  </a:cubicBezTo>
                  <a:cubicBezTo>
                    <a:pt x="177" y="67"/>
                    <a:pt x="199" y="63"/>
                    <a:pt x="222" y="61"/>
                  </a:cubicBezTo>
                  <a:lnTo>
                    <a:pt x="222" y="12"/>
                  </a:lnTo>
                  <a:close/>
                  <a:moveTo>
                    <a:pt x="1376" y="1959"/>
                  </a:moveTo>
                  <a:cubicBezTo>
                    <a:pt x="1388" y="1959"/>
                    <a:pt x="1400" y="1958"/>
                    <a:pt x="1413" y="1957"/>
                  </a:cubicBezTo>
                  <a:cubicBezTo>
                    <a:pt x="1422" y="1957"/>
                    <a:pt x="1432" y="1957"/>
                    <a:pt x="1442" y="1957"/>
                  </a:cubicBezTo>
                  <a:cubicBezTo>
                    <a:pt x="1442" y="1930"/>
                    <a:pt x="1442" y="1930"/>
                    <a:pt x="1442" y="1930"/>
                  </a:cubicBezTo>
                  <a:cubicBezTo>
                    <a:pt x="1420" y="1931"/>
                    <a:pt x="1398" y="1931"/>
                    <a:pt x="1376" y="1932"/>
                  </a:cubicBezTo>
                  <a:lnTo>
                    <a:pt x="1376" y="1959"/>
                  </a:lnTo>
                  <a:close/>
                  <a:moveTo>
                    <a:pt x="1173" y="1972"/>
                  </a:moveTo>
                  <a:cubicBezTo>
                    <a:pt x="1195" y="1971"/>
                    <a:pt x="1216" y="1969"/>
                    <a:pt x="1238" y="1968"/>
                  </a:cubicBezTo>
                  <a:cubicBezTo>
                    <a:pt x="1238" y="1932"/>
                    <a:pt x="1238" y="1932"/>
                    <a:pt x="1238" y="1932"/>
                  </a:cubicBezTo>
                  <a:cubicBezTo>
                    <a:pt x="1216" y="1932"/>
                    <a:pt x="1194" y="1932"/>
                    <a:pt x="1173" y="1931"/>
                  </a:cubicBezTo>
                  <a:lnTo>
                    <a:pt x="1173" y="1972"/>
                  </a:lnTo>
                  <a:close/>
                  <a:moveTo>
                    <a:pt x="1930" y="1842"/>
                  </a:moveTo>
                  <a:cubicBezTo>
                    <a:pt x="1983" y="1842"/>
                    <a:pt x="1983" y="1842"/>
                    <a:pt x="1983" y="1842"/>
                  </a:cubicBezTo>
                  <a:cubicBezTo>
                    <a:pt x="1988" y="1821"/>
                    <a:pt x="1991" y="1799"/>
                    <a:pt x="1993" y="1776"/>
                  </a:cubicBezTo>
                  <a:cubicBezTo>
                    <a:pt x="1936" y="1776"/>
                    <a:pt x="1936" y="1776"/>
                    <a:pt x="1936" y="1776"/>
                  </a:cubicBezTo>
                  <a:cubicBezTo>
                    <a:pt x="1938" y="1803"/>
                    <a:pt x="1935" y="1824"/>
                    <a:pt x="1930" y="1842"/>
                  </a:cubicBezTo>
                  <a:close/>
                  <a:moveTo>
                    <a:pt x="26" y="963"/>
                  </a:moveTo>
                  <a:cubicBezTo>
                    <a:pt x="27" y="985"/>
                    <a:pt x="28" y="1007"/>
                    <a:pt x="29" y="1029"/>
                  </a:cubicBezTo>
                  <a:cubicBezTo>
                    <a:pt x="78" y="1029"/>
                    <a:pt x="78" y="1029"/>
                    <a:pt x="78" y="1029"/>
                  </a:cubicBezTo>
                  <a:cubicBezTo>
                    <a:pt x="76" y="1007"/>
                    <a:pt x="74" y="985"/>
                    <a:pt x="72" y="963"/>
                  </a:cubicBezTo>
                  <a:lnTo>
                    <a:pt x="26" y="963"/>
                  </a:lnTo>
                  <a:close/>
                  <a:moveTo>
                    <a:pt x="12" y="150"/>
                  </a:moveTo>
                  <a:cubicBezTo>
                    <a:pt x="12" y="163"/>
                    <a:pt x="13" y="177"/>
                    <a:pt x="15" y="192"/>
                  </a:cubicBezTo>
                  <a:cubicBezTo>
                    <a:pt x="16" y="200"/>
                    <a:pt x="17" y="208"/>
                    <a:pt x="18" y="215"/>
                  </a:cubicBezTo>
                  <a:cubicBezTo>
                    <a:pt x="58" y="215"/>
                    <a:pt x="58" y="215"/>
                    <a:pt x="58" y="215"/>
                  </a:cubicBezTo>
                  <a:cubicBezTo>
                    <a:pt x="61" y="192"/>
                    <a:pt x="66" y="170"/>
                    <a:pt x="74" y="150"/>
                  </a:cubicBezTo>
                  <a:lnTo>
                    <a:pt x="12" y="150"/>
                  </a:lnTo>
                  <a:close/>
                  <a:moveTo>
                    <a:pt x="20" y="1370"/>
                  </a:moveTo>
                  <a:cubicBezTo>
                    <a:pt x="18" y="1391"/>
                    <a:pt x="16" y="1413"/>
                    <a:pt x="13" y="1435"/>
                  </a:cubicBezTo>
                  <a:cubicBezTo>
                    <a:pt x="73" y="1435"/>
                    <a:pt x="73" y="1435"/>
                    <a:pt x="73" y="1435"/>
                  </a:cubicBezTo>
                  <a:cubicBezTo>
                    <a:pt x="72" y="1413"/>
                    <a:pt x="72" y="1392"/>
                    <a:pt x="71" y="1370"/>
                  </a:cubicBezTo>
                  <a:lnTo>
                    <a:pt x="20" y="1370"/>
                  </a:lnTo>
                  <a:close/>
                  <a:moveTo>
                    <a:pt x="9" y="353"/>
                  </a:moveTo>
                  <a:cubicBezTo>
                    <a:pt x="6" y="375"/>
                    <a:pt x="4" y="396"/>
                    <a:pt x="3" y="419"/>
                  </a:cubicBezTo>
                  <a:cubicBezTo>
                    <a:pt x="56" y="419"/>
                    <a:pt x="56" y="419"/>
                    <a:pt x="56" y="419"/>
                  </a:cubicBezTo>
                  <a:cubicBezTo>
                    <a:pt x="54" y="397"/>
                    <a:pt x="53" y="375"/>
                    <a:pt x="52" y="353"/>
                  </a:cubicBezTo>
                  <a:lnTo>
                    <a:pt x="9" y="353"/>
                  </a:lnTo>
                  <a:close/>
                  <a:moveTo>
                    <a:pt x="563" y="1914"/>
                  </a:moveTo>
                  <a:cubicBezTo>
                    <a:pt x="563" y="1964"/>
                    <a:pt x="563" y="1964"/>
                    <a:pt x="563" y="1964"/>
                  </a:cubicBezTo>
                  <a:cubicBezTo>
                    <a:pt x="583" y="1965"/>
                    <a:pt x="605" y="1967"/>
                    <a:pt x="628" y="1970"/>
                  </a:cubicBezTo>
                  <a:cubicBezTo>
                    <a:pt x="628" y="1914"/>
                    <a:pt x="628" y="1914"/>
                    <a:pt x="628" y="1914"/>
                  </a:cubicBezTo>
                  <a:cubicBezTo>
                    <a:pt x="607" y="1914"/>
                    <a:pt x="585" y="1914"/>
                    <a:pt x="563" y="1914"/>
                  </a:cubicBezTo>
                  <a:close/>
                  <a:moveTo>
                    <a:pt x="15" y="1573"/>
                  </a:moveTo>
                  <a:cubicBezTo>
                    <a:pt x="18" y="1595"/>
                    <a:pt x="20" y="1616"/>
                    <a:pt x="22" y="1638"/>
                  </a:cubicBezTo>
                  <a:cubicBezTo>
                    <a:pt x="60" y="1638"/>
                    <a:pt x="60" y="1638"/>
                    <a:pt x="60" y="1638"/>
                  </a:cubicBezTo>
                  <a:cubicBezTo>
                    <a:pt x="62" y="1617"/>
                    <a:pt x="64" y="1595"/>
                    <a:pt x="66" y="1573"/>
                  </a:cubicBezTo>
                  <a:lnTo>
                    <a:pt x="15" y="1573"/>
                  </a:lnTo>
                  <a:close/>
                  <a:moveTo>
                    <a:pt x="19" y="1776"/>
                  </a:moveTo>
                  <a:cubicBezTo>
                    <a:pt x="18" y="1798"/>
                    <a:pt x="17" y="1821"/>
                    <a:pt x="18" y="1842"/>
                  </a:cubicBezTo>
                  <a:cubicBezTo>
                    <a:pt x="76" y="1842"/>
                    <a:pt x="76" y="1842"/>
                    <a:pt x="76" y="1842"/>
                  </a:cubicBezTo>
                  <a:cubicBezTo>
                    <a:pt x="69" y="1822"/>
                    <a:pt x="64" y="1799"/>
                    <a:pt x="61" y="1776"/>
                  </a:cubicBezTo>
                  <a:lnTo>
                    <a:pt x="19" y="1776"/>
                  </a:lnTo>
                  <a:close/>
                </a:path>
              </a:pathLst>
            </a:custGeom>
            <a:solidFill>
              <a:srgbClr val="6BC9D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8" name="Freeform 8"/>
            <p:cNvSpPr>
              <a:spLocks noEditPoints="1"/>
            </p:cNvSpPr>
            <p:nvPr/>
          </p:nvSpPr>
          <p:spPr bwMode="auto">
            <a:xfrm>
              <a:off x="1667" y="-2"/>
              <a:ext cx="4344" cy="4322"/>
            </a:xfrm>
            <a:custGeom>
              <a:avLst/>
              <a:gdLst>
                <a:gd name="T0" fmla="*/ 834 w 1997"/>
                <a:gd name="T1" fmla="*/ 1987 h 1987"/>
                <a:gd name="T2" fmla="*/ 1037 w 1997"/>
                <a:gd name="T3" fmla="*/ 1928 h 1987"/>
                <a:gd name="T4" fmla="*/ 973 w 1997"/>
                <a:gd name="T5" fmla="*/ 1928 h 1987"/>
                <a:gd name="T6" fmla="*/ 1175 w 1997"/>
                <a:gd name="T7" fmla="*/ 1975 h 1987"/>
                <a:gd name="T8" fmla="*/ 1784 w 1997"/>
                <a:gd name="T9" fmla="*/ 1923 h 1987"/>
                <a:gd name="T10" fmla="*/ 1785 w 1997"/>
                <a:gd name="T11" fmla="*/ 1975 h 1987"/>
                <a:gd name="T12" fmla="*/ 1785 w 1997"/>
                <a:gd name="T13" fmla="*/ 1925 h 1987"/>
                <a:gd name="T14" fmla="*/ 362 w 1997"/>
                <a:gd name="T15" fmla="*/ 1974 h 1987"/>
                <a:gd name="T16" fmla="*/ 563 w 1997"/>
                <a:gd name="T17" fmla="*/ 1966 h 1987"/>
                <a:gd name="T18" fmla="*/ 583 w 1997"/>
                <a:gd name="T19" fmla="*/ 1917 h 1987"/>
                <a:gd name="T20" fmla="*/ 159 w 1997"/>
                <a:gd name="T21" fmla="*/ 1912 h 1987"/>
                <a:gd name="T22" fmla="*/ 1581 w 1997"/>
                <a:gd name="T23" fmla="*/ 1966 h 1987"/>
                <a:gd name="T24" fmla="*/ 1648 w 1997"/>
                <a:gd name="T25" fmla="*/ 1970 h 1987"/>
                <a:gd name="T26" fmla="*/ 1377 w 1997"/>
                <a:gd name="T27" fmla="*/ 1961 h 1987"/>
                <a:gd name="T28" fmla="*/ 1378 w 1997"/>
                <a:gd name="T29" fmla="*/ 1963 h 1987"/>
                <a:gd name="T30" fmla="*/ 1937 w 1997"/>
                <a:gd name="T31" fmla="*/ 1793 h 1987"/>
                <a:gd name="T32" fmla="*/ 1984 w 1997"/>
                <a:gd name="T33" fmla="*/ 1842 h 1987"/>
                <a:gd name="T34" fmla="*/ 63 w 1997"/>
                <a:gd name="T35" fmla="*/ 1777 h 1987"/>
                <a:gd name="T36" fmla="*/ 76 w 1997"/>
                <a:gd name="T37" fmla="*/ 1842 h 1987"/>
                <a:gd name="T38" fmla="*/ 1996 w 1997"/>
                <a:gd name="T39" fmla="*/ 1640 h 1987"/>
                <a:gd name="T40" fmla="*/ 22 w 1997"/>
                <a:gd name="T41" fmla="*/ 1641 h 1987"/>
                <a:gd name="T42" fmla="*/ 67 w 1997"/>
                <a:gd name="T43" fmla="*/ 1576 h 1987"/>
                <a:gd name="T44" fmla="*/ 1949 w 1997"/>
                <a:gd name="T45" fmla="*/ 1371 h 1987"/>
                <a:gd name="T46" fmla="*/ 1983 w 1997"/>
                <a:gd name="T47" fmla="*/ 1439 h 1987"/>
                <a:gd name="T48" fmla="*/ 14 w 1997"/>
                <a:gd name="T49" fmla="*/ 1437 h 1987"/>
                <a:gd name="T50" fmla="*/ 72 w 1997"/>
                <a:gd name="T51" fmla="*/ 1373 h 1987"/>
                <a:gd name="T52" fmla="*/ 1936 w 1997"/>
                <a:gd name="T53" fmla="*/ 1169 h 1987"/>
                <a:gd name="T54" fmla="*/ 1990 w 1997"/>
                <a:gd name="T55" fmla="*/ 1170 h 1987"/>
                <a:gd name="T56" fmla="*/ 81 w 1997"/>
                <a:gd name="T57" fmla="*/ 1168 h 1987"/>
                <a:gd name="T58" fmla="*/ 34 w 1997"/>
                <a:gd name="T59" fmla="*/ 1170 h 1987"/>
                <a:gd name="T60" fmla="*/ 1981 w 1997"/>
                <a:gd name="T61" fmla="*/ 1031 h 1987"/>
                <a:gd name="T62" fmla="*/ 30 w 1997"/>
                <a:gd name="T63" fmla="*/ 1031 h 1987"/>
                <a:gd name="T64" fmla="*/ 72 w 1997"/>
                <a:gd name="T65" fmla="*/ 967 h 1987"/>
                <a:gd name="T66" fmla="*/ 1977 w 1997"/>
                <a:gd name="T67" fmla="*/ 760 h 1987"/>
                <a:gd name="T68" fmla="*/ 1976 w 1997"/>
                <a:gd name="T69" fmla="*/ 763 h 1987"/>
                <a:gd name="T70" fmla="*/ 63 w 1997"/>
                <a:gd name="T71" fmla="*/ 762 h 1987"/>
                <a:gd name="T72" fmla="*/ 61 w 1997"/>
                <a:gd name="T73" fmla="*/ 763 h 1987"/>
                <a:gd name="T74" fmla="*/ 1939 w 1997"/>
                <a:gd name="T75" fmla="*/ 557 h 1987"/>
                <a:gd name="T76" fmla="*/ 1934 w 1997"/>
                <a:gd name="T77" fmla="*/ 623 h 1987"/>
                <a:gd name="T78" fmla="*/ 69 w 1997"/>
                <a:gd name="T79" fmla="*/ 584 h 1987"/>
                <a:gd name="T80" fmla="*/ 3 w 1997"/>
                <a:gd name="T81" fmla="*/ 560 h 1987"/>
                <a:gd name="T82" fmla="*/ 1984 w 1997"/>
                <a:gd name="T83" fmla="*/ 421 h 1987"/>
                <a:gd name="T84" fmla="*/ 3 w 1997"/>
                <a:gd name="T85" fmla="*/ 421 h 1987"/>
                <a:gd name="T86" fmla="*/ 53 w 1997"/>
                <a:gd name="T87" fmla="*/ 357 h 1987"/>
                <a:gd name="T88" fmla="*/ 14 w 1997"/>
                <a:gd name="T89" fmla="*/ 150 h 1987"/>
                <a:gd name="T90" fmla="*/ 21 w 1997"/>
                <a:gd name="T91" fmla="*/ 216 h 1987"/>
                <a:gd name="T92" fmla="*/ 1990 w 1997"/>
                <a:gd name="T93" fmla="*/ 150 h 1987"/>
                <a:gd name="T94" fmla="*/ 1994 w 1997"/>
                <a:gd name="T95" fmla="*/ 216 h 1987"/>
                <a:gd name="T96" fmla="*/ 610 w 1997"/>
                <a:gd name="T97" fmla="*/ 78 h 1987"/>
                <a:gd name="T98" fmla="*/ 157 w 1997"/>
                <a:gd name="T99" fmla="*/ 13 h 1987"/>
                <a:gd name="T100" fmla="*/ 158 w 1997"/>
                <a:gd name="T101" fmla="*/ 77 h 1987"/>
                <a:gd name="T102" fmla="*/ 1802 w 1997"/>
                <a:gd name="T103" fmla="*/ 12 h 1987"/>
                <a:gd name="T104" fmla="*/ 1786 w 1997"/>
                <a:gd name="T105" fmla="*/ 16 h 1987"/>
                <a:gd name="T106" fmla="*/ 1445 w 1997"/>
                <a:gd name="T107" fmla="*/ 24 h 1987"/>
                <a:gd name="T108" fmla="*/ 360 w 1997"/>
                <a:gd name="T109" fmla="*/ 64 h 1987"/>
                <a:gd name="T110" fmla="*/ 426 w 1997"/>
                <a:gd name="T111" fmla="*/ 68 h 1987"/>
                <a:gd name="T112" fmla="*/ 834 w 1997"/>
                <a:gd name="T113" fmla="*/ 3 h 1987"/>
                <a:gd name="T114" fmla="*/ 770 w 1997"/>
                <a:gd name="T115" fmla="*/ 67 h 1987"/>
                <a:gd name="T116" fmla="*/ 1581 w 1997"/>
                <a:gd name="T117" fmla="*/ 69 h 1987"/>
                <a:gd name="T118" fmla="*/ 1037 w 1997"/>
                <a:gd name="T119" fmla="*/ 8 h 1987"/>
                <a:gd name="T120" fmla="*/ 973 w 1997"/>
                <a:gd name="T121" fmla="*/ 9 h 1987"/>
                <a:gd name="T122" fmla="*/ 1242 w 1997"/>
                <a:gd name="T123" fmla="*/ 19 h 19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997" h="1987">
                  <a:moveTo>
                    <a:pt x="834" y="1987"/>
                  </a:moveTo>
                  <a:cubicBezTo>
                    <a:pt x="812" y="1986"/>
                    <a:pt x="790" y="1986"/>
                    <a:pt x="768" y="1985"/>
                  </a:cubicBezTo>
                  <a:cubicBezTo>
                    <a:pt x="768" y="1985"/>
                    <a:pt x="768" y="1985"/>
                    <a:pt x="768" y="1985"/>
                  </a:cubicBezTo>
                  <a:cubicBezTo>
                    <a:pt x="767" y="1985"/>
                    <a:pt x="767" y="1984"/>
                    <a:pt x="767" y="1983"/>
                  </a:cubicBezTo>
                  <a:cubicBezTo>
                    <a:pt x="767" y="1983"/>
                    <a:pt x="767" y="1983"/>
                    <a:pt x="767" y="1983"/>
                  </a:cubicBezTo>
                  <a:cubicBezTo>
                    <a:pt x="767" y="1919"/>
                    <a:pt x="767" y="1919"/>
                    <a:pt x="767" y="1919"/>
                  </a:cubicBezTo>
                  <a:cubicBezTo>
                    <a:pt x="767" y="1919"/>
                    <a:pt x="767" y="1918"/>
                    <a:pt x="767" y="1918"/>
                  </a:cubicBezTo>
                  <a:cubicBezTo>
                    <a:pt x="767" y="1918"/>
                    <a:pt x="767" y="1918"/>
                    <a:pt x="767" y="1918"/>
                  </a:cubicBezTo>
                  <a:cubicBezTo>
                    <a:pt x="768" y="1918"/>
                    <a:pt x="768" y="1918"/>
                    <a:pt x="768" y="1918"/>
                  </a:cubicBezTo>
                  <a:cubicBezTo>
                    <a:pt x="768" y="1918"/>
                    <a:pt x="768" y="1918"/>
                    <a:pt x="768" y="1918"/>
                  </a:cubicBezTo>
                  <a:cubicBezTo>
                    <a:pt x="790" y="1918"/>
                    <a:pt x="812" y="1919"/>
                    <a:pt x="834" y="1920"/>
                  </a:cubicBezTo>
                  <a:cubicBezTo>
                    <a:pt x="834" y="1920"/>
                    <a:pt x="834" y="1920"/>
                    <a:pt x="834" y="1920"/>
                  </a:cubicBezTo>
                  <a:cubicBezTo>
                    <a:pt x="835" y="1920"/>
                    <a:pt x="835" y="1921"/>
                    <a:pt x="835" y="1921"/>
                  </a:cubicBezTo>
                  <a:cubicBezTo>
                    <a:pt x="835" y="1921"/>
                    <a:pt x="835" y="1921"/>
                    <a:pt x="835" y="1921"/>
                  </a:cubicBezTo>
                  <a:cubicBezTo>
                    <a:pt x="835" y="1985"/>
                    <a:pt x="835" y="1985"/>
                    <a:pt x="835" y="1985"/>
                  </a:cubicBezTo>
                  <a:cubicBezTo>
                    <a:pt x="835" y="1986"/>
                    <a:pt x="835" y="1986"/>
                    <a:pt x="835" y="1986"/>
                  </a:cubicBezTo>
                  <a:cubicBezTo>
                    <a:pt x="835" y="1986"/>
                    <a:pt x="835" y="1986"/>
                    <a:pt x="835" y="1986"/>
                  </a:cubicBezTo>
                  <a:cubicBezTo>
                    <a:pt x="835" y="1987"/>
                    <a:pt x="834" y="1987"/>
                    <a:pt x="834" y="1987"/>
                  </a:cubicBezTo>
                  <a:cubicBezTo>
                    <a:pt x="834" y="1987"/>
                    <a:pt x="834" y="1987"/>
                    <a:pt x="834" y="1987"/>
                  </a:cubicBezTo>
                  <a:cubicBezTo>
                    <a:pt x="834" y="1987"/>
                    <a:pt x="834" y="1987"/>
                    <a:pt x="834" y="1987"/>
                  </a:cubicBezTo>
                  <a:close/>
                  <a:moveTo>
                    <a:pt x="832" y="1984"/>
                  </a:moveTo>
                  <a:cubicBezTo>
                    <a:pt x="832" y="1923"/>
                    <a:pt x="832" y="1923"/>
                    <a:pt x="832" y="1923"/>
                  </a:cubicBezTo>
                  <a:cubicBezTo>
                    <a:pt x="811" y="1922"/>
                    <a:pt x="791" y="1921"/>
                    <a:pt x="770" y="1921"/>
                  </a:cubicBezTo>
                  <a:cubicBezTo>
                    <a:pt x="770" y="1921"/>
                    <a:pt x="770" y="1921"/>
                    <a:pt x="770" y="1921"/>
                  </a:cubicBezTo>
                  <a:cubicBezTo>
                    <a:pt x="770" y="1982"/>
                    <a:pt x="770" y="1982"/>
                    <a:pt x="770" y="1982"/>
                  </a:cubicBezTo>
                  <a:cubicBezTo>
                    <a:pt x="791" y="1983"/>
                    <a:pt x="812" y="1983"/>
                    <a:pt x="832" y="1984"/>
                  </a:cubicBezTo>
                  <a:close/>
                  <a:moveTo>
                    <a:pt x="971" y="1985"/>
                  </a:moveTo>
                  <a:cubicBezTo>
                    <a:pt x="970" y="1985"/>
                    <a:pt x="970" y="1985"/>
                    <a:pt x="970" y="1984"/>
                  </a:cubicBezTo>
                  <a:cubicBezTo>
                    <a:pt x="970" y="1984"/>
                    <a:pt x="970" y="1984"/>
                    <a:pt x="970" y="1984"/>
                  </a:cubicBezTo>
                  <a:cubicBezTo>
                    <a:pt x="970" y="1927"/>
                    <a:pt x="970" y="1927"/>
                    <a:pt x="970" y="1927"/>
                  </a:cubicBezTo>
                  <a:cubicBezTo>
                    <a:pt x="970" y="1926"/>
                    <a:pt x="970" y="1926"/>
                    <a:pt x="971" y="1926"/>
                  </a:cubicBezTo>
                  <a:cubicBezTo>
                    <a:pt x="971" y="1926"/>
                    <a:pt x="971" y="1926"/>
                    <a:pt x="971" y="1926"/>
                  </a:cubicBezTo>
                  <a:cubicBezTo>
                    <a:pt x="971" y="1925"/>
                    <a:pt x="971" y="1925"/>
                    <a:pt x="972" y="1925"/>
                  </a:cubicBezTo>
                  <a:cubicBezTo>
                    <a:pt x="972" y="1925"/>
                    <a:pt x="972" y="1925"/>
                    <a:pt x="972" y="1925"/>
                  </a:cubicBezTo>
                  <a:cubicBezTo>
                    <a:pt x="993" y="1926"/>
                    <a:pt x="1015" y="1927"/>
                    <a:pt x="1037" y="1928"/>
                  </a:cubicBezTo>
                  <a:cubicBezTo>
                    <a:pt x="1037" y="1928"/>
                    <a:pt x="1037" y="1928"/>
                    <a:pt x="1037" y="1928"/>
                  </a:cubicBezTo>
                  <a:cubicBezTo>
                    <a:pt x="1038" y="1928"/>
                    <a:pt x="1039" y="1929"/>
                    <a:pt x="1039" y="1929"/>
                  </a:cubicBezTo>
                  <a:cubicBezTo>
                    <a:pt x="1039" y="1929"/>
                    <a:pt x="1039" y="1929"/>
                    <a:pt x="1039" y="1929"/>
                  </a:cubicBezTo>
                  <a:cubicBezTo>
                    <a:pt x="1039" y="1982"/>
                    <a:pt x="1039" y="1982"/>
                    <a:pt x="1039" y="1982"/>
                  </a:cubicBezTo>
                  <a:cubicBezTo>
                    <a:pt x="1039" y="1983"/>
                    <a:pt x="1038" y="1983"/>
                    <a:pt x="1037" y="1983"/>
                  </a:cubicBezTo>
                  <a:cubicBezTo>
                    <a:pt x="1037" y="1983"/>
                    <a:pt x="1037" y="1983"/>
                    <a:pt x="1037" y="1983"/>
                  </a:cubicBezTo>
                  <a:cubicBezTo>
                    <a:pt x="1015" y="1984"/>
                    <a:pt x="993" y="1985"/>
                    <a:pt x="972" y="1986"/>
                  </a:cubicBezTo>
                  <a:cubicBezTo>
                    <a:pt x="972" y="1986"/>
                    <a:pt x="972" y="1986"/>
                    <a:pt x="972" y="1986"/>
                  </a:cubicBezTo>
                  <a:cubicBezTo>
                    <a:pt x="972" y="1984"/>
                    <a:pt x="972" y="1984"/>
                    <a:pt x="972" y="1984"/>
                  </a:cubicBezTo>
                  <a:cubicBezTo>
                    <a:pt x="972" y="1986"/>
                    <a:pt x="972" y="1986"/>
                    <a:pt x="972" y="1986"/>
                  </a:cubicBezTo>
                  <a:cubicBezTo>
                    <a:pt x="972" y="1986"/>
                    <a:pt x="972" y="1986"/>
                    <a:pt x="972" y="1986"/>
                  </a:cubicBezTo>
                  <a:cubicBezTo>
                    <a:pt x="972" y="1986"/>
                    <a:pt x="972" y="1986"/>
                    <a:pt x="972" y="1986"/>
                  </a:cubicBezTo>
                  <a:cubicBezTo>
                    <a:pt x="971" y="1986"/>
                    <a:pt x="971" y="1986"/>
                    <a:pt x="971" y="1985"/>
                  </a:cubicBezTo>
                  <a:close/>
                  <a:moveTo>
                    <a:pt x="973" y="1983"/>
                  </a:moveTo>
                  <a:cubicBezTo>
                    <a:pt x="994" y="1982"/>
                    <a:pt x="1015" y="1981"/>
                    <a:pt x="1036" y="1980"/>
                  </a:cubicBezTo>
                  <a:cubicBezTo>
                    <a:pt x="1036" y="1980"/>
                    <a:pt x="1036" y="1980"/>
                    <a:pt x="1036" y="1980"/>
                  </a:cubicBezTo>
                  <a:cubicBezTo>
                    <a:pt x="1036" y="1931"/>
                    <a:pt x="1036" y="1931"/>
                    <a:pt x="1036" y="1931"/>
                  </a:cubicBezTo>
                  <a:cubicBezTo>
                    <a:pt x="1015" y="1930"/>
                    <a:pt x="994" y="1929"/>
                    <a:pt x="973" y="1928"/>
                  </a:cubicBezTo>
                  <a:cubicBezTo>
                    <a:pt x="973" y="1928"/>
                    <a:pt x="973" y="1928"/>
                    <a:pt x="973" y="1928"/>
                  </a:cubicBezTo>
                  <a:cubicBezTo>
                    <a:pt x="973" y="1983"/>
                    <a:pt x="973" y="1983"/>
                    <a:pt x="973" y="1983"/>
                  </a:cubicBezTo>
                  <a:close/>
                  <a:moveTo>
                    <a:pt x="1174" y="1975"/>
                  </a:moveTo>
                  <a:cubicBezTo>
                    <a:pt x="1174" y="1975"/>
                    <a:pt x="1173" y="1974"/>
                    <a:pt x="1173" y="1974"/>
                  </a:cubicBezTo>
                  <a:cubicBezTo>
                    <a:pt x="1173" y="1974"/>
                    <a:pt x="1173" y="1974"/>
                    <a:pt x="1173" y="1974"/>
                  </a:cubicBezTo>
                  <a:cubicBezTo>
                    <a:pt x="1173" y="1933"/>
                    <a:pt x="1173" y="1933"/>
                    <a:pt x="1173" y="1933"/>
                  </a:cubicBezTo>
                  <a:cubicBezTo>
                    <a:pt x="1173" y="1933"/>
                    <a:pt x="1173" y="1932"/>
                    <a:pt x="1174" y="1932"/>
                  </a:cubicBezTo>
                  <a:cubicBezTo>
                    <a:pt x="1174" y="1932"/>
                    <a:pt x="1174" y="1932"/>
                    <a:pt x="1174" y="1932"/>
                  </a:cubicBezTo>
                  <a:cubicBezTo>
                    <a:pt x="1174" y="1932"/>
                    <a:pt x="1174" y="1932"/>
                    <a:pt x="1175" y="1932"/>
                  </a:cubicBezTo>
                  <a:cubicBezTo>
                    <a:pt x="1175" y="1932"/>
                    <a:pt x="1175" y="1932"/>
                    <a:pt x="1175" y="1932"/>
                  </a:cubicBezTo>
                  <a:cubicBezTo>
                    <a:pt x="1196" y="1932"/>
                    <a:pt x="1218" y="1932"/>
                    <a:pt x="1240" y="1933"/>
                  </a:cubicBezTo>
                  <a:cubicBezTo>
                    <a:pt x="1240" y="1933"/>
                    <a:pt x="1240" y="1933"/>
                    <a:pt x="1240" y="1933"/>
                  </a:cubicBezTo>
                  <a:cubicBezTo>
                    <a:pt x="1241" y="1933"/>
                    <a:pt x="1242" y="1933"/>
                    <a:pt x="1242" y="1934"/>
                  </a:cubicBezTo>
                  <a:cubicBezTo>
                    <a:pt x="1242" y="1934"/>
                    <a:pt x="1242" y="1934"/>
                    <a:pt x="1242" y="1934"/>
                  </a:cubicBezTo>
                  <a:cubicBezTo>
                    <a:pt x="1242" y="1970"/>
                    <a:pt x="1242" y="1970"/>
                    <a:pt x="1242" y="1970"/>
                  </a:cubicBezTo>
                  <a:cubicBezTo>
                    <a:pt x="1242" y="1970"/>
                    <a:pt x="1241" y="1971"/>
                    <a:pt x="1240" y="1971"/>
                  </a:cubicBezTo>
                  <a:cubicBezTo>
                    <a:pt x="1240" y="1971"/>
                    <a:pt x="1240" y="1971"/>
                    <a:pt x="1240" y="1971"/>
                  </a:cubicBezTo>
                  <a:cubicBezTo>
                    <a:pt x="1219" y="1973"/>
                    <a:pt x="1197" y="1974"/>
                    <a:pt x="1175" y="1975"/>
                  </a:cubicBezTo>
                  <a:cubicBezTo>
                    <a:pt x="1175" y="1975"/>
                    <a:pt x="1175" y="1975"/>
                    <a:pt x="1175" y="1975"/>
                  </a:cubicBezTo>
                  <a:cubicBezTo>
                    <a:pt x="1175" y="1974"/>
                    <a:pt x="1175" y="1974"/>
                    <a:pt x="1175" y="1974"/>
                  </a:cubicBezTo>
                  <a:cubicBezTo>
                    <a:pt x="1175" y="1975"/>
                    <a:pt x="1175" y="1975"/>
                    <a:pt x="1175" y="1975"/>
                  </a:cubicBezTo>
                  <a:cubicBezTo>
                    <a:pt x="1175" y="1975"/>
                    <a:pt x="1175" y="1975"/>
                    <a:pt x="1175" y="1975"/>
                  </a:cubicBezTo>
                  <a:cubicBezTo>
                    <a:pt x="1175" y="1975"/>
                    <a:pt x="1175" y="1975"/>
                    <a:pt x="1175" y="1975"/>
                  </a:cubicBezTo>
                  <a:cubicBezTo>
                    <a:pt x="1174" y="1975"/>
                    <a:pt x="1174" y="1975"/>
                    <a:pt x="1174" y="1975"/>
                  </a:cubicBezTo>
                  <a:close/>
                  <a:moveTo>
                    <a:pt x="1176" y="1972"/>
                  </a:moveTo>
                  <a:cubicBezTo>
                    <a:pt x="1197" y="1971"/>
                    <a:pt x="1218" y="1970"/>
                    <a:pt x="1239" y="1968"/>
                  </a:cubicBezTo>
                  <a:cubicBezTo>
                    <a:pt x="1239" y="1968"/>
                    <a:pt x="1239" y="1968"/>
                    <a:pt x="1239" y="1968"/>
                  </a:cubicBezTo>
                  <a:cubicBezTo>
                    <a:pt x="1239" y="1936"/>
                    <a:pt x="1239" y="1936"/>
                    <a:pt x="1239" y="1936"/>
                  </a:cubicBezTo>
                  <a:cubicBezTo>
                    <a:pt x="1218" y="1935"/>
                    <a:pt x="1197" y="1935"/>
                    <a:pt x="1176" y="1935"/>
                  </a:cubicBezTo>
                  <a:cubicBezTo>
                    <a:pt x="1176" y="1935"/>
                    <a:pt x="1176" y="1935"/>
                    <a:pt x="1176" y="1935"/>
                  </a:cubicBezTo>
                  <a:cubicBezTo>
                    <a:pt x="1176" y="1972"/>
                    <a:pt x="1176" y="1972"/>
                    <a:pt x="1176" y="1972"/>
                  </a:cubicBezTo>
                  <a:close/>
                  <a:moveTo>
                    <a:pt x="1784" y="1974"/>
                  </a:moveTo>
                  <a:cubicBezTo>
                    <a:pt x="1783" y="1974"/>
                    <a:pt x="1783" y="1974"/>
                    <a:pt x="1783" y="1973"/>
                  </a:cubicBezTo>
                  <a:cubicBezTo>
                    <a:pt x="1783" y="1973"/>
                    <a:pt x="1783" y="1973"/>
                    <a:pt x="1783" y="1973"/>
                  </a:cubicBezTo>
                  <a:cubicBezTo>
                    <a:pt x="1783" y="1924"/>
                    <a:pt x="1783" y="1924"/>
                    <a:pt x="1783" y="1924"/>
                  </a:cubicBezTo>
                  <a:cubicBezTo>
                    <a:pt x="1783" y="1923"/>
                    <a:pt x="1783" y="1923"/>
                    <a:pt x="1784" y="1923"/>
                  </a:cubicBezTo>
                  <a:cubicBezTo>
                    <a:pt x="1784" y="1923"/>
                    <a:pt x="1784" y="1923"/>
                    <a:pt x="1784" y="1923"/>
                  </a:cubicBezTo>
                  <a:cubicBezTo>
                    <a:pt x="1784" y="1922"/>
                    <a:pt x="1784" y="1922"/>
                    <a:pt x="1785" y="1922"/>
                  </a:cubicBezTo>
                  <a:cubicBezTo>
                    <a:pt x="1785" y="1922"/>
                    <a:pt x="1785" y="1922"/>
                    <a:pt x="1785" y="1922"/>
                  </a:cubicBezTo>
                  <a:cubicBezTo>
                    <a:pt x="1788" y="1922"/>
                    <a:pt x="1791" y="1922"/>
                    <a:pt x="1795" y="1922"/>
                  </a:cubicBezTo>
                  <a:cubicBezTo>
                    <a:pt x="1795" y="1922"/>
                    <a:pt x="1795" y="1922"/>
                    <a:pt x="1795" y="1922"/>
                  </a:cubicBezTo>
                  <a:cubicBezTo>
                    <a:pt x="1818" y="1922"/>
                    <a:pt x="1837" y="1922"/>
                    <a:pt x="1846" y="1920"/>
                  </a:cubicBezTo>
                  <a:cubicBezTo>
                    <a:pt x="1846" y="1920"/>
                    <a:pt x="1846" y="1920"/>
                    <a:pt x="1846" y="1920"/>
                  </a:cubicBezTo>
                  <a:cubicBezTo>
                    <a:pt x="1846" y="1920"/>
                    <a:pt x="1847" y="1920"/>
                    <a:pt x="1850" y="1919"/>
                  </a:cubicBezTo>
                  <a:cubicBezTo>
                    <a:pt x="1850" y="1919"/>
                    <a:pt x="1850" y="1919"/>
                    <a:pt x="1850" y="1919"/>
                  </a:cubicBezTo>
                  <a:cubicBezTo>
                    <a:pt x="1850" y="1919"/>
                    <a:pt x="1851" y="1919"/>
                    <a:pt x="1851" y="1919"/>
                  </a:cubicBezTo>
                  <a:cubicBezTo>
                    <a:pt x="1851" y="1919"/>
                    <a:pt x="1851" y="1919"/>
                    <a:pt x="1851" y="1919"/>
                  </a:cubicBezTo>
                  <a:cubicBezTo>
                    <a:pt x="1851" y="1920"/>
                    <a:pt x="1852" y="1920"/>
                    <a:pt x="1852" y="1921"/>
                  </a:cubicBezTo>
                  <a:cubicBezTo>
                    <a:pt x="1852" y="1921"/>
                    <a:pt x="1852" y="1921"/>
                    <a:pt x="1852" y="1921"/>
                  </a:cubicBezTo>
                  <a:cubicBezTo>
                    <a:pt x="1852" y="1968"/>
                    <a:pt x="1852" y="1968"/>
                    <a:pt x="1852" y="1968"/>
                  </a:cubicBezTo>
                  <a:cubicBezTo>
                    <a:pt x="1852" y="1969"/>
                    <a:pt x="1851" y="1969"/>
                    <a:pt x="1850" y="1969"/>
                  </a:cubicBezTo>
                  <a:cubicBezTo>
                    <a:pt x="1850" y="1969"/>
                    <a:pt x="1850" y="1969"/>
                    <a:pt x="1850" y="1969"/>
                  </a:cubicBezTo>
                  <a:cubicBezTo>
                    <a:pt x="1838" y="1971"/>
                    <a:pt x="1824" y="1973"/>
                    <a:pt x="1811" y="1974"/>
                  </a:cubicBezTo>
                  <a:cubicBezTo>
                    <a:pt x="1811" y="1974"/>
                    <a:pt x="1811" y="1974"/>
                    <a:pt x="1811" y="1974"/>
                  </a:cubicBezTo>
                  <a:cubicBezTo>
                    <a:pt x="1802" y="1974"/>
                    <a:pt x="1794" y="1975"/>
                    <a:pt x="1785" y="1975"/>
                  </a:cubicBezTo>
                  <a:cubicBezTo>
                    <a:pt x="1785" y="1975"/>
                    <a:pt x="1785" y="1975"/>
                    <a:pt x="1785" y="1975"/>
                  </a:cubicBezTo>
                  <a:cubicBezTo>
                    <a:pt x="1785" y="1975"/>
                    <a:pt x="1785" y="1975"/>
                    <a:pt x="1785" y="1975"/>
                  </a:cubicBezTo>
                  <a:cubicBezTo>
                    <a:pt x="1785" y="1975"/>
                    <a:pt x="1785" y="1975"/>
                    <a:pt x="1785" y="1975"/>
                  </a:cubicBezTo>
                  <a:cubicBezTo>
                    <a:pt x="1784" y="1975"/>
                    <a:pt x="1784" y="1975"/>
                    <a:pt x="1784" y="1974"/>
                  </a:cubicBezTo>
                  <a:close/>
                  <a:moveTo>
                    <a:pt x="1786" y="1972"/>
                  </a:moveTo>
                  <a:cubicBezTo>
                    <a:pt x="1795" y="1971"/>
                    <a:pt x="1803" y="1971"/>
                    <a:pt x="1811" y="1971"/>
                  </a:cubicBezTo>
                  <a:cubicBezTo>
                    <a:pt x="1811" y="1971"/>
                    <a:pt x="1811" y="1971"/>
                    <a:pt x="1811" y="1971"/>
                  </a:cubicBezTo>
                  <a:cubicBezTo>
                    <a:pt x="1824" y="1970"/>
                    <a:pt x="1836" y="1968"/>
                    <a:pt x="1849" y="1967"/>
                  </a:cubicBezTo>
                  <a:cubicBezTo>
                    <a:pt x="1849" y="1967"/>
                    <a:pt x="1849" y="1967"/>
                    <a:pt x="1849" y="1967"/>
                  </a:cubicBezTo>
                  <a:cubicBezTo>
                    <a:pt x="1849" y="1922"/>
                    <a:pt x="1849" y="1922"/>
                    <a:pt x="1849" y="1922"/>
                  </a:cubicBezTo>
                  <a:cubicBezTo>
                    <a:pt x="1847" y="1923"/>
                    <a:pt x="1846" y="1923"/>
                    <a:pt x="1846" y="1923"/>
                  </a:cubicBezTo>
                  <a:cubicBezTo>
                    <a:pt x="1846" y="1923"/>
                    <a:pt x="1846" y="1923"/>
                    <a:pt x="1846" y="1923"/>
                  </a:cubicBezTo>
                  <a:cubicBezTo>
                    <a:pt x="1837" y="1925"/>
                    <a:pt x="1818" y="1925"/>
                    <a:pt x="1795" y="1925"/>
                  </a:cubicBezTo>
                  <a:cubicBezTo>
                    <a:pt x="1795" y="1925"/>
                    <a:pt x="1795" y="1925"/>
                    <a:pt x="1795" y="1925"/>
                  </a:cubicBezTo>
                  <a:cubicBezTo>
                    <a:pt x="1792" y="1925"/>
                    <a:pt x="1789" y="1925"/>
                    <a:pt x="1786" y="1925"/>
                  </a:cubicBezTo>
                  <a:cubicBezTo>
                    <a:pt x="1786" y="1925"/>
                    <a:pt x="1786" y="1925"/>
                    <a:pt x="1786" y="1925"/>
                  </a:cubicBezTo>
                  <a:cubicBezTo>
                    <a:pt x="1786" y="1972"/>
                    <a:pt x="1786" y="1972"/>
                    <a:pt x="1786" y="1972"/>
                  </a:cubicBezTo>
                  <a:close/>
                  <a:moveTo>
                    <a:pt x="1785" y="1925"/>
                  </a:moveTo>
                  <a:cubicBezTo>
                    <a:pt x="1785" y="1924"/>
                    <a:pt x="1785" y="1924"/>
                    <a:pt x="1785" y="1924"/>
                  </a:cubicBezTo>
                  <a:cubicBezTo>
                    <a:pt x="1785" y="1925"/>
                    <a:pt x="1785" y="1925"/>
                    <a:pt x="1785" y="1925"/>
                  </a:cubicBezTo>
                  <a:close/>
                  <a:moveTo>
                    <a:pt x="361" y="1973"/>
                  </a:moveTo>
                  <a:cubicBezTo>
                    <a:pt x="360" y="1973"/>
                    <a:pt x="360" y="1973"/>
                    <a:pt x="360" y="1972"/>
                  </a:cubicBezTo>
                  <a:cubicBezTo>
                    <a:pt x="360" y="1972"/>
                    <a:pt x="360" y="1972"/>
                    <a:pt x="360" y="1972"/>
                  </a:cubicBezTo>
                  <a:cubicBezTo>
                    <a:pt x="360" y="1922"/>
                    <a:pt x="360" y="1922"/>
                    <a:pt x="360" y="1922"/>
                  </a:cubicBezTo>
                  <a:cubicBezTo>
                    <a:pt x="360" y="1921"/>
                    <a:pt x="361" y="1920"/>
                    <a:pt x="362" y="1920"/>
                  </a:cubicBezTo>
                  <a:cubicBezTo>
                    <a:pt x="362" y="1920"/>
                    <a:pt x="362" y="1920"/>
                    <a:pt x="362" y="1920"/>
                  </a:cubicBezTo>
                  <a:cubicBezTo>
                    <a:pt x="384" y="1919"/>
                    <a:pt x="406" y="1918"/>
                    <a:pt x="427" y="1917"/>
                  </a:cubicBezTo>
                  <a:cubicBezTo>
                    <a:pt x="427" y="1917"/>
                    <a:pt x="427" y="1917"/>
                    <a:pt x="427" y="1917"/>
                  </a:cubicBezTo>
                  <a:cubicBezTo>
                    <a:pt x="428" y="1917"/>
                    <a:pt x="428" y="1917"/>
                    <a:pt x="428" y="1918"/>
                  </a:cubicBezTo>
                  <a:cubicBezTo>
                    <a:pt x="428" y="1918"/>
                    <a:pt x="428" y="1918"/>
                    <a:pt x="428" y="1918"/>
                  </a:cubicBezTo>
                  <a:cubicBezTo>
                    <a:pt x="429" y="1918"/>
                    <a:pt x="429" y="1918"/>
                    <a:pt x="429" y="1919"/>
                  </a:cubicBezTo>
                  <a:cubicBezTo>
                    <a:pt x="429" y="1919"/>
                    <a:pt x="429" y="1919"/>
                    <a:pt x="429" y="1919"/>
                  </a:cubicBezTo>
                  <a:cubicBezTo>
                    <a:pt x="429" y="1968"/>
                    <a:pt x="429" y="1968"/>
                    <a:pt x="429" y="1968"/>
                  </a:cubicBezTo>
                  <a:cubicBezTo>
                    <a:pt x="429" y="1969"/>
                    <a:pt x="428" y="1970"/>
                    <a:pt x="427" y="1970"/>
                  </a:cubicBezTo>
                  <a:cubicBezTo>
                    <a:pt x="427" y="1970"/>
                    <a:pt x="427" y="1970"/>
                    <a:pt x="427" y="1970"/>
                  </a:cubicBezTo>
                  <a:cubicBezTo>
                    <a:pt x="405" y="1971"/>
                    <a:pt x="384" y="1973"/>
                    <a:pt x="362" y="1974"/>
                  </a:cubicBezTo>
                  <a:cubicBezTo>
                    <a:pt x="362" y="1974"/>
                    <a:pt x="362" y="1974"/>
                    <a:pt x="362" y="1974"/>
                  </a:cubicBezTo>
                  <a:cubicBezTo>
                    <a:pt x="362" y="1972"/>
                    <a:pt x="362" y="1972"/>
                    <a:pt x="362" y="1972"/>
                  </a:cubicBezTo>
                  <a:cubicBezTo>
                    <a:pt x="362" y="1974"/>
                    <a:pt x="362" y="1974"/>
                    <a:pt x="362" y="1974"/>
                  </a:cubicBezTo>
                  <a:cubicBezTo>
                    <a:pt x="362" y="1974"/>
                    <a:pt x="362" y="1974"/>
                    <a:pt x="362" y="1974"/>
                  </a:cubicBezTo>
                  <a:cubicBezTo>
                    <a:pt x="362" y="1974"/>
                    <a:pt x="362" y="1974"/>
                    <a:pt x="362" y="1974"/>
                  </a:cubicBezTo>
                  <a:cubicBezTo>
                    <a:pt x="361" y="1974"/>
                    <a:pt x="361" y="1974"/>
                    <a:pt x="361" y="1973"/>
                  </a:cubicBezTo>
                  <a:close/>
                  <a:moveTo>
                    <a:pt x="363" y="1971"/>
                  </a:moveTo>
                  <a:cubicBezTo>
                    <a:pt x="384" y="1970"/>
                    <a:pt x="405" y="1968"/>
                    <a:pt x="426" y="1967"/>
                  </a:cubicBezTo>
                  <a:cubicBezTo>
                    <a:pt x="426" y="1967"/>
                    <a:pt x="426" y="1967"/>
                    <a:pt x="426" y="1967"/>
                  </a:cubicBezTo>
                  <a:cubicBezTo>
                    <a:pt x="426" y="1920"/>
                    <a:pt x="426" y="1920"/>
                    <a:pt x="426" y="1920"/>
                  </a:cubicBezTo>
                  <a:cubicBezTo>
                    <a:pt x="405" y="1921"/>
                    <a:pt x="384" y="1922"/>
                    <a:pt x="363" y="1923"/>
                  </a:cubicBezTo>
                  <a:cubicBezTo>
                    <a:pt x="363" y="1923"/>
                    <a:pt x="363" y="1923"/>
                    <a:pt x="363" y="1923"/>
                  </a:cubicBezTo>
                  <a:cubicBezTo>
                    <a:pt x="363" y="1971"/>
                    <a:pt x="363" y="1971"/>
                    <a:pt x="363" y="1971"/>
                  </a:cubicBezTo>
                  <a:close/>
                  <a:moveTo>
                    <a:pt x="630" y="1973"/>
                  </a:moveTo>
                  <a:cubicBezTo>
                    <a:pt x="607" y="1971"/>
                    <a:pt x="585" y="1969"/>
                    <a:pt x="565" y="1968"/>
                  </a:cubicBezTo>
                  <a:cubicBezTo>
                    <a:pt x="565" y="1968"/>
                    <a:pt x="565" y="1968"/>
                    <a:pt x="565" y="1968"/>
                  </a:cubicBezTo>
                  <a:cubicBezTo>
                    <a:pt x="564" y="1968"/>
                    <a:pt x="563" y="1967"/>
                    <a:pt x="563" y="1966"/>
                  </a:cubicBezTo>
                  <a:cubicBezTo>
                    <a:pt x="563" y="1966"/>
                    <a:pt x="563" y="1966"/>
                    <a:pt x="563" y="1966"/>
                  </a:cubicBezTo>
                  <a:cubicBezTo>
                    <a:pt x="563" y="1916"/>
                    <a:pt x="563" y="1916"/>
                    <a:pt x="563" y="1916"/>
                  </a:cubicBezTo>
                  <a:cubicBezTo>
                    <a:pt x="563" y="1915"/>
                    <a:pt x="564" y="1914"/>
                    <a:pt x="565" y="1914"/>
                  </a:cubicBezTo>
                  <a:cubicBezTo>
                    <a:pt x="565" y="1914"/>
                    <a:pt x="565" y="1914"/>
                    <a:pt x="565" y="1914"/>
                  </a:cubicBezTo>
                  <a:cubicBezTo>
                    <a:pt x="571" y="1914"/>
                    <a:pt x="577" y="1914"/>
                    <a:pt x="583" y="1914"/>
                  </a:cubicBezTo>
                  <a:cubicBezTo>
                    <a:pt x="583" y="1914"/>
                    <a:pt x="583" y="1914"/>
                    <a:pt x="583" y="1914"/>
                  </a:cubicBezTo>
                  <a:cubicBezTo>
                    <a:pt x="599" y="1914"/>
                    <a:pt x="615" y="1914"/>
                    <a:pt x="630" y="1915"/>
                  </a:cubicBezTo>
                  <a:cubicBezTo>
                    <a:pt x="630" y="1915"/>
                    <a:pt x="630" y="1915"/>
                    <a:pt x="630" y="1915"/>
                  </a:cubicBezTo>
                  <a:cubicBezTo>
                    <a:pt x="631" y="1915"/>
                    <a:pt x="632" y="1915"/>
                    <a:pt x="632" y="1916"/>
                  </a:cubicBezTo>
                  <a:cubicBezTo>
                    <a:pt x="632" y="1916"/>
                    <a:pt x="632" y="1916"/>
                    <a:pt x="632" y="1916"/>
                  </a:cubicBezTo>
                  <a:cubicBezTo>
                    <a:pt x="632" y="1972"/>
                    <a:pt x="632" y="1972"/>
                    <a:pt x="632" y="1972"/>
                  </a:cubicBezTo>
                  <a:cubicBezTo>
                    <a:pt x="632" y="1972"/>
                    <a:pt x="632" y="1972"/>
                    <a:pt x="631" y="1973"/>
                  </a:cubicBezTo>
                  <a:cubicBezTo>
                    <a:pt x="631" y="1973"/>
                    <a:pt x="631" y="1973"/>
                    <a:pt x="631" y="1973"/>
                  </a:cubicBezTo>
                  <a:cubicBezTo>
                    <a:pt x="631" y="1973"/>
                    <a:pt x="631" y="1973"/>
                    <a:pt x="630" y="1973"/>
                  </a:cubicBezTo>
                  <a:cubicBezTo>
                    <a:pt x="630" y="1973"/>
                    <a:pt x="630" y="1973"/>
                    <a:pt x="630" y="1973"/>
                  </a:cubicBezTo>
                  <a:cubicBezTo>
                    <a:pt x="630" y="1973"/>
                    <a:pt x="630" y="1973"/>
                    <a:pt x="630" y="1973"/>
                  </a:cubicBezTo>
                  <a:close/>
                  <a:moveTo>
                    <a:pt x="629" y="1970"/>
                  </a:moveTo>
                  <a:cubicBezTo>
                    <a:pt x="629" y="1918"/>
                    <a:pt x="629" y="1918"/>
                    <a:pt x="629" y="1918"/>
                  </a:cubicBezTo>
                  <a:cubicBezTo>
                    <a:pt x="614" y="1917"/>
                    <a:pt x="598" y="1917"/>
                    <a:pt x="583" y="1917"/>
                  </a:cubicBezTo>
                  <a:cubicBezTo>
                    <a:pt x="583" y="1917"/>
                    <a:pt x="583" y="1917"/>
                    <a:pt x="583" y="1917"/>
                  </a:cubicBezTo>
                  <a:cubicBezTo>
                    <a:pt x="578" y="1917"/>
                    <a:pt x="572" y="1917"/>
                    <a:pt x="566" y="1917"/>
                  </a:cubicBezTo>
                  <a:cubicBezTo>
                    <a:pt x="566" y="1917"/>
                    <a:pt x="566" y="1917"/>
                    <a:pt x="566" y="1917"/>
                  </a:cubicBezTo>
                  <a:cubicBezTo>
                    <a:pt x="566" y="1965"/>
                    <a:pt x="566" y="1965"/>
                    <a:pt x="566" y="1965"/>
                  </a:cubicBezTo>
                  <a:cubicBezTo>
                    <a:pt x="586" y="1966"/>
                    <a:pt x="607" y="1968"/>
                    <a:pt x="629" y="1970"/>
                  </a:cubicBezTo>
                  <a:close/>
                  <a:moveTo>
                    <a:pt x="565" y="1917"/>
                  </a:moveTo>
                  <a:cubicBezTo>
                    <a:pt x="565" y="1916"/>
                    <a:pt x="565" y="1916"/>
                    <a:pt x="565" y="1916"/>
                  </a:cubicBezTo>
                  <a:cubicBezTo>
                    <a:pt x="565" y="1917"/>
                    <a:pt x="565" y="1917"/>
                    <a:pt x="565" y="1917"/>
                  </a:cubicBezTo>
                  <a:close/>
                  <a:moveTo>
                    <a:pt x="224" y="1972"/>
                  </a:moveTo>
                  <a:cubicBezTo>
                    <a:pt x="203" y="1971"/>
                    <a:pt x="180" y="1970"/>
                    <a:pt x="158" y="1967"/>
                  </a:cubicBezTo>
                  <a:cubicBezTo>
                    <a:pt x="158" y="1967"/>
                    <a:pt x="158" y="1967"/>
                    <a:pt x="158" y="1967"/>
                  </a:cubicBezTo>
                  <a:cubicBezTo>
                    <a:pt x="157" y="1966"/>
                    <a:pt x="157" y="1966"/>
                    <a:pt x="157" y="1965"/>
                  </a:cubicBezTo>
                  <a:cubicBezTo>
                    <a:pt x="157" y="1965"/>
                    <a:pt x="157" y="1965"/>
                    <a:pt x="157" y="1965"/>
                  </a:cubicBezTo>
                  <a:cubicBezTo>
                    <a:pt x="157" y="1914"/>
                    <a:pt x="157" y="1914"/>
                    <a:pt x="157" y="1914"/>
                  </a:cubicBezTo>
                  <a:cubicBezTo>
                    <a:pt x="157" y="1913"/>
                    <a:pt x="157" y="1913"/>
                    <a:pt x="158" y="1913"/>
                  </a:cubicBezTo>
                  <a:cubicBezTo>
                    <a:pt x="158" y="1913"/>
                    <a:pt x="158" y="1913"/>
                    <a:pt x="158" y="1913"/>
                  </a:cubicBezTo>
                  <a:cubicBezTo>
                    <a:pt x="158" y="1912"/>
                    <a:pt x="158" y="1912"/>
                    <a:pt x="159" y="1912"/>
                  </a:cubicBezTo>
                  <a:cubicBezTo>
                    <a:pt x="159" y="1912"/>
                    <a:pt x="159" y="1912"/>
                    <a:pt x="159" y="1912"/>
                  </a:cubicBezTo>
                  <a:cubicBezTo>
                    <a:pt x="179" y="1919"/>
                    <a:pt x="201" y="1922"/>
                    <a:pt x="224" y="1924"/>
                  </a:cubicBezTo>
                  <a:cubicBezTo>
                    <a:pt x="224" y="1924"/>
                    <a:pt x="224" y="1924"/>
                    <a:pt x="224" y="1924"/>
                  </a:cubicBezTo>
                  <a:cubicBezTo>
                    <a:pt x="225" y="1924"/>
                    <a:pt x="225" y="1924"/>
                    <a:pt x="225" y="1925"/>
                  </a:cubicBezTo>
                  <a:cubicBezTo>
                    <a:pt x="225" y="1925"/>
                    <a:pt x="225" y="1925"/>
                    <a:pt x="225" y="1925"/>
                  </a:cubicBezTo>
                  <a:cubicBezTo>
                    <a:pt x="225" y="1971"/>
                    <a:pt x="225" y="1971"/>
                    <a:pt x="225" y="1971"/>
                  </a:cubicBezTo>
                  <a:cubicBezTo>
                    <a:pt x="225" y="1971"/>
                    <a:pt x="225" y="1971"/>
                    <a:pt x="225" y="1972"/>
                  </a:cubicBezTo>
                  <a:cubicBezTo>
                    <a:pt x="225" y="1972"/>
                    <a:pt x="225" y="1972"/>
                    <a:pt x="225" y="1972"/>
                  </a:cubicBezTo>
                  <a:cubicBezTo>
                    <a:pt x="225" y="1972"/>
                    <a:pt x="224" y="1972"/>
                    <a:pt x="224" y="1972"/>
                  </a:cubicBezTo>
                  <a:cubicBezTo>
                    <a:pt x="224" y="1972"/>
                    <a:pt x="224" y="1972"/>
                    <a:pt x="224" y="1972"/>
                  </a:cubicBezTo>
                  <a:cubicBezTo>
                    <a:pt x="224" y="1972"/>
                    <a:pt x="224" y="1972"/>
                    <a:pt x="224" y="1972"/>
                  </a:cubicBezTo>
                  <a:close/>
                  <a:moveTo>
                    <a:pt x="222" y="1969"/>
                  </a:moveTo>
                  <a:cubicBezTo>
                    <a:pt x="222" y="1927"/>
                    <a:pt x="222" y="1927"/>
                    <a:pt x="222" y="1927"/>
                  </a:cubicBezTo>
                  <a:cubicBezTo>
                    <a:pt x="201" y="1925"/>
                    <a:pt x="179" y="1922"/>
                    <a:pt x="160" y="1916"/>
                  </a:cubicBezTo>
                  <a:cubicBezTo>
                    <a:pt x="160" y="1916"/>
                    <a:pt x="160" y="1916"/>
                    <a:pt x="160" y="1916"/>
                  </a:cubicBezTo>
                  <a:cubicBezTo>
                    <a:pt x="160" y="1964"/>
                    <a:pt x="160" y="1964"/>
                    <a:pt x="160" y="1964"/>
                  </a:cubicBezTo>
                  <a:cubicBezTo>
                    <a:pt x="181" y="1967"/>
                    <a:pt x="202" y="1968"/>
                    <a:pt x="222" y="1969"/>
                  </a:cubicBezTo>
                  <a:close/>
                  <a:moveTo>
                    <a:pt x="1647" y="1971"/>
                  </a:moveTo>
                  <a:cubicBezTo>
                    <a:pt x="1625" y="1969"/>
                    <a:pt x="1603" y="1968"/>
                    <a:pt x="1581" y="1966"/>
                  </a:cubicBezTo>
                  <a:cubicBezTo>
                    <a:pt x="1581" y="1966"/>
                    <a:pt x="1581" y="1966"/>
                    <a:pt x="1581" y="1966"/>
                  </a:cubicBezTo>
                  <a:cubicBezTo>
                    <a:pt x="1581" y="1966"/>
                    <a:pt x="1580" y="1965"/>
                    <a:pt x="1580" y="1965"/>
                  </a:cubicBezTo>
                  <a:cubicBezTo>
                    <a:pt x="1580" y="1965"/>
                    <a:pt x="1580" y="1965"/>
                    <a:pt x="1580" y="1965"/>
                  </a:cubicBezTo>
                  <a:cubicBezTo>
                    <a:pt x="1580" y="1923"/>
                    <a:pt x="1580" y="1923"/>
                    <a:pt x="1580" y="1923"/>
                  </a:cubicBezTo>
                  <a:cubicBezTo>
                    <a:pt x="1580" y="1922"/>
                    <a:pt x="1580" y="1922"/>
                    <a:pt x="1581" y="1922"/>
                  </a:cubicBezTo>
                  <a:cubicBezTo>
                    <a:pt x="1581" y="1922"/>
                    <a:pt x="1581" y="1922"/>
                    <a:pt x="1581" y="1922"/>
                  </a:cubicBezTo>
                  <a:cubicBezTo>
                    <a:pt x="1589" y="1921"/>
                    <a:pt x="1596" y="1920"/>
                    <a:pt x="1604" y="1920"/>
                  </a:cubicBezTo>
                  <a:cubicBezTo>
                    <a:pt x="1604" y="1920"/>
                    <a:pt x="1604" y="1920"/>
                    <a:pt x="1604" y="1920"/>
                  </a:cubicBezTo>
                  <a:cubicBezTo>
                    <a:pt x="1604" y="1920"/>
                    <a:pt x="1604" y="1920"/>
                    <a:pt x="1604" y="1920"/>
                  </a:cubicBezTo>
                  <a:cubicBezTo>
                    <a:pt x="1609" y="1919"/>
                    <a:pt x="1618" y="1919"/>
                    <a:pt x="1628" y="1919"/>
                  </a:cubicBezTo>
                  <a:cubicBezTo>
                    <a:pt x="1628" y="1919"/>
                    <a:pt x="1628" y="1919"/>
                    <a:pt x="1628" y="1919"/>
                  </a:cubicBezTo>
                  <a:cubicBezTo>
                    <a:pt x="1634" y="1919"/>
                    <a:pt x="1640" y="1919"/>
                    <a:pt x="1647" y="1919"/>
                  </a:cubicBezTo>
                  <a:cubicBezTo>
                    <a:pt x="1647" y="1919"/>
                    <a:pt x="1647" y="1919"/>
                    <a:pt x="1647" y="1919"/>
                  </a:cubicBezTo>
                  <a:cubicBezTo>
                    <a:pt x="1648" y="1919"/>
                    <a:pt x="1648" y="1920"/>
                    <a:pt x="1648" y="1921"/>
                  </a:cubicBezTo>
                  <a:cubicBezTo>
                    <a:pt x="1648" y="1921"/>
                    <a:pt x="1648" y="1921"/>
                    <a:pt x="1648" y="1921"/>
                  </a:cubicBezTo>
                  <a:cubicBezTo>
                    <a:pt x="1648" y="1969"/>
                    <a:pt x="1648" y="1969"/>
                    <a:pt x="1648" y="1969"/>
                  </a:cubicBezTo>
                  <a:cubicBezTo>
                    <a:pt x="1648" y="1970"/>
                    <a:pt x="1648" y="1970"/>
                    <a:pt x="1648" y="1970"/>
                  </a:cubicBezTo>
                  <a:cubicBezTo>
                    <a:pt x="1648" y="1970"/>
                    <a:pt x="1648" y="1970"/>
                    <a:pt x="1648" y="1970"/>
                  </a:cubicBezTo>
                  <a:cubicBezTo>
                    <a:pt x="1648" y="1970"/>
                    <a:pt x="1647" y="1971"/>
                    <a:pt x="1647" y="1971"/>
                  </a:cubicBezTo>
                  <a:cubicBezTo>
                    <a:pt x="1647" y="1971"/>
                    <a:pt x="1647" y="1971"/>
                    <a:pt x="1647" y="1971"/>
                  </a:cubicBezTo>
                  <a:cubicBezTo>
                    <a:pt x="1647" y="1971"/>
                    <a:pt x="1647" y="1971"/>
                    <a:pt x="1647" y="1971"/>
                  </a:cubicBezTo>
                  <a:close/>
                  <a:moveTo>
                    <a:pt x="1645" y="1968"/>
                  </a:moveTo>
                  <a:cubicBezTo>
                    <a:pt x="1645" y="1922"/>
                    <a:pt x="1645" y="1922"/>
                    <a:pt x="1645" y="1922"/>
                  </a:cubicBezTo>
                  <a:cubicBezTo>
                    <a:pt x="1639" y="1922"/>
                    <a:pt x="1633" y="1922"/>
                    <a:pt x="1628" y="1922"/>
                  </a:cubicBezTo>
                  <a:cubicBezTo>
                    <a:pt x="1628" y="1922"/>
                    <a:pt x="1628" y="1922"/>
                    <a:pt x="1628" y="1922"/>
                  </a:cubicBezTo>
                  <a:cubicBezTo>
                    <a:pt x="1618" y="1922"/>
                    <a:pt x="1609" y="1922"/>
                    <a:pt x="1604" y="1923"/>
                  </a:cubicBezTo>
                  <a:cubicBezTo>
                    <a:pt x="1604" y="1923"/>
                    <a:pt x="1604" y="1923"/>
                    <a:pt x="1604" y="1923"/>
                  </a:cubicBezTo>
                  <a:cubicBezTo>
                    <a:pt x="1604" y="1921"/>
                    <a:pt x="1604" y="1921"/>
                    <a:pt x="1604" y="1921"/>
                  </a:cubicBezTo>
                  <a:cubicBezTo>
                    <a:pt x="1604" y="1923"/>
                    <a:pt x="1604" y="1923"/>
                    <a:pt x="1604" y="1923"/>
                  </a:cubicBezTo>
                  <a:cubicBezTo>
                    <a:pt x="1597" y="1923"/>
                    <a:pt x="1590" y="1924"/>
                    <a:pt x="1583" y="1925"/>
                  </a:cubicBezTo>
                  <a:cubicBezTo>
                    <a:pt x="1583" y="1925"/>
                    <a:pt x="1583" y="1925"/>
                    <a:pt x="1583" y="1925"/>
                  </a:cubicBezTo>
                  <a:cubicBezTo>
                    <a:pt x="1583" y="1963"/>
                    <a:pt x="1583" y="1963"/>
                    <a:pt x="1583" y="1963"/>
                  </a:cubicBezTo>
                  <a:cubicBezTo>
                    <a:pt x="1604" y="1965"/>
                    <a:pt x="1625" y="1966"/>
                    <a:pt x="1645" y="1968"/>
                  </a:cubicBezTo>
                  <a:close/>
                  <a:moveTo>
                    <a:pt x="1377" y="1962"/>
                  </a:moveTo>
                  <a:cubicBezTo>
                    <a:pt x="1377" y="1962"/>
                    <a:pt x="1377" y="1962"/>
                    <a:pt x="1377" y="1961"/>
                  </a:cubicBezTo>
                  <a:cubicBezTo>
                    <a:pt x="1377" y="1961"/>
                    <a:pt x="1377" y="1961"/>
                    <a:pt x="1377" y="1961"/>
                  </a:cubicBezTo>
                  <a:cubicBezTo>
                    <a:pt x="1377" y="1934"/>
                    <a:pt x="1377" y="1934"/>
                    <a:pt x="1377" y="1934"/>
                  </a:cubicBezTo>
                  <a:cubicBezTo>
                    <a:pt x="1377" y="1933"/>
                    <a:pt x="1377" y="1932"/>
                    <a:pt x="1378" y="1932"/>
                  </a:cubicBezTo>
                  <a:cubicBezTo>
                    <a:pt x="1378" y="1932"/>
                    <a:pt x="1378" y="1932"/>
                    <a:pt x="1378" y="1932"/>
                  </a:cubicBezTo>
                  <a:cubicBezTo>
                    <a:pt x="1400" y="1932"/>
                    <a:pt x="1422" y="1931"/>
                    <a:pt x="1444" y="1930"/>
                  </a:cubicBezTo>
                  <a:cubicBezTo>
                    <a:pt x="1444" y="1930"/>
                    <a:pt x="1444" y="1930"/>
                    <a:pt x="1444" y="1930"/>
                  </a:cubicBezTo>
                  <a:cubicBezTo>
                    <a:pt x="1444" y="1930"/>
                    <a:pt x="1444" y="1931"/>
                    <a:pt x="1445" y="1931"/>
                  </a:cubicBezTo>
                  <a:cubicBezTo>
                    <a:pt x="1445" y="1931"/>
                    <a:pt x="1445" y="1931"/>
                    <a:pt x="1445" y="1931"/>
                  </a:cubicBezTo>
                  <a:cubicBezTo>
                    <a:pt x="1445" y="1931"/>
                    <a:pt x="1445" y="1932"/>
                    <a:pt x="1445" y="1932"/>
                  </a:cubicBezTo>
                  <a:cubicBezTo>
                    <a:pt x="1445" y="1932"/>
                    <a:pt x="1445" y="1932"/>
                    <a:pt x="1445" y="1932"/>
                  </a:cubicBezTo>
                  <a:cubicBezTo>
                    <a:pt x="1445" y="1959"/>
                    <a:pt x="1445" y="1959"/>
                    <a:pt x="1445" y="1959"/>
                  </a:cubicBezTo>
                  <a:cubicBezTo>
                    <a:pt x="1445" y="1959"/>
                    <a:pt x="1444" y="1960"/>
                    <a:pt x="1444" y="1960"/>
                  </a:cubicBezTo>
                  <a:cubicBezTo>
                    <a:pt x="1444" y="1960"/>
                    <a:pt x="1444" y="1960"/>
                    <a:pt x="1444" y="1960"/>
                  </a:cubicBezTo>
                  <a:cubicBezTo>
                    <a:pt x="1434" y="1960"/>
                    <a:pt x="1424" y="1960"/>
                    <a:pt x="1415" y="1961"/>
                  </a:cubicBezTo>
                  <a:cubicBezTo>
                    <a:pt x="1415" y="1961"/>
                    <a:pt x="1415" y="1961"/>
                    <a:pt x="1415" y="1961"/>
                  </a:cubicBezTo>
                  <a:cubicBezTo>
                    <a:pt x="1403" y="1961"/>
                    <a:pt x="1390" y="1962"/>
                    <a:pt x="1378" y="1963"/>
                  </a:cubicBezTo>
                  <a:cubicBezTo>
                    <a:pt x="1378" y="1963"/>
                    <a:pt x="1378" y="1963"/>
                    <a:pt x="1378" y="1963"/>
                  </a:cubicBezTo>
                  <a:cubicBezTo>
                    <a:pt x="1378" y="1961"/>
                    <a:pt x="1378" y="1961"/>
                    <a:pt x="1378" y="1961"/>
                  </a:cubicBezTo>
                  <a:cubicBezTo>
                    <a:pt x="1378" y="1963"/>
                    <a:pt x="1378" y="1963"/>
                    <a:pt x="1378" y="1963"/>
                  </a:cubicBezTo>
                  <a:cubicBezTo>
                    <a:pt x="1378" y="1963"/>
                    <a:pt x="1378" y="1963"/>
                    <a:pt x="1378" y="1963"/>
                  </a:cubicBezTo>
                  <a:cubicBezTo>
                    <a:pt x="1378" y="1963"/>
                    <a:pt x="1378" y="1963"/>
                    <a:pt x="1378" y="1963"/>
                  </a:cubicBezTo>
                  <a:cubicBezTo>
                    <a:pt x="1378" y="1963"/>
                    <a:pt x="1377" y="1963"/>
                    <a:pt x="1377" y="1962"/>
                  </a:cubicBezTo>
                  <a:close/>
                  <a:moveTo>
                    <a:pt x="1380" y="1960"/>
                  </a:moveTo>
                  <a:cubicBezTo>
                    <a:pt x="1391" y="1959"/>
                    <a:pt x="1403" y="1958"/>
                    <a:pt x="1415" y="1958"/>
                  </a:cubicBezTo>
                  <a:cubicBezTo>
                    <a:pt x="1415" y="1958"/>
                    <a:pt x="1415" y="1958"/>
                    <a:pt x="1415" y="1958"/>
                  </a:cubicBezTo>
                  <a:cubicBezTo>
                    <a:pt x="1424" y="1957"/>
                    <a:pt x="1433" y="1957"/>
                    <a:pt x="1442" y="1957"/>
                  </a:cubicBezTo>
                  <a:cubicBezTo>
                    <a:pt x="1442" y="1957"/>
                    <a:pt x="1442" y="1957"/>
                    <a:pt x="1442" y="1957"/>
                  </a:cubicBezTo>
                  <a:cubicBezTo>
                    <a:pt x="1442" y="1934"/>
                    <a:pt x="1442" y="1934"/>
                    <a:pt x="1442" y="1934"/>
                  </a:cubicBezTo>
                  <a:cubicBezTo>
                    <a:pt x="1421" y="1934"/>
                    <a:pt x="1401" y="1935"/>
                    <a:pt x="1380" y="1935"/>
                  </a:cubicBezTo>
                  <a:cubicBezTo>
                    <a:pt x="1380" y="1935"/>
                    <a:pt x="1380" y="1935"/>
                    <a:pt x="1380" y="1935"/>
                  </a:cubicBezTo>
                  <a:cubicBezTo>
                    <a:pt x="1380" y="1960"/>
                    <a:pt x="1380" y="1960"/>
                    <a:pt x="1380" y="1960"/>
                  </a:cubicBezTo>
                  <a:close/>
                  <a:moveTo>
                    <a:pt x="1932" y="1845"/>
                  </a:moveTo>
                  <a:cubicBezTo>
                    <a:pt x="1931" y="1845"/>
                    <a:pt x="1931" y="1845"/>
                    <a:pt x="1930" y="1845"/>
                  </a:cubicBezTo>
                  <a:cubicBezTo>
                    <a:pt x="1930" y="1845"/>
                    <a:pt x="1930" y="1845"/>
                    <a:pt x="1930" y="1845"/>
                  </a:cubicBezTo>
                  <a:cubicBezTo>
                    <a:pt x="1930" y="1844"/>
                    <a:pt x="1930" y="1844"/>
                    <a:pt x="1930" y="1843"/>
                  </a:cubicBezTo>
                  <a:cubicBezTo>
                    <a:pt x="1930" y="1843"/>
                    <a:pt x="1930" y="1843"/>
                    <a:pt x="1930" y="1843"/>
                  </a:cubicBezTo>
                  <a:cubicBezTo>
                    <a:pt x="1934" y="1829"/>
                    <a:pt x="1937" y="1812"/>
                    <a:pt x="1937" y="1793"/>
                  </a:cubicBezTo>
                  <a:cubicBezTo>
                    <a:pt x="1937" y="1793"/>
                    <a:pt x="1937" y="1793"/>
                    <a:pt x="1937" y="1793"/>
                  </a:cubicBezTo>
                  <a:cubicBezTo>
                    <a:pt x="1937" y="1788"/>
                    <a:pt x="1937" y="1783"/>
                    <a:pt x="1937" y="1778"/>
                  </a:cubicBezTo>
                  <a:cubicBezTo>
                    <a:pt x="1937" y="1778"/>
                    <a:pt x="1937" y="1778"/>
                    <a:pt x="1937" y="1778"/>
                  </a:cubicBezTo>
                  <a:cubicBezTo>
                    <a:pt x="1937" y="1778"/>
                    <a:pt x="1937" y="1778"/>
                    <a:pt x="1937" y="1777"/>
                  </a:cubicBezTo>
                  <a:cubicBezTo>
                    <a:pt x="1937" y="1777"/>
                    <a:pt x="1937" y="1777"/>
                    <a:pt x="1937" y="1777"/>
                  </a:cubicBezTo>
                  <a:cubicBezTo>
                    <a:pt x="1937" y="1777"/>
                    <a:pt x="1938" y="1777"/>
                    <a:pt x="1938" y="1777"/>
                  </a:cubicBezTo>
                  <a:cubicBezTo>
                    <a:pt x="1938" y="1777"/>
                    <a:pt x="1938" y="1777"/>
                    <a:pt x="1938" y="1777"/>
                  </a:cubicBezTo>
                  <a:cubicBezTo>
                    <a:pt x="1995" y="1777"/>
                    <a:pt x="1995" y="1777"/>
                    <a:pt x="1995" y="1777"/>
                  </a:cubicBezTo>
                  <a:cubicBezTo>
                    <a:pt x="1996" y="1777"/>
                    <a:pt x="1996" y="1777"/>
                    <a:pt x="1996" y="1777"/>
                  </a:cubicBezTo>
                  <a:cubicBezTo>
                    <a:pt x="1996" y="1777"/>
                    <a:pt x="1996" y="1777"/>
                    <a:pt x="1996" y="1777"/>
                  </a:cubicBezTo>
                  <a:cubicBezTo>
                    <a:pt x="1997" y="1778"/>
                    <a:pt x="1997" y="1778"/>
                    <a:pt x="1997" y="1778"/>
                  </a:cubicBezTo>
                  <a:cubicBezTo>
                    <a:pt x="1997" y="1778"/>
                    <a:pt x="1997" y="1778"/>
                    <a:pt x="1997" y="1778"/>
                  </a:cubicBezTo>
                  <a:cubicBezTo>
                    <a:pt x="1995" y="1801"/>
                    <a:pt x="1992" y="1824"/>
                    <a:pt x="1987" y="1844"/>
                  </a:cubicBezTo>
                  <a:cubicBezTo>
                    <a:pt x="1987" y="1844"/>
                    <a:pt x="1987" y="1844"/>
                    <a:pt x="1987" y="1844"/>
                  </a:cubicBezTo>
                  <a:cubicBezTo>
                    <a:pt x="1987" y="1845"/>
                    <a:pt x="1986" y="1845"/>
                    <a:pt x="1985" y="1845"/>
                  </a:cubicBezTo>
                  <a:cubicBezTo>
                    <a:pt x="1985" y="1845"/>
                    <a:pt x="1985" y="1845"/>
                    <a:pt x="1985" y="1845"/>
                  </a:cubicBezTo>
                  <a:cubicBezTo>
                    <a:pt x="1932" y="1845"/>
                    <a:pt x="1932" y="1845"/>
                    <a:pt x="1932" y="1845"/>
                  </a:cubicBezTo>
                  <a:close/>
                  <a:moveTo>
                    <a:pt x="1984" y="1842"/>
                  </a:moveTo>
                  <a:cubicBezTo>
                    <a:pt x="1989" y="1823"/>
                    <a:pt x="1992" y="1802"/>
                    <a:pt x="1994" y="1780"/>
                  </a:cubicBezTo>
                  <a:cubicBezTo>
                    <a:pt x="1994" y="1780"/>
                    <a:pt x="1994" y="1780"/>
                    <a:pt x="1994" y="1780"/>
                  </a:cubicBezTo>
                  <a:cubicBezTo>
                    <a:pt x="1940" y="1780"/>
                    <a:pt x="1940" y="1780"/>
                    <a:pt x="1940" y="1780"/>
                  </a:cubicBezTo>
                  <a:cubicBezTo>
                    <a:pt x="1940" y="1784"/>
                    <a:pt x="1940" y="1788"/>
                    <a:pt x="1940" y="1793"/>
                  </a:cubicBezTo>
                  <a:cubicBezTo>
                    <a:pt x="1940" y="1793"/>
                    <a:pt x="1940" y="1793"/>
                    <a:pt x="1940" y="1793"/>
                  </a:cubicBezTo>
                  <a:cubicBezTo>
                    <a:pt x="1940" y="1812"/>
                    <a:pt x="1938" y="1828"/>
                    <a:pt x="1934" y="1842"/>
                  </a:cubicBezTo>
                  <a:cubicBezTo>
                    <a:pt x="1934" y="1842"/>
                    <a:pt x="1934" y="1842"/>
                    <a:pt x="1934" y="1842"/>
                  </a:cubicBezTo>
                  <a:cubicBezTo>
                    <a:pt x="1984" y="1842"/>
                    <a:pt x="1984" y="1842"/>
                    <a:pt x="1984" y="1842"/>
                  </a:cubicBezTo>
                  <a:close/>
                  <a:moveTo>
                    <a:pt x="20" y="1845"/>
                  </a:moveTo>
                  <a:cubicBezTo>
                    <a:pt x="19" y="1845"/>
                    <a:pt x="18" y="1845"/>
                    <a:pt x="18" y="1844"/>
                  </a:cubicBezTo>
                  <a:cubicBezTo>
                    <a:pt x="18" y="1844"/>
                    <a:pt x="18" y="1844"/>
                    <a:pt x="18" y="1844"/>
                  </a:cubicBezTo>
                  <a:cubicBezTo>
                    <a:pt x="18" y="1837"/>
                    <a:pt x="18" y="1831"/>
                    <a:pt x="18" y="1824"/>
                  </a:cubicBezTo>
                  <a:cubicBezTo>
                    <a:pt x="18" y="1824"/>
                    <a:pt x="18" y="1824"/>
                    <a:pt x="18" y="1824"/>
                  </a:cubicBezTo>
                  <a:cubicBezTo>
                    <a:pt x="18" y="1809"/>
                    <a:pt x="19" y="1793"/>
                    <a:pt x="19" y="1778"/>
                  </a:cubicBezTo>
                  <a:cubicBezTo>
                    <a:pt x="19" y="1778"/>
                    <a:pt x="19" y="1778"/>
                    <a:pt x="19" y="1778"/>
                  </a:cubicBezTo>
                  <a:cubicBezTo>
                    <a:pt x="20" y="1777"/>
                    <a:pt x="20" y="1777"/>
                    <a:pt x="21" y="1777"/>
                  </a:cubicBezTo>
                  <a:cubicBezTo>
                    <a:pt x="21" y="1777"/>
                    <a:pt x="21" y="1777"/>
                    <a:pt x="21" y="1777"/>
                  </a:cubicBezTo>
                  <a:cubicBezTo>
                    <a:pt x="63" y="1777"/>
                    <a:pt x="63" y="1777"/>
                    <a:pt x="63" y="1777"/>
                  </a:cubicBezTo>
                  <a:cubicBezTo>
                    <a:pt x="64" y="1777"/>
                    <a:pt x="65" y="1777"/>
                    <a:pt x="65" y="1778"/>
                  </a:cubicBezTo>
                  <a:cubicBezTo>
                    <a:pt x="65" y="1778"/>
                    <a:pt x="65" y="1778"/>
                    <a:pt x="65" y="1778"/>
                  </a:cubicBezTo>
                  <a:cubicBezTo>
                    <a:pt x="67" y="1801"/>
                    <a:pt x="72" y="1824"/>
                    <a:pt x="80" y="1843"/>
                  </a:cubicBezTo>
                  <a:cubicBezTo>
                    <a:pt x="80" y="1843"/>
                    <a:pt x="80" y="1843"/>
                    <a:pt x="80" y="1843"/>
                  </a:cubicBezTo>
                  <a:cubicBezTo>
                    <a:pt x="80" y="1844"/>
                    <a:pt x="80" y="1844"/>
                    <a:pt x="80" y="1845"/>
                  </a:cubicBezTo>
                  <a:cubicBezTo>
                    <a:pt x="80" y="1845"/>
                    <a:pt x="80" y="1845"/>
                    <a:pt x="80" y="1845"/>
                  </a:cubicBezTo>
                  <a:cubicBezTo>
                    <a:pt x="79" y="1845"/>
                    <a:pt x="79" y="1845"/>
                    <a:pt x="78" y="1845"/>
                  </a:cubicBezTo>
                  <a:cubicBezTo>
                    <a:pt x="78" y="1845"/>
                    <a:pt x="78" y="1845"/>
                    <a:pt x="78" y="1845"/>
                  </a:cubicBezTo>
                  <a:cubicBezTo>
                    <a:pt x="20" y="1845"/>
                    <a:pt x="20" y="1845"/>
                    <a:pt x="20" y="1845"/>
                  </a:cubicBezTo>
                  <a:close/>
                  <a:moveTo>
                    <a:pt x="76" y="1842"/>
                  </a:moveTo>
                  <a:cubicBezTo>
                    <a:pt x="69" y="1823"/>
                    <a:pt x="65" y="1802"/>
                    <a:pt x="62" y="1780"/>
                  </a:cubicBezTo>
                  <a:cubicBezTo>
                    <a:pt x="62" y="1780"/>
                    <a:pt x="62" y="1780"/>
                    <a:pt x="62" y="1780"/>
                  </a:cubicBezTo>
                  <a:cubicBezTo>
                    <a:pt x="22" y="1780"/>
                    <a:pt x="22" y="1780"/>
                    <a:pt x="22" y="1780"/>
                  </a:cubicBezTo>
                  <a:cubicBezTo>
                    <a:pt x="21" y="1794"/>
                    <a:pt x="21" y="1809"/>
                    <a:pt x="21" y="1824"/>
                  </a:cubicBezTo>
                  <a:cubicBezTo>
                    <a:pt x="21" y="1824"/>
                    <a:pt x="21" y="1824"/>
                    <a:pt x="21" y="1824"/>
                  </a:cubicBezTo>
                  <a:cubicBezTo>
                    <a:pt x="21" y="1830"/>
                    <a:pt x="21" y="1836"/>
                    <a:pt x="21" y="1842"/>
                  </a:cubicBezTo>
                  <a:cubicBezTo>
                    <a:pt x="21" y="1842"/>
                    <a:pt x="21" y="1842"/>
                    <a:pt x="21" y="1842"/>
                  </a:cubicBezTo>
                  <a:cubicBezTo>
                    <a:pt x="76" y="1842"/>
                    <a:pt x="76" y="1842"/>
                    <a:pt x="76" y="1842"/>
                  </a:cubicBezTo>
                  <a:close/>
                  <a:moveTo>
                    <a:pt x="21" y="1780"/>
                  </a:moveTo>
                  <a:cubicBezTo>
                    <a:pt x="21" y="1778"/>
                    <a:pt x="21" y="1778"/>
                    <a:pt x="21" y="1778"/>
                  </a:cubicBezTo>
                  <a:cubicBezTo>
                    <a:pt x="21" y="1780"/>
                    <a:pt x="21" y="1780"/>
                    <a:pt x="21" y="1780"/>
                  </a:cubicBezTo>
                  <a:close/>
                  <a:moveTo>
                    <a:pt x="1936" y="1642"/>
                  </a:moveTo>
                  <a:cubicBezTo>
                    <a:pt x="1936" y="1642"/>
                    <a:pt x="1935" y="1642"/>
                    <a:pt x="1935" y="1641"/>
                  </a:cubicBezTo>
                  <a:cubicBezTo>
                    <a:pt x="1935" y="1641"/>
                    <a:pt x="1935" y="1641"/>
                    <a:pt x="1935" y="1641"/>
                  </a:cubicBezTo>
                  <a:cubicBezTo>
                    <a:pt x="1935" y="1641"/>
                    <a:pt x="1935" y="1641"/>
                    <a:pt x="1935" y="1640"/>
                  </a:cubicBezTo>
                  <a:cubicBezTo>
                    <a:pt x="1935" y="1640"/>
                    <a:pt x="1935" y="1640"/>
                    <a:pt x="1935" y="1640"/>
                  </a:cubicBezTo>
                  <a:cubicBezTo>
                    <a:pt x="1937" y="1619"/>
                    <a:pt x="1940" y="1597"/>
                    <a:pt x="1943" y="1575"/>
                  </a:cubicBezTo>
                  <a:cubicBezTo>
                    <a:pt x="1943" y="1575"/>
                    <a:pt x="1943" y="1575"/>
                    <a:pt x="1943" y="1575"/>
                  </a:cubicBezTo>
                  <a:cubicBezTo>
                    <a:pt x="1943" y="1574"/>
                    <a:pt x="1944" y="1573"/>
                    <a:pt x="1944" y="1573"/>
                  </a:cubicBezTo>
                  <a:cubicBezTo>
                    <a:pt x="1944" y="1573"/>
                    <a:pt x="1944" y="1573"/>
                    <a:pt x="1944" y="1573"/>
                  </a:cubicBezTo>
                  <a:cubicBezTo>
                    <a:pt x="1992" y="1573"/>
                    <a:pt x="1992" y="1573"/>
                    <a:pt x="1992" y="1573"/>
                  </a:cubicBezTo>
                  <a:cubicBezTo>
                    <a:pt x="1992" y="1573"/>
                    <a:pt x="1993" y="1574"/>
                    <a:pt x="1993" y="1575"/>
                  </a:cubicBezTo>
                  <a:cubicBezTo>
                    <a:pt x="1993" y="1575"/>
                    <a:pt x="1993" y="1575"/>
                    <a:pt x="1993" y="1575"/>
                  </a:cubicBezTo>
                  <a:cubicBezTo>
                    <a:pt x="1995" y="1596"/>
                    <a:pt x="1996" y="1618"/>
                    <a:pt x="1997" y="1640"/>
                  </a:cubicBezTo>
                  <a:cubicBezTo>
                    <a:pt x="1997" y="1640"/>
                    <a:pt x="1997" y="1640"/>
                    <a:pt x="1997" y="1640"/>
                  </a:cubicBezTo>
                  <a:cubicBezTo>
                    <a:pt x="1996" y="1640"/>
                    <a:pt x="1996" y="1640"/>
                    <a:pt x="1996" y="1640"/>
                  </a:cubicBezTo>
                  <a:cubicBezTo>
                    <a:pt x="1996" y="1639"/>
                    <a:pt x="1996" y="1639"/>
                    <a:pt x="1996" y="1639"/>
                  </a:cubicBezTo>
                  <a:cubicBezTo>
                    <a:pt x="1996" y="1640"/>
                    <a:pt x="1996" y="1640"/>
                    <a:pt x="1996" y="1640"/>
                  </a:cubicBezTo>
                  <a:cubicBezTo>
                    <a:pt x="1997" y="1640"/>
                    <a:pt x="1997" y="1640"/>
                    <a:pt x="1997" y="1640"/>
                  </a:cubicBezTo>
                  <a:cubicBezTo>
                    <a:pt x="1997" y="1641"/>
                    <a:pt x="1997" y="1641"/>
                    <a:pt x="1997" y="1641"/>
                  </a:cubicBezTo>
                  <a:cubicBezTo>
                    <a:pt x="1997" y="1641"/>
                    <a:pt x="1997" y="1641"/>
                    <a:pt x="1997" y="1641"/>
                  </a:cubicBezTo>
                  <a:cubicBezTo>
                    <a:pt x="1997" y="1642"/>
                    <a:pt x="1996" y="1642"/>
                    <a:pt x="1996" y="1642"/>
                  </a:cubicBezTo>
                  <a:cubicBezTo>
                    <a:pt x="1996" y="1642"/>
                    <a:pt x="1996" y="1642"/>
                    <a:pt x="1996" y="1642"/>
                  </a:cubicBezTo>
                  <a:cubicBezTo>
                    <a:pt x="1936" y="1642"/>
                    <a:pt x="1936" y="1642"/>
                    <a:pt x="1936" y="1642"/>
                  </a:cubicBezTo>
                  <a:close/>
                  <a:moveTo>
                    <a:pt x="1994" y="1639"/>
                  </a:moveTo>
                  <a:cubicBezTo>
                    <a:pt x="1993" y="1618"/>
                    <a:pt x="1992" y="1597"/>
                    <a:pt x="1990" y="1576"/>
                  </a:cubicBezTo>
                  <a:cubicBezTo>
                    <a:pt x="1990" y="1576"/>
                    <a:pt x="1990" y="1576"/>
                    <a:pt x="1990" y="1576"/>
                  </a:cubicBezTo>
                  <a:cubicBezTo>
                    <a:pt x="1946" y="1576"/>
                    <a:pt x="1946" y="1576"/>
                    <a:pt x="1946" y="1576"/>
                  </a:cubicBezTo>
                  <a:cubicBezTo>
                    <a:pt x="1943" y="1598"/>
                    <a:pt x="1940" y="1618"/>
                    <a:pt x="1938" y="1639"/>
                  </a:cubicBezTo>
                  <a:cubicBezTo>
                    <a:pt x="1938" y="1639"/>
                    <a:pt x="1938" y="1639"/>
                    <a:pt x="1938" y="1639"/>
                  </a:cubicBezTo>
                  <a:cubicBezTo>
                    <a:pt x="1994" y="1639"/>
                    <a:pt x="1994" y="1639"/>
                    <a:pt x="1994" y="1639"/>
                  </a:cubicBezTo>
                  <a:close/>
                  <a:moveTo>
                    <a:pt x="24" y="1642"/>
                  </a:moveTo>
                  <a:cubicBezTo>
                    <a:pt x="23" y="1642"/>
                    <a:pt x="22" y="1641"/>
                    <a:pt x="22" y="1641"/>
                  </a:cubicBezTo>
                  <a:cubicBezTo>
                    <a:pt x="22" y="1641"/>
                    <a:pt x="22" y="1641"/>
                    <a:pt x="22" y="1641"/>
                  </a:cubicBezTo>
                  <a:cubicBezTo>
                    <a:pt x="21" y="1619"/>
                    <a:pt x="18" y="1597"/>
                    <a:pt x="16" y="1575"/>
                  </a:cubicBezTo>
                  <a:cubicBezTo>
                    <a:pt x="16" y="1575"/>
                    <a:pt x="16" y="1575"/>
                    <a:pt x="16" y="1575"/>
                  </a:cubicBezTo>
                  <a:cubicBezTo>
                    <a:pt x="16" y="1575"/>
                    <a:pt x="16" y="1574"/>
                    <a:pt x="16" y="1574"/>
                  </a:cubicBezTo>
                  <a:cubicBezTo>
                    <a:pt x="16" y="1574"/>
                    <a:pt x="16" y="1574"/>
                    <a:pt x="16" y="1574"/>
                  </a:cubicBezTo>
                  <a:cubicBezTo>
                    <a:pt x="16" y="1574"/>
                    <a:pt x="17" y="1573"/>
                    <a:pt x="17" y="1573"/>
                  </a:cubicBezTo>
                  <a:cubicBezTo>
                    <a:pt x="17" y="1573"/>
                    <a:pt x="17" y="1573"/>
                    <a:pt x="17" y="1573"/>
                  </a:cubicBezTo>
                  <a:cubicBezTo>
                    <a:pt x="68" y="1573"/>
                    <a:pt x="68" y="1573"/>
                    <a:pt x="68" y="1573"/>
                  </a:cubicBezTo>
                  <a:cubicBezTo>
                    <a:pt x="69" y="1573"/>
                    <a:pt x="69" y="1574"/>
                    <a:pt x="69" y="1574"/>
                  </a:cubicBezTo>
                  <a:cubicBezTo>
                    <a:pt x="69" y="1574"/>
                    <a:pt x="69" y="1574"/>
                    <a:pt x="69" y="1574"/>
                  </a:cubicBezTo>
                  <a:cubicBezTo>
                    <a:pt x="70" y="1574"/>
                    <a:pt x="70" y="1575"/>
                    <a:pt x="70" y="1575"/>
                  </a:cubicBezTo>
                  <a:cubicBezTo>
                    <a:pt x="70" y="1575"/>
                    <a:pt x="70" y="1575"/>
                    <a:pt x="70" y="1575"/>
                  </a:cubicBezTo>
                  <a:cubicBezTo>
                    <a:pt x="67" y="1597"/>
                    <a:pt x="65" y="1619"/>
                    <a:pt x="63" y="1641"/>
                  </a:cubicBezTo>
                  <a:cubicBezTo>
                    <a:pt x="63" y="1641"/>
                    <a:pt x="63" y="1641"/>
                    <a:pt x="63" y="1641"/>
                  </a:cubicBezTo>
                  <a:cubicBezTo>
                    <a:pt x="63" y="1641"/>
                    <a:pt x="63" y="1642"/>
                    <a:pt x="62" y="1642"/>
                  </a:cubicBezTo>
                  <a:cubicBezTo>
                    <a:pt x="62" y="1642"/>
                    <a:pt x="62" y="1642"/>
                    <a:pt x="62" y="1642"/>
                  </a:cubicBezTo>
                  <a:cubicBezTo>
                    <a:pt x="24" y="1642"/>
                    <a:pt x="24" y="1642"/>
                    <a:pt x="24" y="1642"/>
                  </a:cubicBezTo>
                  <a:close/>
                  <a:moveTo>
                    <a:pt x="60" y="1639"/>
                  </a:moveTo>
                  <a:cubicBezTo>
                    <a:pt x="62" y="1618"/>
                    <a:pt x="64" y="1597"/>
                    <a:pt x="67" y="1576"/>
                  </a:cubicBezTo>
                  <a:cubicBezTo>
                    <a:pt x="67" y="1576"/>
                    <a:pt x="67" y="1576"/>
                    <a:pt x="67" y="1576"/>
                  </a:cubicBezTo>
                  <a:cubicBezTo>
                    <a:pt x="19" y="1576"/>
                    <a:pt x="19" y="1576"/>
                    <a:pt x="19" y="1576"/>
                  </a:cubicBezTo>
                  <a:cubicBezTo>
                    <a:pt x="21" y="1597"/>
                    <a:pt x="24" y="1618"/>
                    <a:pt x="25" y="1639"/>
                  </a:cubicBezTo>
                  <a:cubicBezTo>
                    <a:pt x="25" y="1639"/>
                    <a:pt x="25" y="1639"/>
                    <a:pt x="25" y="1639"/>
                  </a:cubicBezTo>
                  <a:cubicBezTo>
                    <a:pt x="60" y="1639"/>
                    <a:pt x="60" y="1639"/>
                    <a:pt x="60" y="1639"/>
                  </a:cubicBezTo>
                  <a:close/>
                  <a:moveTo>
                    <a:pt x="17" y="1576"/>
                  </a:moveTo>
                  <a:cubicBezTo>
                    <a:pt x="17" y="1575"/>
                    <a:pt x="17" y="1575"/>
                    <a:pt x="17" y="1575"/>
                  </a:cubicBezTo>
                  <a:cubicBezTo>
                    <a:pt x="17" y="1576"/>
                    <a:pt x="17" y="1576"/>
                    <a:pt x="17" y="1576"/>
                  </a:cubicBezTo>
                  <a:close/>
                  <a:moveTo>
                    <a:pt x="1950" y="1439"/>
                  </a:moveTo>
                  <a:cubicBezTo>
                    <a:pt x="1949" y="1439"/>
                    <a:pt x="1949" y="1439"/>
                    <a:pt x="1949" y="1438"/>
                  </a:cubicBezTo>
                  <a:cubicBezTo>
                    <a:pt x="1949" y="1438"/>
                    <a:pt x="1949" y="1438"/>
                    <a:pt x="1949" y="1438"/>
                  </a:cubicBezTo>
                  <a:cubicBezTo>
                    <a:pt x="1949" y="1438"/>
                    <a:pt x="1948" y="1438"/>
                    <a:pt x="1948" y="1437"/>
                  </a:cubicBezTo>
                  <a:cubicBezTo>
                    <a:pt x="1948" y="1437"/>
                    <a:pt x="1948" y="1437"/>
                    <a:pt x="1948" y="1437"/>
                  </a:cubicBezTo>
                  <a:cubicBezTo>
                    <a:pt x="1949" y="1426"/>
                    <a:pt x="1949" y="1416"/>
                    <a:pt x="1949" y="1405"/>
                  </a:cubicBezTo>
                  <a:cubicBezTo>
                    <a:pt x="1949" y="1405"/>
                    <a:pt x="1949" y="1405"/>
                    <a:pt x="1949" y="1405"/>
                  </a:cubicBezTo>
                  <a:cubicBezTo>
                    <a:pt x="1949" y="1394"/>
                    <a:pt x="1949" y="1383"/>
                    <a:pt x="1948" y="1372"/>
                  </a:cubicBezTo>
                  <a:cubicBezTo>
                    <a:pt x="1948" y="1372"/>
                    <a:pt x="1948" y="1372"/>
                    <a:pt x="1948" y="1372"/>
                  </a:cubicBezTo>
                  <a:cubicBezTo>
                    <a:pt x="1948" y="1371"/>
                    <a:pt x="1949" y="1371"/>
                    <a:pt x="1949" y="1371"/>
                  </a:cubicBezTo>
                  <a:cubicBezTo>
                    <a:pt x="1949" y="1371"/>
                    <a:pt x="1949" y="1371"/>
                    <a:pt x="1949" y="1371"/>
                  </a:cubicBezTo>
                  <a:cubicBezTo>
                    <a:pt x="1949" y="1370"/>
                    <a:pt x="1949" y="1370"/>
                    <a:pt x="1950" y="1370"/>
                  </a:cubicBezTo>
                  <a:cubicBezTo>
                    <a:pt x="1950" y="1370"/>
                    <a:pt x="1950" y="1370"/>
                    <a:pt x="1950" y="1370"/>
                  </a:cubicBezTo>
                  <a:cubicBezTo>
                    <a:pt x="1984" y="1370"/>
                    <a:pt x="1984" y="1370"/>
                    <a:pt x="1984" y="1370"/>
                  </a:cubicBezTo>
                  <a:cubicBezTo>
                    <a:pt x="1985" y="1370"/>
                    <a:pt x="1985" y="1370"/>
                    <a:pt x="1985" y="1371"/>
                  </a:cubicBezTo>
                  <a:cubicBezTo>
                    <a:pt x="1985" y="1371"/>
                    <a:pt x="1985" y="1371"/>
                    <a:pt x="1985" y="1371"/>
                  </a:cubicBezTo>
                  <a:cubicBezTo>
                    <a:pt x="1986" y="1371"/>
                    <a:pt x="1986" y="1371"/>
                    <a:pt x="1986" y="1372"/>
                  </a:cubicBezTo>
                  <a:cubicBezTo>
                    <a:pt x="1986" y="1372"/>
                    <a:pt x="1986" y="1372"/>
                    <a:pt x="1986" y="1372"/>
                  </a:cubicBezTo>
                  <a:cubicBezTo>
                    <a:pt x="1985" y="1389"/>
                    <a:pt x="1985" y="1407"/>
                    <a:pt x="1985" y="1425"/>
                  </a:cubicBezTo>
                  <a:cubicBezTo>
                    <a:pt x="1985" y="1425"/>
                    <a:pt x="1985" y="1425"/>
                    <a:pt x="1985" y="1425"/>
                  </a:cubicBezTo>
                  <a:cubicBezTo>
                    <a:pt x="1985" y="1425"/>
                    <a:pt x="1985" y="1426"/>
                    <a:pt x="1985" y="1426"/>
                  </a:cubicBezTo>
                  <a:cubicBezTo>
                    <a:pt x="1985" y="1426"/>
                    <a:pt x="1985" y="1426"/>
                    <a:pt x="1985" y="1426"/>
                  </a:cubicBezTo>
                  <a:cubicBezTo>
                    <a:pt x="1985" y="1430"/>
                    <a:pt x="1985" y="1433"/>
                    <a:pt x="1985" y="1437"/>
                  </a:cubicBezTo>
                  <a:cubicBezTo>
                    <a:pt x="1985" y="1437"/>
                    <a:pt x="1985" y="1437"/>
                    <a:pt x="1985" y="1437"/>
                  </a:cubicBezTo>
                  <a:cubicBezTo>
                    <a:pt x="1985" y="1438"/>
                    <a:pt x="1985" y="1438"/>
                    <a:pt x="1984" y="1438"/>
                  </a:cubicBezTo>
                  <a:cubicBezTo>
                    <a:pt x="1984" y="1438"/>
                    <a:pt x="1984" y="1438"/>
                    <a:pt x="1984" y="1438"/>
                  </a:cubicBezTo>
                  <a:cubicBezTo>
                    <a:pt x="1984" y="1439"/>
                    <a:pt x="1984" y="1439"/>
                    <a:pt x="1983" y="1439"/>
                  </a:cubicBezTo>
                  <a:cubicBezTo>
                    <a:pt x="1983" y="1439"/>
                    <a:pt x="1983" y="1439"/>
                    <a:pt x="1983" y="1439"/>
                  </a:cubicBezTo>
                  <a:cubicBezTo>
                    <a:pt x="1950" y="1439"/>
                    <a:pt x="1950" y="1439"/>
                    <a:pt x="1950" y="1439"/>
                  </a:cubicBezTo>
                  <a:close/>
                  <a:moveTo>
                    <a:pt x="1982" y="1436"/>
                  </a:moveTo>
                  <a:cubicBezTo>
                    <a:pt x="1982" y="1432"/>
                    <a:pt x="1982" y="1429"/>
                    <a:pt x="1982" y="1426"/>
                  </a:cubicBezTo>
                  <a:cubicBezTo>
                    <a:pt x="1982" y="1426"/>
                    <a:pt x="1982" y="1426"/>
                    <a:pt x="1982" y="1426"/>
                  </a:cubicBezTo>
                  <a:cubicBezTo>
                    <a:pt x="1982" y="1426"/>
                    <a:pt x="1982" y="1425"/>
                    <a:pt x="1982" y="1425"/>
                  </a:cubicBezTo>
                  <a:cubicBezTo>
                    <a:pt x="1982" y="1425"/>
                    <a:pt x="1982" y="1425"/>
                    <a:pt x="1982" y="1425"/>
                  </a:cubicBezTo>
                  <a:cubicBezTo>
                    <a:pt x="1982" y="1408"/>
                    <a:pt x="1982" y="1390"/>
                    <a:pt x="1983" y="1373"/>
                  </a:cubicBezTo>
                  <a:cubicBezTo>
                    <a:pt x="1983" y="1373"/>
                    <a:pt x="1983" y="1373"/>
                    <a:pt x="1983" y="1373"/>
                  </a:cubicBezTo>
                  <a:cubicBezTo>
                    <a:pt x="1951" y="1373"/>
                    <a:pt x="1951" y="1373"/>
                    <a:pt x="1951" y="1373"/>
                  </a:cubicBezTo>
                  <a:cubicBezTo>
                    <a:pt x="1952" y="1384"/>
                    <a:pt x="1952" y="1394"/>
                    <a:pt x="1952" y="1405"/>
                  </a:cubicBezTo>
                  <a:cubicBezTo>
                    <a:pt x="1952" y="1405"/>
                    <a:pt x="1952" y="1405"/>
                    <a:pt x="1952" y="1405"/>
                  </a:cubicBezTo>
                  <a:cubicBezTo>
                    <a:pt x="1952" y="1415"/>
                    <a:pt x="1952" y="1425"/>
                    <a:pt x="1951" y="1436"/>
                  </a:cubicBezTo>
                  <a:cubicBezTo>
                    <a:pt x="1951" y="1436"/>
                    <a:pt x="1951" y="1436"/>
                    <a:pt x="1951" y="1436"/>
                  </a:cubicBezTo>
                  <a:cubicBezTo>
                    <a:pt x="1982" y="1436"/>
                    <a:pt x="1982" y="1436"/>
                    <a:pt x="1982" y="1436"/>
                  </a:cubicBezTo>
                  <a:close/>
                  <a:moveTo>
                    <a:pt x="15" y="1439"/>
                  </a:moveTo>
                  <a:cubicBezTo>
                    <a:pt x="15" y="1439"/>
                    <a:pt x="14" y="1439"/>
                    <a:pt x="14" y="1438"/>
                  </a:cubicBezTo>
                  <a:cubicBezTo>
                    <a:pt x="14" y="1438"/>
                    <a:pt x="14" y="1438"/>
                    <a:pt x="14" y="1438"/>
                  </a:cubicBezTo>
                  <a:cubicBezTo>
                    <a:pt x="14" y="1438"/>
                    <a:pt x="14" y="1437"/>
                    <a:pt x="14" y="1437"/>
                  </a:cubicBezTo>
                  <a:cubicBezTo>
                    <a:pt x="14" y="1437"/>
                    <a:pt x="14" y="1437"/>
                    <a:pt x="14" y="1437"/>
                  </a:cubicBezTo>
                  <a:cubicBezTo>
                    <a:pt x="16" y="1415"/>
                    <a:pt x="18" y="1393"/>
                    <a:pt x="20" y="1372"/>
                  </a:cubicBezTo>
                  <a:cubicBezTo>
                    <a:pt x="20" y="1372"/>
                    <a:pt x="20" y="1372"/>
                    <a:pt x="20" y="1372"/>
                  </a:cubicBezTo>
                  <a:cubicBezTo>
                    <a:pt x="20" y="1371"/>
                    <a:pt x="21" y="1370"/>
                    <a:pt x="22" y="1370"/>
                  </a:cubicBezTo>
                  <a:cubicBezTo>
                    <a:pt x="22" y="1370"/>
                    <a:pt x="22" y="1370"/>
                    <a:pt x="22" y="1370"/>
                  </a:cubicBezTo>
                  <a:cubicBezTo>
                    <a:pt x="73" y="1370"/>
                    <a:pt x="73" y="1370"/>
                    <a:pt x="73" y="1370"/>
                  </a:cubicBezTo>
                  <a:cubicBezTo>
                    <a:pt x="74" y="1370"/>
                    <a:pt x="74" y="1371"/>
                    <a:pt x="74" y="1372"/>
                  </a:cubicBezTo>
                  <a:cubicBezTo>
                    <a:pt x="74" y="1372"/>
                    <a:pt x="74" y="1372"/>
                    <a:pt x="74" y="1372"/>
                  </a:cubicBezTo>
                  <a:cubicBezTo>
                    <a:pt x="75" y="1394"/>
                    <a:pt x="76" y="1415"/>
                    <a:pt x="76" y="1437"/>
                  </a:cubicBezTo>
                  <a:cubicBezTo>
                    <a:pt x="76" y="1437"/>
                    <a:pt x="76" y="1437"/>
                    <a:pt x="76" y="1437"/>
                  </a:cubicBezTo>
                  <a:cubicBezTo>
                    <a:pt x="76" y="1438"/>
                    <a:pt x="76" y="1438"/>
                    <a:pt x="76" y="1438"/>
                  </a:cubicBezTo>
                  <a:cubicBezTo>
                    <a:pt x="76" y="1438"/>
                    <a:pt x="76" y="1438"/>
                    <a:pt x="76" y="1438"/>
                  </a:cubicBezTo>
                  <a:cubicBezTo>
                    <a:pt x="75" y="1439"/>
                    <a:pt x="75" y="1439"/>
                    <a:pt x="75" y="1439"/>
                  </a:cubicBezTo>
                  <a:cubicBezTo>
                    <a:pt x="75" y="1439"/>
                    <a:pt x="75" y="1439"/>
                    <a:pt x="75" y="1439"/>
                  </a:cubicBezTo>
                  <a:cubicBezTo>
                    <a:pt x="15" y="1439"/>
                    <a:pt x="15" y="1439"/>
                    <a:pt x="15" y="1439"/>
                  </a:cubicBezTo>
                  <a:close/>
                  <a:moveTo>
                    <a:pt x="73" y="1436"/>
                  </a:moveTo>
                  <a:cubicBezTo>
                    <a:pt x="73" y="1415"/>
                    <a:pt x="72" y="1394"/>
                    <a:pt x="72" y="1373"/>
                  </a:cubicBezTo>
                  <a:cubicBezTo>
                    <a:pt x="72" y="1373"/>
                    <a:pt x="72" y="1373"/>
                    <a:pt x="72" y="1373"/>
                  </a:cubicBezTo>
                  <a:cubicBezTo>
                    <a:pt x="23" y="1373"/>
                    <a:pt x="23" y="1373"/>
                    <a:pt x="23" y="1373"/>
                  </a:cubicBezTo>
                  <a:cubicBezTo>
                    <a:pt x="21" y="1394"/>
                    <a:pt x="19" y="1414"/>
                    <a:pt x="17" y="1436"/>
                  </a:cubicBezTo>
                  <a:cubicBezTo>
                    <a:pt x="17" y="1436"/>
                    <a:pt x="17" y="1436"/>
                    <a:pt x="17" y="1436"/>
                  </a:cubicBezTo>
                  <a:cubicBezTo>
                    <a:pt x="73" y="1436"/>
                    <a:pt x="73" y="1436"/>
                    <a:pt x="73" y="1436"/>
                  </a:cubicBezTo>
                  <a:close/>
                  <a:moveTo>
                    <a:pt x="22" y="1373"/>
                  </a:moveTo>
                  <a:cubicBezTo>
                    <a:pt x="22" y="1372"/>
                    <a:pt x="22" y="1372"/>
                    <a:pt x="22" y="1372"/>
                  </a:cubicBezTo>
                  <a:cubicBezTo>
                    <a:pt x="22" y="1373"/>
                    <a:pt x="22" y="1373"/>
                    <a:pt x="22" y="1373"/>
                  </a:cubicBezTo>
                  <a:close/>
                  <a:moveTo>
                    <a:pt x="1944" y="1235"/>
                  </a:moveTo>
                  <a:cubicBezTo>
                    <a:pt x="1944" y="1234"/>
                    <a:pt x="1944" y="1234"/>
                    <a:pt x="1944" y="1234"/>
                  </a:cubicBezTo>
                  <a:cubicBezTo>
                    <a:pt x="1945" y="1234"/>
                    <a:pt x="1945" y="1234"/>
                    <a:pt x="1945" y="1234"/>
                  </a:cubicBezTo>
                  <a:cubicBezTo>
                    <a:pt x="1944" y="1234"/>
                    <a:pt x="1944" y="1234"/>
                    <a:pt x="1944" y="1234"/>
                  </a:cubicBezTo>
                  <a:cubicBezTo>
                    <a:pt x="1944" y="1235"/>
                    <a:pt x="1944" y="1235"/>
                    <a:pt x="1944" y="1235"/>
                  </a:cubicBezTo>
                  <a:cubicBezTo>
                    <a:pt x="1943" y="1235"/>
                    <a:pt x="1942" y="1235"/>
                    <a:pt x="1942" y="1234"/>
                  </a:cubicBezTo>
                  <a:cubicBezTo>
                    <a:pt x="1942" y="1234"/>
                    <a:pt x="1942" y="1234"/>
                    <a:pt x="1942" y="1234"/>
                  </a:cubicBezTo>
                  <a:cubicBezTo>
                    <a:pt x="1941" y="1220"/>
                    <a:pt x="1940" y="1206"/>
                    <a:pt x="1938" y="1193"/>
                  </a:cubicBezTo>
                  <a:cubicBezTo>
                    <a:pt x="1938" y="1193"/>
                    <a:pt x="1938" y="1193"/>
                    <a:pt x="1938" y="1193"/>
                  </a:cubicBezTo>
                  <a:cubicBezTo>
                    <a:pt x="1937" y="1185"/>
                    <a:pt x="1937" y="1177"/>
                    <a:pt x="1936" y="1169"/>
                  </a:cubicBezTo>
                  <a:cubicBezTo>
                    <a:pt x="1936" y="1169"/>
                    <a:pt x="1936" y="1169"/>
                    <a:pt x="1936" y="1169"/>
                  </a:cubicBezTo>
                  <a:cubicBezTo>
                    <a:pt x="1936" y="1168"/>
                    <a:pt x="1936" y="1168"/>
                    <a:pt x="1936" y="1167"/>
                  </a:cubicBezTo>
                  <a:cubicBezTo>
                    <a:pt x="1936" y="1167"/>
                    <a:pt x="1936" y="1167"/>
                    <a:pt x="1936" y="1167"/>
                  </a:cubicBezTo>
                  <a:cubicBezTo>
                    <a:pt x="1936" y="1167"/>
                    <a:pt x="1937" y="1167"/>
                    <a:pt x="1937" y="1167"/>
                  </a:cubicBezTo>
                  <a:cubicBezTo>
                    <a:pt x="1937" y="1167"/>
                    <a:pt x="1937" y="1167"/>
                    <a:pt x="1937" y="1167"/>
                  </a:cubicBezTo>
                  <a:cubicBezTo>
                    <a:pt x="1992" y="1167"/>
                    <a:pt x="1992" y="1167"/>
                    <a:pt x="1992" y="1167"/>
                  </a:cubicBezTo>
                  <a:cubicBezTo>
                    <a:pt x="1993" y="1167"/>
                    <a:pt x="1993" y="1168"/>
                    <a:pt x="1993" y="1168"/>
                  </a:cubicBezTo>
                  <a:cubicBezTo>
                    <a:pt x="1993" y="1168"/>
                    <a:pt x="1993" y="1168"/>
                    <a:pt x="1993" y="1168"/>
                  </a:cubicBezTo>
                  <a:cubicBezTo>
                    <a:pt x="1993" y="1173"/>
                    <a:pt x="1993" y="1177"/>
                    <a:pt x="1993" y="1181"/>
                  </a:cubicBezTo>
                  <a:cubicBezTo>
                    <a:pt x="1993" y="1181"/>
                    <a:pt x="1993" y="1181"/>
                    <a:pt x="1993" y="1181"/>
                  </a:cubicBezTo>
                  <a:cubicBezTo>
                    <a:pt x="1993" y="1199"/>
                    <a:pt x="1993" y="1216"/>
                    <a:pt x="1992" y="1234"/>
                  </a:cubicBezTo>
                  <a:cubicBezTo>
                    <a:pt x="1992" y="1234"/>
                    <a:pt x="1992" y="1234"/>
                    <a:pt x="1992" y="1234"/>
                  </a:cubicBezTo>
                  <a:cubicBezTo>
                    <a:pt x="1992" y="1235"/>
                    <a:pt x="1992" y="1235"/>
                    <a:pt x="1991" y="1235"/>
                  </a:cubicBezTo>
                  <a:cubicBezTo>
                    <a:pt x="1991" y="1235"/>
                    <a:pt x="1991" y="1235"/>
                    <a:pt x="1991" y="1235"/>
                  </a:cubicBezTo>
                  <a:cubicBezTo>
                    <a:pt x="1944" y="1235"/>
                    <a:pt x="1944" y="1235"/>
                    <a:pt x="1944" y="1235"/>
                  </a:cubicBezTo>
                  <a:close/>
                  <a:moveTo>
                    <a:pt x="1989" y="1232"/>
                  </a:moveTo>
                  <a:cubicBezTo>
                    <a:pt x="1990" y="1215"/>
                    <a:pt x="1990" y="1198"/>
                    <a:pt x="1990" y="1181"/>
                  </a:cubicBezTo>
                  <a:cubicBezTo>
                    <a:pt x="1990" y="1181"/>
                    <a:pt x="1990" y="1181"/>
                    <a:pt x="1990" y="1181"/>
                  </a:cubicBezTo>
                  <a:cubicBezTo>
                    <a:pt x="1990" y="1177"/>
                    <a:pt x="1990" y="1174"/>
                    <a:pt x="1990" y="1170"/>
                  </a:cubicBezTo>
                  <a:cubicBezTo>
                    <a:pt x="1990" y="1170"/>
                    <a:pt x="1990" y="1170"/>
                    <a:pt x="1990" y="1170"/>
                  </a:cubicBezTo>
                  <a:cubicBezTo>
                    <a:pt x="1939" y="1170"/>
                    <a:pt x="1939" y="1170"/>
                    <a:pt x="1939" y="1170"/>
                  </a:cubicBezTo>
                  <a:cubicBezTo>
                    <a:pt x="1940" y="1177"/>
                    <a:pt x="1940" y="1185"/>
                    <a:pt x="1941" y="1192"/>
                  </a:cubicBezTo>
                  <a:cubicBezTo>
                    <a:pt x="1941" y="1192"/>
                    <a:pt x="1941" y="1192"/>
                    <a:pt x="1941" y="1192"/>
                  </a:cubicBezTo>
                  <a:cubicBezTo>
                    <a:pt x="1943" y="1206"/>
                    <a:pt x="1944" y="1219"/>
                    <a:pt x="1945" y="1232"/>
                  </a:cubicBezTo>
                  <a:cubicBezTo>
                    <a:pt x="1945" y="1232"/>
                    <a:pt x="1945" y="1232"/>
                    <a:pt x="1945" y="1232"/>
                  </a:cubicBezTo>
                  <a:cubicBezTo>
                    <a:pt x="1989" y="1232"/>
                    <a:pt x="1989" y="1232"/>
                    <a:pt x="1989" y="1232"/>
                  </a:cubicBezTo>
                  <a:close/>
                  <a:moveTo>
                    <a:pt x="31" y="1235"/>
                  </a:moveTo>
                  <a:cubicBezTo>
                    <a:pt x="30" y="1235"/>
                    <a:pt x="30" y="1235"/>
                    <a:pt x="30" y="1235"/>
                  </a:cubicBezTo>
                  <a:cubicBezTo>
                    <a:pt x="30" y="1235"/>
                    <a:pt x="30" y="1235"/>
                    <a:pt x="30" y="1235"/>
                  </a:cubicBezTo>
                  <a:cubicBezTo>
                    <a:pt x="29" y="1235"/>
                    <a:pt x="29" y="1234"/>
                    <a:pt x="29" y="1234"/>
                  </a:cubicBezTo>
                  <a:cubicBezTo>
                    <a:pt x="29" y="1234"/>
                    <a:pt x="29" y="1234"/>
                    <a:pt x="29" y="1234"/>
                  </a:cubicBezTo>
                  <a:cubicBezTo>
                    <a:pt x="30" y="1212"/>
                    <a:pt x="31" y="1190"/>
                    <a:pt x="31" y="1168"/>
                  </a:cubicBezTo>
                  <a:cubicBezTo>
                    <a:pt x="31" y="1168"/>
                    <a:pt x="31" y="1168"/>
                    <a:pt x="31" y="1168"/>
                  </a:cubicBezTo>
                  <a:cubicBezTo>
                    <a:pt x="31" y="1168"/>
                    <a:pt x="32" y="1167"/>
                    <a:pt x="33" y="1167"/>
                  </a:cubicBezTo>
                  <a:cubicBezTo>
                    <a:pt x="33" y="1167"/>
                    <a:pt x="33" y="1167"/>
                    <a:pt x="33" y="1167"/>
                  </a:cubicBezTo>
                  <a:cubicBezTo>
                    <a:pt x="81" y="1167"/>
                    <a:pt x="81" y="1167"/>
                    <a:pt x="81" y="1167"/>
                  </a:cubicBezTo>
                  <a:cubicBezTo>
                    <a:pt x="81" y="1168"/>
                    <a:pt x="81" y="1168"/>
                    <a:pt x="81" y="1168"/>
                  </a:cubicBezTo>
                  <a:cubicBezTo>
                    <a:pt x="81" y="1167"/>
                    <a:pt x="81" y="1167"/>
                    <a:pt x="81" y="1167"/>
                  </a:cubicBezTo>
                  <a:cubicBezTo>
                    <a:pt x="82" y="1167"/>
                    <a:pt x="82" y="1167"/>
                    <a:pt x="82" y="1167"/>
                  </a:cubicBezTo>
                  <a:cubicBezTo>
                    <a:pt x="82" y="1167"/>
                    <a:pt x="82" y="1167"/>
                    <a:pt x="82" y="1167"/>
                  </a:cubicBezTo>
                  <a:cubicBezTo>
                    <a:pt x="83" y="1168"/>
                    <a:pt x="83" y="1168"/>
                    <a:pt x="83" y="1169"/>
                  </a:cubicBezTo>
                  <a:cubicBezTo>
                    <a:pt x="83" y="1169"/>
                    <a:pt x="83" y="1169"/>
                    <a:pt x="83" y="1169"/>
                  </a:cubicBezTo>
                  <a:cubicBezTo>
                    <a:pt x="82" y="1180"/>
                    <a:pt x="81" y="1192"/>
                    <a:pt x="79" y="1204"/>
                  </a:cubicBezTo>
                  <a:cubicBezTo>
                    <a:pt x="79" y="1204"/>
                    <a:pt x="79" y="1204"/>
                    <a:pt x="79" y="1204"/>
                  </a:cubicBezTo>
                  <a:cubicBezTo>
                    <a:pt x="78" y="1214"/>
                    <a:pt x="77" y="1224"/>
                    <a:pt x="76" y="1234"/>
                  </a:cubicBezTo>
                  <a:cubicBezTo>
                    <a:pt x="76" y="1234"/>
                    <a:pt x="76" y="1234"/>
                    <a:pt x="76" y="1234"/>
                  </a:cubicBezTo>
                  <a:cubicBezTo>
                    <a:pt x="76" y="1235"/>
                    <a:pt x="76" y="1235"/>
                    <a:pt x="75" y="1235"/>
                  </a:cubicBezTo>
                  <a:cubicBezTo>
                    <a:pt x="75" y="1235"/>
                    <a:pt x="75" y="1235"/>
                    <a:pt x="75" y="1235"/>
                  </a:cubicBezTo>
                  <a:cubicBezTo>
                    <a:pt x="31" y="1235"/>
                    <a:pt x="31" y="1235"/>
                    <a:pt x="31" y="1235"/>
                  </a:cubicBezTo>
                  <a:close/>
                  <a:moveTo>
                    <a:pt x="73" y="1232"/>
                  </a:moveTo>
                  <a:cubicBezTo>
                    <a:pt x="74" y="1223"/>
                    <a:pt x="75" y="1213"/>
                    <a:pt x="76" y="1204"/>
                  </a:cubicBezTo>
                  <a:cubicBezTo>
                    <a:pt x="76" y="1204"/>
                    <a:pt x="76" y="1204"/>
                    <a:pt x="76" y="1204"/>
                  </a:cubicBezTo>
                  <a:cubicBezTo>
                    <a:pt x="78" y="1192"/>
                    <a:pt x="79" y="1181"/>
                    <a:pt x="80" y="1170"/>
                  </a:cubicBezTo>
                  <a:cubicBezTo>
                    <a:pt x="80" y="1170"/>
                    <a:pt x="80" y="1170"/>
                    <a:pt x="80" y="1170"/>
                  </a:cubicBezTo>
                  <a:cubicBezTo>
                    <a:pt x="34" y="1170"/>
                    <a:pt x="34" y="1170"/>
                    <a:pt x="34" y="1170"/>
                  </a:cubicBezTo>
                  <a:cubicBezTo>
                    <a:pt x="34" y="1190"/>
                    <a:pt x="33" y="1211"/>
                    <a:pt x="32" y="1232"/>
                  </a:cubicBezTo>
                  <a:cubicBezTo>
                    <a:pt x="32" y="1232"/>
                    <a:pt x="32" y="1232"/>
                    <a:pt x="32" y="1232"/>
                  </a:cubicBezTo>
                  <a:cubicBezTo>
                    <a:pt x="73" y="1232"/>
                    <a:pt x="73" y="1232"/>
                    <a:pt x="73" y="1232"/>
                  </a:cubicBezTo>
                  <a:close/>
                  <a:moveTo>
                    <a:pt x="1926" y="1032"/>
                  </a:moveTo>
                  <a:cubicBezTo>
                    <a:pt x="1925" y="1032"/>
                    <a:pt x="1924" y="1031"/>
                    <a:pt x="1924" y="1031"/>
                  </a:cubicBezTo>
                  <a:cubicBezTo>
                    <a:pt x="1924" y="1031"/>
                    <a:pt x="1924" y="1031"/>
                    <a:pt x="1924" y="1031"/>
                  </a:cubicBezTo>
                  <a:cubicBezTo>
                    <a:pt x="1923" y="1009"/>
                    <a:pt x="1922" y="987"/>
                    <a:pt x="1921" y="965"/>
                  </a:cubicBezTo>
                  <a:cubicBezTo>
                    <a:pt x="1921" y="965"/>
                    <a:pt x="1921" y="965"/>
                    <a:pt x="1921" y="965"/>
                  </a:cubicBezTo>
                  <a:cubicBezTo>
                    <a:pt x="1921" y="965"/>
                    <a:pt x="1921" y="964"/>
                    <a:pt x="1921" y="964"/>
                  </a:cubicBezTo>
                  <a:cubicBezTo>
                    <a:pt x="1921" y="964"/>
                    <a:pt x="1921" y="964"/>
                    <a:pt x="1921" y="964"/>
                  </a:cubicBezTo>
                  <a:cubicBezTo>
                    <a:pt x="1922" y="964"/>
                    <a:pt x="1922" y="964"/>
                    <a:pt x="1922" y="964"/>
                  </a:cubicBezTo>
                  <a:cubicBezTo>
                    <a:pt x="1922" y="964"/>
                    <a:pt x="1922" y="964"/>
                    <a:pt x="1922" y="964"/>
                  </a:cubicBezTo>
                  <a:cubicBezTo>
                    <a:pt x="1975" y="964"/>
                    <a:pt x="1975" y="964"/>
                    <a:pt x="1975" y="964"/>
                  </a:cubicBezTo>
                  <a:cubicBezTo>
                    <a:pt x="1976" y="964"/>
                    <a:pt x="1977" y="964"/>
                    <a:pt x="1977" y="965"/>
                  </a:cubicBezTo>
                  <a:cubicBezTo>
                    <a:pt x="1977" y="965"/>
                    <a:pt x="1977" y="965"/>
                    <a:pt x="1977" y="965"/>
                  </a:cubicBezTo>
                  <a:cubicBezTo>
                    <a:pt x="1978" y="987"/>
                    <a:pt x="1981" y="1008"/>
                    <a:pt x="1983" y="1030"/>
                  </a:cubicBezTo>
                  <a:cubicBezTo>
                    <a:pt x="1983" y="1030"/>
                    <a:pt x="1983" y="1030"/>
                    <a:pt x="1983" y="1030"/>
                  </a:cubicBezTo>
                  <a:cubicBezTo>
                    <a:pt x="1981" y="1031"/>
                    <a:pt x="1981" y="1031"/>
                    <a:pt x="1981" y="1031"/>
                  </a:cubicBezTo>
                  <a:cubicBezTo>
                    <a:pt x="1981" y="1029"/>
                    <a:pt x="1981" y="1029"/>
                    <a:pt x="1981" y="1029"/>
                  </a:cubicBezTo>
                  <a:cubicBezTo>
                    <a:pt x="1981" y="1031"/>
                    <a:pt x="1981" y="1031"/>
                    <a:pt x="1981" y="1031"/>
                  </a:cubicBezTo>
                  <a:cubicBezTo>
                    <a:pt x="1983" y="1030"/>
                    <a:pt x="1983" y="1030"/>
                    <a:pt x="1983" y="1030"/>
                  </a:cubicBezTo>
                  <a:cubicBezTo>
                    <a:pt x="1983" y="1031"/>
                    <a:pt x="1983" y="1031"/>
                    <a:pt x="1982" y="1032"/>
                  </a:cubicBezTo>
                  <a:cubicBezTo>
                    <a:pt x="1982" y="1032"/>
                    <a:pt x="1982" y="1032"/>
                    <a:pt x="1982" y="1032"/>
                  </a:cubicBezTo>
                  <a:cubicBezTo>
                    <a:pt x="1982" y="1032"/>
                    <a:pt x="1982" y="1032"/>
                    <a:pt x="1981" y="1032"/>
                  </a:cubicBezTo>
                  <a:cubicBezTo>
                    <a:pt x="1981" y="1032"/>
                    <a:pt x="1981" y="1032"/>
                    <a:pt x="1981" y="1032"/>
                  </a:cubicBezTo>
                  <a:cubicBezTo>
                    <a:pt x="1926" y="1032"/>
                    <a:pt x="1926" y="1032"/>
                    <a:pt x="1926" y="1032"/>
                  </a:cubicBezTo>
                  <a:close/>
                  <a:moveTo>
                    <a:pt x="1980" y="1029"/>
                  </a:moveTo>
                  <a:cubicBezTo>
                    <a:pt x="1978" y="1008"/>
                    <a:pt x="1975" y="987"/>
                    <a:pt x="1974" y="967"/>
                  </a:cubicBezTo>
                  <a:cubicBezTo>
                    <a:pt x="1974" y="967"/>
                    <a:pt x="1974" y="967"/>
                    <a:pt x="1974" y="967"/>
                  </a:cubicBezTo>
                  <a:cubicBezTo>
                    <a:pt x="1924" y="967"/>
                    <a:pt x="1924" y="967"/>
                    <a:pt x="1924" y="967"/>
                  </a:cubicBezTo>
                  <a:cubicBezTo>
                    <a:pt x="1925" y="987"/>
                    <a:pt x="1926" y="1008"/>
                    <a:pt x="1927" y="1029"/>
                  </a:cubicBezTo>
                  <a:cubicBezTo>
                    <a:pt x="1927" y="1029"/>
                    <a:pt x="1927" y="1029"/>
                    <a:pt x="1927" y="1029"/>
                  </a:cubicBezTo>
                  <a:cubicBezTo>
                    <a:pt x="1980" y="1029"/>
                    <a:pt x="1980" y="1029"/>
                    <a:pt x="1980" y="1029"/>
                  </a:cubicBezTo>
                  <a:close/>
                  <a:moveTo>
                    <a:pt x="31" y="1032"/>
                  </a:moveTo>
                  <a:cubicBezTo>
                    <a:pt x="30" y="1032"/>
                    <a:pt x="30" y="1031"/>
                    <a:pt x="30" y="1031"/>
                  </a:cubicBezTo>
                  <a:cubicBezTo>
                    <a:pt x="30" y="1031"/>
                    <a:pt x="30" y="1031"/>
                    <a:pt x="30" y="1031"/>
                  </a:cubicBezTo>
                  <a:cubicBezTo>
                    <a:pt x="29" y="1009"/>
                    <a:pt x="28" y="987"/>
                    <a:pt x="27" y="965"/>
                  </a:cubicBezTo>
                  <a:cubicBezTo>
                    <a:pt x="27" y="965"/>
                    <a:pt x="27" y="965"/>
                    <a:pt x="27" y="965"/>
                  </a:cubicBezTo>
                  <a:cubicBezTo>
                    <a:pt x="27" y="965"/>
                    <a:pt x="27" y="964"/>
                    <a:pt x="27" y="964"/>
                  </a:cubicBezTo>
                  <a:cubicBezTo>
                    <a:pt x="27" y="964"/>
                    <a:pt x="27" y="964"/>
                    <a:pt x="27" y="964"/>
                  </a:cubicBezTo>
                  <a:cubicBezTo>
                    <a:pt x="27" y="964"/>
                    <a:pt x="28" y="964"/>
                    <a:pt x="28" y="964"/>
                  </a:cubicBezTo>
                  <a:cubicBezTo>
                    <a:pt x="28" y="964"/>
                    <a:pt x="28" y="964"/>
                    <a:pt x="28" y="964"/>
                  </a:cubicBezTo>
                  <a:cubicBezTo>
                    <a:pt x="74" y="964"/>
                    <a:pt x="74" y="964"/>
                    <a:pt x="74" y="964"/>
                  </a:cubicBezTo>
                  <a:cubicBezTo>
                    <a:pt x="74" y="964"/>
                    <a:pt x="75" y="964"/>
                    <a:pt x="75" y="965"/>
                  </a:cubicBezTo>
                  <a:cubicBezTo>
                    <a:pt x="75" y="965"/>
                    <a:pt x="75" y="965"/>
                    <a:pt x="75" y="965"/>
                  </a:cubicBezTo>
                  <a:cubicBezTo>
                    <a:pt x="77" y="987"/>
                    <a:pt x="80" y="1009"/>
                    <a:pt x="81" y="1031"/>
                  </a:cubicBezTo>
                  <a:cubicBezTo>
                    <a:pt x="81" y="1031"/>
                    <a:pt x="81" y="1031"/>
                    <a:pt x="81" y="1031"/>
                  </a:cubicBezTo>
                  <a:cubicBezTo>
                    <a:pt x="81" y="1031"/>
                    <a:pt x="81" y="1031"/>
                    <a:pt x="81" y="1032"/>
                  </a:cubicBezTo>
                  <a:cubicBezTo>
                    <a:pt x="81" y="1032"/>
                    <a:pt x="81" y="1032"/>
                    <a:pt x="81" y="1032"/>
                  </a:cubicBezTo>
                  <a:cubicBezTo>
                    <a:pt x="81" y="1032"/>
                    <a:pt x="80" y="1032"/>
                    <a:pt x="80" y="1032"/>
                  </a:cubicBezTo>
                  <a:cubicBezTo>
                    <a:pt x="80" y="1032"/>
                    <a:pt x="80" y="1032"/>
                    <a:pt x="80" y="1032"/>
                  </a:cubicBezTo>
                  <a:cubicBezTo>
                    <a:pt x="31" y="1032"/>
                    <a:pt x="31" y="1032"/>
                    <a:pt x="31" y="1032"/>
                  </a:cubicBezTo>
                  <a:close/>
                  <a:moveTo>
                    <a:pt x="78" y="1029"/>
                  </a:moveTo>
                  <a:cubicBezTo>
                    <a:pt x="77" y="1008"/>
                    <a:pt x="75" y="988"/>
                    <a:pt x="72" y="967"/>
                  </a:cubicBezTo>
                  <a:cubicBezTo>
                    <a:pt x="72" y="967"/>
                    <a:pt x="72" y="967"/>
                    <a:pt x="72" y="967"/>
                  </a:cubicBezTo>
                  <a:cubicBezTo>
                    <a:pt x="30" y="967"/>
                    <a:pt x="30" y="967"/>
                    <a:pt x="30" y="967"/>
                  </a:cubicBezTo>
                  <a:cubicBezTo>
                    <a:pt x="31" y="987"/>
                    <a:pt x="32" y="1008"/>
                    <a:pt x="33" y="1029"/>
                  </a:cubicBezTo>
                  <a:cubicBezTo>
                    <a:pt x="33" y="1029"/>
                    <a:pt x="33" y="1029"/>
                    <a:pt x="33" y="1029"/>
                  </a:cubicBezTo>
                  <a:cubicBezTo>
                    <a:pt x="78" y="1029"/>
                    <a:pt x="78" y="1029"/>
                    <a:pt x="78" y="1029"/>
                  </a:cubicBezTo>
                  <a:close/>
                  <a:moveTo>
                    <a:pt x="28" y="967"/>
                  </a:moveTo>
                  <a:cubicBezTo>
                    <a:pt x="28" y="965"/>
                    <a:pt x="28" y="965"/>
                    <a:pt x="28" y="965"/>
                  </a:cubicBezTo>
                  <a:cubicBezTo>
                    <a:pt x="28" y="967"/>
                    <a:pt x="28" y="967"/>
                    <a:pt x="28" y="967"/>
                  </a:cubicBezTo>
                  <a:close/>
                  <a:moveTo>
                    <a:pt x="1921" y="829"/>
                  </a:moveTo>
                  <a:cubicBezTo>
                    <a:pt x="1920" y="829"/>
                    <a:pt x="1920" y="829"/>
                    <a:pt x="1920" y="828"/>
                  </a:cubicBezTo>
                  <a:cubicBezTo>
                    <a:pt x="1920" y="828"/>
                    <a:pt x="1920" y="828"/>
                    <a:pt x="1920" y="828"/>
                  </a:cubicBezTo>
                  <a:cubicBezTo>
                    <a:pt x="1920" y="828"/>
                    <a:pt x="1919" y="828"/>
                    <a:pt x="1919" y="827"/>
                  </a:cubicBezTo>
                  <a:cubicBezTo>
                    <a:pt x="1919" y="827"/>
                    <a:pt x="1919" y="827"/>
                    <a:pt x="1919" y="827"/>
                  </a:cubicBezTo>
                  <a:cubicBezTo>
                    <a:pt x="1920" y="806"/>
                    <a:pt x="1920" y="784"/>
                    <a:pt x="1921" y="762"/>
                  </a:cubicBezTo>
                  <a:cubicBezTo>
                    <a:pt x="1921" y="762"/>
                    <a:pt x="1921" y="762"/>
                    <a:pt x="1921" y="762"/>
                  </a:cubicBezTo>
                  <a:cubicBezTo>
                    <a:pt x="1921" y="761"/>
                    <a:pt x="1922" y="760"/>
                    <a:pt x="1923" y="760"/>
                  </a:cubicBezTo>
                  <a:cubicBezTo>
                    <a:pt x="1923" y="760"/>
                    <a:pt x="1923" y="760"/>
                    <a:pt x="1923" y="760"/>
                  </a:cubicBezTo>
                  <a:cubicBezTo>
                    <a:pt x="1977" y="760"/>
                    <a:pt x="1977" y="760"/>
                    <a:pt x="1977" y="760"/>
                  </a:cubicBezTo>
                  <a:cubicBezTo>
                    <a:pt x="1978" y="760"/>
                    <a:pt x="1978" y="761"/>
                    <a:pt x="1978" y="761"/>
                  </a:cubicBezTo>
                  <a:cubicBezTo>
                    <a:pt x="1978" y="761"/>
                    <a:pt x="1978" y="761"/>
                    <a:pt x="1978" y="761"/>
                  </a:cubicBezTo>
                  <a:cubicBezTo>
                    <a:pt x="1979" y="761"/>
                    <a:pt x="1979" y="762"/>
                    <a:pt x="1979" y="762"/>
                  </a:cubicBezTo>
                  <a:cubicBezTo>
                    <a:pt x="1979" y="762"/>
                    <a:pt x="1979" y="762"/>
                    <a:pt x="1979" y="762"/>
                  </a:cubicBezTo>
                  <a:cubicBezTo>
                    <a:pt x="1978" y="765"/>
                    <a:pt x="1978" y="769"/>
                    <a:pt x="1978" y="772"/>
                  </a:cubicBezTo>
                  <a:cubicBezTo>
                    <a:pt x="1978" y="772"/>
                    <a:pt x="1978" y="772"/>
                    <a:pt x="1978" y="772"/>
                  </a:cubicBezTo>
                  <a:cubicBezTo>
                    <a:pt x="1975" y="791"/>
                    <a:pt x="1974" y="809"/>
                    <a:pt x="1973" y="827"/>
                  </a:cubicBezTo>
                  <a:cubicBezTo>
                    <a:pt x="1973" y="827"/>
                    <a:pt x="1973" y="827"/>
                    <a:pt x="1973" y="827"/>
                  </a:cubicBezTo>
                  <a:cubicBezTo>
                    <a:pt x="1973" y="828"/>
                    <a:pt x="1972" y="829"/>
                    <a:pt x="1971" y="829"/>
                  </a:cubicBezTo>
                  <a:cubicBezTo>
                    <a:pt x="1971" y="829"/>
                    <a:pt x="1971" y="829"/>
                    <a:pt x="1971" y="829"/>
                  </a:cubicBezTo>
                  <a:cubicBezTo>
                    <a:pt x="1921" y="829"/>
                    <a:pt x="1921" y="829"/>
                    <a:pt x="1921" y="829"/>
                  </a:cubicBezTo>
                  <a:close/>
                  <a:moveTo>
                    <a:pt x="1971" y="827"/>
                  </a:moveTo>
                  <a:cubicBezTo>
                    <a:pt x="1971" y="826"/>
                    <a:pt x="1971" y="826"/>
                    <a:pt x="1971" y="826"/>
                  </a:cubicBezTo>
                  <a:cubicBezTo>
                    <a:pt x="1971" y="827"/>
                    <a:pt x="1971" y="827"/>
                    <a:pt x="1971" y="827"/>
                  </a:cubicBezTo>
                  <a:close/>
                  <a:moveTo>
                    <a:pt x="1970" y="826"/>
                  </a:moveTo>
                  <a:cubicBezTo>
                    <a:pt x="1971" y="808"/>
                    <a:pt x="1972" y="790"/>
                    <a:pt x="1975" y="772"/>
                  </a:cubicBezTo>
                  <a:cubicBezTo>
                    <a:pt x="1975" y="772"/>
                    <a:pt x="1975" y="772"/>
                    <a:pt x="1975" y="772"/>
                  </a:cubicBezTo>
                  <a:cubicBezTo>
                    <a:pt x="1975" y="769"/>
                    <a:pt x="1975" y="766"/>
                    <a:pt x="1976" y="763"/>
                  </a:cubicBezTo>
                  <a:cubicBezTo>
                    <a:pt x="1976" y="763"/>
                    <a:pt x="1976" y="763"/>
                    <a:pt x="1976" y="763"/>
                  </a:cubicBezTo>
                  <a:cubicBezTo>
                    <a:pt x="1924" y="763"/>
                    <a:pt x="1924" y="763"/>
                    <a:pt x="1924" y="763"/>
                  </a:cubicBezTo>
                  <a:cubicBezTo>
                    <a:pt x="1923" y="784"/>
                    <a:pt x="1923" y="805"/>
                    <a:pt x="1922" y="826"/>
                  </a:cubicBezTo>
                  <a:cubicBezTo>
                    <a:pt x="1922" y="826"/>
                    <a:pt x="1922" y="826"/>
                    <a:pt x="1922" y="826"/>
                  </a:cubicBezTo>
                  <a:cubicBezTo>
                    <a:pt x="1970" y="826"/>
                    <a:pt x="1970" y="826"/>
                    <a:pt x="1970" y="826"/>
                  </a:cubicBezTo>
                  <a:close/>
                  <a:moveTo>
                    <a:pt x="17" y="829"/>
                  </a:moveTo>
                  <a:cubicBezTo>
                    <a:pt x="16" y="829"/>
                    <a:pt x="16" y="828"/>
                    <a:pt x="16" y="827"/>
                  </a:cubicBezTo>
                  <a:cubicBezTo>
                    <a:pt x="16" y="827"/>
                    <a:pt x="16" y="827"/>
                    <a:pt x="16" y="827"/>
                  </a:cubicBezTo>
                  <a:cubicBezTo>
                    <a:pt x="14" y="813"/>
                    <a:pt x="13" y="799"/>
                    <a:pt x="11" y="784"/>
                  </a:cubicBezTo>
                  <a:cubicBezTo>
                    <a:pt x="11" y="784"/>
                    <a:pt x="11" y="784"/>
                    <a:pt x="11" y="784"/>
                  </a:cubicBezTo>
                  <a:cubicBezTo>
                    <a:pt x="10" y="777"/>
                    <a:pt x="10" y="769"/>
                    <a:pt x="9" y="762"/>
                  </a:cubicBezTo>
                  <a:cubicBezTo>
                    <a:pt x="9" y="762"/>
                    <a:pt x="9" y="762"/>
                    <a:pt x="9" y="762"/>
                  </a:cubicBezTo>
                  <a:cubicBezTo>
                    <a:pt x="9" y="762"/>
                    <a:pt x="9" y="761"/>
                    <a:pt x="9" y="761"/>
                  </a:cubicBezTo>
                  <a:cubicBezTo>
                    <a:pt x="9" y="761"/>
                    <a:pt x="9" y="761"/>
                    <a:pt x="9" y="761"/>
                  </a:cubicBezTo>
                  <a:cubicBezTo>
                    <a:pt x="10" y="761"/>
                    <a:pt x="10" y="760"/>
                    <a:pt x="10" y="760"/>
                  </a:cubicBezTo>
                  <a:cubicBezTo>
                    <a:pt x="10" y="760"/>
                    <a:pt x="10" y="760"/>
                    <a:pt x="10" y="760"/>
                  </a:cubicBezTo>
                  <a:cubicBezTo>
                    <a:pt x="63" y="760"/>
                    <a:pt x="63" y="760"/>
                    <a:pt x="63" y="760"/>
                  </a:cubicBezTo>
                  <a:cubicBezTo>
                    <a:pt x="63" y="762"/>
                    <a:pt x="63" y="762"/>
                    <a:pt x="63" y="762"/>
                  </a:cubicBezTo>
                  <a:cubicBezTo>
                    <a:pt x="63" y="760"/>
                    <a:pt x="63" y="760"/>
                    <a:pt x="63" y="760"/>
                  </a:cubicBezTo>
                  <a:cubicBezTo>
                    <a:pt x="63" y="760"/>
                    <a:pt x="63" y="761"/>
                    <a:pt x="64" y="761"/>
                  </a:cubicBezTo>
                  <a:cubicBezTo>
                    <a:pt x="64" y="761"/>
                    <a:pt x="64" y="761"/>
                    <a:pt x="64" y="761"/>
                  </a:cubicBezTo>
                  <a:cubicBezTo>
                    <a:pt x="64" y="761"/>
                    <a:pt x="64" y="761"/>
                    <a:pt x="64" y="762"/>
                  </a:cubicBezTo>
                  <a:cubicBezTo>
                    <a:pt x="64" y="762"/>
                    <a:pt x="64" y="762"/>
                    <a:pt x="64" y="762"/>
                  </a:cubicBezTo>
                  <a:cubicBezTo>
                    <a:pt x="64" y="773"/>
                    <a:pt x="64" y="784"/>
                    <a:pt x="64" y="796"/>
                  </a:cubicBezTo>
                  <a:cubicBezTo>
                    <a:pt x="64" y="796"/>
                    <a:pt x="64" y="796"/>
                    <a:pt x="64" y="796"/>
                  </a:cubicBezTo>
                  <a:cubicBezTo>
                    <a:pt x="64" y="806"/>
                    <a:pt x="64" y="817"/>
                    <a:pt x="64" y="827"/>
                  </a:cubicBezTo>
                  <a:cubicBezTo>
                    <a:pt x="64" y="827"/>
                    <a:pt x="64" y="827"/>
                    <a:pt x="64" y="827"/>
                  </a:cubicBezTo>
                  <a:cubicBezTo>
                    <a:pt x="64" y="828"/>
                    <a:pt x="64" y="828"/>
                    <a:pt x="64" y="828"/>
                  </a:cubicBezTo>
                  <a:cubicBezTo>
                    <a:pt x="64" y="828"/>
                    <a:pt x="64" y="828"/>
                    <a:pt x="64" y="828"/>
                  </a:cubicBezTo>
                  <a:cubicBezTo>
                    <a:pt x="63" y="829"/>
                    <a:pt x="63" y="829"/>
                    <a:pt x="63" y="829"/>
                  </a:cubicBezTo>
                  <a:cubicBezTo>
                    <a:pt x="63" y="829"/>
                    <a:pt x="63" y="829"/>
                    <a:pt x="63" y="829"/>
                  </a:cubicBezTo>
                  <a:cubicBezTo>
                    <a:pt x="17" y="829"/>
                    <a:pt x="17" y="829"/>
                    <a:pt x="17" y="829"/>
                  </a:cubicBezTo>
                  <a:close/>
                  <a:moveTo>
                    <a:pt x="61" y="826"/>
                  </a:moveTo>
                  <a:cubicBezTo>
                    <a:pt x="61" y="816"/>
                    <a:pt x="61" y="806"/>
                    <a:pt x="61" y="796"/>
                  </a:cubicBezTo>
                  <a:cubicBezTo>
                    <a:pt x="61" y="796"/>
                    <a:pt x="61" y="796"/>
                    <a:pt x="61" y="796"/>
                  </a:cubicBezTo>
                  <a:cubicBezTo>
                    <a:pt x="61" y="785"/>
                    <a:pt x="61" y="774"/>
                    <a:pt x="61" y="763"/>
                  </a:cubicBezTo>
                  <a:cubicBezTo>
                    <a:pt x="61" y="763"/>
                    <a:pt x="61" y="763"/>
                    <a:pt x="61" y="763"/>
                  </a:cubicBezTo>
                  <a:cubicBezTo>
                    <a:pt x="12" y="763"/>
                    <a:pt x="12" y="763"/>
                    <a:pt x="12" y="763"/>
                  </a:cubicBezTo>
                  <a:cubicBezTo>
                    <a:pt x="13" y="770"/>
                    <a:pt x="13" y="777"/>
                    <a:pt x="14" y="784"/>
                  </a:cubicBezTo>
                  <a:cubicBezTo>
                    <a:pt x="14" y="784"/>
                    <a:pt x="14" y="784"/>
                    <a:pt x="14" y="784"/>
                  </a:cubicBezTo>
                  <a:cubicBezTo>
                    <a:pt x="16" y="798"/>
                    <a:pt x="17" y="812"/>
                    <a:pt x="18" y="826"/>
                  </a:cubicBezTo>
                  <a:cubicBezTo>
                    <a:pt x="18" y="826"/>
                    <a:pt x="18" y="826"/>
                    <a:pt x="18" y="826"/>
                  </a:cubicBezTo>
                  <a:cubicBezTo>
                    <a:pt x="61" y="826"/>
                    <a:pt x="61" y="826"/>
                    <a:pt x="61" y="826"/>
                  </a:cubicBezTo>
                  <a:close/>
                  <a:moveTo>
                    <a:pt x="1932" y="626"/>
                  </a:moveTo>
                  <a:cubicBezTo>
                    <a:pt x="1932" y="626"/>
                    <a:pt x="1931" y="625"/>
                    <a:pt x="1931" y="625"/>
                  </a:cubicBezTo>
                  <a:cubicBezTo>
                    <a:pt x="1931" y="625"/>
                    <a:pt x="1931" y="625"/>
                    <a:pt x="1931" y="625"/>
                  </a:cubicBezTo>
                  <a:cubicBezTo>
                    <a:pt x="1931" y="625"/>
                    <a:pt x="1931" y="624"/>
                    <a:pt x="1931" y="624"/>
                  </a:cubicBezTo>
                  <a:cubicBezTo>
                    <a:pt x="1931" y="624"/>
                    <a:pt x="1931" y="624"/>
                    <a:pt x="1931" y="624"/>
                  </a:cubicBezTo>
                  <a:cubicBezTo>
                    <a:pt x="1932" y="605"/>
                    <a:pt x="1934" y="585"/>
                    <a:pt x="1937" y="566"/>
                  </a:cubicBezTo>
                  <a:cubicBezTo>
                    <a:pt x="1937" y="566"/>
                    <a:pt x="1937" y="566"/>
                    <a:pt x="1937" y="566"/>
                  </a:cubicBezTo>
                  <a:cubicBezTo>
                    <a:pt x="1937" y="563"/>
                    <a:pt x="1937" y="561"/>
                    <a:pt x="1937" y="558"/>
                  </a:cubicBezTo>
                  <a:cubicBezTo>
                    <a:pt x="1937" y="558"/>
                    <a:pt x="1937" y="558"/>
                    <a:pt x="1937" y="558"/>
                  </a:cubicBezTo>
                  <a:cubicBezTo>
                    <a:pt x="1937" y="558"/>
                    <a:pt x="1938" y="557"/>
                    <a:pt x="1939" y="557"/>
                  </a:cubicBezTo>
                  <a:cubicBezTo>
                    <a:pt x="1939" y="557"/>
                    <a:pt x="1939" y="557"/>
                    <a:pt x="1939" y="557"/>
                  </a:cubicBezTo>
                  <a:cubicBezTo>
                    <a:pt x="1980" y="557"/>
                    <a:pt x="1980" y="557"/>
                    <a:pt x="1980" y="557"/>
                  </a:cubicBezTo>
                  <a:cubicBezTo>
                    <a:pt x="1981" y="557"/>
                    <a:pt x="1982" y="558"/>
                    <a:pt x="1982" y="559"/>
                  </a:cubicBezTo>
                  <a:cubicBezTo>
                    <a:pt x="1982" y="559"/>
                    <a:pt x="1982" y="559"/>
                    <a:pt x="1982" y="559"/>
                  </a:cubicBezTo>
                  <a:cubicBezTo>
                    <a:pt x="1983" y="580"/>
                    <a:pt x="1983" y="602"/>
                    <a:pt x="1984" y="624"/>
                  </a:cubicBezTo>
                  <a:cubicBezTo>
                    <a:pt x="1984" y="624"/>
                    <a:pt x="1984" y="624"/>
                    <a:pt x="1984" y="624"/>
                  </a:cubicBezTo>
                  <a:cubicBezTo>
                    <a:pt x="1984" y="624"/>
                    <a:pt x="1983" y="625"/>
                    <a:pt x="1983" y="625"/>
                  </a:cubicBezTo>
                  <a:cubicBezTo>
                    <a:pt x="1983" y="625"/>
                    <a:pt x="1983" y="625"/>
                    <a:pt x="1983" y="625"/>
                  </a:cubicBezTo>
                  <a:cubicBezTo>
                    <a:pt x="1983" y="625"/>
                    <a:pt x="1982" y="626"/>
                    <a:pt x="1982" y="626"/>
                  </a:cubicBezTo>
                  <a:cubicBezTo>
                    <a:pt x="1982" y="626"/>
                    <a:pt x="1982" y="626"/>
                    <a:pt x="1982" y="626"/>
                  </a:cubicBezTo>
                  <a:cubicBezTo>
                    <a:pt x="1932" y="626"/>
                    <a:pt x="1932" y="626"/>
                    <a:pt x="1932" y="626"/>
                  </a:cubicBezTo>
                  <a:close/>
                  <a:moveTo>
                    <a:pt x="1981" y="623"/>
                  </a:moveTo>
                  <a:cubicBezTo>
                    <a:pt x="1980" y="602"/>
                    <a:pt x="1980" y="581"/>
                    <a:pt x="1979" y="560"/>
                  </a:cubicBezTo>
                  <a:cubicBezTo>
                    <a:pt x="1979" y="560"/>
                    <a:pt x="1979" y="560"/>
                    <a:pt x="1979" y="560"/>
                  </a:cubicBezTo>
                  <a:cubicBezTo>
                    <a:pt x="1940" y="560"/>
                    <a:pt x="1940" y="560"/>
                    <a:pt x="1940" y="560"/>
                  </a:cubicBezTo>
                  <a:cubicBezTo>
                    <a:pt x="1940" y="562"/>
                    <a:pt x="1940" y="564"/>
                    <a:pt x="1939" y="566"/>
                  </a:cubicBezTo>
                  <a:cubicBezTo>
                    <a:pt x="1939" y="566"/>
                    <a:pt x="1939" y="566"/>
                    <a:pt x="1939" y="566"/>
                  </a:cubicBezTo>
                  <a:cubicBezTo>
                    <a:pt x="1937" y="585"/>
                    <a:pt x="1935" y="604"/>
                    <a:pt x="1934" y="623"/>
                  </a:cubicBezTo>
                  <a:cubicBezTo>
                    <a:pt x="1934" y="623"/>
                    <a:pt x="1934" y="623"/>
                    <a:pt x="1934" y="623"/>
                  </a:cubicBezTo>
                  <a:cubicBezTo>
                    <a:pt x="1981" y="623"/>
                    <a:pt x="1981" y="623"/>
                    <a:pt x="1981" y="623"/>
                  </a:cubicBezTo>
                  <a:close/>
                  <a:moveTo>
                    <a:pt x="2" y="626"/>
                  </a:moveTo>
                  <a:cubicBezTo>
                    <a:pt x="2" y="626"/>
                    <a:pt x="1" y="625"/>
                    <a:pt x="1" y="624"/>
                  </a:cubicBezTo>
                  <a:cubicBezTo>
                    <a:pt x="1" y="624"/>
                    <a:pt x="1" y="624"/>
                    <a:pt x="1" y="624"/>
                  </a:cubicBezTo>
                  <a:cubicBezTo>
                    <a:pt x="0" y="603"/>
                    <a:pt x="0" y="582"/>
                    <a:pt x="0" y="560"/>
                  </a:cubicBezTo>
                  <a:cubicBezTo>
                    <a:pt x="0" y="560"/>
                    <a:pt x="0" y="560"/>
                    <a:pt x="0" y="560"/>
                  </a:cubicBezTo>
                  <a:cubicBezTo>
                    <a:pt x="0" y="560"/>
                    <a:pt x="0" y="559"/>
                    <a:pt x="0" y="559"/>
                  </a:cubicBezTo>
                  <a:cubicBezTo>
                    <a:pt x="0" y="559"/>
                    <a:pt x="0" y="559"/>
                    <a:pt x="0" y="559"/>
                  </a:cubicBezTo>
                  <a:cubicBezTo>
                    <a:pt x="0" y="558"/>
                    <a:pt x="1" y="557"/>
                    <a:pt x="2" y="557"/>
                  </a:cubicBezTo>
                  <a:cubicBezTo>
                    <a:pt x="2" y="557"/>
                    <a:pt x="2" y="557"/>
                    <a:pt x="2" y="557"/>
                  </a:cubicBezTo>
                  <a:cubicBezTo>
                    <a:pt x="67" y="557"/>
                    <a:pt x="67" y="557"/>
                    <a:pt x="67" y="557"/>
                  </a:cubicBezTo>
                  <a:cubicBezTo>
                    <a:pt x="67" y="559"/>
                    <a:pt x="67" y="559"/>
                    <a:pt x="67" y="559"/>
                  </a:cubicBezTo>
                  <a:cubicBezTo>
                    <a:pt x="65" y="559"/>
                    <a:pt x="65" y="559"/>
                    <a:pt x="65" y="559"/>
                  </a:cubicBezTo>
                  <a:cubicBezTo>
                    <a:pt x="67" y="559"/>
                    <a:pt x="67" y="559"/>
                    <a:pt x="67" y="559"/>
                  </a:cubicBezTo>
                  <a:cubicBezTo>
                    <a:pt x="67" y="557"/>
                    <a:pt x="67" y="557"/>
                    <a:pt x="67" y="557"/>
                  </a:cubicBezTo>
                  <a:cubicBezTo>
                    <a:pt x="68" y="557"/>
                    <a:pt x="68" y="558"/>
                    <a:pt x="68" y="559"/>
                  </a:cubicBezTo>
                  <a:cubicBezTo>
                    <a:pt x="68" y="559"/>
                    <a:pt x="68" y="559"/>
                    <a:pt x="68" y="559"/>
                  </a:cubicBezTo>
                  <a:cubicBezTo>
                    <a:pt x="69" y="567"/>
                    <a:pt x="69" y="576"/>
                    <a:pt x="69" y="584"/>
                  </a:cubicBezTo>
                  <a:cubicBezTo>
                    <a:pt x="69" y="584"/>
                    <a:pt x="69" y="584"/>
                    <a:pt x="69" y="584"/>
                  </a:cubicBezTo>
                  <a:cubicBezTo>
                    <a:pt x="69" y="584"/>
                    <a:pt x="69" y="585"/>
                    <a:pt x="69" y="585"/>
                  </a:cubicBezTo>
                  <a:cubicBezTo>
                    <a:pt x="69" y="585"/>
                    <a:pt x="69" y="585"/>
                    <a:pt x="69" y="585"/>
                  </a:cubicBezTo>
                  <a:cubicBezTo>
                    <a:pt x="69" y="598"/>
                    <a:pt x="69" y="611"/>
                    <a:pt x="68" y="624"/>
                  </a:cubicBezTo>
                  <a:cubicBezTo>
                    <a:pt x="68" y="624"/>
                    <a:pt x="68" y="624"/>
                    <a:pt x="68" y="624"/>
                  </a:cubicBezTo>
                  <a:cubicBezTo>
                    <a:pt x="68" y="625"/>
                    <a:pt x="68" y="626"/>
                    <a:pt x="67" y="626"/>
                  </a:cubicBezTo>
                  <a:cubicBezTo>
                    <a:pt x="67" y="626"/>
                    <a:pt x="67" y="626"/>
                    <a:pt x="67" y="626"/>
                  </a:cubicBezTo>
                  <a:cubicBezTo>
                    <a:pt x="2" y="626"/>
                    <a:pt x="2" y="626"/>
                    <a:pt x="2" y="626"/>
                  </a:cubicBezTo>
                  <a:close/>
                  <a:moveTo>
                    <a:pt x="65" y="623"/>
                  </a:moveTo>
                  <a:cubicBezTo>
                    <a:pt x="66" y="610"/>
                    <a:pt x="66" y="598"/>
                    <a:pt x="66" y="585"/>
                  </a:cubicBezTo>
                  <a:cubicBezTo>
                    <a:pt x="66" y="585"/>
                    <a:pt x="66" y="585"/>
                    <a:pt x="66" y="585"/>
                  </a:cubicBezTo>
                  <a:cubicBezTo>
                    <a:pt x="66" y="585"/>
                    <a:pt x="66" y="584"/>
                    <a:pt x="66" y="584"/>
                  </a:cubicBezTo>
                  <a:cubicBezTo>
                    <a:pt x="66" y="584"/>
                    <a:pt x="66" y="584"/>
                    <a:pt x="66" y="584"/>
                  </a:cubicBezTo>
                  <a:cubicBezTo>
                    <a:pt x="66" y="576"/>
                    <a:pt x="66" y="568"/>
                    <a:pt x="65" y="560"/>
                  </a:cubicBezTo>
                  <a:cubicBezTo>
                    <a:pt x="65" y="560"/>
                    <a:pt x="65" y="560"/>
                    <a:pt x="65" y="560"/>
                  </a:cubicBezTo>
                  <a:cubicBezTo>
                    <a:pt x="3" y="560"/>
                    <a:pt x="3" y="560"/>
                    <a:pt x="3" y="560"/>
                  </a:cubicBezTo>
                  <a:cubicBezTo>
                    <a:pt x="3" y="560"/>
                    <a:pt x="3" y="560"/>
                    <a:pt x="3" y="560"/>
                  </a:cubicBezTo>
                  <a:cubicBezTo>
                    <a:pt x="3" y="560"/>
                    <a:pt x="3" y="560"/>
                    <a:pt x="3" y="560"/>
                  </a:cubicBezTo>
                  <a:cubicBezTo>
                    <a:pt x="3" y="581"/>
                    <a:pt x="3" y="602"/>
                    <a:pt x="4" y="623"/>
                  </a:cubicBezTo>
                  <a:cubicBezTo>
                    <a:pt x="4" y="623"/>
                    <a:pt x="4" y="623"/>
                    <a:pt x="4" y="623"/>
                  </a:cubicBezTo>
                  <a:cubicBezTo>
                    <a:pt x="65" y="623"/>
                    <a:pt x="65" y="623"/>
                    <a:pt x="65" y="623"/>
                  </a:cubicBezTo>
                  <a:close/>
                  <a:moveTo>
                    <a:pt x="1933" y="422"/>
                  </a:moveTo>
                  <a:cubicBezTo>
                    <a:pt x="1932" y="422"/>
                    <a:pt x="1932" y="422"/>
                    <a:pt x="1931" y="421"/>
                  </a:cubicBezTo>
                  <a:cubicBezTo>
                    <a:pt x="1931" y="421"/>
                    <a:pt x="1931" y="421"/>
                    <a:pt x="1931" y="421"/>
                  </a:cubicBezTo>
                  <a:cubicBezTo>
                    <a:pt x="1929" y="399"/>
                    <a:pt x="1927" y="378"/>
                    <a:pt x="1926" y="355"/>
                  </a:cubicBezTo>
                  <a:cubicBezTo>
                    <a:pt x="1926" y="355"/>
                    <a:pt x="1926" y="355"/>
                    <a:pt x="1926" y="355"/>
                  </a:cubicBezTo>
                  <a:cubicBezTo>
                    <a:pt x="1926" y="355"/>
                    <a:pt x="1926" y="355"/>
                    <a:pt x="1926" y="354"/>
                  </a:cubicBezTo>
                  <a:cubicBezTo>
                    <a:pt x="1926" y="354"/>
                    <a:pt x="1926" y="354"/>
                    <a:pt x="1926" y="354"/>
                  </a:cubicBezTo>
                  <a:cubicBezTo>
                    <a:pt x="1927" y="354"/>
                    <a:pt x="1927" y="354"/>
                    <a:pt x="1928" y="354"/>
                  </a:cubicBezTo>
                  <a:cubicBezTo>
                    <a:pt x="1928" y="354"/>
                    <a:pt x="1928" y="354"/>
                    <a:pt x="1928" y="354"/>
                  </a:cubicBezTo>
                  <a:cubicBezTo>
                    <a:pt x="1989" y="354"/>
                    <a:pt x="1989" y="354"/>
                    <a:pt x="1989" y="354"/>
                  </a:cubicBezTo>
                  <a:cubicBezTo>
                    <a:pt x="1989" y="354"/>
                    <a:pt x="1990" y="354"/>
                    <a:pt x="1990" y="354"/>
                  </a:cubicBezTo>
                  <a:cubicBezTo>
                    <a:pt x="1990" y="354"/>
                    <a:pt x="1990" y="354"/>
                    <a:pt x="1990" y="354"/>
                  </a:cubicBezTo>
                  <a:cubicBezTo>
                    <a:pt x="1990" y="355"/>
                    <a:pt x="1991" y="355"/>
                    <a:pt x="1991" y="355"/>
                  </a:cubicBezTo>
                  <a:cubicBezTo>
                    <a:pt x="1991" y="355"/>
                    <a:pt x="1991" y="355"/>
                    <a:pt x="1991" y="355"/>
                  </a:cubicBezTo>
                  <a:cubicBezTo>
                    <a:pt x="1988" y="377"/>
                    <a:pt x="1986" y="399"/>
                    <a:pt x="1984" y="421"/>
                  </a:cubicBezTo>
                  <a:cubicBezTo>
                    <a:pt x="1984" y="421"/>
                    <a:pt x="1984" y="421"/>
                    <a:pt x="1984" y="421"/>
                  </a:cubicBezTo>
                  <a:cubicBezTo>
                    <a:pt x="1984" y="422"/>
                    <a:pt x="1983" y="422"/>
                    <a:pt x="1982" y="422"/>
                  </a:cubicBezTo>
                  <a:cubicBezTo>
                    <a:pt x="1982" y="422"/>
                    <a:pt x="1982" y="422"/>
                    <a:pt x="1982" y="422"/>
                  </a:cubicBezTo>
                  <a:cubicBezTo>
                    <a:pt x="1933" y="422"/>
                    <a:pt x="1933" y="422"/>
                    <a:pt x="1933" y="422"/>
                  </a:cubicBezTo>
                  <a:close/>
                  <a:moveTo>
                    <a:pt x="1982" y="421"/>
                  </a:moveTo>
                  <a:cubicBezTo>
                    <a:pt x="1982" y="419"/>
                    <a:pt x="1982" y="419"/>
                    <a:pt x="1982" y="419"/>
                  </a:cubicBezTo>
                  <a:cubicBezTo>
                    <a:pt x="1982" y="421"/>
                    <a:pt x="1982" y="421"/>
                    <a:pt x="1982" y="421"/>
                  </a:cubicBezTo>
                  <a:close/>
                  <a:moveTo>
                    <a:pt x="1981" y="419"/>
                  </a:moveTo>
                  <a:cubicBezTo>
                    <a:pt x="1983" y="398"/>
                    <a:pt x="1985" y="378"/>
                    <a:pt x="1987" y="357"/>
                  </a:cubicBezTo>
                  <a:cubicBezTo>
                    <a:pt x="1987" y="357"/>
                    <a:pt x="1987" y="357"/>
                    <a:pt x="1987" y="357"/>
                  </a:cubicBezTo>
                  <a:cubicBezTo>
                    <a:pt x="1929" y="357"/>
                    <a:pt x="1929" y="357"/>
                    <a:pt x="1929" y="357"/>
                  </a:cubicBezTo>
                  <a:cubicBezTo>
                    <a:pt x="1930" y="378"/>
                    <a:pt x="1932" y="399"/>
                    <a:pt x="1934" y="419"/>
                  </a:cubicBezTo>
                  <a:cubicBezTo>
                    <a:pt x="1934" y="419"/>
                    <a:pt x="1934" y="419"/>
                    <a:pt x="1934" y="419"/>
                  </a:cubicBezTo>
                  <a:cubicBezTo>
                    <a:pt x="1981" y="419"/>
                    <a:pt x="1981" y="419"/>
                    <a:pt x="1981" y="419"/>
                  </a:cubicBezTo>
                  <a:close/>
                  <a:moveTo>
                    <a:pt x="5" y="422"/>
                  </a:moveTo>
                  <a:cubicBezTo>
                    <a:pt x="4" y="422"/>
                    <a:pt x="4" y="422"/>
                    <a:pt x="4" y="422"/>
                  </a:cubicBezTo>
                  <a:cubicBezTo>
                    <a:pt x="4" y="422"/>
                    <a:pt x="4" y="422"/>
                    <a:pt x="4" y="422"/>
                  </a:cubicBezTo>
                  <a:cubicBezTo>
                    <a:pt x="3" y="422"/>
                    <a:pt x="3" y="421"/>
                    <a:pt x="3" y="421"/>
                  </a:cubicBezTo>
                  <a:cubicBezTo>
                    <a:pt x="3" y="421"/>
                    <a:pt x="3" y="421"/>
                    <a:pt x="3" y="421"/>
                  </a:cubicBezTo>
                  <a:cubicBezTo>
                    <a:pt x="4" y="398"/>
                    <a:pt x="7" y="376"/>
                    <a:pt x="9" y="355"/>
                  </a:cubicBezTo>
                  <a:cubicBezTo>
                    <a:pt x="9" y="355"/>
                    <a:pt x="9" y="355"/>
                    <a:pt x="9" y="355"/>
                  </a:cubicBezTo>
                  <a:cubicBezTo>
                    <a:pt x="9" y="354"/>
                    <a:pt x="10" y="354"/>
                    <a:pt x="11" y="354"/>
                  </a:cubicBezTo>
                  <a:cubicBezTo>
                    <a:pt x="11" y="354"/>
                    <a:pt x="11" y="354"/>
                    <a:pt x="11" y="354"/>
                  </a:cubicBezTo>
                  <a:cubicBezTo>
                    <a:pt x="54" y="354"/>
                    <a:pt x="54" y="354"/>
                    <a:pt x="54" y="354"/>
                  </a:cubicBezTo>
                  <a:cubicBezTo>
                    <a:pt x="55" y="354"/>
                    <a:pt x="56" y="354"/>
                    <a:pt x="56" y="355"/>
                  </a:cubicBezTo>
                  <a:cubicBezTo>
                    <a:pt x="56" y="355"/>
                    <a:pt x="56" y="355"/>
                    <a:pt x="56" y="355"/>
                  </a:cubicBezTo>
                  <a:cubicBezTo>
                    <a:pt x="57" y="377"/>
                    <a:pt x="58" y="399"/>
                    <a:pt x="59" y="421"/>
                  </a:cubicBezTo>
                  <a:cubicBezTo>
                    <a:pt x="59" y="421"/>
                    <a:pt x="59" y="421"/>
                    <a:pt x="59" y="421"/>
                  </a:cubicBezTo>
                  <a:cubicBezTo>
                    <a:pt x="59" y="421"/>
                    <a:pt x="59" y="421"/>
                    <a:pt x="59" y="422"/>
                  </a:cubicBezTo>
                  <a:cubicBezTo>
                    <a:pt x="59" y="422"/>
                    <a:pt x="59" y="422"/>
                    <a:pt x="59" y="422"/>
                  </a:cubicBezTo>
                  <a:cubicBezTo>
                    <a:pt x="59" y="422"/>
                    <a:pt x="58" y="422"/>
                    <a:pt x="58" y="422"/>
                  </a:cubicBezTo>
                  <a:cubicBezTo>
                    <a:pt x="58" y="422"/>
                    <a:pt x="58" y="422"/>
                    <a:pt x="58" y="422"/>
                  </a:cubicBezTo>
                  <a:cubicBezTo>
                    <a:pt x="5" y="422"/>
                    <a:pt x="5" y="422"/>
                    <a:pt x="5" y="422"/>
                  </a:cubicBezTo>
                  <a:close/>
                  <a:moveTo>
                    <a:pt x="56" y="419"/>
                  </a:moveTo>
                  <a:cubicBezTo>
                    <a:pt x="55" y="399"/>
                    <a:pt x="54" y="378"/>
                    <a:pt x="53" y="357"/>
                  </a:cubicBezTo>
                  <a:cubicBezTo>
                    <a:pt x="53" y="357"/>
                    <a:pt x="53" y="357"/>
                    <a:pt x="53" y="357"/>
                  </a:cubicBezTo>
                  <a:cubicBezTo>
                    <a:pt x="12" y="357"/>
                    <a:pt x="12" y="357"/>
                    <a:pt x="12" y="357"/>
                  </a:cubicBezTo>
                  <a:cubicBezTo>
                    <a:pt x="10" y="377"/>
                    <a:pt x="7" y="398"/>
                    <a:pt x="6" y="419"/>
                  </a:cubicBezTo>
                  <a:cubicBezTo>
                    <a:pt x="6" y="419"/>
                    <a:pt x="6" y="419"/>
                    <a:pt x="6" y="419"/>
                  </a:cubicBezTo>
                  <a:cubicBezTo>
                    <a:pt x="56" y="419"/>
                    <a:pt x="56" y="419"/>
                    <a:pt x="56" y="419"/>
                  </a:cubicBezTo>
                  <a:close/>
                  <a:moveTo>
                    <a:pt x="11" y="357"/>
                  </a:moveTo>
                  <a:cubicBezTo>
                    <a:pt x="11" y="355"/>
                    <a:pt x="11" y="355"/>
                    <a:pt x="11" y="355"/>
                  </a:cubicBezTo>
                  <a:cubicBezTo>
                    <a:pt x="11" y="357"/>
                    <a:pt x="11" y="357"/>
                    <a:pt x="11" y="357"/>
                  </a:cubicBezTo>
                  <a:close/>
                  <a:moveTo>
                    <a:pt x="20" y="219"/>
                  </a:moveTo>
                  <a:cubicBezTo>
                    <a:pt x="19" y="219"/>
                    <a:pt x="18" y="218"/>
                    <a:pt x="18" y="218"/>
                  </a:cubicBezTo>
                  <a:cubicBezTo>
                    <a:pt x="18" y="218"/>
                    <a:pt x="18" y="218"/>
                    <a:pt x="18" y="218"/>
                  </a:cubicBezTo>
                  <a:cubicBezTo>
                    <a:pt x="18" y="210"/>
                    <a:pt x="17" y="202"/>
                    <a:pt x="16" y="194"/>
                  </a:cubicBezTo>
                  <a:cubicBezTo>
                    <a:pt x="16" y="194"/>
                    <a:pt x="16" y="194"/>
                    <a:pt x="16" y="194"/>
                  </a:cubicBezTo>
                  <a:cubicBezTo>
                    <a:pt x="13" y="179"/>
                    <a:pt x="12" y="165"/>
                    <a:pt x="12" y="152"/>
                  </a:cubicBezTo>
                  <a:cubicBezTo>
                    <a:pt x="12" y="152"/>
                    <a:pt x="12" y="152"/>
                    <a:pt x="12" y="152"/>
                  </a:cubicBezTo>
                  <a:cubicBezTo>
                    <a:pt x="12" y="152"/>
                    <a:pt x="12" y="151"/>
                    <a:pt x="13" y="151"/>
                  </a:cubicBezTo>
                  <a:cubicBezTo>
                    <a:pt x="13" y="151"/>
                    <a:pt x="13" y="151"/>
                    <a:pt x="13" y="151"/>
                  </a:cubicBezTo>
                  <a:cubicBezTo>
                    <a:pt x="13" y="151"/>
                    <a:pt x="13" y="150"/>
                    <a:pt x="14" y="150"/>
                  </a:cubicBezTo>
                  <a:cubicBezTo>
                    <a:pt x="14" y="150"/>
                    <a:pt x="14" y="150"/>
                    <a:pt x="14" y="150"/>
                  </a:cubicBezTo>
                  <a:cubicBezTo>
                    <a:pt x="76" y="150"/>
                    <a:pt x="76" y="150"/>
                    <a:pt x="76" y="150"/>
                  </a:cubicBezTo>
                  <a:cubicBezTo>
                    <a:pt x="77" y="150"/>
                    <a:pt x="77" y="151"/>
                    <a:pt x="77" y="151"/>
                  </a:cubicBezTo>
                  <a:cubicBezTo>
                    <a:pt x="77" y="151"/>
                    <a:pt x="77" y="151"/>
                    <a:pt x="77" y="151"/>
                  </a:cubicBezTo>
                  <a:cubicBezTo>
                    <a:pt x="78" y="152"/>
                    <a:pt x="78" y="152"/>
                    <a:pt x="78" y="153"/>
                  </a:cubicBezTo>
                  <a:cubicBezTo>
                    <a:pt x="78" y="153"/>
                    <a:pt x="78" y="153"/>
                    <a:pt x="78" y="153"/>
                  </a:cubicBezTo>
                  <a:cubicBezTo>
                    <a:pt x="70" y="172"/>
                    <a:pt x="65" y="194"/>
                    <a:pt x="61" y="218"/>
                  </a:cubicBezTo>
                  <a:cubicBezTo>
                    <a:pt x="61" y="218"/>
                    <a:pt x="61" y="218"/>
                    <a:pt x="61" y="218"/>
                  </a:cubicBezTo>
                  <a:cubicBezTo>
                    <a:pt x="61" y="218"/>
                    <a:pt x="60" y="219"/>
                    <a:pt x="60" y="219"/>
                  </a:cubicBezTo>
                  <a:cubicBezTo>
                    <a:pt x="60" y="219"/>
                    <a:pt x="60" y="219"/>
                    <a:pt x="60" y="219"/>
                  </a:cubicBezTo>
                  <a:cubicBezTo>
                    <a:pt x="20" y="219"/>
                    <a:pt x="20" y="219"/>
                    <a:pt x="20" y="219"/>
                  </a:cubicBezTo>
                  <a:close/>
                  <a:moveTo>
                    <a:pt x="58" y="216"/>
                  </a:moveTo>
                  <a:cubicBezTo>
                    <a:pt x="62" y="194"/>
                    <a:pt x="67" y="172"/>
                    <a:pt x="74" y="153"/>
                  </a:cubicBezTo>
                  <a:cubicBezTo>
                    <a:pt x="74" y="153"/>
                    <a:pt x="74" y="153"/>
                    <a:pt x="74" y="153"/>
                  </a:cubicBezTo>
                  <a:cubicBezTo>
                    <a:pt x="15" y="153"/>
                    <a:pt x="15" y="153"/>
                    <a:pt x="15" y="153"/>
                  </a:cubicBezTo>
                  <a:cubicBezTo>
                    <a:pt x="15" y="166"/>
                    <a:pt x="17" y="179"/>
                    <a:pt x="19" y="194"/>
                  </a:cubicBezTo>
                  <a:cubicBezTo>
                    <a:pt x="19" y="194"/>
                    <a:pt x="19" y="194"/>
                    <a:pt x="19" y="194"/>
                  </a:cubicBezTo>
                  <a:cubicBezTo>
                    <a:pt x="20" y="201"/>
                    <a:pt x="21" y="209"/>
                    <a:pt x="21" y="216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58" y="216"/>
                    <a:pt x="58" y="216"/>
                    <a:pt x="58" y="216"/>
                  </a:cubicBezTo>
                  <a:close/>
                  <a:moveTo>
                    <a:pt x="14" y="153"/>
                  </a:moveTo>
                  <a:cubicBezTo>
                    <a:pt x="14" y="152"/>
                    <a:pt x="14" y="152"/>
                    <a:pt x="14" y="152"/>
                  </a:cubicBezTo>
                  <a:cubicBezTo>
                    <a:pt x="14" y="153"/>
                    <a:pt x="14" y="153"/>
                    <a:pt x="14" y="153"/>
                  </a:cubicBezTo>
                  <a:close/>
                  <a:moveTo>
                    <a:pt x="1933" y="219"/>
                  </a:moveTo>
                  <a:cubicBezTo>
                    <a:pt x="1933" y="219"/>
                    <a:pt x="1932" y="219"/>
                    <a:pt x="1932" y="219"/>
                  </a:cubicBezTo>
                  <a:cubicBezTo>
                    <a:pt x="1932" y="219"/>
                    <a:pt x="1932" y="219"/>
                    <a:pt x="1932" y="219"/>
                  </a:cubicBezTo>
                  <a:cubicBezTo>
                    <a:pt x="1932" y="218"/>
                    <a:pt x="1932" y="218"/>
                    <a:pt x="1932" y="217"/>
                  </a:cubicBezTo>
                  <a:cubicBezTo>
                    <a:pt x="1932" y="217"/>
                    <a:pt x="1932" y="217"/>
                    <a:pt x="1932" y="217"/>
                  </a:cubicBezTo>
                  <a:cubicBezTo>
                    <a:pt x="1932" y="211"/>
                    <a:pt x="1932" y="205"/>
                    <a:pt x="1932" y="199"/>
                  </a:cubicBezTo>
                  <a:cubicBezTo>
                    <a:pt x="1932" y="199"/>
                    <a:pt x="1932" y="199"/>
                    <a:pt x="1932" y="199"/>
                  </a:cubicBezTo>
                  <a:cubicBezTo>
                    <a:pt x="1932" y="181"/>
                    <a:pt x="1931" y="165"/>
                    <a:pt x="1929" y="152"/>
                  </a:cubicBezTo>
                  <a:cubicBezTo>
                    <a:pt x="1929" y="152"/>
                    <a:pt x="1929" y="152"/>
                    <a:pt x="1929" y="152"/>
                  </a:cubicBezTo>
                  <a:cubicBezTo>
                    <a:pt x="1929" y="152"/>
                    <a:pt x="1929" y="151"/>
                    <a:pt x="1929" y="151"/>
                  </a:cubicBezTo>
                  <a:cubicBezTo>
                    <a:pt x="1929" y="151"/>
                    <a:pt x="1929" y="151"/>
                    <a:pt x="1929" y="151"/>
                  </a:cubicBezTo>
                  <a:cubicBezTo>
                    <a:pt x="1929" y="151"/>
                    <a:pt x="1930" y="150"/>
                    <a:pt x="1930" y="150"/>
                  </a:cubicBezTo>
                  <a:cubicBezTo>
                    <a:pt x="1930" y="150"/>
                    <a:pt x="1930" y="150"/>
                    <a:pt x="1930" y="150"/>
                  </a:cubicBezTo>
                  <a:cubicBezTo>
                    <a:pt x="1990" y="150"/>
                    <a:pt x="1990" y="150"/>
                    <a:pt x="1990" y="150"/>
                  </a:cubicBezTo>
                  <a:cubicBezTo>
                    <a:pt x="1991" y="150"/>
                    <a:pt x="1991" y="151"/>
                    <a:pt x="1991" y="152"/>
                  </a:cubicBezTo>
                  <a:cubicBezTo>
                    <a:pt x="1991" y="152"/>
                    <a:pt x="1991" y="152"/>
                    <a:pt x="1991" y="152"/>
                  </a:cubicBezTo>
                  <a:cubicBezTo>
                    <a:pt x="1995" y="174"/>
                    <a:pt x="1996" y="196"/>
                    <a:pt x="1997" y="217"/>
                  </a:cubicBezTo>
                  <a:cubicBezTo>
                    <a:pt x="1997" y="217"/>
                    <a:pt x="1997" y="217"/>
                    <a:pt x="1997" y="217"/>
                  </a:cubicBezTo>
                  <a:cubicBezTo>
                    <a:pt x="1997" y="218"/>
                    <a:pt x="1997" y="218"/>
                    <a:pt x="1996" y="219"/>
                  </a:cubicBezTo>
                  <a:cubicBezTo>
                    <a:pt x="1996" y="219"/>
                    <a:pt x="1996" y="219"/>
                    <a:pt x="1996" y="219"/>
                  </a:cubicBezTo>
                  <a:cubicBezTo>
                    <a:pt x="1996" y="219"/>
                    <a:pt x="1996" y="219"/>
                    <a:pt x="1995" y="219"/>
                  </a:cubicBezTo>
                  <a:cubicBezTo>
                    <a:pt x="1995" y="219"/>
                    <a:pt x="1995" y="219"/>
                    <a:pt x="1995" y="219"/>
                  </a:cubicBezTo>
                  <a:cubicBezTo>
                    <a:pt x="1933" y="219"/>
                    <a:pt x="1933" y="219"/>
                    <a:pt x="1933" y="219"/>
                  </a:cubicBezTo>
                  <a:close/>
                  <a:moveTo>
                    <a:pt x="1994" y="216"/>
                  </a:moveTo>
                  <a:cubicBezTo>
                    <a:pt x="1993" y="196"/>
                    <a:pt x="1992" y="174"/>
                    <a:pt x="1988" y="153"/>
                  </a:cubicBezTo>
                  <a:cubicBezTo>
                    <a:pt x="1988" y="153"/>
                    <a:pt x="1988" y="153"/>
                    <a:pt x="1988" y="153"/>
                  </a:cubicBezTo>
                  <a:cubicBezTo>
                    <a:pt x="1932" y="153"/>
                    <a:pt x="1932" y="153"/>
                    <a:pt x="1932" y="153"/>
                  </a:cubicBezTo>
                  <a:cubicBezTo>
                    <a:pt x="1934" y="166"/>
                    <a:pt x="1935" y="182"/>
                    <a:pt x="1935" y="199"/>
                  </a:cubicBezTo>
                  <a:cubicBezTo>
                    <a:pt x="1935" y="199"/>
                    <a:pt x="1935" y="199"/>
                    <a:pt x="1935" y="199"/>
                  </a:cubicBezTo>
                  <a:cubicBezTo>
                    <a:pt x="1935" y="204"/>
                    <a:pt x="1935" y="210"/>
                    <a:pt x="1935" y="216"/>
                  </a:cubicBezTo>
                  <a:cubicBezTo>
                    <a:pt x="1935" y="216"/>
                    <a:pt x="1935" y="216"/>
                    <a:pt x="1935" y="216"/>
                  </a:cubicBezTo>
                  <a:cubicBezTo>
                    <a:pt x="1994" y="216"/>
                    <a:pt x="1994" y="216"/>
                    <a:pt x="1994" y="216"/>
                  </a:cubicBezTo>
                  <a:close/>
                  <a:moveTo>
                    <a:pt x="565" y="80"/>
                  </a:moveTo>
                  <a:cubicBezTo>
                    <a:pt x="564" y="80"/>
                    <a:pt x="563" y="79"/>
                    <a:pt x="563" y="78"/>
                  </a:cubicBezTo>
                  <a:cubicBezTo>
                    <a:pt x="563" y="78"/>
                    <a:pt x="563" y="78"/>
                    <a:pt x="563" y="78"/>
                  </a:cubicBezTo>
                  <a:cubicBezTo>
                    <a:pt x="563" y="3"/>
                    <a:pt x="563" y="3"/>
                    <a:pt x="563" y="3"/>
                  </a:cubicBezTo>
                  <a:cubicBezTo>
                    <a:pt x="563" y="2"/>
                    <a:pt x="564" y="2"/>
                    <a:pt x="565" y="2"/>
                  </a:cubicBezTo>
                  <a:cubicBezTo>
                    <a:pt x="565" y="2"/>
                    <a:pt x="565" y="2"/>
                    <a:pt x="565" y="2"/>
                  </a:cubicBezTo>
                  <a:cubicBezTo>
                    <a:pt x="587" y="1"/>
                    <a:pt x="608" y="0"/>
                    <a:pt x="630" y="0"/>
                  </a:cubicBezTo>
                  <a:cubicBezTo>
                    <a:pt x="630" y="0"/>
                    <a:pt x="630" y="0"/>
                    <a:pt x="630" y="0"/>
                  </a:cubicBezTo>
                  <a:cubicBezTo>
                    <a:pt x="631" y="0"/>
                    <a:pt x="631" y="0"/>
                    <a:pt x="632" y="1"/>
                  </a:cubicBezTo>
                  <a:cubicBezTo>
                    <a:pt x="632" y="1"/>
                    <a:pt x="632" y="1"/>
                    <a:pt x="632" y="1"/>
                  </a:cubicBezTo>
                  <a:cubicBezTo>
                    <a:pt x="632" y="1"/>
                    <a:pt x="632" y="1"/>
                    <a:pt x="632" y="2"/>
                  </a:cubicBezTo>
                  <a:cubicBezTo>
                    <a:pt x="632" y="2"/>
                    <a:pt x="632" y="2"/>
                    <a:pt x="632" y="2"/>
                  </a:cubicBezTo>
                  <a:cubicBezTo>
                    <a:pt x="632" y="77"/>
                    <a:pt x="632" y="77"/>
                    <a:pt x="632" y="77"/>
                  </a:cubicBezTo>
                  <a:cubicBezTo>
                    <a:pt x="632" y="78"/>
                    <a:pt x="631" y="78"/>
                    <a:pt x="631" y="78"/>
                  </a:cubicBezTo>
                  <a:cubicBezTo>
                    <a:pt x="631" y="78"/>
                    <a:pt x="631" y="78"/>
                    <a:pt x="631" y="78"/>
                  </a:cubicBezTo>
                  <a:cubicBezTo>
                    <a:pt x="624" y="79"/>
                    <a:pt x="617" y="79"/>
                    <a:pt x="610" y="79"/>
                  </a:cubicBezTo>
                  <a:cubicBezTo>
                    <a:pt x="610" y="79"/>
                    <a:pt x="610" y="79"/>
                    <a:pt x="610" y="79"/>
                  </a:cubicBezTo>
                  <a:cubicBezTo>
                    <a:pt x="610" y="78"/>
                    <a:pt x="610" y="78"/>
                    <a:pt x="610" y="78"/>
                  </a:cubicBezTo>
                  <a:cubicBezTo>
                    <a:pt x="610" y="79"/>
                    <a:pt x="610" y="79"/>
                    <a:pt x="610" y="79"/>
                  </a:cubicBezTo>
                  <a:cubicBezTo>
                    <a:pt x="601" y="80"/>
                    <a:pt x="592" y="80"/>
                    <a:pt x="582" y="80"/>
                  </a:cubicBezTo>
                  <a:cubicBezTo>
                    <a:pt x="582" y="80"/>
                    <a:pt x="582" y="80"/>
                    <a:pt x="582" y="80"/>
                  </a:cubicBezTo>
                  <a:cubicBezTo>
                    <a:pt x="576" y="80"/>
                    <a:pt x="571" y="80"/>
                    <a:pt x="565" y="80"/>
                  </a:cubicBezTo>
                  <a:close/>
                  <a:moveTo>
                    <a:pt x="582" y="77"/>
                  </a:moveTo>
                  <a:cubicBezTo>
                    <a:pt x="591" y="77"/>
                    <a:pt x="601" y="77"/>
                    <a:pt x="610" y="76"/>
                  </a:cubicBezTo>
                  <a:cubicBezTo>
                    <a:pt x="610" y="76"/>
                    <a:pt x="610" y="76"/>
                    <a:pt x="610" y="76"/>
                  </a:cubicBezTo>
                  <a:cubicBezTo>
                    <a:pt x="616" y="76"/>
                    <a:pt x="623" y="76"/>
                    <a:pt x="629" y="75"/>
                  </a:cubicBezTo>
                  <a:cubicBezTo>
                    <a:pt x="629" y="75"/>
                    <a:pt x="629" y="75"/>
                    <a:pt x="629" y="75"/>
                  </a:cubicBezTo>
                  <a:cubicBezTo>
                    <a:pt x="629" y="3"/>
                    <a:pt x="629" y="3"/>
                    <a:pt x="629" y="3"/>
                  </a:cubicBezTo>
                  <a:cubicBezTo>
                    <a:pt x="608" y="3"/>
                    <a:pt x="587" y="4"/>
                    <a:pt x="566" y="4"/>
                  </a:cubicBezTo>
                  <a:cubicBezTo>
                    <a:pt x="566" y="4"/>
                    <a:pt x="566" y="4"/>
                    <a:pt x="566" y="4"/>
                  </a:cubicBezTo>
                  <a:cubicBezTo>
                    <a:pt x="566" y="77"/>
                    <a:pt x="566" y="77"/>
                    <a:pt x="566" y="77"/>
                  </a:cubicBezTo>
                  <a:cubicBezTo>
                    <a:pt x="572" y="77"/>
                    <a:pt x="577" y="77"/>
                    <a:pt x="582" y="77"/>
                  </a:cubicBezTo>
                  <a:close/>
                  <a:moveTo>
                    <a:pt x="158" y="77"/>
                  </a:moveTo>
                  <a:cubicBezTo>
                    <a:pt x="157" y="77"/>
                    <a:pt x="157" y="76"/>
                    <a:pt x="157" y="76"/>
                  </a:cubicBezTo>
                  <a:cubicBezTo>
                    <a:pt x="157" y="76"/>
                    <a:pt x="157" y="76"/>
                    <a:pt x="157" y="76"/>
                  </a:cubicBezTo>
                  <a:cubicBezTo>
                    <a:pt x="157" y="13"/>
                    <a:pt x="157" y="13"/>
                    <a:pt x="157" y="13"/>
                  </a:cubicBezTo>
                  <a:cubicBezTo>
                    <a:pt x="157" y="12"/>
                    <a:pt x="158" y="11"/>
                    <a:pt x="158" y="11"/>
                  </a:cubicBezTo>
                  <a:cubicBezTo>
                    <a:pt x="158" y="11"/>
                    <a:pt x="158" y="11"/>
                    <a:pt x="158" y="11"/>
                  </a:cubicBezTo>
                  <a:cubicBezTo>
                    <a:pt x="161" y="11"/>
                    <a:pt x="163" y="11"/>
                    <a:pt x="166" y="11"/>
                  </a:cubicBezTo>
                  <a:cubicBezTo>
                    <a:pt x="166" y="11"/>
                    <a:pt x="166" y="11"/>
                    <a:pt x="166" y="11"/>
                  </a:cubicBezTo>
                  <a:cubicBezTo>
                    <a:pt x="183" y="11"/>
                    <a:pt x="203" y="12"/>
                    <a:pt x="224" y="12"/>
                  </a:cubicBezTo>
                  <a:cubicBezTo>
                    <a:pt x="224" y="12"/>
                    <a:pt x="224" y="12"/>
                    <a:pt x="224" y="12"/>
                  </a:cubicBezTo>
                  <a:cubicBezTo>
                    <a:pt x="224" y="14"/>
                    <a:pt x="224" y="14"/>
                    <a:pt x="224" y="14"/>
                  </a:cubicBezTo>
                  <a:cubicBezTo>
                    <a:pt x="224" y="12"/>
                    <a:pt x="224" y="12"/>
                    <a:pt x="224" y="12"/>
                  </a:cubicBezTo>
                  <a:cubicBezTo>
                    <a:pt x="225" y="12"/>
                    <a:pt x="225" y="13"/>
                    <a:pt x="225" y="14"/>
                  </a:cubicBezTo>
                  <a:cubicBezTo>
                    <a:pt x="225" y="14"/>
                    <a:pt x="225" y="14"/>
                    <a:pt x="225" y="14"/>
                  </a:cubicBezTo>
                  <a:cubicBezTo>
                    <a:pt x="225" y="63"/>
                    <a:pt x="225" y="63"/>
                    <a:pt x="225" y="63"/>
                  </a:cubicBezTo>
                  <a:cubicBezTo>
                    <a:pt x="225" y="64"/>
                    <a:pt x="225" y="64"/>
                    <a:pt x="224" y="64"/>
                  </a:cubicBezTo>
                  <a:cubicBezTo>
                    <a:pt x="224" y="64"/>
                    <a:pt x="224" y="64"/>
                    <a:pt x="224" y="64"/>
                  </a:cubicBezTo>
                  <a:cubicBezTo>
                    <a:pt x="201" y="66"/>
                    <a:pt x="179" y="70"/>
                    <a:pt x="159" y="77"/>
                  </a:cubicBezTo>
                  <a:cubicBezTo>
                    <a:pt x="159" y="77"/>
                    <a:pt x="159" y="77"/>
                    <a:pt x="159" y="77"/>
                  </a:cubicBezTo>
                  <a:cubicBezTo>
                    <a:pt x="159" y="77"/>
                    <a:pt x="159" y="77"/>
                    <a:pt x="158" y="77"/>
                  </a:cubicBezTo>
                  <a:cubicBezTo>
                    <a:pt x="158" y="77"/>
                    <a:pt x="158" y="77"/>
                    <a:pt x="158" y="77"/>
                  </a:cubicBezTo>
                  <a:cubicBezTo>
                    <a:pt x="158" y="77"/>
                    <a:pt x="158" y="77"/>
                    <a:pt x="158" y="77"/>
                  </a:cubicBezTo>
                  <a:close/>
                  <a:moveTo>
                    <a:pt x="160" y="74"/>
                  </a:moveTo>
                  <a:cubicBezTo>
                    <a:pt x="179" y="67"/>
                    <a:pt x="201" y="64"/>
                    <a:pt x="222" y="61"/>
                  </a:cubicBezTo>
                  <a:cubicBezTo>
                    <a:pt x="222" y="61"/>
                    <a:pt x="222" y="61"/>
                    <a:pt x="222" y="61"/>
                  </a:cubicBezTo>
                  <a:cubicBezTo>
                    <a:pt x="222" y="15"/>
                    <a:pt x="222" y="15"/>
                    <a:pt x="222" y="15"/>
                  </a:cubicBezTo>
                  <a:cubicBezTo>
                    <a:pt x="202" y="15"/>
                    <a:pt x="183" y="14"/>
                    <a:pt x="166" y="14"/>
                  </a:cubicBezTo>
                  <a:cubicBezTo>
                    <a:pt x="166" y="14"/>
                    <a:pt x="166" y="14"/>
                    <a:pt x="166" y="14"/>
                  </a:cubicBezTo>
                  <a:cubicBezTo>
                    <a:pt x="164" y="14"/>
                    <a:pt x="162" y="14"/>
                    <a:pt x="160" y="14"/>
                  </a:cubicBezTo>
                  <a:cubicBezTo>
                    <a:pt x="160" y="14"/>
                    <a:pt x="160" y="14"/>
                    <a:pt x="160" y="14"/>
                  </a:cubicBezTo>
                  <a:cubicBezTo>
                    <a:pt x="160" y="74"/>
                    <a:pt x="160" y="74"/>
                    <a:pt x="160" y="74"/>
                  </a:cubicBezTo>
                  <a:close/>
                  <a:moveTo>
                    <a:pt x="1850" y="77"/>
                  </a:moveTo>
                  <a:cubicBezTo>
                    <a:pt x="1829" y="71"/>
                    <a:pt x="1807" y="69"/>
                    <a:pt x="1785" y="68"/>
                  </a:cubicBezTo>
                  <a:cubicBezTo>
                    <a:pt x="1785" y="68"/>
                    <a:pt x="1785" y="68"/>
                    <a:pt x="1785" y="68"/>
                  </a:cubicBezTo>
                  <a:cubicBezTo>
                    <a:pt x="1784" y="68"/>
                    <a:pt x="1783" y="67"/>
                    <a:pt x="1783" y="66"/>
                  </a:cubicBezTo>
                  <a:cubicBezTo>
                    <a:pt x="1783" y="66"/>
                    <a:pt x="1783" y="66"/>
                    <a:pt x="1783" y="66"/>
                  </a:cubicBezTo>
                  <a:cubicBezTo>
                    <a:pt x="1783" y="14"/>
                    <a:pt x="1783" y="14"/>
                    <a:pt x="1783" y="14"/>
                  </a:cubicBezTo>
                  <a:cubicBezTo>
                    <a:pt x="1783" y="13"/>
                    <a:pt x="1784" y="13"/>
                    <a:pt x="1785" y="13"/>
                  </a:cubicBezTo>
                  <a:cubicBezTo>
                    <a:pt x="1785" y="13"/>
                    <a:pt x="1785" y="13"/>
                    <a:pt x="1785" y="13"/>
                  </a:cubicBezTo>
                  <a:cubicBezTo>
                    <a:pt x="1790" y="12"/>
                    <a:pt x="1796" y="12"/>
                    <a:pt x="1802" y="12"/>
                  </a:cubicBezTo>
                  <a:cubicBezTo>
                    <a:pt x="1802" y="12"/>
                    <a:pt x="1802" y="12"/>
                    <a:pt x="1802" y="12"/>
                  </a:cubicBezTo>
                  <a:cubicBezTo>
                    <a:pt x="1818" y="12"/>
                    <a:pt x="1834" y="13"/>
                    <a:pt x="1850" y="15"/>
                  </a:cubicBezTo>
                  <a:cubicBezTo>
                    <a:pt x="1850" y="15"/>
                    <a:pt x="1850" y="15"/>
                    <a:pt x="1850" y="15"/>
                  </a:cubicBezTo>
                  <a:cubicBezTo>
                    <a:pt x="1850" y="16"/>
                    <a:pt x="1850" y="16"/>
                    <a:pt x="1850" y="16"/>
                  </a:cubicBezTo>
                  <a:cubicBezTo>
                    <a:pt x="1850" y="15"/>
                    <a:pt x="1850" y="15"/>
                    <a:pt x="1850" y="15"/>
                  </a:cubicBezTo>
                  <a:cubicBezTo>
                    <a:pt x="1851" y="15"/>
                    <a:pt x="1852" y="15"/>
                    <a:pt x="1852" y="16"/>
                  </a:cubicBezTo>
                  <a:cubicBezTo>
                    <a:pt x="1852" y="16"/>
                    <a:pt x="1852" y="16"/>
                    <a:pt x="1852" y="16"/>
                  </a:cubicBezTo>
                  <a:cubicBezTo>
                    <a:pt x="1852" y="76"/>
                    <a:pt x="1852" y="76"/>
                    <a:pt x="1852" y="76"/>
                  </a:cubicBezTo>
                  <a:cubicBezTo>
                    <a:pt x="1852" y="76"/>
                    <a:pt x="1851" y="76"/>
                    <a:pt x="1851" y="77"/>
                  </a:cubicBezTo>
                  <a:cubicBezTo>
                    <a:pt x="1851" y="77"/>
                    <a:pt x="1851" y="77"/>
                    <a:pt x="1851" y="77"/>
                  </a:cubicBezTo>
                  <a:cubicBezTo>
                    <a:pt x="1851" y="77"/>
                    <a:pt x="1850" y="77"/>
                    <a:pt x="1850" y="77"/>
                  </a:cubicBezTo>
                  <a:cubicBezTo>
                    <a:pt x="1850" y="77"/>
                    <a:pt x="1850" y="77"/>
                    <a:pt x="1850" y="77"/>
                  </a:cubicBezTo>
                  <a:cubicBezTo>
                    <a:pt x="1850" y="77"/>
                    <a:pt x="1850" y="77"/>
                    <a:pt x="1850" y="77"/>
                  </a:cubicBezTo>
                  <a:close/>
                  <a:moveTo>
                    <a:pt x="1849" y="74"/>
                  </a:moveTo>
                  <a:cubicBezTo>
                    <a:pt x="1849" y="18"/>
                    <a:pt x="1849" y="18"/>
                    <a:pt x="1849" y="18"/>
                  </a:cubicBezTo>
                  <a:cubicBezTo>
                    <a:pt x="1833" y="16"/>
                    <a:pt x="1817" y="15"/>
                    <a:pt x="1802" y="15"/>
                  </a:cubicBezTo>
                  <a:cubicBezTo>
                    <a:pt x="1802" y="15"/>
                    <a:pt x="1802" y="15"/>
                    <a:pt x="1802" y="15"/>
                  </a:cubicBezTo>
                  <a:cubicBezTo>
                    <a:pt x="1797" y="15"/>
                    <a:pt x="1791" y="15"/>
                    <a:pt x="1786" y="16"/>
                  </a:cubicBezTo>
                  <a:cubicBezTo>
                    <a:pt x="1786" y="16"/>
                    <a:pt x="1786" y="16"/>
                    <a:pt x="1786" y="16"/>
                  </a:cubicBezTo>
                  <a:cubicBezTo>
                    <a:pt x="1786" y="65"/>
                    <a:pt x="1786" y="65"/>
                    <a:pt x="1786" y="65"/>
                  </a:cubicBezTo>
                  <a:cubicBezTo>
                    <a:pt x="1808" y="66"/>
                    <a:pt x="1829" y="68"/>
                    <a:pt x="1849" y="74"/>
                  </a:cubicBezTo>
                  <a:close/>
                  <a:moveTo>
                    <a:pt x="1444" y="74"/>
                  </a:moveTo>
                  <a:cubicBezTo>
                    <a:pt x="1423" y="73"/>
                    <a:pt x="1402" y="72"/>
                    <a:pt x="1378" y="70"/>
                  </a:cubicBezTo>
                  <a:cubicBezTo>
                    <a:pt x="1378" y="70"/>
                    <a:pt x="1378" y="70"/>
                    <a:pt x="1378" y="70"/>
                  </a:cubicBezTo>
                  <a:cubicBezTo>
                    <a:pt x="1377" y="70"/>
                    <a:pt x="1377" y="69"/>
                    <a:pt x="1377" y="69"/>
                  </a:cubicBezTo>
                  <a:cubicBezTo>
                    <a:pt x="1377" y="69"/>
                    <a:pt x="1377" y="69"/>
                    <a:pt x="1377" y="69"/>
                  </a:cubicBezTo>
                  <a:cubicBezTo>
                    <a:pt x="1377" y="23"/>
                    <a:pt x="1377" y="23"/>
                    <a:pt x="1377" y="23"/>
                  </a:cubicBezTo>
                  <a:cubicBezTo>
                    <a:pt x="1377" y="23"/>
                    <a:pt x="1377" y="22"/>
                    <a:pt x="1377" y="22"/>
                  </a:cubicBezTo>
                  <a:cubicBezTo>
                    <a:pt x="1377" y="22"/>
                    <a:pt x="1377" y="22"/>
                    <a:pt x="1377" y="22"/>
                  </a:cubicBezTo>
                  <a:cubicBezTo>
                    <a:pt x="1377" y="22"/>
                    <a:pt x="1378" y="22"/>
                    <a:pt x="1378" y="22"/>
                  </a:cubicBezTo>
                  <a:cubicBezTo>
                    <a:pt x="1378" y="22"/>
                    <a:pt x="1378" y="22"/>
                    <a:pt x="1378" y="22"/>
                  </a:cubicBezTo>
                  <a:cubicBezTo>
                    <a:pt x="1400" y="22"/>
                    <a:pt x="1422" y="23"/>
                    <a:pt x="1444" y="23"/>
                  </a:cubicBezTo>
                  <a:cubicBezTo>
                    <a:pt x="1444" y="23"/>
                    <a:pt x="1444" y="23"/>
                    <a:pt x="1444" y="23"/>
                  </a:cubicBezTo>
                  <a:cubicBezTo>
                    <a:pt x="1444" y="24"/>
                    <a:pt x="1444" y="24"/>
                    <a:pt x="1444" y="24"/>
                  </a:cubicBezTo>
                  <a:cubicBezTo>
                    <a:pt x="1444" y="23"/>
                    <a:pt x="1444" y="23"/>
                    <a:pt x="1444" y="23"/>
                  </a:cubicBezTo>
                  <a:cubicBezTo>
                    <a:pt x="1444" y="23"/>
                    <a:pt x="1445" y="24"/>
                    <a:pt x="1445" y="24"/>
                  </a:cubicBezTo>
                  <a:cubicBezTo>
                    <a:pt x="1445" y="24"/>
                    <a:pt x="1445" y="24"/>
                    <a:pt x="1445" y="24"/>
                  </a:cubicBezTo>
                  <a:cubicBezTo>
                    <a:pt x="1445" y="72"/>
                    <a:pt x="1445" y="72"/>
                    <a:pt x="1445" y="72"/>
                  </a:cubicBezTo>
                  <a:cubicBezTo>
                    <a:pt x="1445" y="73"/>
                    <a:pt x="1445" y="73"/>
                    <a:pt x="1445" y="73"/>
                  </a:cubicBezTo>
                  <a:cubicBezTo>
                    <a:pt x="1445" y="73"/>
                    <a:pt x="1445" y="73"/>
                    <a:pt x="1445" y="73"/>
                  </a:cubicBezTo>
                  <a:cubicBezTo>
                    <a:pt x="1444" y="74"/>
                    <a:pt x="1444" y="74"/>
                    <a:pt x="1444" y="74"/>
                  </a:cubicBezTo>
                  <a:cubicBezTo>
                    <a:pt x="1444" y="74"/>
                    <a:pt x="1444" y="74"/>
                    <a:pt x="1444" y="74"/>
                  </a:cubicBezTo>
                  <a:cubicBezTo>
                    <a:pt x="1444" y="74"/>
                    <a:pt x="1444" y="74"/>
                    <a:pt x="1444" y="74"/>
                  </a:cubicBezTo>
                  <a:close/>
                  <a:moveTo>
                    <a:pt x="1442" y="71"/>
                  </a:moveTo>
                  <a:cubicBezTo>
                    <a:pt x="1442" y="26"/>
                    <a:pt x="1442" y="26"/>
                    <a:pt x="1442" y="26"/>
                  </a:cubicBezTo>
                  <a:cubicBezTo>
                    <a:pt x="1421" y="26"/>
                    <a:pt x="1400" y="25"/>
                    <a:pt x="1380" y="25"/>
                  </a:cubicBezTo>
                  <a:cubicBezTo>
                    <a:pt x="1380" y="25"/>
                    <a:pt x="1380" y="25"/>
                    <a:pt x="1380" y="25"/>
                  </a:cubicBezTo>
                  <a:cubicBezTo>
                    <a:pt x="1380" y="67"/>
                    <a:pt x="1380" y="67"/>
                    <a:pt x="1380" y="67"/>
                  </a:cubicBezTo>
                  <a:cubicBezTo>
                    <a:pt x="1402" y="69"/>
                    <a:pt x="1423" y="70"/>
                    <a:pt x="1442" y="71"/>
                  </a:cubicBezTo>
                  <a:close/>
                  <a:moveTo>
                    <a:pt x="427" y="71"/>
                  </a:moveTo>
                  <a:cubicBezTo>
                    <a:pt x="405" y="69"/>
                    <a:pt x="383" y="67"/>
                    <a:pt x="362" y="65"/>
                  </a:cubicBezTo>
                  <a:cubicBezTo>
                    <a:pt x="362" y="65"/>
                    <a:pt x="362" y="65"/>
                    <a:pt x="362" y="65"/>
                  </a:cubicBezTo>
                  <a:cubicBezTo>
                    <a:pt x="361" y="65"/>
                    <a:pt x="360" y="65"/>
                    <a:pt x="360" y="64"/>
                  </a:cubicBezTo>
                  <a:cubicBezTo>
                    <a:pt x="360" y="64"/>
                    <a:pt x="360" y="64"/>
                    <a:pt x="360" y="64"/>
                  </a:cubicBezTo>
                  <a:cubicBezTo>
                    <a:pt x="360" y="16"/>
                    <a:pt x="360" y="16"/>
                    <a:pt x="360" y="16"/>
                  </a:cubicBezTo>
                  <a:cubicBezTo>
                    <a:pt x="360" y="15"/>
                    <a:pt x="361" y="14"/>
                    <a:pt x="362" y="14"/>
                  </a:cubicBezTo>
                  <a:cubicBezTo>
                    <a:pt x="362" y="14"/>
                    <a:pt x="362" y="14"/>
                    <a:pt x="362" y="14"/>
                  </a:cubicBezTo>
                  <a:cubicBezTo>
                    <a:pt x="363" y="14"/>
                    <a:pt x="365" y="14"/>
                    <a:pt x="366" y="14"/>
                  </a:cubicBezTo>
                  <a:cubicBezTo>
                    <a:pt x="366" y="14"/>
                    <a:pt x="366" y="14"/>
                    <a:pt x="366" y="14"/>
                  </a:cubicBezTo>
                  <a:cubicBezTo>
                    <a:pt x="388" y="12"/>
                    <a:pt x="408" y="10"/>
                    <a:pt x="427" y="9"/>
                  </a:cubicBezTo>
                  <a:cubicBezTo>
                    <a:pt x="427" y="9"/>
                    <a:pt x="427" y="9"/>
                    <a:pt x="427" y="9"/>
                  </a:cubicBezTo>
                  <a:cubicBezTo>
                    <a:pt x="427" y="9"/>
                    <a:pt x="428" y="9"/>
                    <a:pt x="428" y="9"/>
                  </a:cubicBezTo>
                  <a:cubicBezTo>
                    <a:pt x="428" y="9"/>
                    <a:pt x="428" y="9"/>
                    <a:pt x="428" y="9"/>
                  </a:cubicBezTo>
                  <a:cubicBezTo>
                    <a:pt x="429" y="9"/>
                    <a:pt x="429" y="10"/>
                    <a:pt x="429" y="10"/>
                  </a:cubicBezTo>
                  <a:cubicBezTo>
                    <a:pt x="429" y="10"/>
                    <a:pt x="429" y="10"/>
                    <a:pt x="429" y="10"/>
                  </a:cubicBezTo>
                  <a:cubicBezTo>
                    <a:pt x="429" y="69"/>
                    <a:pt x="429" y="69"/>
                    <a:pt x="429" y="69"/>
                  </a:cubicBezTo>
                  <a:cubicBezTo>
                    <a:pt x="429" y="70"/>
                    <a:pt x="429" y="70"/>
                    <a:pt x="428" y="70"/>
                  </a:cubicBezTo>
                  <a:cubicBezTo>
                    <a:pt x="428" y="70"/>
                    <a:pt x="428" y="70"/>
                    <a:pt x="428" y="70"/>
                  </a:cubicBezTo>
                  <a:cubicBezTo>
                    <a:pt x="428" y="71"/>
                    <a:pt x="428" y="71"/>
                    <a:pt x="427" y="71"/>
                  </a:cubicBezTo>
                  <a:cubicBezTo>
                    <a:pt x="427" y="71"/>
                    <a:pt x="427" y="71"/>
                    <a:pt x="427" y="71"/>
                  </a:cubicBezTo>
                  <a:cubicBezTo>
                    <a:pt x="427" y="71"/>
                    <a:pt x="427" y="71"/>
                    <a:pt x="427" y="71"/>
                  </a:cubicBezTo>
                  <a:close/>
                  <a:moveTo>
                    <a:pt x="426" y="68"/>
                  </a:moveTo>
                  <a:cubicBezTo>
                    <a:pt x="426" y="12"/>
                    <a:pt x="426" y="12"/>
                    <a:pt x="426" y="12"/>
                  </a:cubicBezTo>
                  <a:cubicBezTo>
                    <a:pt x="407" y="13"/>
                    <a:pt x="387" y="15"/>
                    <a:pt x="367" y="17"/>
                  </a:cubicBezTo>
                  <a:cubicBezTo>
                    <a:pt x="367" y="17"/>
                    <a:pt x="367" y="17"/>
                    <a:pt x="367" y="17"/>
                  </a:cubicBezTo>
                  <a:cubicBezTo>
                    <a:pt x="366" y="17"/>
                    <a:pt x="364" y="17"/>
                    <a:pt x="363" y="17"/>
                  </a:cubicBezTo>
                  <a:cubicBezTo>
                    <a:pt x="363" y="17"/>
                    <a:pt x="363" y="17"/>
                    <a:pt x="363" y="17"/>
                  </a:cubicBezTo>
                  <a:cubicBezTo>
                    <a:pt x="363" y="63"/>
                    <a:pt x="363" y="63"/>
                    <a:pt x="363" y="63"/>
                  </a:cubicBezTo>
                  <a:cubicBezTo>
                    <a:pt x="384" y="64"/>
                    <a:pt x="405" y="66"/>
                    <a:pt x="426" y="68"/>
                  </a:cubicBezTo>
                  <a:close/>
                  <a:moveTo>
                    <a:pt x="767" y="70"/>
                  </a:moveTo>
                  <a:cubicBezTo>
                    <a:pt x="767" y="69"/>
                    <a:pt x="767" y="69"/>
                    <a:pt x="767" y="69"/>
                  </a:cubicBezTo>
                  <a:cubicBezTo>
                    <a:pt x="767" y="69"/>
                    <a:pt x="767" y="69"/>
                    <a:pt x="767" y="69"/>
                  </a:cubicBezTo>
                  <a:cubicBezTo>
                    <a:pt x="767" y="2"/>
                    <a:pt x="767" y="2"/>
                    <a:pt x="767" y="2"/>
                  </a:cubicBezTo>
                  <a:cubicBezTo>
                    <a:pt x="767" y="2"/>
                    <a:pt x="767" y="1"/>
                    <a:pt x="767" y="1"/>
                  </a:cubicBezTo>
                  <a:cubicBezTo>
                    <a:pt x="767" y="1"/>
                    <a:pt x="767" y="1"/>
                    <a:pt x="767" y="1"/>
                  </a:cubicBezTo>
                  <a:cubicBezTo>
                    <a:pt x="768" y="1"/>
                    <a:pt x="768" y="0"/>
                    <a:pt x="768" y="0"/>
                  </a:cubicBezTo>
                  <a:cubicBezTo>
                    <a:pt x="768" y="0"/>
                    <a:pt x="768" y="0"/>
                    <a:pt x="768" y="0"/>
                  </a:cubicBezTo>
                  <a:cubicBezTo>
                    <a:pt x="790" y="1"/>
                    <a:pt x="812" y="1"/>
                    <a:pt x="834" y="2"/>
                  </a:cubicBezTo>
                  <a:cubicBezTo>
                    <a:pt x="834" y="2"/>
                    <a:pt x="834" y="2"/>
                    <a:pt x="834" y="2"/>
                  </a:cubicBezTo>
                  <a:cubicBezTo>
                    <a:pt x="834" y="3"/>
                    <a:pt x="834" y="3"/>
                    <a:pt x="834" y="3"/>
                  </a:cubicBezTo>
                  <a:cubicBezTo>
                    <a:pt x="834" y="2"/>
                    <a:pt x="834" y="2"/>
                    <a:pt x="834" y="2"/>
                  </a:cubicBezTo>
                  <a:cubicBezTo>
                    <a:pt x="835" y="2"/>
                    <a:pt x="835" y="2"/>
                    <a:pt x="835" y="3"/>
                  </a:cubicBezTo>
                  <a:cubicBezTo>
                    <a:pt x="835" y="3"/>
                    <a:pt x="835" y="3"/>
                    <a:pt x="835" y="3"/>
                  </a:cubicBezTo>
                  <a:cubicBezTo>
                    <a:pt x="835" y="64"/>
                    <a:pt x="835" y="64"/>
                    <a:pt x="835" y="64"/>
                  </a:cubicBezTo>
                  <a:cubicBezTo>
                    <a:pt x="835" y="65"/>
                    <a:pt x="835" y="66"/>
                    <a:pt x="834" y="66"/>
                  </a:cubicBezTo>
                  <a:cubicBezTo>
                    <a:pt x="834" y="66"/>
                    <a:pt x="834" y="66"/>
                    <a:pt x="834" y="66"/>
                  </a:cubicBezTo>
                  <a:cubicBezTo>
                    <a:pt x="812" y="67"/>
                    <a:pt x="790" y="69"/>
                    <a:pt x="768" y="70"/>
                  </a:cubicBezTo>
                  <a:cubicBezTo>
                    <a:pt x="768" y="70"/>
                    <a:pt x="768" y="70"/>
                    <a:pt x="768" y="70"/>
                  </a:cubicBezTo>
                  <a:cubicBezTo>
                    <a:pt x="768" y="70"/>
                    <a:pt x="768" y="70"/>
                    <a:pt x="768" y="70"/>
                  </a:cubicBezTo>
                  <a:cubicBezTo>
                    <a:pt x="768" y="70"/>
                    <a:pt x="768" y="70"/>
                    <a:pt x="768" y="70"/>
                  </a:cubicBezTo>
                  <a:cubicBezTo>
                    <a:pt x="768" y="70"/>
                    <a:pt x="768" y="70"/>
                    <a:pt x="767" y="70"/>
                  </a:cubicBezTo>
                  <a:close/>
                  <a:moveTo>
                    <a:pt x="770" y="67"/>
                  </a:moveTo>
                  <a:cubicBezTo>
                    <a:pt x="791" y="66"/>
                    <a:pt x="811" y="64"/>
                    <a:pt x="832" y="63"/>
                  </a:cubicBezTo>
                  <a:cubicBezTo>
                    <a:pt x="832" y="63"/>
                    <a:pt x="832" y="63"/>
                    <a:pt x="832" y="63"/>
                  </a:cubicBezTo>
                  <a:cubicBezTo>
                    <a:pt x="832" y="5"/>
                    <a:pt x="832" y="5"/>
                    <a:pt x="832" y="5"/>
                  </a:cubicBezTo>
                  <a:cubicBezTo>
                    <a:pt x="812" y="4"/>
                    <a:pt x="791" y="4"/>
                    <a:pt x="770" y="3"/>
                  </a:cubicBezTo>
                  <a:cubicBezTo>
                    <a:pt x="770" y="3"/>
                    <a:pt x="770" y="3"/>
                    <a:pt x="770" y="3"/>
                  </a:cubicBezTo>
                  <a:cubicBezTo>
                    <a:pt x="770" y="67"/>
                    <a:pt x="770" y="67"/>
                    <a:pt x="770" y="67"/>
                  </a:cubicBezTo>
                  <a:close/>
                  <a:moveTo>
                    <a:pt x="1580" y="68"/>
                  </a:moveTo>
                  <a:cubicBezTo>
                    <a:pt x="1580" y="68"/>
                    <a:pt x="1580" y="68"/>
                    <a:pt x="1580" y="67"/>
                  </a:cubicBezTo>
                  <a:cubicBezTo>
                    <a:pt x="1580" y="67"/>
                    <a:pt x="1580" y="67"/>
                    <a:pt x="1580" y="67"/>
                  </a:cubicBezTo>
                  <a:cubicBezTo>
                    <a:pt x="1580" y="24"/>
                    <a:pt x="1580" y="24"/>
                    <a:pt x="1580" y="24"/>
                  </a:cubicBezTo>
                  <a:cubicBezTo>
                    <a:pt x="1580" y="23"/>
                    <a:pt x="1581" y="22"/>
                    <a:pt x="1581" y="22"/>
                  </a:cubicBezTo>
                  <a:cubicBezTo>
                    <a:pt x="1581" y="22"/>
                    <a:pt x="1581" y="22"/>
                    <a:pt x="1581" y="22"/>
                  </a:cubicBezTo>
                  <a:cubicBezTo>
                    <a:pt x="1603" y="22"/>
                    <a:pt x="1625" y="21"/>
                    <a:pt x="1647" y="20"/>
                  </a:cubicBezTo>
                  <a:cubicBezTo>
                    <a:pt x="1647" y="20"/>
                    <a:pt x="1647" y="20"/>
                    <a:pt x="1647" y="20"/>
                  </a:cubicBezTo>
                  <a:cubicBezTo>
                    <a:pt x="1647" y="20"/>
                    <a:pt x="1648" y="20"/>
                    <a:pt x="1648" y="21"/>
                  </a:cubicBezTo>
                  <a:cubicBezTo>
                    <a:pt x="1648" y="21"/>
                    <a:pt x="1648" y="21"/>
                    <a:pt x="1648" y="21"/>
                  </a:cubicBezTo>
                  <a:cubicBezTo>
                    <a:pt x="1648" y="21"/>
                    <a:pt x="1648" y="21"/>
                    <a:pt x="1648" y="22"/>
                  </a:cubicBezTo>
                  <a:cubicBezTo>
                    <a:pt x="1648" y="22"/>
                    <a:pt x="1648" y="22"/>
                    <a:pt x="1648" y="22"/>
                  </a:cubicBezTo>
                  <a:cubicBezTo>
                    <a:pt x="1648" y="65"/>
                    <a:pt x="1648" y="65"/>
                    <a:pt x="1648" y="65"/>
                  </a:cubicBezTo>
                  <a:cubicBezTo>
                    <a:pt x="1648" y="66"/>
                    <a:pt x="1648" y="66"/>
                    <a:pt x="1647" y="66"/>
                  </a:cubicBezTo>
                  <a:cubicBezTo>
                    <a:pt x="1647" y="66"/>
                    <a:pt x="1647" y="66"/>
                    <a:pt x="1647" y="66"/>
                  </a:cubicBezTo>
                  <a:cubicBezTo>
                    <a:pt x="1624" y="66"/>
                    <a:pt x="1603" y="67"/>
                    <a:pt x="1581" y="69"/>
                  </a:cubicBezTo>
                  <a:cubicBezTo>
                    <a:pt x="1581" y="69"/>
                    <a:pt x="1581" y="69"/>
                    <a:pt x="1581" y="69"/>
                  </a:cubicBezTo>
                  <a:cubicBezTo>
                    <a:pt x="1581" y="69"/>
                    <a:pt x="1581" y="69"/>
                    <a:pt x="1581" y="69"/>
                  </a:cubicBezTo>
                  <a:cubicBezTo>
                    <a:pt x="1581" y="69"/>
                    <a:pt x="1581" y="69"/>
                    <a:pt x="1581" y="69"/>
                  </a:cubicBezTo>
                  <a:cubicBezTo>
                    <a:pt x="1581" y="69"/>
                    <a:pt x="1581" y="69"/>
                    <a:pt x="1580" y="68"/>
                  </a:cubicBezTo>
                  <a:close/>
                  <a:moveTo>
                    <a:pt x="1583" y="66"/>
                  </a:moveTo>
                  <a:cubicBezTo>
                    <a:pt x="1603" y="64"/>
                    <a:pt x="1624" y="63"/>
                    <a:pt x="1645" y="63"/>
                  </a:cubicBezTo>
                  <a:cubicBezTo>
                    <a:pt x="1645" y="63"/>
                    <a:pt x="1645" y="63"/>
                    <a:pt x="1645" y="63"/>
                  </a:cubicBezTo>
                  <a:cubicBezTo>
                    <a:pt x="1645" y="23"/>
                    <a:pt x="1645" y="23"/>
                    <a:pt x="1645" y="23"/>
                  </a:cubicBezTo>
                  <a:cubicBezTo>
                    <a:pt x="1625" y="24"/>
                    <a:pt x="1604" y="25"/>
                    <a:pt x="1583" y="25"/>
                  </a:cubicBezTo>
                  <a:cubicBezTo>
                    <a:pt x="1583" y="25"/>
                    <a:pt x="1583" y="25"/>
                    <a:pt x="1583" y="25"/>
                  </a:cubicBezTo>
                  <a:cubicBezTo>
                    <a:pt x="1583" y="66"/>
                    <a:pt x="1583" y="66"/>
                    <a:pt x="1583" y="66"/>
                  </a:cubicBezTo>
                  <a:close/>
                  <a:moveTo>
                    <a:pt x="971" y="58"/>
                  </a:moveTo>
                  <a:cubicBezTo>
                    <a:pt x="970" y="57"/>
                    <a:pt x="970" y="57"/>
                    <a:pt x="970" y="56"/>
                  </a:cubicBezTo>
                  <a:cubicBezTo>
                    <a:pt x="970" y="56"/>
                    <a:pt x="970" y="56"/>
                    <a:pt x="970" y="56"/>
                  </a:cubicBezTo>
                  <a:cubicBezTo>
                    <a:pt x="970" y="7"/>
                    <a:pt x="970" y="7"/>
                    <a:pt x="970" y="7"/>
                  </a:cubicBezTo>
                  <a:cubicBezTo>
                    <a:pt x="970" y="7"/>
                    <a:pt x="970" y="6"/>
                    <a:pt x="971" y="6"/>
                  </a:cubicBezTo>
                  <a:cubicBezTo>
                    <a:pt x="971" y="6"/>
                    <a:pt x="971" y="6"/>
                    <a:pt x="971" y="6"/>
                  </a:cubicBezTo>
                  <a:cubicBezTo>
                    <a:pt x="971" y="6"/>
                    <a:pt x="971" y="6"/>
                    <a:pt x="972" y="6"/>
                  </a:cubicBezTo>
                  <a:cubicBezTo>
                    <a:pt x="972" y="6"/>
                    <a:pt x="972" y="6"/>
                    <a:pt x="972" y="6"/>
                  </a:cubicBezTo>
                  <a:cubicBezTo>
                    <a:pt x="994" y="7"/>
                    <a:pt x="1015" y="8"/>
                    <a:pt x="1037" y="8"/>
                  </a:cubicBezTo>
                  <a:cubicBezTo>
                    <a:pt x="1037" y="8"/>
                    <a:pt x="1037" y="8"/>
                    <a:pt x="1037" y="8"/>
                  </a:cubicBezTo>
                  <a:cubicBezTo>
                    <a:pt x="1037" y="10"/>
                    <a:pt x="1037" y="10"/>
                    <a:pt x="1037" y="10"/>
                  </a:cubicBezTo>
                  <a:cubicBezTo>
                    <a:pt x="1037" y="8"/>
                    <a:pt x="1037" y="8"/>
                    <a:pt x="1037" y="8"/>
                  </a:cubicBezTo>
                  <a:cubicBezTo>
                    <a:pt x="1038" y="8"/>
                    <a:pt x="1039" y="9"/>
                    <a:pt x="1039" y="10"/>
                  </a:cubicBezTo>
                  <a:cubicBezTo>
                    <a:pt x="1039" y="10"/>
                    <a:pt x="1039" y="10"/>
                    <a:pt x="1039" y="10"/>
                  </a:cubicBezTo>
                  <a:cubicBezTo>
                    <a:pt x="1039" y="54"/>
                    <a:pt x="1039" y="54"/>
                    <a:pt x="1039" y="54"/>
                  </a:cubicBezTo>
                  <a:cubicBezTo>
                    <a:pt x="1039" y="55"/>
                    <a:pt x="1038" y="56"/>
                    <a:pt x="1037" y="56"/>
                  </a:cubicBezTo>
                  <a:cubicBezTo>
                    <a:pt x="1037" y="56"/>
                    <a:pt x="1037" y="56"/>
                    <a:pt x="1037" y="56"/>
                  </a:cubicBezTo>
                  <a:cubicBezTo>
                    <a:pt x="1015" y="56"/>
                    <a:pt x="993" y="57"/>
                    <a:pt x="972" y="58"/>
                  </a:cubicBezTo>
                  <a:cubicBezTo>
                    <a:pt x="972" y="58"/>
                    <a:pt x="972" y="58"/>
                    <a:pt x="972" y="58"/>
                  </a:cubicBezTo>
                  <a:cubicBezTo>
                    <a:pt x="972" y="58"/>
                    <a:pt x="972" y="58"/>
                    <a:pt x="972" y="58"/>
                  </a:cubicBezTo>
                  <a:cubicBezTo>
                    <a:pt x="972" y="58"/>
                    <a:pt x="972" y="58"/>
                    <a:pt x="972" y="58"/>
                  </a:cubicBezTo>
                  <a:cubicBezTo>
                    <a:pt x="971" y="58"/>
                    <a:pt x="971" y="58"/>
                    <a:pt x="971" y="58"/>
                  </a:cubicBezTo>
                  <a:close/>
                  <a:moveTo>
                    <a:pt x="973" y="55"/>
                  </a:moveTo>
                  <a:cubicBezTo>
                    <a:pt x="994" y="54"/>
                    <a:pt x="1015" y="53"/>
                    <a:pt x="1036" y="53"/>
                  </a:cubicBezTo>
                  <a:cubicBezTo>
                    <a:pt x="1036" y="53"/>
                    <a:pt x="1036" y="53"/>
                    <a:pt x="1036" y="53"/>
                  </a:cubicBezTo>
                  <a:cubicBezTo>
                    <a:pt x="1036" y="11"/>
                    <a:pt x="1036" y="11"/>
                    <a:pt x="1036" y="11"/>
                  </a:cubicBezTo>
                  <a:cubicBezTo>
                    <a:pt x="1015" y="11"/>
                    <a:pt x="994" y="10"/>
                    <a:pt x="973" y="9"/>
                  </a:cubicBezTo>
                  <a:cubicBezTo>
                    <a:pt x="973" y="9"/>
                    <a:pt x="973" y="9"/>
                    <a:pt x="973" y="9"/>
                  </a:cubicBezTo>
                  <a:cubicBezTo>
                    <a:pt x="973" y="55"/>
                    <a:pt x="973" y="55"/>
                    <a:pt x="973" y="55"/>
                  </a:cubicBezTo>
                  <a:close/>
                  <a:moveTo>
                    <a:pt x="1240" y="58"/>
                  </a:moveTo>
                  <a:cubicBezTo>
                    <a:pt x="1218" y="57"/>
                    <a:pt x="1197" y="56"/>
                    <a:pt x="1175" y="55"/>
                  </a:cubicBezTo>
                  <a:cubicBezTo>
                    <a:pt x="1175" y="55"/>
                    <a:pt x="1175" y="55"/>
                    <a:pt x="1175" y="55"/>
                  </a:cubicBezTo>
                  <a:cubicBezTo>
                    <a:pt x="1174" y="55"/>
                    <a:pt x="1173" y="54"/>
                    <a:pt x="1173" y="54"/>
                  </a:cubicBezTo>
                  <a:cubicBezTo>
                    <a:pt x="1173" y="54"/>
                    <a:pt x="1173" y="54"/>
                    <a:pt x="1173" y="54"/>
                  </a:cubicBezTo>
                  <a:cubicBezTo>
                    <a:pt x="1173" y="16"/>
                    <a:pt x="1173" y="16"/>
                    <a:pt x="1173" y="16"/>
                  </a:cubicBezTo>
                  <a:cubicBezTo>
                    <a:pt x="1173" y="16"/>
                    <a:pt x="1174" y="15"/>
                    <a:pt x="1174" y="15"/>
                  </a:cubicBezTo>
                  <a:cubicBezTo>
                    <a:pt x="1174" y="15"/>
                    <a:pt x="1174" y="15"/>
                    <a:pt x="1174" y="15"/>
                  </a:cubicBezTo>
                  <a:cubicBezTo>
                    <a:pt x="1174" y="15"/>
                    <a:pt x="1174" y="14"/>
                    <a:pt x="1175" y="15"/>
                  </a:cubicBezTo>
                  <a:cubicBezTo>
                    <a:pt x="1175" y="15"/>
                    <a:pt x="1175" y="15"/>
                    <a:pt x="1175" y="15"/>
                  </a:cubicBezTo>
                  <a:cubicBezTo>
                    <a:pt x="1197" y="15"/>
                    <a:pt x="1219" y="16"/>
                    <a:pt x="1240" y="17"/>
                  </a:cubicBezTo>
                  <a:cubicBezTo>
                    <a:pt x="1240" y="17"/>
                    <a:pt x="1240" y="17"/>
                    <a:pt x="1240" y="17"/>
                  </a:cubicBezTo>
                  <a:cubicBezTo>
                    <a:pt x="1240" y="19"/>
                    <a:pt x="1240" y="19"/>
                    <a:pt x="1240" y="19"/>
                  </a:cubicBezTo>
                  <a:cubicBezTo>
                    <a:pt x="1240" y="17"/>
                    <a:pt x="1240" y="17"/>
                    <a:pt x="1240" y="17"/>
                  </a:cubicBezTo>
                  <a:cubicBezTo>
                    <a:pt x="1241" y="17"/>
                    <a:pt x="1242" y="18"/>
                    <a:pt x="1242" y="19"/>
                  </a:cubicBezTo>
                  <a:cubicBezTo>
                    <a:pt x="1242" y="19"/>
                    <a:pt x="1242" y="19"/>
                    <a:pt x="1242" y="19"/>
                  </a:cubicBezTo>
                  <a:cubicBezTo>
                    <a:pt x="1242" y="56"/>
                    <a:pt x="1242" y="56"/>
                    <a:pt x="1242" y="56"/>
                  </a:cubicBezTo>
                  <a:cubicBezTo>
                    <a:pt x="1242" y="57"/>
                    <a:pt x="1242" y="57"/>
                    <a:pt x="1241" y="57"/>
                  </a:cubicBezTo>
                  <a:cubicBezTo>
                    <a:pt x="1241" y="57"/>
                    <a:pt x="1241" y="57"/>
                    <a:pt x="1241" y="57"/>
                  </a:cubicBezTo>
                  <a:cubicBezTo>
                    <a:pt x="1241" y="58"/>
                    <a:pt x="1241" y="58"/>
                    <a:pt x="1240" y="58"/>
                  </a:cubicBezTo>
                  <a:cubicBezTo>
                    <a:pt x="1240" y="58"/>
                    <a:pt x="1240" y="58"/>
                    <a:pt x="1240" y="58"/>
                  </a:cubicBezTo>
                  <a:cubicBezTo>
                    <a:pt x="1240" y="58"/>
                    <a:pt x="1240" y="58"/>
                    <a:pt x="1240" y="58"/>
                  </a:cubicBezTo>
                  <a:close/>
                  <a:moveTo>
                    <a:pt x="1239" y="55"/>
                  </a:moveTo>
                  <a:cubicBezTo>
                    <a:pt x="1239" y="20"/>
                    <a:pt x="1239" y="20"/>
                    <a:pt x="1239" y="20"/>
                  </a:cubicBezTo>
                  <a:cubicBezTo>
                    <a:pt x="1218" y="19"/>
                    <a:pt x="1197" y="18"/>
                    <a:pt x="1176" y="18"/>
                  </a:cubicBezTo>
                  <a:cubicBezTo>
                    <a:pt x="1176" y="18"/>
                    <a:pt x="1176" y="18"/>
                    <a:pt x="1176" y="18"/>
                  </a:cubicBezTo>
                  <a:cubicBezTo>
                    <a:pt x="1176" y="52"/>
                    <a:pt x="1176" y="52"/>
                    <a:pt x="1176" y="52"/>
                  </a:cubicBezTo>
                  <a:cubicBezTo>
                    <a:pt x="1197" y="53"/>
                    <a:pt x="1218" y="54"/>
                    <a:pt x="1239" y="55"/>
                  </a:cubicBezTo>
                  <a:close/>
                </a:path>
              </a:pathLst>
            </a:custGeom>
            <a:solidFill>
              <a:srgbClr val="753C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72CC52AA-3BD7-419D-B0BF-857568B6A4BB}"/>
              </a:ext>
            </a:extLst>
          </p:cNvPr>
          <p:cNvSpPr txBox="1"/>
          <p:nvPr/>
        </p:nvSpPr>
        <p:spPr>
          <a:xfrm>
            <a:off x="2133166" y="583827"/>
            <a:ext cx="59912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/>
              <a:t>Bài</a:t>
            </a:r>
            <a:r>
              <a:rPr lang="en-US" sz="3600" b="1" dirty="0"/>
              <a:t> </a:t>
            </a:r>
            <a:r>
              <a:rPr lang="en-US" sz="3600" b="1" dirty="0" err="1"/>
              <a:t>tập</a:t>
            </a:r>
            <a:r>
              <a:rPr lang="en-US" sz="3600" b="1" dirty="0"/>
              <a:t> 1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76D2BD7-9098-4E38-AEA8-C8DA1DAACA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4205536"/>
              </p:ext>
            </p:extLst>
          </p:nvPr>
        </p:nvGraphicFramePr>
        <p:xfrm>
          <a:off x="2333625" y="1937259"/>
          <a:ext cx="7896225" cy="317617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276350">
                  <a:extLst>
                    <a:ext uri="{9D8B030D-6E8A-4147-A177-3AD203B41FA5}">
                      <a16:colId xmlns:a16="http://schemas.microsoft.com/office/drawing/2014/main" val="3308245619"/>
                    </a:ext>
                  </a:extLst>
                </a:gridCol>
                <a:gridCol w="1457325">
                  <a:extLst>
                    <a:ext uri="{9D8B030D-6E8A-4147-A177-3AD203B41FA5}">
                      <a16:colId xmlns:a16="http://schemas.microsoft.com/office/drawing/2014/main" val="2187032459"/>
                    </a:ext>
                  </a:extLst>
                </a:gridCol>
                <a:gridCol w="5162550">
                  <a:extLst>
                    <a:ext uri="{9D8B030D-6E8A-4147-A177-3AD203B41FA5}">
                      <a16:colId xmlns:a16="http://schemas.microsoft.com/office/drawing/2014/main" val="2281752909"/>
                    </a:ext>
                  </a:extLst>
                </a:gridCol>
              </a:tblGrid>
              <a:tr h="596391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PHIẾU HỌC TẬP SỐ 1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1023360"/>
                  </a:ext>
                </a:extLst>
              </a:tr>
              <a:tr h="1299433">
                <a:tc rowSpan="2"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phức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7C7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ghép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7C7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84530370"/>
                  </a:ext>
                </a:extLst>
              </a:tr>
              <a:tr h="128034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láy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7C7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000775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248711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图片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01425" y="6194461"/>
            <a:ext cx="555265" cy="298998"/>
          </a:xfrm>
          <a:prstGeom prst="rect">
            <a:avLst/>
          </a:prstGeom>
        </p:spPr>
      </p:pic>
      <p:pic>
        <p:nvPicPr>
          <p:cNvPr id="25" name="图片 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10718" y="5884851"/>
            <a:ext cx="518061" cy="690767"/>
          </a:xfrm>
          <a:prstGeom prst="rect">
            <a:avLst/>
          </a:prstGeom>
        </p:spPr>
      </p:pic>
      <p:pic>
        <p:nvPicPr>
          <p:cNvPr id="26" name="图片 2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11125" y="5711805"/>
            <a:ext cx="647842" cy="863813"/>
          </a:xfrm>
          <a:prstGeom prst="rect">
            <a:avLst/>
          </a:prstGeom>
        </p:spPr>
      </p:pic>
      <p:pic>
        <p:nvPicPr>
          <p:cNvPr id="27" name="图片 2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214759" y="5770388"/>
            <a:ext cx="570823" cy="746481"/>
          </a:xfrm>
          <a:prstGeom prst="rect">
            <a:avLst/>
          </a:prstGeom>
        </p:spPr>
      </p:pic>
      <p:pic>
        <p:nvPicPr>
          <p:cNvPr id="30" name="图片 2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94507" y="6195533"/>
            <a:ext cx="555265" cy="298998"/>
          </a:xfrm>
          <a:prstGeom prst="rect">
            <a:avLst/>
          </a:prstGeom>
        </p:spPr>
      </p:pic>
      <p:pic>
        <p:nvPicPr>
          <p:cNvPr id="31" name="图片 3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21744" y="6197872"/>
            <a:ext cx="404831" cy="217994"/>
          </a:xfrm>
          <a:prstGeom prst="rect">
            <a:avLst/>
          </a:prstGeom>
        </p:spPr>
      </p:pic>
      <p:pic>
        <p:nvPicPr>
          <p:cNvPr id="49" name="图片 4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87938" y="1332680"/>
            <a:ext cx="701136" cy="193815"/>
          </a:xfrm>
          <a:prstGeom prst="rect">
            <a:avLst/>
          </a:prstGeom>
        </p:spPr>
      </p:pic>
      <p:pic>
        <p:nvPicPr>
          <p:cNvPr id="34" name="图片 3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0767" y="470622"/>
            <a:ext cx="1104511" cy="971025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597715" y="369711"/>
            <a:ext cx="647842" cy="508125"/>
          </a:xfrm>
          <a:prstGeom prst="rect">
            <a:avLst/>
          </a:prstGeom>
        </p:spPr>
      </p:pic>
      <p:pic>
        <p:nvPicPr>
          <p:cNvPr id="50" name="图片 4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704144" y="652931"/>
            <a:ext cx="647842" cy="508125"/>
          </a:xfrm>
          <a:prstGeom prst="rect">
            <a:avLst/>
          </a:prstGeom>
        </p:spPr>
      </p:pic>
      <p:grpSp>
        <p:nvGrpSpPr>
          <p:cNvPr id="3" name="Group 4"/>
          <p:cNvGrpSpPr>
            <a:grpSpLocks noChangeAspect="1"/>
          </p:cNvGrpSpPr>
          <p:nvPr/>
        </p:nvGrpSpPr>
        <p:grpSpPr bwMode="auto">
          <a:xfrm>
            <a:off x="-58057" y="-38100"/>
            <a:ext cx="12308114" cy="6934200"/>
            <a:chOff x="1650" y="-11"/>
            <a:chExt cx="4420" cy="4368"/>
          </a:xfrm>
        </p:grpSpPr>
        <p:sp>
          <p:nvSpPr>
            <p:cNvPr id="5" name="Freeform 5"/>
            <p:cNvSpPr>
              <a:spLocks noEditPoints="1"/>
            </p:cNvSpPr>
            <p:nvPr/>
          </p:nvSpPr>
          <p:spPr bwMode="auto">
            <a:xfrm>
              <a:off x="1650" y="-11"/>
              <a:ext cx="4420" cy="4368"/>
            </a:xfrm>
            <a:custGeom>
              <a:avLst/>
              <a:gdLst>
                <a:gd name="T0" fmla="*/ 1991 w 2032"/>
                <a:gd name="T1" fmla="*/ 1430 h 2008"/>
                <a:gd name="T2" fmla="*/ 1996 w 2032"/>
                <a:gd name="T3" fmla="*/ 1102 h 2008"/>
                <a:gd name="T4" fmla="*/ 1984 w 2032"/>
                <a:gd name="T5" fmla="*/ 776 h 2008"/>
                <a:gd name="T6" fmla="*/ 1987 w 2032"/>
                <a:gd name="T7" fmla="*/ 491 h 2008"/>
                <a:gd name="T8" fmla="*/ 2004 w 2032"/>
                <a:gd name="T9" fmla="*/ 256 h 2008"/>
                <a:gd name="T10" fmla="*/ 1961 w 2032"/>
                <a:gd name="T11" fmla="*/ 63 h 2008"/>
                <a:gd name="T12" fmla="*/ 1696 w 2032"/>
                <a:gd name="T13" fmla="*/ 24 h 2008"/>
                <a:gd name="T14" fmla="*/ 757 w 2032"/>
                <a:gd name="T15" fmla="*/ 6 h 2008"/>
                <a:gd name="T16" fmla="*/ 375 w 2032"/>
                <a:gd name="T17" fmla="*/ 19 h 2008"/>
                <a:gd name="T18" fmla="*/ 120 w 2032"/>
                <a:gd name="T19" fmla="*/ 19 h 2008"/>
                <a:gd name="T20" fmla="*/ 25 w 2032"/>
                <a:gd name="T21" fmla="*/ 198 h 2008"/>
                <a:gd name="T22" fmla="*/ 12 w 2032"/>
                <a:gd name="T23" fmla="*/ 431 h 2008"/>
                <a:gd name="T24" fmla="*/ 21 w 2032"/>
                <a:gd name="T25" fmla="*/ 788 h 2008"/>
                <a:gd name="T26" fmla="*/ 22 w 2032"/>
                <a:gd name="T27" fmla="*/ 1449 h 2008"/>
                <a:gd name="T28" fmla="*/ 34 w 2032"/>
                <a:gd name="T29" fmla="*/ 1720 h 2008"/>
                <a:gd name="T30" fmla="*/ 39 w 2032"/>
                <a:gd name="T31" fmla="*/ 1901 h 2008"/>
                <a:gd name="T32" fmla="*/ 292 w 2032"/>
                <a:gd name="T33" fmla="*/ 1976 h 2008"/>
                <a:gd name="T34" fmla="*/ 646 w 2032"/>
                <a:gd name="T35" fmla="*/ 1976 h 2008"/>
                <a:gd name="T36" fmla="*/ 1423 w 2032"/>
                <a:gd name="T37" fmla="*/ 1963 h 2008"/>
                <a:gd name="T38" fmla="*/ 1819 w 2032"/>
                <a:gd name="T39" fmla="*/ 1976 h 2008"/>
                <a:gd name="T40" fmla="*/ 1977 w 2032"/>
                <a:gd name="T41" fmla="*/ 1896 h 2008"/>
                <a:gd name="T42" fmla="*/ 1991 w 2032"/>
                <a:gd name="T43" fmla="*/ 1430 h 2008"/>
                <a:gd name="T44" fmla="*/ 1956 w 2032"/>
                <a:gd name="T45" fmla="*/ 1535 h 2008"/>
                <a:gd name="T46" fmla="*/ 1943 w 2032"/>
                <a:gd name="T47" fmla="*/ 1756 h 2008"/>
                <a:gd name="T48" fmla="*/ 1854 w 2032"/>
                <a:gd name="T49" fmla="*/ 1925 h 2008"/>
                <a:gd name="T50" fmla="*/ 1612 w 2032"/>
                <a:gd name="T51" fmla="*/ 1925 h 2008"/>
                <a:gd name="T52" fmla="*/ 1249 w 2032"/>
                <a:gd name="T53" fmla="*/ 1938 h 2008"/>
                <a:gd name="T54" fmla="*/ 363 w 2032"/>
                <a:gd name="T55" fmla="*/ 1926 h 2008"/>
                <a:gd name="T56" fmla="*/ 108 w 2032"/>
                <a:gd name="T57" fmla="*/ 1884 h 2008"/>
                <a:gd name="T58" fmla="*/ 67 w 2032"/>
                <a:gd name="T59" fmla="*/ 1701 h 2008"/>
                <a:gd name="T60" fmla="*/ 83 w 2032"/>
                <a:gd name="T61" fmla="*/ 1478 h 2008"/>
                <a:gd name="T62" fmla="*/ 86 w 2032"/>
                <a:gd name="T63" fmla="*/ 1208 h 2008"/>
                <a:gd name="T64" fmla="*/ 74 w 2032"/>
                <a:gd name="T65" fmla="*/ 899 h 2008"/>
                <a:gd name="T66" fmla="*/ 75 w 2032"/>
                <a:gd name="T67" fmla="*/ 588 h 2008"/>
                <a:gd name="T68" fmla="*/ 88 w 2032"/>
                <a:gd name="T69" fmla="*/ 146 h 2008"/>
                <a:gd name="T70" fmla="*/ 243 w 2032"/>
                <a:gd name="T71" fmla="*/ 66 h 2008"/>
                <a:gd name="T72" fmla="*/ 618 w 2032"/>
                <a:gd name="T73" fmla="*/ 82 h 2008"/>
                <a:gd name="T74" fmla="*/ 1355 w 2032"/>
                <a:gd name="T75" fmla="*/ 70 h 2008"/>
                <a:gd name="T76" fmla="*/ 1691 w 2032"/>
                <a:gd name="T77" fmla="*/ 70 h 2008"/>
                <a:gd name="T78" fmla="*/ 1934 w 2032"/>
                <a:gd name="T79" fmla="*/ 141 h 2008"/>
                <a:gd name="T80" fmla="*/ 1935 w 2032"/>
                <a:gd name="T81" fmla="*/ 313 h 2008"/>
                <a:gd name="T82" fmla="*/ 1946 w 2032"/>
                <a:gd name="T83" fmla="*/ 570 h 2008"/>
                <a:gd name="T84" fmla="*/ 1948 w 2032"/>
                <a:gd name="T85" fmla="*/ 1196 h 2008"/>
                <a:gd name="T86" fmla="*/ 1956 w 2032"/>
                <a:gd name="T87" fmla="*/ 1535 h 20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032" h="2008">
                  <a:moveTo>
                    <a:pt x="1991" y="1430"/>
                  </a:moveTo>
                  <a:cubicBezTo>
                    <a:pt x="1991" y="1319"/>
                    <a:pt x="2007" y="1212"/>
                    <a:pt x="1996" y="1102"/>
                  </a:cubicBezTo>
                  <a:cubicBezTo>
                    <a:pt x="1985" y="990"/>
                    <a:pt x="1970" y="888"/>
                    <a:pt x="1984" y="776"/>
                  </a:cubicBezTo>
                  <a:cubicBezTo>
                    <a:pt x="1996" y="683"/>
                    <a:pt x="1987" y="585"/>
                    <a:pt x="1987" y="491"/>
                  </a:cubicBezTo>
                  <a:cubicBezTo>
                    <a:pt x="1987" y="411"/>
                    <a:pt x="2004" y="335"/>
                    <a:pt x="2004" y="256"/>
                  </a:cubicBezTo>
                  <a:cubicBezTo>
                    <a:pt x="2004" y="194"/>
                    <a:pt x="2000" y="105"/>
                    <a:pt x="1961" y="63"/>
                  </a:cubicBezTo>
                  <a:cubicBezTo>
                    <a:pt x="1902" y="0"/>
                    <a:pt x="1771" y="20"/>
                    <a:pt x="1696" y="24"/>
                  </a:cubicBezTo>
                  <a:cubicBezTo>
                    <a:pt x="1387" y="41"/>
                    <a:pt x="1085" y="8"/>
                    <a:pt x="757" y="6"/>
                  </a:cubicBezTo>
                  <a:cubicBezTo>
                    <a:pt x="616" y="5"/>
                    <a:pt x="516" y="6"/>
                    <a:pt x="375" y="19"/>
                  </a:cubicBezTo>
                  <a:cubicBezTo>
                    <a:pt x="336" y="23"/>
                    <a:pt x="157" y="12"/>
                    <a:pt x="120" y="19"/>
                  </a:cubicBezTo>
                  <a:cubicBezTo>
                    <a:pt x="120" y="19"/>
                    <a:pt x="0" y="33"/>
                    <a:pt x="25" y="198"/>
                  </a:cubicBezTo>
                  <a:cubicBezTo>
                    <a:pt x="37" y="279"/>
                    <a:pt x="15" y="349"/>
                    <a:pt x="12" y="431"/>
                  </a:cubicBezTo>
                  <a:cubicBezTo>
                    <a:pt x="8" y="551"/>
                    <a:pt x="8" y="669"/>
                    <a:pt x="21" y="788"/>
                  </a:cubicBezTo>
                  <a:cubicBezTo>
                    <a:pt x="44" y="1006"/>
                    <a:pt x="50" y="1197"/>
                    <a:pt x="22" y="1449"/>
                  </a:cubicBezTo>
                  <a:cubicBezTo>
                    <a:pt x="12" y="1544"/>
                    <a:pt x="38" y="1624"/>
                    <a:pt x="34" y="1720"/>
                  </a:cubicBezTo>
                  <a:cubicBezTo>
                    <a:pt x="32" y="1760"/>
                    <a:pt x="18" y="1864"/>
                    <a:pt x="39" y="1901"/>
                  </a:cubicBezTo>
                  <a:cubicBezTo>
                    <a:pt x="85" y="1980"/>
                    <a:pt x="216" y="1973"/>
                    <a:pt x="292" y="1976"/>
                  </a:cubicBezTo>
                  <a:cubicBezTo>
                    <a:pt x="410" y="1981"/>
                    <a:pt x="488" y="1958"/>
                    <a:pt x="646" y="1976"/>
                  </a:cubicBezTo>
                  <a:cubicBezTo>
                    <a:pt x="911" y="2008"/>
                    <a:pt x="1156" y="1976"/>
                    <a:pt x="1423" y="1963"/>
                  </a:cubicBezTo>
                  <a:cubicBezTo>
                    <a:pt x="1540" y="1958"/>
                    <a:pt x="1701" y="1984"/>
                    <a:pt x="1819" y="1976"/>
                  </a:cubicBezTo>
                  <a:cubicBezTo>
                    <a:pt x="1888" y="1971"/>
                    <a:pt x="1949" y="1958"/>
                    <a:pt x="1977" y="1896"/>
                  </a:cubicBezTo>
                  <a:cubicBezTo>
                    <a:pt x="2032" y="1776"/>
                    <a:pt x="1991" y="1561"/>
                    <a:pt x="1991" y="1430"/>
                  </a:cubicBezTo>
                  <a:close/>
                  <a:moveTo>
                    <a:pt x="1956" y="1535"/>
                  </a:moveTo>
                  <a:cubicBezTo>
                    <a:pt x="1953" y="1613"/>
                    <a:pt x="1932" y="1679"/>
                    <a:pt x="1943" y="1756"/>
                  </a:cubicBezTo>
                  <a:cubicBezTo>
                    <a:pt x="1967" y="1912"/>
                    <a:pt x="1854" y="1925"/>
                    <a:pt x="1854" y="1925"/>
                  </a:cubicBezTo>
                  <a:cubicBezTo>
                    <a:pt x="1818" y="1932"/>
                    <a:pt x="1648" y="1922"/>
                    <a:pt x="1612" y="1925"/>
                  </a:cubicBezTo>
                  <a:cubicBezTo>
                    <a:pt x="1478" y="1938"/>
                    <a:pt x="1383" y="1939"/>
                    <a:pt x="1249" y="1938"/>
                  </a:cubicBezTo>
                  <a:cubicBezTo>
                    <a:pt x="939" y="1936"/>
                    <a:pt x="684" y="1907"/>
                    <a:pt x="363" y="1926"/>
                  </a:cubicBezTo>
                  <a:cubicBezTo>
                    <a:pt x="291" y="1930"/>
                    <a:pt x="163" y="1943"/>
                    <a:pt x="108" y="1884"/>
                  </a:cubicBezTo>
                  <a:cubicBezTo>
                    <a:pt x="71" y="1844"/>
                    <a:pt x="67" y="1760"/>
                    <a:pt x="67" y="1701"/>
                  </a:cubicBezTo>
                  <a:cubicBezTo>
                    <a:pt x="67" y="1626"/>
                    <a:pt x="83" y="1554"/>
                    <a:pt x="83" y="1478"/>
                  </a:cubicBezTo>
                  <a:cubicBezTo>
                    <a:pt x="83" y="1389"/>
                    <a:pt x="75" y="1296"/>
                    <a:pt x="86" y="1208"/>
                  </a:cubicBezTo>
                  <a:cubicBezTo>
                    <a:pt x="100" y="1102"/>
                    <a:pt x="85" y="1004"/>
                    <a:pt x="74" y="899"/>
                  </a:cubicBezTo>
                  <a:cubicBezTo>
                    <a:pt x="64" y="794"/>
                    <a:pt x="75" y="692"/>
                    <a:pt x="75" y="588"/>
                  </a:cubicBezTo>
                  <a:cubicBezTo>
                    <a:pt x="75" y="464"/>
                    <a:pt x="37" y="260"/>
                    <a:pt x="88" y="146"/>
                  </a:cubicBezTo>
                  <a:cubicBezTo>
                    <a:pt x="115" y="87"/>
                    <a:pt x="177" y="71"/>
                    <a:pt x="243" y="66"/>
                  </a:cubicBezTo>
                  <a:cubicBezTo>
                    <a:pt x="354" y="58"/>
                    <a:pt x="507" y="87"/>
                    <a:pt x="618" y="82"/>
                  </a:cubicBezTo>
                  <a:cubicBezTo>
                    <a:pt x="871" y="70"/>
                    <a:pt x="1104" y="40"/>
                    <a:pt x="1355" y="70"/>
                  </a:cubicBezTo>
                  <a:cubicBezTo>
                    <a:pt x="1504" y="87"/>
                    <a:pt x="1579" y="65"/>
                    <a:pt x="1691" y="70"/>
                  </a:cubicBezTo>
                  <a:cubicBezTo>
                    <a:pt x="1762" y="73"/>
                    <a:pt x="1901" y="53"/>
                    <a:pt x="1934" y="141"/>
                  </a:cubicBezTo>
                  <a:cubicBezTo>
                    <a:pt x="1948" y="179"/>
                    <a:pt x="1937" y="275"/>
                    <a:pt x="1935" y="313"/>
                  </a:cubicBezTo>
                  <a:cubicBezTo>
                    <a:pt x="1931" y="403"/>
                    <a:pt x="1956" y="480"/>
                    <a:pt x="1946" y="570"/>
                  </a:cubicBezTo>
                  <a:cubicBezTo>
                    <a:pt x="1920" y="808"/>
                    <a:pt x="1925" y="990"/>
                    <a:pt x="1948" y="1196"/>
                  </a:cubicBezTo>
                  <a:cubicBezTo>
                    <a:pt x="1960" y="1309"/>
                    <a:pt x="1960" y="1421"/>
                    <a:pt x="1956" y="1535"/>
                  </a:cubicBezTo>
                  <a:close/>
                </a:path>
              </a:pathLst>
            </a:custGeom>
            <a:solidFill>
              <a:srgbClr val="BFE3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6" name="Freeform 6"/>
            <p:cNvSpPr>
              <a:spLocks noEditPoints="1"/>
            </p:cNvSpPr>
            <p:nvPr/>
          </p:nvSpPr>
          <p:spPr bwMode="auto">
            <a:xfrm>
              <a:off x="1667" y="-2"/>
              <a:ext cx="4348" cy="4322"/>
            </a:xfrm>
            <a:custGeom>
              <a:avLst/>
              <a:gdLst>
                <a:gd name="T0" fmla="*/ 283 w 1999"/>
                <a:gd name="T1" fmla="*/ 1974 h 1987"/>
                <a:gd name="T2" fmla="*/ 24 w 1999"/>
                <a:gd name="T3" fmla="*/ 1716 h 1987"/>
                <a:gd name="T4" fmla="*/ 13 w 1999"/>
                <a:gd name="T5" fmla="*/ 1445 h 1987"/>
                <a:gd name="T6" fmla="*/ 0 w 1999"/>
                <a:gd name="T7" fmla="*/ 560 h 1987"/>
                <a:gd name="T8" fmla="*/ 16 w 1999"/>
                <a:gd name="T9" fmla="*/ 194 h 1987"/>
                <a:gd name="T10" fmla="*/ 111 w 1999"/>
                <a:gd name="T11" fmla="*/ 14 h 1987"/>
                <a:gd name="T12" fmla="*/ 366 w 1999"/>
                <a:gd name="T13" fmla="*/ 14 h 1987"/>
                <a:gd name="T14" fmla="*/ 1498 w 1999"/>
                <a:gd name="T15" fmla="*/ 23 h 1987"/>
                <a:gd name="T16" fmla="*/ 1954 w 1999"/>
                <a:gd name="T17" fmla="*/ 58 h 1987"/>
                <a:gd name="T18" fmla="*/ 1981 w 1999"/>
                <a:gd name="T19" fmla="*/ 487 h 1987"/>
                <a:gd name="T20" fmla="*/ 1972 w 1999"/>
                <a:gd name="T21" fmla="*/ 867 h 1987"/>
                <a:gd name="T22" fmla="*/ 1985 w 1999"/>
                <a:gd name="T23" fmla="*/ 1425 h 1987"/>
                <a:gd name="T24" fmla="*/ 1999 w 1999"/>
                <a:gd name="T25" fmla="*/ 1713 h 1987"/>
                <a:gd name="T26" fmla="*/ 1759 w 1999"/>
                <a:gd name="T27" fmla="*/ 1975 h 1987"/>
                <a:gd name="T28" fmla="*/ 881 w 1999"/>
                <a:gd name="T29" fmla="*/ 1987 h 1987"/>
                <a:gd name="T30" fmla="*/ 1415 w 1999"/>
                <a:gd name="T31" fmla="*/ 1958 h 1987"/>
                <a:gd name="T32" fmla="*/ 1811 w 1999"/>
                <a:gd name="T33" fmla="*/ 1971 h 1987"/>
                <a:gd name="T34" fmla="*/ 1982 w 1999"/>
                <a:gd name="T35" fmla="*/ 1426 h 1987"/>
                <a:gd name="T36" fmla="*/ 1987 w 1999"/>
                <a:gd name="T37" fmla="*/ 1098 h 1987"/>
                <a:gd name="T38" fmla="*/ 1981 w 1999"/>
                <a:gd name="T39" fmla="*/ 659 h 1987"/>
                <a:gd name="T40" fmla="*/ 1994 w 1999"/>
                <a:gd name="T41" fmla="*/ 252 h 1987"/>
                <a:gd name="T42" fmla="*/ 1688 w 1999"/>
                <a:gd name="T43" fmla="*/ 21 h 1987"/>
                <a:gd name="T44" fmla="*/ 684 w 1999"/>
                <a:gd name="T45" fmla="*/ 3 h 1987"/>
                <a:gd name="T46" fmla="*/ 166 w 1999"/>
                <a:gd name="T47" fmla="*/ 14 h 1987"/>
                <a:gd name="T48" fmla="*/ 64 w 1999"/>
                <a:gd name="T49" fmla="*/ 38 h 1987"/>
                <a:gd name="T50" fmla="*/ 22 w 1999"/>
                <a:gd name="T51" fmla="*/ 244 h 1987"/>
                <a:gd name="T52" fmla="*/ 14 w 1999"/>
                <a:gd name="T53" fmla="*/ 784 h 1987"/>
                <a:gd name="T54" fmla="*/ 13 w 1999"/>
                <a:gd name="T55" fmla="*/ 1492 h 1987"/>
                <a:gd name="T56" fmla="*/ 21 w 1999"/>
                <a:gd name="T57" fmla="*/ 1824 h 1987"/>
                <a:gd name="T58" fmla="*/ 318 w 1999"/>
                <a:gd name="T59" fmla="*/ 1972 h 1987"/>
                <a:gd name="T60" fmla="*/ 583 w 1999"/>
                <a:gd name="T61" fmla="*/ 1917 h 1987"/>
                <a:gd name="T62" fmla="*/ 99 w 1999"/>
                <a:gd name="T63" fmla="*/ 1881 h 1987"/>
                <a:gd name="T64" fmla="*/ 74 w 1999"/>
                <a:gd name="T65" fmla="*/ 1474 h 1987"/>
                <a:gd name="T66" fmla="*/ 82 w 1999"/>
                <a:gd name="T67" fmla="*/ 1114 h 1987"/>
                <a:gd name="T68" fmla="*/ 66 w 1999"/>
                <a:gd name="T69" fmla="*/ 585 h 1987"/>
                <a:gd name="T70" fmla="*/ 79 w 1999"/>
                <a:gd name="T71" fmla="*/ 141 h 1987"/>
                <a:gd name="T72" fmla="*/ 582 w 1999"/>
                <a:gd name="T73" fmla="*/ 77 h 1987"/>
                <a:gd name="T74" fmla="*/ 1347 w 1999"/>
                <a:gd name="T75" fmla="*/ 64 h 1987"/>
                <a:gd name="T76" fmla="*/ 1683 w 1999"/>
                <a:gd name="T77" fmla="*/ 64 h 1987"/>
                <a:gd name="T78" fmla="*/ 1928 w 1999"/>
                <a:gd name="T79" fmla="*/ 136 h 1987"/>
                <a:gd name="T80" fmla="*/ 1928 w 1999"/>
                <a:gd name="T81" fmla="*/ 332 h 1987"/>
                <a:gd name="T82" fmla="*/ 1922 w 1999"/>
                <a:gd name="T83" fmla="*/ 868 h 1987"/>
                <a:gd name="T84" fmla="*/ 1949 w 1999"/>
                <a:gd name="T85" fmla="*/ 1531 h 1987"/>
                <a:gd name="T86" fmla="*/ 1940 w 1999"/>
                <a:gd name="T87" fmla="*/ 1793 h 1987"/>
                <a:gd name="T88" fmla="*/ 1795 w 1999"/>
                <a:gd name="T89" fmla="*/ 1925 h 1987"/>
                <a:gd name="T90" fmla="*/ 1303 w 1999"/>
                <a:gd name="T91" fmla="*/ 1936 h 1987"/>
                <a:gd name="T92" fmla="*/ 1604 w 1999"/>
                <a:gd name="T93" fmla="*/ 1920 h 1987"/>
                <a:gd name="T94" fmla="*/ 1846 w 1999"/>
                <a:gd name="T95" fmla="*/ 1920 h 1987"/>
                <a:gd name="T96" fmla="*/ 1937 w 1999"/>
                <a:gd name="T97" fmla="*/ 1793 h 1987"/>
                <a:gd name="T98" fmla="*/ 1946 w 1999"/>
                <a:gd name="T99" fmla="*/ 1531 h 1987"/>
                <a:gd name="T100" fmla="*/ 1919 w 1999"/>
                <a:gd name="T101" fmla="*/ 868 h 1987"/>
                <a:gd name="T102" fmla="*/ 1925 w 1999"/>
                <a:gd name="T103" fmla="*/ 332 h 1987"/>
                <a:gd name="T104" fmla="*/ 1925 w 1999"/>
                <a:gd name="T105" fmla="*/ 137 h 1987"/>
                <a:gd name="T106" fmla="*/ 1683 w 1999"/>
                <a:gd name="T107" fmla="*/ 67 h 1987"/>
                <a:gd name="T108" fmla="*/ 1347 w 1999"/>
                <a:gd name="T109" fmla="*/ 67 h 1987"/>
                <a:gd name="T110" fmla="*/ 582 w 1999"/>
                <a:gd name="T111" fmla="*/ 80 h 1987"/>
                <a:gd name="T112" fmla="*/ 82 w 1999"/>
                <a:gd name="T113" fmla="*/ 143 h 1987"/>
                <a:gd name="T114" fmla="*/ 69 w 1999"/>
                <a:gd name="T115" fmla="*/ 585 h 1987"/>
                <a:gd name="T116" fmla="*/ 85 w 1999"/>
                <a:gd name="T117" fmla="*/ 1114 h 1987"/>
                <a:gd name="T118" fmla="*/ 77 w 1999"/>
                <a:gd name="T119" fmla="*/ 1474 h 1987"/>
                <a:gd name="T120" fmla="*/ 101 w 1999"/>
                <a:gd name="T121" fmla="*/ 1879 h 1987"/>
                <a:gd name="T122" fmla="*/ 583 w 1999"/>
                <a:gd name="T123" fmla="*/ 1914 h 19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999" h="1987">
                  <a:moveTo>
                    <a:pt x="638" y="1974"/>
                  </a:moveTo>
                  <a:cubicBezTo>
                    <a:pt x="592" y="1969"/>
                    <a:pt x="553" y="1967"/>
                    <a:pt x="517" y="1967"/>
                  </a:cubicBezTo>
                  <a:cubicBezTo>
                    <a:pt x="517" y="1967"/>
                    <a:pt x="517" y="1967"/>
                    <a:pt x="517" y="1967"/>
                  </a:cubicBezTo>
                  <a:cubicBezTo>
                    <a:pt x="443" y="1967"/>
                    <a:pt x="386" y="1975"/>
                    <a:pt x="318" y="1975"/>
                  </a:cubicBezTo>
                  <a:cubicBezTo>
                    <a:pt x="318" y="1975"/>
                    <a:pt x="318" y="1975"/>
                    <a:pt x="318" y="1975"/>
                  </a:cubicBezTo>
                  <a:cubicBezTo>
                    <a:pt x="307" y="1975"/>
                    <a:pt x="295" y="1974"/>
                    <a:pt x="283" y="1974"/>
                  </a:cubicBezTo>
                  <a:cubicBezTo>
                    <a:pt x="283" y="1974"/>
                    <a:pt x="283" y="1974"/>
                    <a:pt x="283" y="1974"/>
                  </a:cubicBezTo>
                  <a:cubicBezTo>
                    <a:pt x="208" y="1971"/>
                    <a:pt x="77" y="1978"/>
                    <a:pt x="30" y="1898"/>
                  </a:cubicBezTo>
                  <a:cubicBezTo>
                    <a:pt x="30" y="1898"/>
                    <a:pt x="30" y="1898"/>
                    <a:pt x="30" y="1898"/>
                  </a:cubicBezTo>
                  <a:cubicBezTo>
                    <a:pt x="20" y="1882"/>
                    <a:pt x="18" y="1854"/>
                    <a:pt x="18" y="1824"/>
                  </a:cubicBezTo>
                  <a:cubicBezTo>
                    <a:pt x="18" y="1824"/>
                    <a:pt x="18" y="1824"/>
                    <a:pt x="18" y="1824"/>
                  </a:cubicBezTo>
                  <a:cubicBezTo>
                    <a:pt x="18" y="1783"/>
                    <a:pt x="23" y="1739"/>
                    <a:pt x="24" y="1716"/>
                  </a:cubicBezTo>
                  <a:cubicBezTo>
                    <a:pt x="24" y="1716"/>
                    <a:pt x="24" y="1716"/>
                    <a:pt x="24" y="1716"/>
                  </a:cubicBezTo>
                  <a:cubicBezTo>
                    <a:pt x="24" y="1708"/>
                    <a:pt x="25" y="1700"/>
                    <a:pt x="25" y="1692"/>
                  </a:cubicBezTo>
                  <a:cubicBezTo>
                    <a:pt x="25" y="1692"/>
                    <a:pt x="25" y="1692"/>
                    <a:pt x="25" y="1692"/>
                  </a:cubicBezTo>
                  <a:cubicBezTo>
                    <a:pt x="25" y="1623"/>
                    <a:pt x="10" y="1560"/>
                    <a:pt x="10" y="1492"/>
                  </a:cubicBezTo>
                  <a:cubicBezTo>
                    <a:pt x="10" y="1492"/>
                    <a:pt x="10" y="1492"/>
                    <a:pt x="10" y="1492"/>
                  </a:cubicBezTo>
                  <a:cubicBezTo>
                    <a:pt x="10" y="1476"/>
                    <a:pt x="11" y="1461"/>
                    <a:pt x="13" y="1445"/>
                  </a:cubicBezTo>
                  <a:cubicBezTo>
                    <a:pt x="13" y="1445"/>
                    <a:pt x="13" y="1445"/>
                    <a:pt x="13" y="1445"/>
                  </a:cubicBezTo>
                  <a:cubicBezTo>
                    <a:pt x="26" y="1328"/>
                    <a:pt x="31" y="1225"/>
                    <a:pt x="31" y="1126"/>
                  </a:cubicBezTo>
                  <a:cubicBezTo>
                    <a:pt x="31" y="1126"/>
                    <a:pt x="31" y="1126"/>
                    <a:pt x="31" y="1126"/>
                  </a:cubicBezTo>
                  <a:cubicBezTo>
                    <a:pt x="31" y="1011"/>
                    <a:pt x="24" y="901"/>
                    <a:pt x="11" y="784"/>
                  </a:cubicBezTo>
                  <a:cubicBezTo>
                    <a:pt x="11" y="784"/>
                    <a:pt x="11" y="784"/>
                    <a:pt x="11" y="784"/>
                  </a:cubicBezTo>
                  <a:cubicBezTo>
                    <a:pt x="3" y="709"/>
                    <a:pt x="0" y="635"/>
                    <a:pt x="0" y="560"/>
                  </a:cubicBezTo>
                  <a:cubicBezTo>
                    <a:pt x="0" y="560"/>
                    <a:pt x="0" y="560"/>
                    <a:pt x="0" y="560"/>
                  </a:cubicBezTo>
                  <a:cubicBezTo>
                    <a:pt x="0" y="516"/>
                    <a:pt x="1" y="472"/>
                    <a:pt x="3" y="427"/>
                  </a:cubicBezTo>
                  <a:cubicBezTo>
                    <a:pt x="3" y="427"/>
                    <a:pt x="3" y="427"/>
                    <a:pt x="3" y="427"/>
                  </a:cubicBezTo>
                  <a:cubicBezTo>
                    <a:pt x="5" y="362"/>
                    <a:pt x="19" y="305"/>
                    <a:pt x="19" y="244"/>
                  </a:cubicBezTo>
                  <a:cubicBezTo>
                    <a:pt x="19" y="244"/>
                    <a:pt x="19" y="244"/>
                    <a:pt x="19" y="244"/>
                  </a:cubicBezTo>
                  <a:cubicBezTo>
                    <a:pt x="19" y="228"/>
                    <a:pt x="18" y="211"/>
                    <a:pt x="16" y="194"/>
                  </a:cubicBezTo>
                  <a:cubicBezTo>
                    <a:pt x="16" y="194"/>
                    <a:pt x="16" y="194"/>
                    <a:pt x="16" y="194"/>
                  </a:cubicBezTo>
                  <a:cubicBezTo>
                    <a:pt x="13" y="179"/>
                    <a:pt x="12" y="164"/>
                    <a:pt x="12" y="151"/>
                  </a:cubicBezTo>
                  <a:cubicBezTo>
                    <a:pt x="12" y="151"/>
                    <a:pt x="12" y="151"/>
                    <a:pt x="12" y="151"/>
                  </a:cubicBezTo>
                  <a:cubicBezTo>
                    <a:pt x="12" y="88"/>
                    <a:pt x="37" y="54"/>
                    <a:pt x="62" y="35"/>
                  </a:cubicBezTo>
                  <a:cubicBezTo>
                    <a:pt x="62" y="35"/>
                    <a:pt x="62" y="35"/>
                    <a:pt x="62" y="35"/>
                  </a:cubicBezTo>
                  <a:cubicBezTo>
                    <a:pt x="87" y="17"/>
                    <a:pt x="111" y="14"/>
                    <a:pt x="111" y="14"/>
                  </a:cubicBezTo>
                  <a:cubicBezTo>
                    <a:pt x="111" y="14"/>
                    <a:pt x="111" y="14"/>
                    <a:pt x="111" y="14"/>
                  </a:cubicBezTo>
                  <a:cubicBezTo>
                    <a:pt x="121" y="12"/>
                    <a:pt x="141" y="11"/>
                    <a:pt x="166" y="11"/>
                  </a:cubicBezTo>
                  <a:cubicBezTo>
                    <a:pt x="166" y="11"/>
                    <a:pt x="166" y="11"/>
                    <a:pt x="166" y="11"/>
                  </a:cubicBezTo>
                  <a:cubicBezTo>
                    <a:pt x="220" y="11"/>
                    <a:pt x="298" y="15"/>
                    <a:pt x="342" y="15"/>
                  </a:cubicBezTo>
                  <a:cubicBezTo>
                    <a:pt x="342" y="15"/>
                    <a:pt x="342" y="15"/>
                    <a:pt x="342" y="15"/>
                  </a:cubicBezTo>
                  <a:cubicBezTo>
                    <a:pt x="352" y="15"/>
                    <a:pt x="361" y="14"/>
                    <a:pt x="366" y="14"/>
                  </a:cubicBezTo>
                  <a:cubicBezTo>
                    <a:pt x="366" y="14"/>
                    <a:pt x="366" y="14"/>
                    <a:pt x="366" y="14"/>
                  </a:cubicBezTo>
                  <a:cubicBezTo>
                    <a:pt x="485" y="3"/>
                    <a:pt x="574" y="0"/>
                    <a:pt x="684" y="0"/>
                  </a:cubicBezTo>
                  <a:cubicBezTo>
                    <a:pt x="684" y="0"/>
                    <a:pt x="684" y="0"/>
                    <a:pt x="684" y="0"/>
                  </a:cubicBezTo>
                  <a:cubicBezTo>
                    <a:pt x="705" y="0"/>
                    <a:pt x="726" y="0"/>
                    <a:pt x="749" y="0"/>
                  </a:cubicBezTo>
                  <a:cubicBezTo>
                    <a:pt x="749" y="0"/>
                    <a:pt x="749" y="0"/>
                    <a:pt x="749" y="0"/>
                  </a:cubicBezTo>
                  <a:cubicBezTo>
                    <a:pt x="1010" y="2"/>
                    <a:pt x="1254" y="23"/>
                    <a:pt x="1498" y="23"/>
                  </a:cubicBezTo>
                  <a:cubicBezTo>
                    <a:pt x="1498" y="23"/>
                    <a:pt x="1498" y="23"/>
                    <a:pt x="1498" y="23"/>
                  </a:cubicBezTo>
                  <a:cubicBezTo>
                    <a:pt x="1561" y="23"/>
                    <a:pt x="1624" y="22"/>
                    <a:pt x="1687" y="18"/>
                  </a:cubicBezTo>
                  <a:cubicBezTo>
                    <a:pt x="1687" y="18"/>
                    <a:pt x="1687" y="18"/>
                    <a:pt x="1687" y="18"/>
                  </a:cubicBezTo>
                  <a:cubicBezTo>
                    <a:pt x="1719" y="17"/>
                    <a:pt x="1760" y="12"/>
                    <a:pt x="1802" y="12"/>
                  </a:cubicBezTo>
                  <a:cubicBezTo>
                    <a:pt x="1802" y="12"/>
                    <a:pt x="1802" y="12"/>
                    <a:pt x="1802" y="12"/>
                  </a:cubicBezTo>
                  <a:cubicBezTo>
                    <a:pt x="1860" y="12"/>
                    <a:pt x="1919" y="21"/>
                    <a:pt x="1954" y="58"/>
                  </a:cubicBezTo>
                  <a:cubicBezTo>
                    <a:pt x="1954" y="58"/>
                    <a:pt x="1954" y="58"/>
                    <a:pt x="1954" y="58"/>
                  </a:cubicBezTo>
                  <a:cubicBezTo>
                    <a:pt x="1994" y="101"/>
                    <a:pt x="1997" y="190"/>
                    <a:pt x="1997" y="252"/>
                  </a:cubicBezTo>
                  <a:cubicBezTo>
                    <a:pt x="1997" y="252"/>
                    <a:pt x="1997" y="252"/>
                    <a:pt x="1997" y="252"/>
                  </a:cubicBezTo>
                  <a:cubicBezTo>
                    <a:pt x="1997" y="252"/>
                    <a:pt x="1997" y="252"/>
                    <a:pt x="1997" y="253"/>
                  </a:cubicBezTo>
                  <a:cubicBezTo>
                    <a:pt x="1997" y="253"/>
                    <a:pt x="1997" y="253"/>
                    <a:pt x="1997" y="253"/>
                  </a:cubicBezTo>
                  <a:cubicBezTo>
                    <a:pt x="1997" y="332"/>
                    <a:pt x="1981" y="408"/>
                    <a:pt x="1981" y="487"/>
                  </a:cubicBezTo>
                  <a:cubicBezTo>
                    <a:pt x="1981" y="487"/>
                    <a:pt x="1981" y="487"/>
                    <a:pt x="1981" y="487"/>
                  </a:cubicBezTo>
                  <a:cubicBezTo>
                    <a:pt x="1981" y="543"/>
                    <a:pt x="1984" y="601"/>
                    <a:pt x="1984" y="659"/>
                  </a:cubicBezTo>
                  <a:cubicBezTo>
                    <a:pt x="1984" y="659"/>
                    <a:pt x="1984" y="659"/>
                    <a:pt x="1984" y="659"/>
                  </a:cubicBezTo>
                  <a:cubicBezTo>
                    <a:pt x="1984" y="697"/>
                    <a:pt x="1982" y="735"/>
                    <a:pt x="1978" y="772"/>
                  </a:cubicBezTo>
                  <a:cubicBezTo>
                    <a:pt x="1978" y="772"/>
                    <a:pt x="1978" y="772"/>
                    <a:pt x="1978" y="772"/>
                  </a:cubicBezTo>
                  <a:cubicBezTo>
                    <a:pt x="1974" y="804"/>
                    <a:pt x="1972" y="836"/>
                    <a:pt x="1972" y="867"/>
                  </a:cubicBezTo>
                  <a:cubicBezTo>
                    <a:pt x="1972" y="867"/>
                    <a:pt x="1972" y="867"/>
                    <a:pt x="1972" y="867"/>
                  </a:cubicBezTo>
                  <a:cubicBezTo>
                    <a:pt x="1972" y="944"/>
                    <a:pt x="1982" y="1018"/>
                    <a:pt x="1990" y="1098"/>
                  </a:cubicBezTo>
                  <a:cubicBezTo>
                    <a:pt x="1990" y="1098"/>
                    <a:pt x="1990" y="1098"/>
                    <a:pt x="1990" y="1098"/>
                  </a:cubicBezTo>
                  <a:cubicBezTo>
                    <a:pt x="1993" y="1126"/>
                    <a:pt x="1994" y="1153"/>
                    <a:pt x="1994" y="1181"/>
                  </a:cubicBezTo>
                  <a:cubicBezTo>
                    <a:pt x="1994" y="1181"/>
                    <a:pt x="1994" y="1181"/>
                    <a:pt x="1994" y="1181"/>
                  </a:cubicBezTo>
                  <a:cubicBezTo>
                    <a:pt x="1994" y="1262"/>
                    <a:pt x="1985" y="1343"/>
                    <a:pt x="1985" y="1425"/>
                  </a:cubicBezTo>
                  <a:cubicBezTo>
                    <a:pt x="1985" y="1425"/>
                    <a:pt x="1985" y="1425"/>
                    <a:pt x="1985" y="1425"/>
                  </a:cubicBezTo>
                  <a:cubicBezTo>
                    <a:pt x="1985" y="1425"/>
                    <a:pt x="1985" y="1426"/>
                    <a:pt x="1985" y="1426"/>
                  </a:cubicBezTo>
                  <a:cubicBezTo>
                    <a:pt x="1985" y="1426"/>
                    <a:pt x="1985" y="1426"/>
                    <a:pt x="1985" y="1426"/>
                  </a:cubicBezTo>
                  <a:cubicBezTo>
                    <a:pt x="1983" y="1426"/>
                    <a:pt x="1983" y="1426"/>
                    <a:pt x="1983" y="1426"/>
                  </a:cubicBezTo>
                  <a:cubicBezTo>
                    <a:pt x="1985" y="1426"/>
                    <a:pt x="1985" y="1426"/>
                    <a:pt x="1985" y="1426"/>
                  </a:cubicBezTo>
                  <a:cubicBezTo>
                    <a:pt x="1985" y="1504"/>
                    <a:pt x="1999" y="1612"/>
                    <a:pt x="1999" y="1713"/>
                  </a:cubicBezTo>
                  <a:cubicBezTo>
                    <a:pt x="1999" y="1713"/>
                    <a:pt x="1999" y="1713"/>
                    <a:pt x="1999" y="1713"/>
                  </a:cubicBezTo>
                  <a:cubicBezTo>
                    <a:pt x="1999" y="1780"/>
                    <a:pt x="1993" y="1844"/>
                    <a:pt x="1971" y="1892"/>
                  </a:cubicBezTo>
                  <a:cubicBezTo>
                    <a:pt x="1971" y="1892"/>
                    <a:pt x="1971" y="1892"/>
                    <a:pt x="1971" y="1892"/>
                  </a:cubicBezTo>
                  <a:cubicBezTo>
                    <a:pt x="1942" y="1956"/>
                    <a:pt x="1880" y="1969"/>
                    <a:pt x="1811" y="1974"/>
                  </a:cubicBezTo>
                  <a:cubicBezTo>
                    <a:pt x="1811" y="1974"/>
                    <a:pt x="1811" y="1974"/>
                    <a:pt x="1811" y="1974"/>
                  </a:cubicBezTo>
                  <a:cubicBezTo>
                    <a:pt x="1794" y="1975"/>
                    <a:pt x="1777" y="1975"/>
                    <a:pt x="1759" y="1975"/>
                  </a:cubicBezTo>
                  <a:cubicBezTo>
                    <a:pt x="1759" y="1975"/>
                    <a:pt x="1759" y="1975"/>
                    <a:pt x="1759" y="1975"/>
                  </a:cubicBezTo>
                  <a:cubicBezTo>
                    <a:pt x="1662" y="1975"/>
                    <a:pt x="1545" y="1960"/>
                    <a:pt x="1450" y="1960"/>
                  </a:cubicBezTo>
                  <a:cubicBezTo>
                    <a:pt x="1450" y="1960"/>
                    <a:pt x="1450" y="1960"/>
                    <a:pt x="1450" y="1960"/>
                  </a:cubicBezTo>
                  <a:cubicBezTo>
                    <a:pt x="1438" y="1960"/>
                    <a:pt x="1426" y="1960"/>
                    <a:pt x="1415" y="1961"/>
                  </a:cubicBezTo>
                  <a:cubicBezTo>
                    <a:pt x="1415" y="1961"/>
                    <a:pt x="1415" y="1961"/>
                    <a:pt x="1415" y="1961"/>
                  </a:cubicBezTo>
                  <a:cubicBezTo>
                    <a:pt x="1231" y="1970"/>
                    <a:pt x="1058" y="1987"/>
                    <a:pt x="881" y="1987"/>
                  </a:cubicBezTo>
                  <a:cubicBezTo>
                    <a:pt x="881" y="1987"/>
                    <a:pt x="881" y="1987"/>
                    <a:pt x="881" y="1987"/>
                  </a:cubicBezTo>
                  <a:cubicBezTo>
                    <a:pt x="801" y="1987"/>
                    <a:pt x="720" y="1984"/>
                    <a:pt x="638" y="1974"/>
                  </a:cubicBezTo>
                  <a:close/>
                  <a:moveTo>
                    <a:pt x="638" y="1971"/>
                  </a:moveTo>
                  <a:cubicBezTo>
                    <a:pt x="720" y="1981"/>
                    <a:pt x="801" y="1984"/>
                    <a:pt x="881" y="1984"/>
                  </a:cubicBezTo>
                  <a:cubicBezTo>
                    <a:pt x="881" y="1984"/>
                    <a:pt x="881" y="1984"/>
                    <a:pt x="881" y="1984"/>
                  </a:cubicBezTo>
                  <a:cubicBezTo>
                    <a:pt x="1058" y="1984"/>
                    <a:pt x="1231" y="1967"/>
                    <a:pt x="1415" y="1958"/>
                  </a:cubicBezTo>
                  <a:cubicBezTo>
                    <a:pt x="1415" y="1958"/>
                    <a:pt x="1415" y="1958"/>
                    <a:pt x="1415" y="1958"/>
                  </a:cubicBezTo>
                  <a:cubicBezTo>
                    <a:pt x="1426" y="1957"/>
                    <a:pt x="1438" y="1957"/>
                    <a:pt x="1450" y="1957"/>
                  </a:cubicBezTo>
                  <a:cubicBezTo>
                    <a:pt x="1450" y="1957"/>
                    <a:pt x="1450" y="1957"/>
                    <a:pt x="1450" y="1957"/>
                  </a:cubicBezTo>
                  <a:cubicBezTo>
                    <a:pt x="1546" y="1957"/>
                    <a:pt x="1662" y="1972"/>
                    <a:pt x="1759" y="1972"/>
                  </a:cubicBezTo>
                  <a:cubicBezTo>
                    <a:pt x="1759" y="1972"/>
                    <a:pt x="1759" y="1972"/>
                    <a:pt x="1759" y="1972"/>
                  </a:cubicBezTo>
                  <a:cubicBezTo>
                    <a:pt x="1777" y="1972"/>
                    <a:pt x="1794" y="1972"/>
                    <a:pt x="1811" y="1971"/>
                  </a:cubicBezTo>
                  <a:cubicBezTo>
                    <a:pt x="1811" y="1971"/>
                    <a:pt x="1811" y="1971"/>
                    <a:pt x="1811" y="1971"/>
                  </a:cubicBezTo>
                  <a:cubicBezTo>
                    <a:pt x="1880" y="1965"/>
                    <a:pt x="1940" y="1953"/>
                    <a:pt x="1968" y="1891"/>
                  </a:cubicBezTo>
                  <a:cubicBezTo>
                    <a:pt x="1968" y="1891"/>
                    <a:pt x="1968" y="1891"/>
                    <a:pt x="1968" y="1891"/>
                  </a:cubicBezTo>
                  <a:cubicBezTo>
                    <a:pt x="1990" y="1843"/>
                    <a:pt x="1996" y="1780"/>
                    <a:pt x="1996" y="1713"/>
                  </a:cubicBezTo>
                  <a:cubicBezTo>
                    <a:pt x="1996" y="1713"/>
                    <a:pt x="1996" y="1713"/>
                    <a:pt x="1996" y="1713"/>
                  </a:cubicBezTo>
                  <a:cubicBezTo>
                    <a:pt x="1996" y="1613"/>
                    <a:pt x="1982" y="1504"/>
                    <a:pt x="1982" y="1426"/>
                  </a:cubicBezTo>
                  <a:cubicBezTo>
                    <a:pt x="1982" y="1426"/>
                    <a:pt x="1982" y="1426"/>
                    <a:pt x="1982" y="1426"/>
                  </a:cubicBezTo>
                  <a:cubicBezTo>
                    <a:pt x="1982" y="1426"/>
                    <a:pt x="1982" y="1425"/>
                    <a:pt x="1982" y="1425"/>
                  </a:cubicBezTo>
                  <a:cubicBezTo>
                    <a:pt x="1982" y="1425"/>
                    <a:pt x="1982" y="1425"/>
                    <a:pt x="1982" y="1425"/>
                  </a:cubicBezTo>
                  <a:cubicBezTo>
                    <a:pt x="1982" y="1342"/>
                    <a:pt x="1991" y="1262"/>
                    <a:pt x="1991" y="1181"/>
                  </a:cubicBezTo>
                  <a:cubicBezTo>
                    <a:pt x="1991" y="1181"/>
                    <a:pt x="1991" y="1181"/>
                    <a:pt x="1991" y="1181"/>
                  </a:cubicBezTo>
                  <a:cubicBezTo>
                    <a:pt x="1991" y="1153"/>
                    <a:pt x="1990" y="1126"/>
                    <a:pt x="1987" y="1098"/>
                  </a:cubicBezTo>
                  <a:cubicBezTo>
                    <a:pt x="1987" y="1098"/>
                    <a:pt x="1987" y="1098"/>
                    <a:pt x="1987" y="1098"/>
                  </a:cubicBezTo>
                  <a:cubicBezTo>
                    <a:pt x="1979" y="1019"/>
                    <a:pt x="1969" y="944"/>
                    <a:pt x="1969" y="867"/>
                  </a:cubicBezTo>
                  <a:cubicBezTo>
                    <a:pt x="1969" y="867"/>
                    <a:pt x="1969" y="867"/>
                    <a:pt x="1969" y="867"/>
                  </a:cubicBezTo>
                  <a:cubicBezTo>
                    <a:pt x="1969" y="836"/>
                    <a:pt x="1971" y="804"/>
                    <a:pt x="1975" y="772"/>
                  </a:cubicBezTo>
                  <a:cubicBezTo>
                    <a:pt x="1975" y="772"/>
                    <a:pt x="1975" y="772"/>
                    <a:pt x="1975" y="772"/>
                  </a:cubicBezTo>
                  <a:cubicBezTo>
                    <a:pt x="1979" y="735"/>
                    <a:pt x="1981" y="697"/>
                    <a:pt x="1981" y="659"/>
                  </a:cubicBezTo>
                  <a:cubicBezTo>
                    <a:pt x="1981" y="659"/>
                    <a:pt x="1981" y="659"/>
                    <a:pt x="1981" y="659"/>
                  </a:cubicBezTo>
                  <a:cubicBezTo>
                    <a:pt x="1981" y="601"/>
                    <a:pt x="1978" y="543"/>
                    <a:pt x="1978" y="487"/>
                  </a:cubicBezTo>
                  <a:cubicBezTo>
                    <a:pt x="1978" y="487"/>
                    <a:pt x="1978" y="487"/>
                    <a:pt x="1978" y="487"/>
                  </a:cubicBezTo>
                  <a:cubicBezTo>
                    <a:pt x="1978" y="407"/>
                    <a:pt x="1994" y="331"/>
                    <a:pt x="1994" y="253"/>
                  </a:cubicBezTo>
                  <a:cubicBezTo>
                    <a:pt x="1994" y="253"/>
                    <a:pt x="1994" y="253"/>
                    <a:pt x="1994" y="253"/>
                  </a:cubicBezTo>
                  <a:cubicBezTo>
                    <a:pt x="1994" y="252"/>
                    <a:pt x="1994" y="252"/>
                    <a:pt x="1994" y="252"/>
                  </a:cubicBezTo>
                  <a:cubicBezTo>
                    <a:pt x="1994" y="252"/>
                    <a:pt x="1994" y="252"/>
                    <a:pt x="1994" y="252"/>
                  </a:cubicBezTo>
                  <a:cubicBezTo>
                    <a:pt x="1994" y="190"/>
                    <a:pt x="1991" y="101"/>
                    <a:pt x="1952" y="60"/>
                  </a:cubicBezTo>
                  <a:cubicBezTo>
                    <a:pt x="1952" y="60"/>
                    <a:pt x="1952" y="60"/>
                    <a:pt x="1952" y="60"/>
                  </a:cubicBezTo>
                  <a:cubicBezTo>
                    <a:pt x="1918" y="24"/>
                    <a:pt x="1860" y="15"/>
                    <a:pt x="1802" y="15"/>
                  </a:cubicBezTo>
                  <a:cubicBezTo>
                    <a:pt x="1802" y="15"/>
                    <a:pt x="1802" y="15"/>
                    <a:pt x="1802" y="15"/>
                  </a:cubicBezTo>
                  <a:cubicBezTo>
                    <a:pt x="1760" y="15"/>
                    <a:pt x="1719" y="20"/>
                    <a:pt x="1688" y="21"/>
                  </a:cubicBezTo>
                  <a:cubicBezTo>
                    <a:pt x="1688" y="21"/>
                    <a:pt x="1688" y="21"/>
                    <a:pt x="1688" y="21"/>
                  </a:cubicBezTo>
                  <a:cubicBezTo>
                    <a:pt x="1624" y="25"/>
                    <a:pt x="1561" y="26"/>
                    <a:pt x="1498" y="26"/>
                  </a:cubicBezTo>
                  <a:cubicBezTo>
                    <a:pt x="1498" y="26"/>
                    <a:pt x="1498" y="26"/>
                    <a:pt x="1498" y="26"/>
                  </a:cubicBezTo>
                  <a:cubicBezTo>
                    <a:pt x="1254" y="26"/>
                    <a:pt x="1010" y="5"/>
                    <a:pt x="749" y="3"/>
                  </a:cubicBezTo>
                  <a:cubicBezTo>
                    <a:pt x="749" y="3"/>
                    <a:pt x="749" y="3"/>
                    <a:pt x="749" y="3"/>
                  </a:cubicBezTo>
                  <a:cubicBezTo>
                    <a:pt x="726" y="3"/>
                    <a:pt x="705" y="3"/>
                    <a:pt x="684" y="3"/>
                  </a:cubicBezTo>
                  <a:cubicBezTo>
                    <a:pt x="684" y="3"/>
                    <a:pt x="684" y="3"/>
                    <a:pt x="684" y="3"/>
                  </a:cubicBezTo>
                  <a:cubicBezTo>
                    <a:pt x="575" y="3"/>
                    <a:pt x="486" y="6"/>
                    <a:pt x="367" y="17"/>
                  </a:cubicBezTo>
                  <a:cubicBezTo>
                    <a:pt x="367" y="17"/>
                    <a:pt x="367" y="17"/>
                    <a:pt x="367" y="17"/>
                  </a:cubicBezTo>
                  <a:cubicBezTo>
                    <a:pt x="361" y="17"/>
                    <a:pt x="352" y="18"/>
                    <a:pt x="342" y="18"/>
                  </a:cubicBezTo>
                  <a:cubicBezTo>
                    <a:pt x="342" y="18"/>
                    <a:pt x="342" y="18"/>
                    <a:pt x="342" y="18"/>
                  </a:cubicBezTo>
                  <a:cubicBezTo>
                    <a:pt x="298" y="18"/>
                    <a:pt x="220" y="14"/>
                    <a:pt x="166" y="14"/>
                  </a:cubicBezTo>
                  <a:cubicBezTo>
                    <a:pt x="166" y="14"/>
                    <a:pt x="166" y="14"/>
                    <a:pt x="166" y="14"/>
                  </a:cubicBezTo>
                  <a:cubicBezTo>
                    <a:pt x="141" y="14"/>
                    <a:pt x="121" y="15"/>
                    <a:pt x="112" y="17"/>
                  </a:cubicBezTo>
                  <a:cubicBezTo>
                    <a:pt x="112" y="17"/>
                    <a:pt x="112" y="17"/>
                    <a:pt x="112" y="17"/>
                  </a:cubicBezTo>
                  <a:cubicBezTo>
                    <a:pt x="112" y="17"/>
                    <a:pt x="106" y="17"/>
                    <a:pt x="97" y="20"/>
                  </a:cubicBezTo>
                  <a:cubicBezTo>
                    <a:pt x="97" y="20"/>
                    <a:pt x="97" y="20"/>
                    <a:pt x="97" y="20"/>
                  </a:cubicBezTo>
                  <a:cubicBezTo>
                    <a:pt x="88" y="23"/>
                    <a:pt x="76" y="29"/>
                    <a:pt x="64" y="38"/>
                  </a:cubicBezTo>
                  <a:cubicBezTo>
                    <a:pt x="64" y="38"/>
                    <a:pt x="64" y="38"/>
                    <a:pt x="64" y="38"/>
                  </a:cubicBezTo>
                  <a:cubicBezTo>
                    <a:pt x="39" y="56"/>
                    <a:pt x="15" y="89"/>
                    <a:pt x="15" y="151"/>
                  </a:cubicBezTo>
                  <a:cubicBezTo>
                    <a:pt x="15" y="151"/>
                    <a:pt x="15" y="151"/>
                    <a:pt x="15" y="151"/>
                  </a:cubicBezTo>
                  <a:cubicBezTo>
                    <a:pt x="15" y="164"/>
                    <a:pt x="16" y="178"/>
                    <a:pt x="19" y="194"/>
                  </a:cubicBezTo>
                  <a:cubicBezTo>
                    <a:pt x="19" y="194"/>
                    <a:pt x="19" y="194"/>
                    <a:pt x="19" y="194"/>
                  </a:cubicBezTo>
                  <a:cubicBezTo>
                    <a:pt x="21" y="211"/>
                    <a:pt x="22" y="228"/>
                    <a:pt x="22" y="244"/>
                  </a:cubicBezTo>
                  <a:cubicBezTo>
                    <a:pt x="22" y="244"/>
                    <a:pt x="22" y="244"/>
                    <a:pt x="22" y="244"/>
                  </a:cubicBezTo>
                  <a:cubicBezTo>
                    <a:pt x="22" y="306"/>
                    <a:pt x="8" y="362"/>
                    <a:pt x="6" y="427"/>
                  </a:cubicBezTo>
                  <a:cubicBezTo>
                    <a:pt x="6" y="427"/>
                    <a:pt x="6" y="427"/>
                    <a:pt x="6" y="427"/>
                  </a:cubicBezTo>
                  <a:cubicBezTo>
                    <a:pt x="4" y="472"/>
                    <a:pt x="3" y="516"/>
                    <a:pt x="3" y="560"/>
                  </a:cubicBezTo>
                  <a:cubicBezTo>
                    <a:pt x="3" y="560"/>
                    <a:pt x="3" y="560"/>
                    <a:pt x="3" y="560"/>
                  </a:cubicBezTo>
                  <a:cubicBezTo>
                    <a:pt x="3" y="635"/>
                    <a:pt x="6" y="709"/>
                    <a:pt x="14" y="784"/>
                  </a:cubicBezTo>
                  <a:cubicBezTo>
                    <a:pt x="14" y="784"/>
                    <a:pt x="14" y="784"/>
                    <a:pt x="14" y="784"/>
                  </a:cubicBezTo>
                  <a:cubicBezTo>
                    <a:pt x="27" y="901"/>
                    <a:pt x="34" y="1011"/>
                    <a:pt x="34" y="1126"/>
                  </a:cubicBezTo>
                  <a:cubicBezTo>
                    <a:pt x="34" y="1126"/>
                    <a:pt x="34" y="1126"/>
                    <a:pt x="34" y="1126"/>
                  </a:cubicBezTo>
                  <a:cubicBezTo>
                    <a:pt x="34" y="1225"/>
                    <a:pt x="29" y="1329"/>
                    <a:pt x="16" y="1445"/>
                  </a:cubicBezTo>
                  <a:cubicBezTo>
                    <a:pt x="16" y="1445"/>
                    <a:pt x="16" y="1445"/>
                    <a:pt x="16" y="1445"/>
                  </a:cubicBezTo>
                  <a:cubicBezTo>
                    <a:pt x="14" y="1461"/>
                    <a:pt x="13" y="1477"/>
                    <a:pt x="13" y="1492"/>
                  </a:cubicBezTo>
                  <a:cubicBezTo>
                    <a:pt x="13" y="1492"/>
                    <a:pt x="13" y="1492"/>
                    <a:pt x="13" y="1492"/>
                  </a:cubicBezTo>
                  <a:cubicBezTo>
                    <a:pt x="13" y="1560"/>
                    <a:pt x="28" y="1622"/>
                    <a:pt x="28" y="1692"/>
                  </a:cubicBezTo>
                  <a:cubicBezTo>
                    <a:pt x="28" y="1692"/>
                    <a:pt x="28" y="1692"/>
                    <a:pt x="28" y="1692"/>
                  </a:cubicBezTo>
                  <a:cubicBezTo>
                    <a:pt x="28" y="1700"/>
                    <a:pt x="27" y="1708"/>
                    <a:pt x="27" y="1716"/>
                  </a:cubicBezTo>
                  <a:cubicBezTo>
                    <a:pt x="27" y="1716"/>
                    <a:pt x="27" y="1716"/>
                    <a:pt x="27" y="1716"/>
                  </a:cubicBezTo>
                  <a:cubicBezTo>
                    <a:pt x="26" y="1739"/>
                    <a:pt x="21" y="1784"/>
                    <a:pt x="21" y="1824"/>
                  </a:cubicBezTo>
                  <a:cubicBezTo>
                    <a:pt x="21" y="1824"/>
                    <a:pt x="21" y="1824"/>
                    <a:pt x="21" y="1824"/>
                  </a:cubicBezTo>
                  <a:cubicBezTo>
                    <a:pt x="21" y="1854"/>
                    <a:pt x="24" y="1881"/>
                    <a:pt x="32" y="1896"/>
                  </a:cubicBezTo>
                  <a:cubicBezTo>
                    <a:pt x="32" y="1896"/>
                    <a:pt x="32" y="1896"/>
                    <a:pt x="32" y="1896"/>
                  </a:cubicBezTo>
                  <a:cubicBezTo>
                    <a:pt x="78" y="1974"/>
                    <a:pt x="208" y="1968"/>
                    <a:pt x="284" y="1971"/>
                  </a:cubicBezTo>
                  <a:cubicBezTo>
                    <a:pt x="284" y="1971"/>
                    <a:pt x="284" y="1971"/>
                    <a:pt x="284" y="1971"/>
                  </a:cubicBezTo>
                  <a:cubicBezTo>
                    <a:pt x="295" y="1971"/>
                    <a:pt x="307" y="1972"/>
                    <a:pt x="318" y="1972"/>
                  </a:cubicBezTo>
                  <a:cubicBezTo>
                    <a:pt x="318" y="1972"/>
                    <a:pt x="318" y="1972"/>
                    <a:pt x="318" y="1972"/>
                  </a:cubicBezTo>
                  <a:cubicBezTo>
                    <a:pt x="386" y="1972"/>
                    <a:pt x="443" y="1964"/>
                    <a:pt x="517" y="1964"/>
                  </a:cubicBezTo>
                  <a:cubicBezTo>
                    <a:pt x="517" y="1964"/>
                    <a:pt x="517" y="1964"/>
                    <a:pt x="517" y="1964"/>
                  </a:cubicBezTo>
                  <a:cubicBezTo>
                    <a:pt x="553" y="1964"/>
                    <a:pt x="592" y="1966"/>
                    <a:pt x="638" y="1971"/>
                  </a:cubicBezTo>
                  <a:close/>
                  <a:moveTo>
                    <a:pt x="1241" y="1936"/>
                  </a:moveTo>
                  <a:cubicBezTo>
                    <a:pt x="1007" y="1934"/>
                    <a:pt x="805" y="1917"/>
                    <a:pt x="583" y="1917"/>
                  </a:cubicBezTo>
                  <a:cubicBezTo>
                    <a:pt x="583" y="1917"/>
                    <a:pt x="583" y="1917"/>
                    <a:pt x="583" y="1917"/>
                  </a:cubicBezTo>
                  <a:cubicBezTo>
                    <a:pt x="509" y="1917"/>
                    <a:pt x="434" y="1919"/>
                    <a:pt x="355" y="1924"/>
                  </a:cubicBezTo>
                  <a:cubicBezTo>
                    <a:pt x="355" y="1924"/>
                    <a:pt x="355" y="1924"/>
                    <a:pt x="355" y="1924"/>
                  </a:cubicBezTo>
                  <a:cubicBezTo>
                    <a:pt x="329" y="1925"/>
                    <a:pt x="296" y="1928"/>
                    <a:pt x="262" y="1928"/>
                  </a:cubicBezTo>
                  <a:cubicBezTo>
                    <a:pt x="262" y="1928"/>
                    <a:pt x="262" y="1928"/>
                    <a:pt x="262" y="1928"/>
                  </a:cubicBezTo>
                  <a:cubicBezTo>
                    <a:pt x="201" y="1928"/>
                    <a:pt x="135" y="1920"/>
                    <a:pt x="99" y="1881"/>
                  </a:cubicBezTo>
                  <a:cubicBezTo>
                    <a:pt x="99" y="1881"/>
                    <a:pt x="99" y="1881"/>
                    <a:pt x="99" y="1881"/>
                  </a:cubicBezTo>
                  <a:cubicBezTo>
                    <a:pt x="61" y="1840"/>
                    <a:pt x="58" y="1756"/>
                    <a:pt x="58" y="1697"/>
                  </a:cubicBezTo>
                  <a:cubicBezTo>
                    <a:pt x="58" y="1697"/>
                    <a:pt x="58" y="1697"/>
                    <a:pt x="58" y="1697"/>
                  </a:cubicBezTo>
                  <a:cubicBezTo>
                    <a:pt x="58" y="1697"/>
                    <a:pt x="58" y="1696"/>
                    <a:pt x="58" y="1696"/>
                  </a:cubicBezTo>
                  <a:cubicBezTo>
                    <a:pt x="58" y="1696"/>
                    <a:pt x="58" y="1696"/>
                    <a:pt x="58" y="1696"/>
                  </a:cubicBezTo>
                  <a:cubicBezTo>
                    <a:pt x="58" y="1621"/>
                    <a:pt x="74" y="1549"/>
                    <a:pt x="74" y="1474"/>
                  </a:cubicBezTo>
                  <a:cubicBezTo>
                    <a:pt x="74" y="1474"/>
                    <a:pt x="74" y="1474"/>
                    <a:pt x="74" y="1474"/>
                  </a:cubicBezTo>
                  <a:cubicBezTo>
                    <a:pt x="74" y="1421"/>
                    <a:pt x="71" y="1366"/>
                    <a:pt x="71" y="1311"/>
                  </a:cubicBezTo>
                  <a:cubicBezTo>
                    <a:pt x="71" y="1311"/>
                    <a:pt x="71" y="1311"/>
                    <a:pt x="71" y="1311"/>
                  </a:cubicBezTo>
                  <a:cubicBezTo>
                    <a:pt x="71" y="1275"/>
                    <a:pt x="72" y="1239"/>
                    <a:pt x="76" y="1204"/>
                  </a:cubicBezTo>
                  <a:cubicBezTo>
                    <a:pt x="76" y="1204"/>
                    <a:pt x="76" y="1204"/>
                    <a:pt x="76" y="1204"/>
                  </a:cubicBezTo>
                  <a:cubicBezTo>
                    <a:pt x="80" y="1173"/>
                    <a:pt x="82" y="1143"/>
                    <a:pt x="82" y="1114"/>
                  </a:cubicBezTo>
                  <a:cubicBezTo>
                    <a:pt x="82" y="1114"/>
                    <a:pt x="82" y="1114"/>
                    <a:pt x="82" y="1114"/>
                  </a:cubicBezTo>
                  <a:cubicBezTo>
                    <a:pt x="82" y="1041"/>
                    <a:pt x="72" y="970"/>
                    <a:pt x="65" y="895"/>
                  </a:cubicBezTo>
                  <a:cubicBezTo>
                    <a:pt x="65" y="895"/>
                    <a:pt x="65" y="895"/>
                    <a:pt x="65" y="895"/>
                  </a:cubicBezTo>
                  <a:cubicBezTo>
                    <a:pt x="62" y="862"/>
                    <a:pt x="61" y="829"/>
                    <a:pt x="61" y="797"/>
                  </a:cubicBezTo>
                  <a:cubicBezTo>
                    <a:pt x="61" y="797"/>
                    <a:pt x="61" y="797"/>
                    <a:pt x="61" y="797"/>
                  </a:cubicBezTo>
                  <a:cubicBezTo>
                    <a:pt x="61" y="726"/>
                    <a:pt x="66" y="656"/>
                    <a:pt x="66" y="585"/>
                  </a:cubicBezTo>
                  <a:cubicBezTo>
                    <a:pt x="66" y="585"/>
                    <a:pt x="66" y="585"/>
                    <a:pt x="66" y="585"/>
                  </a:cubicBezTo>
                  <a:cubicBezTo>
                    <a:pt x="66" y="585"/>
                    <a:pt x="66" y="584"/>
                    <a:pt x="66" y="584"/>
                  </a:cubicBezTo>
                  <a:cubicBezTo>
                    <a:pt x="66" y="584"/>
                    <a:pt x="66" y="584"/>
                    <a:pt x="66" y="584"/>
                  </a:cubicBezTo>
                  <a:cubicBezTo>
                    <a:pt x="66" y="510"/>
                    <a:pt x="52" y="407"/>
                    <a:pt x="52" y="312"/>
                  </a:cubicBezTo>
                  <a:cubicBezTo>
                    <a:pt x="52" y="312"/>
                    <a:pt x="52" y="312"/>
                    <a:pt x="52" y="312"/>
                  </a:cubicBezTo>
                  <a:cubicBezTo>
                    <a:pt x="52" y="248"/>
                    <a:pt x="58" y="188"/>
                    <a:pt x="79" y="141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106" y="81"/>
                    <a:pt x="169" y="65"/>
                    <a:pt x="235" y="60"/>
                  </a:cubicBezTo>
                  <a:cubicBezTo>
                    <a:pt x="235" y="60"/>
                    <a:pt x="235" y="60"/>
                    <a:pt x="235" y="60"/>
                  </a:cubicBezTo>
                  <a:cubicBezTo>
                    <a:pt x="248" y="59"/>
                    <a:pt x="262" y="59"/>
                    <a:pt x="277" y="59"/>
                  </a:cubicBezTo>
                  <a:cubicBezTo>
                    <a:pt x="277" y="59"/>
                    <a:pt x="277" y="59"/>
                    <a:pt x="277" y="59"/>
                  </a:cubicBezTo>
                  <a:cubicBezTo>
                    <a:pt x="373" y="59"/>
                    <a:pt x="488" y="77"/>
                    <a:pt x="582" y="77"/>
                  </a:cubicBezTo>
                  <a:cubicBezTo>
                    <a:pt x="582" y="77"/>
                    <a:pt x="582" y="77"/>
                    <a:pt x="582" y="77"/>
                  </a:cubicBezTo>
                  <a:cubicBezTo>
                    <a:pt x="591" y="77"/>
                    <a:pt x="601" y="77"/>
                    <a:pt x="610" y="76"/>
                  </a:cubicBezTo>
                  <a:cubicBezTo>
                    <a:pt x="610" y="76"/>
                    <a:pt x="610" y="76"/>
                    <a:pt x="610" y="76"/>
                  </a:cubicBezTo>
                  <a:cubicBezTo>
                    <a:pt x="784" y="68"/>
                    <a:pt x="949" y="51"/>
                    <a:pt x="1117" y="51"/>
                  </a:cubicBezTo>
                  <a:cubicBezTo>
                    <a:pt x="1117" y="51"/>
                    <a:pt x="1117" y="51"/>
                    <a:pt x="1117" y="51"/>
                  </a:cubicBezTo>
                  <a:cubicBezTo>
                    <a:pt x="1192" y="51"/>
                    <a:pt x="1269" y="55"/>
                    <a:pt x="1347" y="64"/>
                  </a:cubicBezTo>
                  <a:cubicBezTo>
                    <a:pt x="1347" y="64"/>
                    <a:pt x="1347" y="64"/>
                    <a:pt x="1347" y="64"/>
                  </a:cubicBezTo>
                  <a:cubicBezTo>
                    <a:pt x="1391" y="69"/>
                    <a:pt x="1428" y="71"/>
                    <a:pt x="1461" y="71"/>
                  </a:cubicBezTo>
                  <a:cubicBezTo>
                    <a:pt x="1461" y="71"/>
                    <a:pt x="1461" y="71"/>
                    <a:pt x="1461" y="71"/>
                  </a:cubicBezTo>
                  <a:cubicBezTo>
                    <a:pt x="1531" y="71"/>
                    <a:pt x="1586" y="63"/>
                    <a:pt x="1650" y="63"/>
                  </a:cubicBezTo>
                  <a:cubicBezTo>
                    <a:pt x="1650" y="63"/>
                    <a:pt x="1650" y="63"/>
                    <a:pt x="1650" y="63"/>
                  </a:cubicBezTo>
                  <a:cubicBezTo>
                    <a:pt x="1661" y="63"/>
                    <a:pt x="1672" y="64"/>
                    <a:pt x="1683" y="64"/>
                  </a:cubicBezTo>
                  <a:cubicBezTo>
                    <a:pt x="1683" y="64"/>
                    <a:pt x="1683" y="64"/>
                    <a:pt x="1683" y="64"/>
                  </a:cubicBezTo>
                  <a:cubicBezTo>
                    <a:pt x="1689" y="64"/>
                    <a:pt x="1696" y="64"/>
                    <a:pt x="1704" y="64"/>
                  </a:cubicBezTo>
                  <a:cubicBezTo>
                    <a:pt x="1704" y="64"/>
                    <a:pt x="1704" y="64"/>
                    <a:pt x="1704" y="64"/>
                  </a:cubicBezTo>
                  <a:cubicBezTo>
                    <a:pt x="1718" y="64"/>
                    <a:pt x="1733" y="64"/>
                    <a:pt x="1749" y="64"/>
                  </a:cubicBezTo>
                  <a:cubicBezTo>
                    <a:pt x="1749" y="64"/>
                    <a:pt x="1749" y="64"/>
                    <a:pt x="1749" y="64"/>
                  </a:cubicBezTo>
                  <a:cubicBezTo>
                    <a:pt x="1819" y="64"/>
                    <a:pt x="1903" y="70"/>
                    <a:pt x="1928" y="136"/>
                  </a:cubicBezTo>
                  <a:cubicBezTo>
                    <a:pt x="1928" y="136"/>
                    <a:pt x="1928" y="136"/>
                    <a:pt x="1928" y="136"/>
                  </a:cubicBezTo>
                  <a:cubicBezTo>
                    <a:pt x="1933" y="151"/>
                    <a:pt x="1935" y="174"/>
                    <a:pt x="1935" y="199"/>
                  </a:cubicBezTo>
                  <a:cubicBezTo>
                    <a:pt x="1935" y="199"/>
                    <a:pt x="1935" y="199"/>
                    <a:pt x="1935" y="199"/>
                  </a:cubicBezTo>
                  <a:cubicBezTo>
                    <a:pt x="1935" y="239"/>
                    <a:pt x="1930" y="285"/>
                    <a:pt x="1929" y="309"/>
                  </a:cubicBezTo>
                  <a:cubicBezTo>
                    <a:pt x="1929" y="309"/>
                    <a:pt x="1929" y="309"/>
                    <a:pt x="1929" y="309"/>
                  </a:cubicBezTo>
                  <a:cubicBezTo>
                    <a:pt x="1929" y="317"/>
                    <a:pt x="1928" y="324"/>
                    <a:pt x="1928" y="332"/>
                  </a:cubicBezTo>
                  <a:cubicBezTo>
                    <a:pt x="1928" y="332"/>
                    <a:pt x="1928" y="332"/>
                    <a:pt x="1928" y="332"/>
                  </a:cubicBezTo>
                  <a:cubicBezTo>
                    <a:pt x="1928" y="397"/>
                    <a:pt x="1942" y="457"/>
                    <a:pt x="1942" y="521"/>
                  </a:cubicBezTo>
                  <a:cubicBezTo>
                    <a:pt x="1942" y="521"/>
                    <a:pt x="1942" y="521"/>
                    <a:pt x="1942" y="521"/>
                  </a:cubicBezTo>
                  <a:cubicBezTo>
                    <a:pt x="1942" y="536"/>
                    <a:pt x="1941" y="551"/>
                    <a:pt x="1939" y="566"/>
                  </a:cubicBezTo>
                  <a:cubicBezTo>
                    <a:pt x="1939" y="566"/>
                    <a:pt x="1939" y="566"/>
                    <a:pt x="1939" y="566"/>
                  </a:cubicBezTo>
                  <a:cubicBezTo>
                    <a:pt x="1927" y="676"/>
                    <a:pt x="1922" y="774"/>
                    <a:pt x="1922" y="868"/>
                  </a:cubicBezTo>
                  <a:cubicBezTo>
                    <a:pt x="1922" y="868"/>
                    <a:pt x="1922" y="868"/>
                    <a:pt x="1922" y="868"/>
                  </a:cubicBezTo>
                  <a:cubicBezTo>
                    <a:pt x="1922" y="977"/>
                    <a:pt x="1929" y="1081"/>
                    <a:pt x="1941" y="1192"/>
                  </a:cubicBezTo>
                  <a:cubicBezTo>
                    <a:pt x="1941" y="1192"/>
                    <a:pt x="1941" y="1192"/>
                    <a:pt x="1941" y="1192"/>
                  </a:cubicBezTo>
                  <a:cubicBezTo>
                    <a:pt x="1949" y="1263"/>
                    <a:pt x="1952" y="1334"/>
                    <a:pt x="1952" y="1404"/>
                  </a:cubicBezTo>
                  <a:cubicBezTo>
                    <a:pt x="1952" y="1404"/>
                    <a:pt x="1952" y="1404"/>
                    <a:pt x="1952" y="1404"/>
                  </a:cubicBezTo>
                  <a:cubicBezTo>
                    <a:pt x="1952" y="1446"/>
                    <a:pt x="1951" y="1489"/>
                    <a:pt x="1949" y="1531"/>
                  </a:cubicBezTo>
                  <a:cubicBezTo>
                    <a:pt x="1949" y="1531"/>
                    <a:pt x="1949" y="1531"/>
                    <a:pt x="1949" y="1531"/>
                  </a:cubicBezTo>
                  <a:cubicBezTo>
                    <a:pt x="1947" y="1593"/>
                    <a:pt x="1933" y="1646"/>
                    <a:pt x="1933" y="1704"/>
                  </a:cubicBezTo>
                  <a:cubicBezTo>
                    <a:pt x="1933" y="1704"/>
                    <a:pt x="1933" y="1704"/>
                    <a:pt x="1933" y="1704"/>
                  </a:cubicBezTo>
                  <a:cubicBezTo>
                    <a:pt x="1933" y="1719"/>
                    <a:pt x="1934" y="1735"/>
                    <a:pt x="1937" y="1752"/>
                  </a:cubicBezTo>
                  <a:cubicBezTo>
                    <a:pt x="1937" y="1752"/>
                    <a:pt x="1937" y="1752"/>
                    <a:pt x="1937" y="1752"/>
                  </a:cubicBezTo>
                  <a:cubicBezTo>
                    <a:pt x="1939" y="1766"/>
                    <a:pt x="1940" y="1780"/>
                    <a:pt x="1940" y="1793"/>
                  </a:cubicBezTo>
                  <a:cubicBezTo>
                    <a:pt x="1940" y="1793"/>
                    <a:pt x="1940" y="1793"/>
                    <a:pt x="1940" y="1793"/>
                  </a:cubicBezTo>
                  <a:cubicBezTo>
                    <a:pt x="1940" y="1852"/>
                    <a:pt x="1917" y="1885"/>
                    <a:pt x="1893" y="1902"/>
                  </a:cubicBezTo>
                  <a:cubicBezTo>
                    <a:pt x="1893" y="1902"/>
                    <a:pt x="1893" y="1902"/>
                    <a:pt x="1893" y="1902"/>
                  </a:cubicBezTo>
                  <a:cubicBezTo>
                    <a:pt x="1870" y="1920"/>
                    <a:pt x="1846" y="1923"/>
                    <a:pt x="1846" y="1923"/>
                  </a:cubicBezTo>
                  <a:cubicBezTo>
                    <a:pt x="1846" y="1923"/>
                    <a:pt x="1846" y="1923"/>
                    <a:pt x="1846" y="1923"/>
                  </a:cubicBezTo>
                  <a:cubicBezTo>
                    <a:pt x="1837" y="1925"/>
                    <a:pt x="1818" y="1925"/>
                    <a:pt x="1795" y="1925"/>
                  </a:cubicBezTo>
                  <a:cubicBezTo>
                    <a:pt x="1795" y="1925"/>
                    <a:pt x="1795" y="1925"/>
                    <a:pt x="1795" y="1925"/>
                  </a:cubicBezTo>
                  <a:cubicBezTo>
                    <a:pt x="1743" y="1925"/>
                    <a:pt x="1669" y="1922"/>
                    <a:pt x="1628" y="1922"/>
                  </a:cubicBezTo>
                  <a:cubicBezTo>
                    <a:pt x="1628" y="1922"/>
                    <a:pt x="1628" y="1922"/>
                    <a:pt x="1628" y="1922"/>
                  </a:cubicBezTo>
                  <a:cubicBezTo>
                    <a:pt x="1618" y="1922"/>
                    <a:pt x="1609" y="1922"/>
                    <a:pt x="1604" y="1923"/>
                  </a:cubicBezTo>
                  <a:cubicBezTo>
                    <a:pt x="1604" y="1923"/>
                    <a:pt x="1604" y="1923"/>
                    <a:pt x="1604" y="1923"/>
                  </a:cubicBezTo>
                  <a:cubicBezTo>
                    <a:pt x="1491" y="1933"/>
                    <a:pt x="1407" y="1936"/>
                    <a:pt x="1303" y="1936"/>
                  </a:cubicBezTo>
                  <a:cubicBezTo>
                    <a:pt x="1303" y="1936"/>
                    <a:pt x="1303" y="1936"/>
                    <a:pt x="1303" y="1936"/>
                  </a:cubicBezTo>
                  <a:cubicBezTo>
                    <a:pt x="1284" y="1936"/>
                    <a:pt x="1263" y="1936"/>
                    <a:pt x="1241" y="1936"/>
                  </a:cubicBezTo>
                  <a:close/>
                  <a:moveTo>
                    <a:pt x="1241" y="1933"/>
                  </a:moveTo>
                  <a:cubicBezTo>
                    <a:pt x="1263" y="1933"/>
                    <a:pt x="1284" y="1933"/>
                    <a:pt x="1303" y="1933"/>
                  </a:cubicBezTo>
                  <a:cubicBezTo>
                    <a:pt x="1303" y="1933"/>
                    <a:pt x="1303" y="1933"/>
                    <a:pt x="1303" y="1933"/>
                  </a:cubicBezTo>
                  <a:cubicBezTo>
                    <a:pt x="1407" y="1933"/>
                    <a:pt x="1491" y="1930"/>
                    <a:pt x="1604" y="1920"/>
                  </a:cubicBezTo>
                  <a:cubicBezTo>
                    <a:pt x="1604" y="1920"/>
                    <a:pt x="1604" y="1920"/>
                    <a:pt x="1604" y="1920"/>
                  </a:cubicBezTo>
                  <a:cubicBezTo>
                    <a:pt x="1609" y="1919"/>
                    <a:pt x="1618" y="1919"/>
                    <a:pt x="1628" y="1919"/>
                  </a:cubicBezTo>
                  <a:cubicBezTo>
                    <a:pt x="1628" y="1919"/>
                    <a:pt x="1628" y="1919"/>
                    <a:pt x="1628" y="1919"/>
                  </a:cubicBezTo>
                  <a:cubicBezTo>
                    <a:pt x="1669" y="1919"/>
                    <a:pt x="1743" y="1922"/>
                    <a:pt x="1795" y="1922"/>
                  </a:cubicBezTo>
                  <a:cubicBezTo>
                    <a:pt x="1795" y="1922"/>
                    <a:pt x="1795" y="1922"/>
                    <a:pt x="1795" y="1922"/>
                  </a:cubicBezTo>
                  <a:cubicBezTo>
                    <a:pt x="1818" y="1922"/>
                    <a:pt x="1837" y="1922"/>
                    <a:pt x="1846" y="1920"/>
                  </a:cubicBezTo>
                  <a:cubicBezTo>
                    <a:pt x="1846" y="1920"/>
                    <a:pt x="1846" y="1920"/>
                    <a:pt x="1846" y="1920"/>
                  </a:cubicBezTo>
                  <a:cubicBezTo>
                    <a:pt x="1846" y="1920"/>
                    <a:pt x="1851" y="1919"/>
                    <a:pt x="1860" y="1916"/>
                  </a:cubicBezTo>
                  <a:cubicBezTo>
                    <a:pt x="1860" y="1916"/>
                    <a:pt x="1860" y="1916"/>
                    <a:pt x="1860" y="1916"/>
                  </a:cubicBezTo>
                  <a:cubicBezTo>
                    <a:pt x="1869" y="1914"/>
                    <a:pt x="1880" y="1909"/>
                    <a:pt x="1891" y="1900"/>
                  </a:cubicBezTo>
                  <a:cubicBezTo>
                    <a:pt x="1891" y="1900"/>
                    <a:pt x="1891" y="1900"/>
                    <a:pt x="1891" y="1900"/>
                  </a:cubicBezTo>
                  <a:cubicBezTo>
                    <a:pt x="1914" y="1883"/>
                    <a:pt x="1937" y="1851"/>
                    <a:pt x="1937" y="1793"/>
                  </a:cubicBezTo>
                  <a:cubicBezTo>
                    <a:pt x="1937" y="1793"/>
                    <a:pt x="1937" y="1793"/>
                    <a:pt x="1937" y="1793"/>
                  </a:cubicBezTo>
                  <a:cubicBezTo>
                    <a:pt x="1937" y="1780"/>
                    <a:pt x="1936" y="1767"/>
                    <a:pt x="1934" y="1752"/>
                  </a:cubicBezTo>
                  <a:cubicBezTo>
                    <a:pt x="1934" y="1752"/>
                    <a:pt x="1934" y="1752"/>
                    <a:pt x="1934" y="1752"/>
                  </a:cubicBezTo>
                  <a:cubicBezTo>
                    <a:pt x="1931" y="1736"/>
                    <a:pt x="1930" y="1720"/>
                    <a:pt x="1930" y="1704"/>
                  </a:cubicBezTo>
                  <a:cubicBezTo>
                    <a:pt x="1930" y="1704"/>
                    <a:pt x="1930" y="1704"/>
                    <a:pt x="1930" y="1704"/>
                  </a:cubicBezTo>
                  <a:cubicBezTo>
                    <a:pt x="1930" y="1646"/>
                    <a:pt x="1944" y="1592"/>
                    <a:pt x="1946" y="1531"/>
                  </a:cubicBezTo>
                  <a:cubicBezTo>
                    <a:pt x="1946" y="1531"/>
                    <a:pt x="1946" y="1531"/>
                    <a:pt x="1946" y="1531"/>
                  </a:cubicBezTo>
                  <a:cubicBezTo>
                    <a:pt x="1948" y="1489"/>
                    <a:pt x="1949" y="1446"/>
                    <a:pt x="1949" y="1404"/>
                  </a:cubicBezTo>
                  <a:cubicBezTo>
                    <a:pt x="1949" y="1404"/>
                    <a:pt x="1949" y="1404"/>
                    <a:pt x="1949" y="1404"/>
                  </a:cubicBezTo>
                  <a:cubicBezTo>
                    <a:pt x="1949" y="1334"/>
                    <a:pt x="1946" y="1263"/>
                    <a:pt x="1938" y="1193"/>
                  </a:cubicBezTo>
                  <a:cubicBezTo>
                    <a:pt x="1938" y="1193"/>
                    <a:pt x="1938" y="1193"/>
                    <a:pt x="1938" y="1193"/>
                  </a:cubicBezTo>
                  <a:cubicBezTo>
                    <a:pt x="1926" y="1081"/>
                    <a:pt x="1919" y="977"/>
                    <a:pt x="1919" y="868"/>
                  </a:cubicBezTo>
                  <a:cubicBezTo>
                    <a:pt x="1919" y="868"/>
                    <a:pt x="1919" y="868"/>
                    <a:pt x="1919" y="868"/>
                  </a:cubicBezTo>
                  <a:cubicBezTo>
                    <a:pt x="1919" y="774"/>
                    <a:pt x="1924" y="676"/>
                    <a:pt x="1937" y="566"/>
                  </a:cubicBezTo>
                  <a:cubicBezTo>
                    <a:pt x="1937" y="566"/>
                    <a:pt x="1937" y="566"/>
                    <a:pt x="1937" y="566"/>
                  </a:cubicBezTo>
                  <a:cubicBezTo>
                    <a:pt x="1938" y="550"/>
                    <a:pt x="1939" y="536"/>
                    <a:pt x="1939" y="521"/>
                  </a:cubicBezTo>
                  <a:cubicBezTo>
                    <a:pt x="1939" y="521"/>
                    <a:pt x="1939" y="521"/>
                    <a:pt x="1939" y="521"/>
                  </a:cubicBezTo>
                  <a:cubicBezTo>
                    <a:pt x="1939" y="457"/>
                    <a:pt x="1925" y="398"/>
                    <a:pt x="1925" y="332"/>
                  </a:cubicBezTo>
                  <a:cubicBezTo>
                    <a:pt x="1925" y="332"/>
                    <a:pt x="1925" y="332"/>
                    <a:pt x="1925" y="332"/>
                  </a:cubicBezTo>
                  <a:cubicBezTo>
                    <a:pt x="1925" y="324"/>
                    <a:pt x="1926" y="317"/>
                    <a:pt x="1926" y="309"/>
                  </a:cubicBezTo>
                  <a:cubicBezTo>
                    <a:pt x="1926" y="309"/>
                    <a:pt x="1926" y="309"/>
                    <a:pt x="1926" y="309"/>
                  </a:cubicBezTo>
                  <a:cubicBezTo>
                    <a:pt x="1927" y="285"/>
                    <a:pt x="1932" y="239"/>
                    <a:pt x="1932" y="199"/>
                  </a:cubicBezTo>
                  <a:cubicBezTo>
                    <a:pt x="1932" y="199"/>
                    <a:pt x="1932" y="199"/>
                    <a:pt x="1932" y="199"/>
                  </a:cubicBezTo>
                  <a:cubicBezTo>
                    <a:pt x="1932" y="174"/>
                    <a:pt x="1930" y="151"/>
                    <a:pt x="1925" y="137"/>
                  </a:cubicBezTo>
                  <a:cubicBezTo>
                    <a:pt x="1925" y="137"/>
                    <a:pt x="1925" y="137"/>
                    <a:pt x="1925" y="137"/>
                  </a:cubicBezTo>
                  <a:cubicBezTo>
                    <a:pt x="1901" y="73"/>
                    <a:pt x="1819" y="67"/>
                    <a:pt x="1749" y="67"/>
                  </a:cubicBezTo>
                  <a:cubicBezTo>
                    <a:pt x="1749" y="67"/>
                    <a:pt x="1749" y="67"/>
                    <a:pt x="1749" y="67"/>
                  </a:cubicBezTo>
                  <a:cubicBezTo>
                    <a:pt x="1733" y="67"/>
                    <a:pt x="1718" y="67"/>
                    <a:pt x="1704" y="67"/>
                  </a:cubicBezTo>
                  <a:cubicBezTo>
                    <a:pt x="1704" y="67"/>
                    <a:pt x="1704" y="67"/>
                    <a:pt x="1704" y="67"/>
                  </a:cubicBezTo>
                  <a:cubicBezTo>
                    <a:pt x="1696" y="67"/>
                    <a:pt x="1689" y="67"/>
                    <a:pt x="1683" y="67"/>
                  </a:cubicBezTo>
                  <a:cubicBezTo>
                    <a:pt x="1683" y="67"/>
                    <a:pt x="1683" y="67"/>
                    <a:pt x="1683" y="67"/>
                  </a:cubicBezTo>
                  <a:cubicBezTo>
                    <a:pt x="1672" y="67"/>
                    <a:pt x="1661" y="66"/>
                    <a:pt x="1650" y="66"/>
                  </a:cubicBezTo>
                  <a:cubicBezTo>
                    <a:pt x="1650" y="66"/>
                    <a:pt x="1650" y="66"/>
                    <a:pt x="1650" y="66"/>
                  </a:cubicBezTo>
                  <a:cubicBezTo>
                    <a:pt x="1586" y="66"/>
                    <a:pt x="1531" y="74"/>
                    <a:pt x="1461" y="74"/>
                  </a:cubicBezTo>
                  <a:cubicBezTo>
                    <a:pt x="1461" y="74"/>
                    <a:pt x="1461" y="74"/>
                    <a:pt x="1461" y="74"/>
                  </a:cubicBezTo>
                  <a:cubicBezTo>
                    <a:pt x="1428" y="74"/>
                    <a:pt x="1390" y="72"/>
                    <a:pt x="1347" y="67"/>
                  </a:cubicBezTo>
                  <a:cubicBezTo>
                    <a:pt x="1347" y="67"/>
                    <a:pt x="1347" y="67"/>
                    <a:pt x="1347" y="67"/>
                  </a:cubicBezTo>
                  <a:cubicBezTo>
                    <a:pt x="1269" y="58"/>
                    <a:pt x="1192" y="54"/>
                    <a:pt x="1117" y="54"/>
                  </a:cubicBezTo>
                  <a:cubicBezTo>
                    <a:pt x="1117" y="54"/>
                    <a:pt x="1117" y="54"/>
                    <a:pt x="1117" y="54"/>
                  </a:cubicBezTo>
                  <a:cubicBezTo>
                    <a:pt x="949" y="54"/>
                    <a:pt x="784" y="71"/>
                    <a:pt x="610" y="79"/>
                  </a:cubicBezTo>
                  <a:cubicBezTo>
                    <a:pt x="610" y="79"/>
                    <a:pt x="610" y="79"/>
                    <a:pt x="610" y="79"/>
                  </a:cubicBezTo>
                  <a:cubicBezTo>
                    <a:pt x="601" y="80"/>
                    <a:pt x="591" y="80"/>
                    <a:pt x="582" y="80"/>
                  </a:cubicBezTo>
                  <a:cubicBezTo>
                    <a:pt x="582" y="80"/>
                    <a:pt x="582" y="80"/>
                    <a:pt x="582" y="80"/>
                  </a:cubicBezTo>
                  <a:cubicBezTo>
                    <a:pt x="488" y="80"/>
                    <a:pt x="372" y="62"/>
                    <a:pt x="277" y="62"/>
                  </a:cubicBezTo>
                  <a:cubicBezTo>
                    <a:pt x="277" y="62"/>
                    <a:pt x="277" y="62"/>
                    <a:pt x="277" y="62"/>
                  </a:cubicBezTo>
                  <a:cubicBezTo>
                    <a:pt x="263" y="62"/>
                    <a:pt x="248" y="62"/>
                    <a:pt x="235" y="63"/>
                  </a:cubicBezTo>
                  <a:cubicBezTo>
                    <a:pt x="235" y="63"/>
                    <a:pt x="235" y="63"/>
                    <a:pt x="235" y="63"/>
                  </a:cubicBezTo>
                  <a:cubicBezTo>
                    <a:pt x="169" y="68"/>
                    <a:pt x="108" y="84"/>
                    <a:pt x="82" y="143"/>
                  </a:cubicBezTo>
                  <a:cubicBezTo>
                    <a:pt x="82" y="143"/>
                    <a:pt x="82" y="143"/>
                    <a:pt x="82" y="143"/>
                  </a:cubicBezTo>
                  <a:cubicBezTo>
                    <a:pt x="61" y="188"/>
                    <a:pt x="55" y="248"/>
                    <a:pt x="55" y="312"/>
                  </a:cubicBezTo>
                  <a:cubicBezTo>
                    <a:pt x="55" y="312"/>
                    <a:pt x="55" y="312"/>
                    <a:pt x="55" y="312"/>
                  </a:cubicBezTo>
                  <a:cubicBezTo>
                    <a:pt x="55" y="407"/>
                    <a:pt x="69" y="509"/>
                    <a:pt x="69" y="584"/>
                  </a:cubicBezTo>
                  <a:cubicBezTo>
                    <a:pt x="69" y="584"/>
                    <a:pt x="69" y="584"/>
                    <a:pt x="69" y="584"/>
                  </a:cubicBezTo>
                  <a:cubicBezTo>
                    <a:pt x="69" y="584"/>
                    <a:pt x="69" y="585"/>
                    <a:pt x="69" y="585"/>
                  </a:cubicBezTo>
                  <a:cubicBezTo>
                    <a:pt x="69" y="585"/>
                    <a:pt x="69" y="585"/>
                    <a:pt x="69" y="585"/>
                  </a:cubicBezTo>
                  <a:cubicBezTo>
                    <a:pt x="69" y="657"/>
                    <a:pt x="64" y="726"/>
                    <a:pt x="64" y="797"/>
                  </a:cubicBezTo>
                  <a:cubicBezTo>
                    <a:pt x="64" y="797"/>
                    <a:pt x="64" y="797"/>
                    <a:pt x="64" y="797"/>
                  </a:cubicBezTo>
                  <a:cubicBezTo>
                    <a:pt x="64" y="829"/>
                    <a:pt x="65" y="862"/>
                    <a:pt x="68" y="895"/>
                  </a:cubicBezTo>
                  <a:cubicBezTo>
                    <a:pt x="68" y="895"/>
                    <a:pt x="68" y="895"/>
                    <a:pt x="68" y="895"/>
                  </a:cubicBezTo>
                  <a:cubicBezTo>
                    <a:pt x="75" y="970"/>
                    <a:pt x="85" y="1041"/>
                    <a:pt x="85" y="1114"/>
                  </a:cubicBezTo>
                  <a:cubicBezTo>
                    <a:pt x="85" y="1114"/>
                    <a:pt x="85" y="1114"/>
                    <a:pt x="85" y="1114"/>
                  </a:cubicBezTo>
                  <a:cubicBezTo>
                    <a:pt x="85" y="1143"/>
                    <a:pt x="83" y="1173"/>
                    <a:pt x="79" y="1204"/>
                  </a:cubicBezTo>
                  <a:cubicBezTo>
                    <a:pt x="79" y="1204"/>
                    <a:pt x="79" y="1204"/>
                    <a:pt x="79" y="1204"/>
                  </a:cubicBezTo>
                  <a:cubicBezTo>
                    <a:pt x="75" y="1239"/>
                    <a:pt x="74" y="1275"/>
                    <a:pt x="74" y="1311"/>
                  </a:cubicBezTo>
                  <a:cubicBezTo>
                    <a:pt x="74" y="1311"/>
                    <a:pt x="74" y="1311"/>
                    <a:pt x="74" y="1311"/>
                  </a:cubicBezTo>
                  <a:cubicBezTo>
                    <a:pt x="74" y="1366"/>
                    <a:pt x="77" y="1421"/>
                    <a:pt x="77" y="1474"/>
                  </a:cubicBezTo>
                  <a:cubicBezTo>
                    <a:pt x="77" y="1474"/>
                    <a:pt x="77" y="1474"/>
                    <a:pt x="77" y="1474"/>
                  </a:cubicBezTo>
                  <a:cubicBezTo>
                    <a:pt x="77" y="1549"/>
                    <a:pt x="61" y="1621"/>
                    <a:pt x="61" y="1696"/>
                  </a:cubicBezTo>
                  <a:cubicBezTo>
                    <a:pt x="61" y="1696"/>
                    <a:pt x="61" y="1696"/>
                    <a:pt x="61" y="1696"/>
                  </a:cubicBezTo>
                  <a:cubicBezTo>
                    <a:pt x="61" y="1696"/>
                    <a:pt x="61" y="1697"/>
                    <a:pt x="61" y="1697"/>
                  </a:cubicBezTo>
                  <a:cubicBezTo>
                    <a:pt x="61" y="1697"/>
                    <a:pt x="61" y="1697"/>
                    <a:pt x="61" y="1697"/>
                  </a:cubicBezTo>
                  <a:cubicBezTo>
                    <a:pt x="61" y="1756"/>
                    <a:pt x="64" y="1840"/>
                    <a:pt x="101" y="1879"/>
                  </a:cubicBezTo>
                  <a:cubicBezTo>
                    <a:pt x="101" y="1879"/>
                    <a:pt x="101" y="1879"/>
                    <a:pt x="101" y="1879"/>
                  </a:cubicBezTo>
                  <a:cubicBezTo>
                    <a:pt x="136" y="1916"/>
                    <a:pt x="201" y="1925"/>
                    <a:pt x="262" y="1925"/>
                  </a:cubicBezTo>
                  <a:cubicBezTo>
                    <a:pt x="262" y="1925"/>
                    <a:pt x="262" y="1925"/>
                    <a:pt x="262" y="1925"/>
                  </a:cubicBezTo>
                  <a:cubicBezTo>
                    <a:pt x="296" y="1925"/>
                    <a:pt x="329" y="1922"/>
                    <a:pt x="354" y="1921"/>
                  </a:cubicBezTo>
                  <a:cubicBezTo>
                    <a:pt x="354" y="1921"/>
                    <a:pt x="354" y="1921"/>
                    <a:pt x="354" y="1921"/>
                  </a:cubicBezTo>
                  <a:cubicBezTo>
                    <a:pt x="434" y="1916"/>
                    <a:pt x="509" y="1914"/>
                    <a:pt x="583" y="1914"/>
                  </a:cubicBezTo>
                  <a:cubicBezTo>
                    <a:pt x="583" y="1914"/>
                    <a:pt x="583" y="1914"/>
                    <a:pt x="583" y="1914"/>
                  </a:cubicBezTo>
                  <a:cubicBezTo>
                    <a:pt x="805" y="1914"/>
                    <a:pt x="1008" y="1931"/>
                    <a:pt x="1241" y="1933"/>
                  </a:cubicBezTo>
                  <a:close/>
                </a:path>
              </a:pathLst>
            </a:custGeom>
            <a:solidFill>
              <a:srgbClr val="753C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7" name="Freeform 7"/>
            <p:cNvSpPr>
              <a:spLocks noEditPoints="1"/>
            </p:cNvSpPr>
            <p:nvPr/>
          </p:nvSpPr>
          <p:spPr bwMode="auto">
            <a:xfrm>
              <a:off x="1671" y="2"/>
              <a:ext cx="4338" cy="4314"/>
            </a:xfrm>
            <a:custGeom>
              <a:avLst/>
              <a:gdLst>
                <a:gd name="T0" fmla="*/ 1848 w 1994"/>
                <a:gd name="T1" fmla="*/ 74 h 1983"/>
                <a:gd name="T2" fmla="*/ 1376 w 1994"/>
                <a:gd name="T3" fmla="*/ 67 h 1983"/>
                <a:gd name="T4" fmla="*/ 1173 w 1994"/>
                <a:gd name="T5" fmla="*/ 14 h 1983"/>
                <a:gd name="T6" fmla="*/ 65 w 1994"/>
                <a:gd name="T7" fmla="*/ 557 h 1983"/>
                <a:gd name="T8" fmla="*/ 65 w 1994"/>
                <a:gd name="T9" fmla="*/ 582 h 1983"/>
                <a:gd name="T10" fmla="*/ 29 w 1994"/>
                <a:gd name="T11" fmla="*/ 1232 h 1983"/>
                <a:gd name="T12" fmla="*/ 832 w 1994"/>
                <a:gd name="T13" fmla="*/ 1 h 1983"/>
                <a:gd name="T14" fmla="*/ 832 w 1994"/>
                <a:gd name="T15" fmla="*/ 1 h 1983"/>
                <a:gd name="T16" fmla="*/ 1035 w 1994"/>
                <a:gd name="T17" fmla="*/ 52 h 1983"/>
                <a:gd name="T18" fmla="*/ 11 w 1994"/>
                <a:gd name="T19" fmla="*/ 782 h 1983"/>
                <a:gd name="T20" fmla="*/ 1994 w 1994"/>
                <a:gd name="T21" fmla="*/ 1638 h 1983"/>
                <a:gd name="T22" fmla="*/ 1994 w 1994"/>
                <a:gd name="T23" fmla="*/ 1638 h 1983"/>
                <a:gd name="T24" fmla="*/ 1931 w 1994"/>
                <a:gd name="T25" fmla="*/ 419 h 1983"/>
                <a:gd name="T26" fmla="*/ 1981 w 1994"/>
                <a:gd name="T27" fmla="*/ 1424 h 1983"/>
                <a:gd name="T28" fmla="*/ 1931 w 1994"/>
                <a:gd name="T29" fmla="*/ 215 h 1983"/>
                <a:gd name="T30" fmla="*/ 1931 w 1994"/>
                <a:gd name="T31" fmla="*/ 215 h 1983"/>
                <a:gd name="T32" fmla="*/ 1937 w 1994"/>
                <a:gd name="T33" fmla="*/ 557 h 1983"/>
                <a:gd name="T34" fmla="*/ 1989 w 1994"/>
                <a:gd name="T35" fmla="*/ 1232 h 1983"/>
                <a:gd name="T36" fmla="*/ 1942 w 1994"/>
                <a:gd name="T37" fmla="*/ 1232 h 1983"/>
                <a:gd name="T38" fmla="*/ 1921 w 1994"/>
                <a:gd name="T39" fmla="*/ 760 h 1983"/>
                <a:gd name="T40" fmla="*/ 628 w 1994"/>
                <a:gd name="T41" fmla="*/ 75 h 1983"/>
                <a:gd name="T42" fmla="*/ 608 w 1994"/>
                <a:gd name="T43" fmla="*/ 76 h 1983"/>
                <a:gd name="T44" fmla="*/ 360 w 1994"/>
                <a:gd name="T45" fmla="*/ 62 h 1983"/>
                <a:gd name="T46" fmla="*/ 1973 w 1994"/>
                <a:gd name="T47" fmla="*/ 963 h 1983"/>
                <a:gd name="T48" fmla="*/ 1645 w 1994"/>
                <a:gd name="T49" fmla="*/ 20 h 1983"/>
                <a:gd name="T50" fmla="*/ 1645 w 1994"/>
                <a:gd name="T51" fmla="*/ 20 h 1983"/>
                <a:gd name="T52" fmla="*/ 1645 w 1994"/>
                <a:gd name="T53" fmla="*/ 1967 h 1983"/>
                <a:gd name="T54" fmla="*/ 832 w 1994"/>
                <a:gd name="T55" fmla="*/ 1983 h 1983"/>
                <a:gd name="T56" fmla="*/ 970 w 1994"/>
                <a:gd name="T57" fmla="*/ 1982 h 1983"/>
                <a:gd name="T58" fmla="*/ 970 w 1994"/>
                <a:gd name="T59" fmla="*/ 1982 h 1983"/>
                <a:gd name="T60" fmla="*/ 360 w 1994"/>
                <a:gd name="T61" fmla="*/ 1920 h 1983"/>
                <a:gd name="T62" fmla="*/ 222 w 1994"/>
                <a:gd name="T63" fmla="*/ 1923 h 1983"/>
                <a:gd name="T64" fmla="*/ 1783 w 1994"/>
                <a:gd name="T65" fmla="*/ 1971 h 1983"/>
                <a:gd name="T66" fmla="*/ 1844 w 1994"/>
                <a:gd name="T67" fmla="*/ 1919 h 1983"/>
                <a:gd name="T68" fmla="*/ 156 w 1994"/>
                <a:gd name="T69" fmla="*/ 74 h 1983"/>
                <a:gd name="T70" fmla="*/ 1413 w 1994"/>
                <a:gd name="T71" fmla="*/ 1957 h 1983"/>
                <a:gd name="T72" fmla="*/ 1376 w 1994"/>
                <a:gd name="T73" fmla="*/ 1959 h 1983"/>
                <a:gd name="T74" fmla="*/ 1173 w 1994"/>
                <a:gd name="T75" fmla="*/ 1931 h 1983"/>
                <a:gd name="T76" fmla="*/ 1993 w 1994"/>
                <a:gd name="T77" fmla="*/ 1776 h 1983"/>
                <a:gd name="T78" fmla="*/ 29 w 1994"/>
                <a:gd name="T79" fmla="*/ 1029 h 1983"/>
                <a:gd name="T80" fmla="*/ 12 w 1994"/>
                <a:gd name="T81" fmla="*/ 150 h 1983"/>
                <a:gd name="T82" fmla="*/ 74 w 1994"/>
                <a:gd name="T83" fmla="*/ 150 h 1983"/>
                <a:gd name="T84" fmla="*/ 73 w 1994"/>
                <a:gd name="T85" fmla="*/ 1435 h 1983"/>
                <a:gd name="T86" fmla="*/ 3 w 1994"/>
                <a:gd name="T87" fmla="*/ 419 h 1983"/>
                <a:gd name="T88" fmla="*/ 563 w 1994"/>
                <a:gd name="T89" fmla="*/ 1914 h 1983"/>
                <a:gd name="T90" fmla="*/ 563 w 1994"/>
                <a:gd name="T91" fmla="*/ 1914 h 1983"/>
                <a:gd name="T92" fmla="*/ 66 w 1994"/>
                <a:gd name="T93" fmla="*/ 1573 h 1983"/>
                <a:gd name="T94" fmla="*/ 76 w 1994"/>
                <a:gd name="T95" fmla="*/ 1842 h 1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994" h="1983">
                  <a:moveTo>
                    <a:pt x="1848" y="14"/>
                  </a:moveTo>
                  <a:cubicBezTo>
                    <a:pt x="1827" y="12"/>
                    <a:pt x="1805" y="11"/>
                    <a:pt x="1783" y="12"/>
                  </a:cubicBezTo>
                  <a:cubicBezTo>
                    <a:pt x="1783" y="64"/>
                    <a:pt x="1783" y="64"/>
                    <a:pt x="1783" y="64"/>
                  </a:cubicBezTo>
                  <a:cubicBezTo>
                    <a:pt x="1805" y="65"/>
                    <a:pt x="1828" y="68"/>
                    <a:pt x="1848" y="74"/>
                  </a:cubicBezTo>
                  <a:lnTo>
                    <a:pt x="1848" y="14"/>
                  </a:lnTo>
                  <a:close/>
                  <a:moveTo>
                    <a:pt x="1442" y="22"/>
                  </a:moveTo>
                  <a:cubicBezTo>
                    <a:pt x="1420" y="22"/>
                    <a:pt x="1398" y="22"/>
                    <a:pt x="1376" y="21"/>
                  </a:cubicBezTo>
                  <a:cubicBezTo>
                    <a:pt x="1376" y="67"/>
                    <a:pt x="1376" y="67"/>
                    <a:pt x="1376" y="67"/>
                  </a:cubicBezTo>
                  <a:cubicBezTo>
                    <a:pt x="1400" y="69"/>
                    <a:pt x="1421" y="70"/>
                    <a:pt x="1442" y="70"/>
                  </a:cubicBezTo>
                  <a:lnTo>
                    <a:pt x="1442" y="22"/>
                  </a:lnTo>
                  <a:close/>
                  <a:moveTo>
                    <a:pt x="1238" y="17"/>
                  </a:moveTo>
                  <a:cubicBezTo>
                    <a:pt x="1217" y="16"/>
                    <a:pt x="1195" y="15"/>
                    <a:pt x="1173" y="14"/>
                  </a:cubicBezTo>
                  <a:cubicBezTo>
                    <a:pt x="1173" y="52"/>
                    <a:pt x="1173" y="52"/>
                    <a:pt x="1173" y="52"/>
                  </a:cubicBezTo>
                  <a:cubicBezTo>
                    <a:pt x="1195" y="52"/>
                    <a:pt x="1216" y="53"/>
                    <a:pt x="1238" y="54"/>
                  </a:cubicBezTo>
                  <a:lnTo>
                    <a:pt x="1238" y="17"/>
                  </a:lnTo>
                  <a:close/>
                  <a:moveTo>
                    <a:pt x="65" y="557"/>
                  </a:moveTo>
                  <a:cubicBezTo>
                    <a:pt x="0" y="557"/>
                    <a:pt x="0" y="557"/>
                    <a:pt x="0" y="557"/>
                  </a:cubicBezTo>
                  <a:cubicBezTo>
                    <a:pt x="0" y="578"/>
                    <a:pt x="0" y="600"/>
                    <a:pt x="0" y="622"/>
                  </a:cubicBezTo>
                  <a:cubicBezTo>
                    <a:pt x="65" y="622"/>
                    <a:pt x="65" y="622"/>
                    <a:pt x="65" y="622"/>
                  </a:cubicBezTo>
                  <a:cubicBezTo>
                    <a:pt x="65" y="609"/>
                    <a:pt x="65" y="595"/>
                    <a:pt x="65" y="582"/>
                  </a:cubicBezTo>
                  <a:cubicBezTo>
                    <a:pt x="65" y="574"/>
                    <a:pt x="65" y="565"/>
                    <a:pt x="65" y="557"/>
                  </a:cubicBezTo>
                  <a:close/>
                  <a:moveTo>
                    <a:pt x="79" y="1166"/>
                  </a:moveTo>
                  <a:cubicBezTo>
                    <a:pt x="31" y="1166"/>
                    <a:pt x="31" y="1166"/>
                    <a:pt x="31" y="1166"/>
                  </a:cubicBezTo>
                  <a:cubicBezTo>
                    <a:pt x="30" y="1188"/>
                    <a:pt x="30" y="1210"/>
                    <a:pt x="29" y="1232"/>
                  </a:cubicBezTo>
                  <a:cubicBezTo>
                    <a:pt x="73" y="1232"/>
                    <a:pt x="73" y="1232"/>
                    <a:pt x="73" y="1232"/>
                  </a:cubicBezTo>
                  <a:cubicBezTo>
                    <a:pt x="74" y="1222"/>
                    <a:pt x="75" y="1212"/>
                    <a:pt x="76" y="1202"/>
                  </a:cubicBezTo>
                  <a:cubicBezTo>
                    <a:pt x="77" y="1190"/>
                    <a:pt x="79" y="1178"/>
                    <a:pt x="79" y="1166"/>
                  </a:cubicBezTo>
                  <a:close/>
                  <a:moveTo>
                    <a:pt x="832" y="1"/>
                  </a:moveTo>
                  <a:cubicBezTo>
                    <a:pt x="810" y="1"/>
                    <a:pt x="788" y="0"/>
                    <a:pt x="766" y="0"/>
                  </a:cubicBezTo>
                  <a:cubicBezTo>
                    <a:pt x="766" y="67"/>
                    <a:pt x="766" y="67"/>
                    <a:pt x="766" y="67"/>
                  </a:cubicBezTo>
                  <a:cubicBezTo>
                    <a:pt x="788" y="65"/>
                    <a:pt x="810" y="64"/>
                    <a:pt x="832" y="62"/>
                  </a:cubicBezTo>
                  <a:lnTo>
                    <a:pt x="832" y="1"/>
                  </a:lnTo>
                  <a:close/>
                  <a:moveTo>
                    <a:pt x="1035" y="8"/>
                  </a:moveTo>
                  <a:cubicBezTo>
                    <a:pt x="1013" y="7"/>
                    <a:pt x="991" y="6"/>
                    <a:pt x="970" y="5"/>
                  </a:cubicBezTo>
                  <a:cubicBezTo>
                    <a:pt x="970" y="55"/>
                    <a:pt x="970" y="55"/>
                    <a:pt x="970" y="55"/>
                  </a:cubicBezTo>
                  <a:cubicBezTo>
                    <a:pt x="991" y="54"/>
                    <a:pt x="1013" y="53"/>
                    <a:pt x="1035" y="52"/>
                  </a:cubicBezTo>
                  <a:lnTo>
                    <a:pt x="1035" y="8"/>
                  </a:lnTo>
                  <a:close/>
                  <a:moveTo>
                    <a:pt x="61" y="760"/>
                  </a:moveTo>
                  <a:cubicBezTo>
                    <a:pt x="8" y="760"/>
                    <a:pt x="8" y="760"/>
                    <a:pt x="8" y="760"/>
                  </a:cubicBezTo>
                  <a:cubicBezTo>
                    <a:pt x="9" y="767"/>
                    <a:pt x="10" y="775"/>
                    <a:pt x="11" y="782"/>
                  </a:cubicBezTo>
                  <a:cubicBezTo>
                    <a:pt x="12" y="797"/>
                    <a:pt x="14" y="811"/>
                    <a:pt x="15" y="825"/>
                  </a:cubicBezTo>
                  <a:cubicBezTo>
                    <a:pt x="61" y="825"/>
                    <a:pt x="61" y="825"/>
                    <a:pt x="61" y="825"/>
                  </a:cubicBezTo>
                  <a:cubicBezTo>
                    <a:pt x="60" y="803"/>
                    <a:pt x="60" y="782"/>
                    <a:pt x="61" y="760"/>
                  </a:cubicBezTo>
                  <a:close/>
                  <a:moveTo>
                    <a:pt x="1994" y="1638"/>
                  </a:moveTo>
                  <a:cubicBezTo>
                    <a:pt x="1993" y="1616"/>
                    <a:pt x="1991" y="1595"/>
                    <a:pt x="1990" y="1573"/>
                  </a:cubicBezTo>
                  <a:cubicBezTo>
                    <a:pt x="1942" y="1573"/>
                    <a:pt x="1942" y="1573"/>
                    <a:pt x="1942" y="1573"/>
                  </a:cubicBezTo>
                  <a:cubicBezTo>
                    <a:pt x="1940" y="1595"/>
                    <a:pt x="1937" y="1617"/>
                    <a:pt x="1934" y="1638"/>
                  </a:cubicBezTo>
                  <a:lnTo>
                    <a:pt x="1994" y="1638"/>
                  </a:lnTo>
                  <a:close/>
                  <a:moveTo>
                    <a:pt x="1980" y="419"/>
                  </a:moveTo>
                  <a:cubicBezTo>
                    <a:pt x="1982" y="397"/>
                    <a:pt x="1985" y="375"/>
                    <a:pt x="1987" y="353"/>
                  </a:cubicBezTo>
                  <a:cubicBezTo>
                    <a:pt x="1926" y="353"/>
                    <a:pt x="1926" y="353"/>
                    <a:pt x="1926" y="353"/>
                  </a:cubicBezTo>
                  <a:cubicBezTo>
                    <a:pt x="1927" y="376"/>
                    <a:pt x="1929" y="397"/>
                    <a:pt x="1931" y="419"/>
                  </a:cubicBezTo>
                  <a:lnTo>
                    <a:pt x="1980" y="419"/>
                  </a:lnTo>
                  <a:close/>
                  <a:moveTo>
                    <a:pt x="1948" y="1435"/>
                  </a:moveTo>
                  <a:cubicBezTo>
                    <a:pt x="1981" y="1435"/>
                    <a:pt x="1981" y="1435"/>
                    <a:pt x="1981" y="1435"/>
                  </a:cubicBezTo>
                  <a:cubicBezTo>
                    <a:pt x="1981" y="1431"/>
                    <a:pt x="1981" y="1428"/>
                    <a:pt x="1981" y="1424"/>
                  </a:cubicBezTo>
                  <a:cubicBezTo>
                    <a:pt x="1981" y="1406"/>
                    <a:pt x="1982" y="1388"/>
                    <a:pt x="1982" y="1370"/>
                  </a:cubicBezTo>
                  <a:cubicBezTo>
                    <a:pt x="1948" y="1370"/>
                    <a:pt x="1948" y="1370"/>
                    <a:pt x="1948" y="1370"/>
                  </a:cubicBezTo>
                  <a:cubicBezTo>
                    <a:pt x="1948" y="1391"/>
                    <a:pt x="1948" y="1413"/>
                    <a:pt x="1948" y="1435"/>
                  </a:cubicBezTo>
                  <a:close/>
                  <a:moveTo>
                    <a:pt x="1931" y="215"/>
                  </a:moveTo>
                  <a:cubicBezTo>
                    <a:pt x="1993" y="215"/>
                    <a:pt x="1993" y="215"/>
                    <a:pt x="1993" y="215"/>
                  </a:cubicBezTo>
                  <a:cubicBezTo>
                    <a:pt x="1993" y="194"/>
                    <a:pt x="1991" y="172"/>
                    <a:pt x="1988" y="150"/>
                  </a:cubicBezTo>
                  <a:cubicBezTo>
                    <a:pt x="1928" y="150"/>
                    <a:pt x="1928" y="150"/>
                    <a:pt x="1928" y="150"/>
                  </a:cubicBezTo>
                  <a:cubicBezTo>
                    <a:pt x="1931" y="168"/>
                    <a:pt x="1932" y="191"/>
                    <a:pt x="1931" y="215"/>
                  </a:cubicBezTo>
                  <a:close/>
                  <a:moveTo>
                    <a:pt x="1930" y="622"/>
                  </a:moveTo>
                  <a:cubicBezTo>
                    <a:pt x="1980" y="622"/>
                    <a:pt x="1980" y="622"/>
                    <a:pt x="1980" y="622"/>
                  </a:cubicBezTo>
                  <a:cubicBezTo>
                    <a:pt x="1980" y="600"/>
                    <a:pt x="1979" y="578"/>
                    <a:pt x="1978" y="557"/>
                  </a:cubicBezTo>
                  <a:cubicBezTo>
                    <a:pt x="1937" y="557"/>
                    <a:pt x="1937" y="557"/>
                    <a:pt x="1937" y="557"/>
                  </a:cubicBezTo>
                  <a:cubicBezTo>
                    <a:pt x="1936" y="559"/>
                    <a:pt x="1936" y="561"/>
                    <a:pt x="1936" y="564"/>
                  </a:cubicBezTo>
                  <a:cubicBezTo>
                    <a:pt x="1934" y="584"/>
                    <a:pt x="1932" y="603"/>
                    <a:pt x="1930" y="622"/>
                  </a:cubicBezTo>
                  <a:close/>
                  <a:moveTo>
                    <a:pt x="1942" y="1232"/>
                  </a:moveTo>
                  <a:cubicBezTo>
                    <a:pt x="1989" y="1232"/>
                    <a:pt x="1989" y="1232"/>
                    <a:pt x="1989" y="1232"/>
                  </a:cubicBezTo>
                  <a:cubicBezTo>
                    <a:pt x="1990" y="1210"/>
                    <a:pt x="1990" y="1188"/>
                    <a:pt x="1990" y="1166"/>
                  </a:cubicBezTo>
                  <a:cubicBezTo>
                    <a:pt x="1935" y="1166"/>
                    <a:pt x="1935" y="1166"/>
                    <a:pt x="1935" y="1166"/>
                  </a:cubicBezTo>
                  <a:cubicBezTo>
                    <a:pt x="1936" y="1174"/>
                    <a:pt x="1937" y="1182"/>
                    <a:pt x="1938" y="1190"/>
                  </a:cubicBezTo>
                  <a:cubicBezTo>
                    <a:pt x="1939" y="1204"/>
                    <a:pt x="1941" y="1218"/>
                    <a:pt x="1942" y="1232"/>
                  </a:cubicBezTo>
                  <a:close/>
                  <a:moveTo>
                    <a:pt x="1969" y="825"/>
                  </a:moveTo>
                  <a:cubicBezTo>
                    <a:pt x="1970" y="807"/>
                    <a:pt x="1972" y="789"/>
                    <a:pt x="1974" y="770"/>
                  </a:cubicBezTo>
                  <a:cubicBezTo>
                    <a:pt x="1975" y="767"/>
                    <a:pt x="1975" y="763"/>
                    <a:pt x="1975" y="760"/>
                  </a:cubicBezTo>
                  <a:cubicBezTo>
                    <a:pt x="1921" y="760"/>
                    <a:pt x="1921" y="760"/>
                    <a:pt x="1921" y="760"/>
                  </a:cubicBezTo>
                  <a:cubicBezTo>
                    <a:pt x="1920" y="782"/>
                    <a:pt x="1919" y="804"/>
                    <a:pt x="1919" y="825"/>
                  </a:cubicBezTo>
                  <a:lnTo>
                    <a:pt x="1969" y="825"/>
                  </a:lnTo>
                  <a:close/>
                  <a:moveTo>
                    <a:pt x="608" y="76"/>
                  </a:moveTo>
                  <a:cubicBezTo>
                    <a:pt x="615" y="76"/>
                    <a:pt x="622" y="75"/>
                    <a:pt x="628" y="75"/>
                  </a:cubicBezTo>
                  <a:cubicBezTo>
                    <a:pt x="628" y="0"/>
                    <a:pt x="628" y="0"/>
                    <a:pt x="628" y="0"/>
                  </a:cubicBezTo>
                  <a:cubicBezTo>
                    <a:pt x="606" y="0"/>
                    <a:pt x="585" y="0"/>
                    <a:pt x="563" y="1"/>
                  </a:cubicBezTo>
                  <a:cubicBezTo>
                    <a:pt x="563" y="76"/>
                    <a:pt x="563" y="76"/>
                    <a:pt x="563" y="76"/>
                  </a:cubicBezTo>
                  <a:cubicBezTo>
                    <a:pt x="579" y="77"/>
                    <a:pt x="594" y="77"/>
                    <a:pt x="608" y="76"/>
                  </a:cubicBezTo>
                  <a:close/>
                  <a:moveTo>
                    <a:pt x="425" y="8"/>
                  </a:moveTo>
                  <a:cubicBezTo>
                    <a:pt x="406" y="10"/>
                    <a:pt x="386" y="11"/>
                    <a:pt x="365" y="13"/>
                  </a:cubicBezTo>
                  <a:cubicBezTo>
                    <a:pt x="363" y="13"/>
                    <a:pt x="362" y="14"/>
                    <a:pt x="360" y="14"/>
                  </a:cubicBezTo>
                  <a:cubicBezTo>
                    <a:pt x="360" y="62"/>
                    <a:pt x="360" y="62"/>
                    <a:pt x="360" y="62"/>
                  </a:cubicBezTo>
                  <a:cubicBezTo>
                    <a:pt x="381" y="64"/>
                    <a:pt x="403" y="65"/>
                    <a:pt x="425" y="67"/>
                  </a:cubicBezTo>
                  <a:lnTo>
                    <a:pt x="425" y="8"/>
                  </a:lnTo>
                  <a:close/>
                  <a:moveTo>
                    <a:pt x="1979" y="1029"/>
                  </a:moveTo>
                  <a:cubicBezTo>
                    <a:pt x="1977" y="1007"/>
                    <a:pt x="1975" y="985"/>
                    <a:pt x="1973" y="963"/>
                  </a:cubicBezTo>
                  <a:cubicBezTo>
                    <a:pt x="1920" y="963"/>
                    <a:pt x="1920" y="963"/>
                    <a:pt x="1920" y="963"/>
                  </a:cubicBezTo>
                  <a:cubicBezTo>
                    <a:pt x="1921" y="985"/>
                    <a:pt x="1922" y="1007"/>
                    <a:pt x="1924" y="1029"/>
                  </a:cubicBezTo>
                  <a:lnTo>
                    <a:pt x="1979" y="1029"/>
                  </a:lnTo>
                  <a:close/>
                  <a:moveTo>
                    <a:pt x="1645" y="20"/>
                  </a:moveTo>
                  <a:cubicBezTo>
                    <a:pt x="1623" y="21"/>
                    <a:pt x="1601" y="21"/>
                    <a:pt x="1579" y="22"/>
                  </a:cubicBezTo>
                  <a:cubicBezTo>
                    <a:pt x="1579" y="65"/>
                    <a:pt x="1579" y="65"/>
                    <a:pt x="1579" y="65"/>
                  </a:cubicBezTo>
                  <a:cubicBezTo>
                    <a:pt x="1601" y="64"/>
                    <a:pt x="1622" y="63"/>
                    <a:pt x="1645" y="63"/>
                  </a:cubicBezTo>
                  <a:lnTo>
                    <a:pt x="1645" y="20"/>
                  </a:lnTo>
                  <a:close/>
                  <a:moveTo>
                    <a:pt x="1602" y="1919"/>
                  </a:moveTo>
                  <a:cubicBezTo>
                    <a:pt x="1594" y="1920"/>
                    <a:pt x="1587" y="1921"/>
                    <a:pt x="1579" y="1921"/>
                  </a:cubicBezTo>
                  <a:cubicBezTo>
                    <a:pt x="1579" y="1963"/>
                    <a:pt x="1579" y="1963"/>
                    <a:pt x="1579" y="1963"/>
                  </a:cubicBezTo>
                  <a:cubicBezTo>
                    <a:pt x="1601" y="1964"/>
                    <a:pt x="1623" y="1966"/>
                    <a:pt x="1645" y="1967"/>
                  </a:cubicBezTo>
                  <a:cubicBezTo>
                    <a:pt x="1645" y="1919"/>
                    <a:pt x="1645" y="1919"/>
                    <a:pt x="1645" y="1919"/>
                  </a:cubicBezTo>
                  <a:cubicBezTo>
                    <a:pt x="1626" y="1918"/>
                    <a:pt x="1610" y="1918"/>
                    <a:pt x="1602" y="1919"/>
                  </a:cubicBezTo>
                  <a:close/>
                  <a:moveTo>
                    <a:pt x="766" y="1981"/>
                  </a:moveTo>
                  <a:cubicBezTo>
                    <a:pt x="788" y="1982"/>
                    <a:pt x="810" y="1983"/>
                    <a:pt x="832" y="1983"/>
                  </a:cubicBezTo>
                  <a:cubicBezTo>
                    <a:pt x="832" y="1919"/>
                    <a:pt x="832" y="1919"/>
                    <a:pt x="832" y="1919"/>
                  </a:cubicBezTo>
                  <a:cubicBezTo>
                    <a:pt x="810" y="1919"/>
                    <a:pt x="788" y="1918"/>
                    <a:pt x="766" y="1917"/>
                  </a:cubicBezTo>
                  <a:lnTo>
                    <a:pt x="766" y="1981"/>
                  </a:lnTo>
                  <a:close/>
                  <a:moveTo>
                    <a:pt x="970" y="1982"/>
                  </a:moveTo>
                  <a:cubicBezTo>
                    <a:pt x="991" y="1982"/>
                    <a:pt x="1013" y="1981"/>
                    <a:pt x="1035" y="1980"/>
                  </a:cubicBezTo>
                  <a:cubicBezTo>
                    <a:pt x="1035" y="1927"/>
                    <a:pt x="1035" y="1927"/>
                    <a:pt x="1035" y="1927"/>
                  </a:cubicBezTo>
                  <a:cubicBezTo>
                    <a:pt x="1013" y="1927"/>
                    <a:pt x="991" y="1926"/>
                    <a:pt x="970" y="1925"/>
                  </a:cubicBezTo>
                  <a:lnTo>
                    <a:pt x="970" y="1982"/>
                  </a:lnTo>
                  <a:close/>
                  <a:moveTo>
                    <a:pt x="360" y="1970"/>
                  </a:moveTo>
                  <a:cubicBezTo>
                    <a:pt x="382" y="1969"/>
                    <a:pt x="403" y="1968"/>
                    <a:pt x="425" y="1966"/>
                  </a:cubicBezTo>
                  <a:cubicBezTo>
                    <a:pt x="425" y="1917"/>
                    <a:pt x="425" y="1917"/>
                    <a:pt x="425" y="1917"/>
                  </a:cubicBezTo>
                  <a:cubicBezTo>
                    <a:pt x="404" y="1918"/>
                    <a:pt x="382" y="1919"/>
                    <a:pt x="360" y="1920"/>
                  </a:cubicBezTo>
                  <a:lnTo>
                    <a:pt x="360" y="1970"/>
                  </a:lnTo>
                  <a:close/>
                  <a:moveTo>
                    <a:pt x="156" y="1963"/>
                  </a:moveTo>
                  <a:cubicBezTo>
                    <a:pt x="178" y="1966"/>
                    <a:pt x="201" y="1968"/>
                    <a:pt x="222" y="1969"/>
                  </a:cubicBezTo>
                  <a:cubicBezTo>
                    <a:pt x="222" y="1923"/>
                    <a:pt x="222" y="1923"/>
                    <a:pt x="222" y="1923"/>
                  </a:cubicBezTo>
                  <a:cubicBezTo>
                    <a:pt x="199" y="1921"/>
                    <a:pt x="177" y="1918"/>
                    <a:pt x="156" y="1912"/>
                  </a:cubicBezTo>
                  <a:lnTo>
                    <a:pt x="156" y="1963"/>
                  </a:lnTo>
                  <a:close/>
                  <a:moveTo>
                    <a:pt x="1783" y="1922"/>
                  </a:moveTo>
                  <a:cubicBezTo>
                    <a:pt x="1783" y="1971"/>
                    <a:pt x="1783" y="1971"/>
                    <a:pt x="1783" y="1971"/>
                  </a:cubicBezTo>
                  <a:cubicBezTo>
                    <a:pt x="1792" y="1971"/>
                    <a:pt x="1800" y="1971"/>
                    <a:pt x="1809" y="1970"/>
                  </a:cubicBezTo>
                  <a:cubicBezTo>
                    <a:pt x="1822" y="1969"/>
                    <a:pt x="1835" y="1968"/>
                    <a:pt x="1848" y="1966"/>
                  </a:cubicBezTo>
                  <a:cubicBezTo>
                    <a:pt x="1848" y="1919"/>
                    <a:pt x="1848" y="1919"/>
                    <a:pt x="1848" y="1919"/>
                  </a:cubicBezTo>
                  <a:cubicBezTo>
                    <a:pt x="1846" y="1919"/>
                    <a:pt x="1844" y="1919"/>
                    <a:pt x="1844" y="1919"/>
                  </a:cubicBezTo>
                  <a:cubicBezTo>
                    <a:pt x="1833" y="1921"/>
                    <a:pt x="1810" y="1922"/>
                    <a:pt x="1783" y="1922"/>
                  </a:cubicBezTo>
                  <a:close/>
                  <a:moveTo>
                    <a:pt x="222" y="12"/>
                  </a:moveTo>
                  <a:cubicBezTo>
                    <a:pt x="198" y="11"/>
                    <a:pt x="176" y="11"/>
                    <a:pt x="156" y="11"/>
                  </a:cubicBezTo>
                  <a:cubicBezTo>
                    <a:pt x="156" y="74"/>
                    <a:pt x="156" y="74"/>
                    <a:pt x="156" y="74"/>
                  </a:cubicBezTo>
                  <a:cubicBezTo>
                    <a:pt x="177" y="67"/>
                    <a:pt x="199" y="63"/>
                    <a:pt x="222" y="61"/>
                  </a:cubicBezTo>
                  <a:lnTo>
                    <a:pt x="222" y="12"/>
                  </a:lnTo>
                  <a:close/>
                  <a:moveTo>
                    <a:pt x="1376" y="1959"/>
                  </a:moveTo>
                  <a:cubicBezTo>
                    <a:pt x="1388" y="1959"/>
                    <a:pt x="1400" y="1958"/>
                    <a:pt x="1413" y="1957"/>
                  </a:cubicBezTo>
                  <a:cubicBezTo>
                    <a:pt x="1422" y="1957"/>
                    <a:pt x="1432" y="1957"/>
                    <a:pt x="1442" y="1957"/>
                  </a:cubicBezTo>
                  <a:cubicBezTo>
                    <a:pt x="1442" y="1930"/>
                    <a:pt x="1442" y="1930"/>
                    <a:pt x="1442" y="1930"/>
                  </a:cubicBezTo>
                  <a:cubicBezTo>
                    <a:pt x="1420" y="1931"/>
                    <a:pt x="1398" y="1931"/>
                    <a:pt x="1376" y="1932"/>
                  </a:cubicBezTo>
                  <a:lnTo>
                    <a:pt x="1376" y="1959"/>
                  </a:lnTo>
                  <a:close/>
                  <a:moveTo>
                    <a:pt x="1173" y="1972"/>
                  </a:moveTo>
                  <a:cubicBezTo>
                    <a:pt x="1195" y="1971"/>
                    <a:pt x="1216" y="1969"/>
                    <a:pt x="1238" y="1968"/>
                  </a:cubicBezTo>
                  <a:cubicBezTo>
                    <a:pt x="1238" y="1932"/>
                    <a:pt x="1238" y="1932"/>
                    <a:pt x="1238" y="1932"/>
                  </a:cubicBezTo>
                  <a:cubicBezTo>
                    <a:pt x="1216" y="1932"/>
                    <a:pt x="1194" y="1932"/>
                    <a:pt x="1173" y="1931"/>
                  </a:cubicBezTo>
                  <a:lnTo>
                    <a:pt x="1173" y="1972"/>
                  </a:lnTo>
                  <a:close/>
                  <a:moveTo>
                    <a:pt x="1930" y="1842"/>
                  </a:moveTo>
                  <a:cubicBezTo>
                    <a:pt x="1983" y="1842"/>
                    <a:pt x="1983" y="1842"/>
                    <a:pt x="1983" y="1842"/>
                  </a:cubicBezTo>
                  <a:cubicBezTo>
                    <a:pt x="1988" y="1821"/>
                    <a:pt x="1991" y="1799"/>
                    <a:pt x="1993" y="1776"/>
                  </a:cubicBezTo>
                  <a:cubicBezTo>
                    <a:pt x="1936" y="1776"/>
                    <a:pt x="1936" y="1776"/>
                    <a:pt x="1936" y="1776"/>
                  </a:cubicBezTo>
                  <a:cubicBezTo>
                    <a:pt x="1938" y="1803"/>
                    <a:pt x="1935" y="1824"/>
                    <a:pt x="1930" y="1842"/>
                  </a:cubicBezTo>
                  <a:close/>
                  <a:moveTo>
                    <a:pt x="26" y="963"/>
                  </a:moveTo>
                  <a:cubicBezTo>
                    <a:pt x="27" y="985"/>
                    <a:pt x="28" y="1007"/>
                    <a:pt x="29" y="1029"/>
                  </a:cubicBezTo>
                  <a:cubicBezTo>
                    <a:pt x="78" y="1029"/>
                    <a:pt x="78" y="1029"/>
                    <a:pt x="78" y="1029"/>
                  </a:cubicBezTo>
                  <a:cubicBezTo>
                    <a:pt x="76" y="1007"/>
                    <a:pt x="74" y="985"/>
                    <a:pt x="72" y="963"/>
                  </a:cubicBezTo>
                  <a:lnTo>
                    <a:pt x="26" y="963"/>
                  </a:lnTo>
                  <a:close/>
                  <a:moveTo>
                    <a:pt x="12" y="150"/>
                  </a:moveTo>
                  <a:cubicBezTo>
                    <a:pt x="12" y="163"/>
                    <a:pt x="13" y="177"/>
                    <a:pt x="15" y="192"/>
                  </a:cubicBezTo>
                  <a:cubicBezTo>
                    <a:pt x="16" y="200"/>
                    <a:pt x="17" y="208"/>
                    <a:pt x="18" y="215"/>
                  </a:cubicBezTo>
                  <a:cubicBezTo>
                    <a:pt x="58" y="215"/>
                    <a:pt x="58" y="215"/>
                    <a:pt x="58" y="215"/>
                  </a:cubicBezTo>
                  <a:cubicBezTo>
                    <a:pt x="61" y="192"/>
                    <a:pt x="66" y="170"/>
                    <a:pt x="74" y="150"/>
                  </a:cubicBezTo>
                  <a:lnTo>
                    <a:pt x="12" y="150"/>
                  </a:lnTo>
                  <a:close/>
                  <a:moveTo>
                    <a:pt x="20" y="1370"/>
                  </a:moveTo>
                  <a:cubicBezTo>
                    <a:pt x="18" y="1391"/>
                    <a:pt x="16" y="1413"/>
                    <a:pt x="13" y="1435"/>
                  </a:cubicBezTo>
                  <a:cubicBezTo>
                    <a:pt x="73" y="1435"/>
                    <a:pt x="73" y="1435"/>
                    <a:pt x="73" y="1435"/>
                  </a:cubicBezTo>
                  <a:cubicBezTo>
                    <a:pt x="72" y="1413"/>
                    <a:pt x="72" y="1392"/>
                    <a:pt x="71" y="1370"/>
                  </a:cubicBezTo>
                  <a:lnTo>
                    <a:pt x="20" y="1370"/>
                  </a:lnTo>
                  <a:close/>
                  <a:moveTo>
                    <a:pt x="9" y="353"/>
                  </a:moveTo>
                  <a:cubicBezTo>
                    <a:pt x="6" y="375"/>
                    <a:pt x="4" y="396"/>
                    <a:pt x="3" y="419"/>
                  </a:cubicBezTo>
                  <a:cubicBezTo>
                    <a:pt x="56" y="419"/>
                    <a:pt x="56" y="419"/>
                    <a:pt x="56" y="419"/>
                  </a:cubicBezTo>
                  <a:cubicBezTo>
                    <a:pt x="54" y="397"/>
                    <a:pt x="53" y="375"/>
                    <a:pt x="52" y="353"/>
                  </a:cubicBezTo>
                  <a:lnTo>
                    <a:pt x="9" y="353"/>
                  </a:lnTo>
                  <a:close/>
                  <a:moveTo>
                    <a:pt x="563" y="1914"/>
                  </a:moveTo>
                  <a:cubicBezTo>
                    <a:pt x="563" y="1964"/>
                    <a:pt x="563" y="1964"/>
                    <a:pt x="563" y="1964"/>
                  </a:cubicBezTo>
                  <a:cubicBezTo>
                    <a:pt x="583" y="1965"/>
                    <a:pt x="605" y="1967"/>
                    <a:pt x="628" y="1970"/>
                  </a:cubicBezTo>
                  <a:cubicBezTo>
                    <a:pt x="628" y="1914"/>
                    <a:pt x="628" y="1914"/>
                    <a:pt x="628" y="1914"/>
                  </a:cubicBezTo>
                  <a:cubicBezTo>
                    <a:pt x="607" y="1914"/>
                    <a:pt x="585" y="1914"/>
                    <a:pt x="563" y="1914"/>
                  </a:cubicBezTo>
                  <a:close/>
                  <a:moveTo>
                    <a:pt x="15" y="1573"/>
                  </a:moveTo>
                  <a:cubicBezTo>
                    <a:pt x="18" y="1595"/>
                    <a:pt x="20" y="1616"/>
                    <a:pt x="22" y="1638"/>
                  </a:cubicBezTo>
                  <a:cubicBezTo>
                    <a:pt x="60" y="1638"/>
                    <a:pt x="60" y="1638"/>
                    <a:pt x="60" y="1638"/>
                  </a:cubicBezTo>
                  <a:cubicBezTo>
                    <a:pt x="62" y="1617"/>
                    <a:pt x="64" y="1595"/>
                    <a:pt x="66" y="1573"/>
                  </a:cubicBezTo>
                  <a:lnTo>
                    <a:pt x="15" y="1573"/>
                  </a:lnTo>
                  <a:close/>
                  <a:moveTo>
                    <a:pt x="19" y="1776"/>
                  </a:moveTo>
                  <a:cubicBezTo>
                    <a:pt x="18" y="1798"/>
                    <a:pt x="17" y="1821"/>
                    <a:pt x="18" y="1842"/>
                  </a:cubicBezTo>
                  <a:cubicBezTo>
                    <a:pt x="76" y="1842"/>
                    <a:pt x="76" y="1842"/>
                    <a:pt x="76" y="1842"/>
                  </a:cubicBezTo>
                  <a:cubicBezTo>
                    <a:pt x="69" y="1822"/>
                    <a:pt x="64" y="1799"/>
                    <a:pt x="61" y="1776"/>
                  </a:cubicBezTo>
                  <a:lnTo>
                    <a:pt x="19" y="1776"/>
                  </a:lnTo>
                  <a:close/>
                </a:path>
              </a:pathLst>
            </a:custGeom>
            <a:solidFill>
              <a:srgbClr val="6BC9D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8" name="Freeform 8"/>
            <p:cNvSpPr>
              <a:spLocks noEditPoints="1"/>
            </p:cNvSpPr>
            <p:nvPr/>
          </p:nvSpPr>
          <p:spPr bwMode="auto">
            <a:xfrm>
              <a:off x="1667" y="-2"/>
              <a:ext cx="4344" cy="4322"/>
            </a:xfrm>
            <a:custGeom>
              <a:avLst/>
              <a:gdLst>
                <a:gd name="T0" fmla="*/ 834 w 1997"/>
                <a:gd name="T1" fmla="*/ 1987 h 1987"/>
                <a:gd name="T2" fmla="*/ 1037 w 1997"/>
                <a:gd name="T3" fmla="*/ 1928 h 1987"/>
                <a:gd name="T4" fmla="*/ 973 w 1997"/>
                <a:gd name="T5" fmla="*/ 1928 h 1987"/>
                <a:gd name="T6" fmla="*/ 1175 w 1997"/>
                <a:gd name="T7" fmla="*/ 1975 h 1987"/>
                <a:gd name="T8" fmla="*/ 1784 w 1997"/>
                <a:gd name="T9" fmla="*/ 1923 h 1987"/>
                <a:gd name="T10" fmla="*/ 1785 w 1997"/>
                <a:gd name="T11" fmla="*/ 1975 h 1987"/>
                <a:gd name="T12" fmla="*/ 1785 w 1997"/>
                <a:gd name="T13" fmla="*/ 1925 h 1987"/>
                <a:gd name="T14" fmla="*/ 362 w 1997"/>
                <a:gd name="T15" fmla="*/ 1974 h 1987"/>
                <a:gd name="T16" fmla="*/ 563 w 1997"/>
                <a:gd name="T17" fmla="*/ 1966 h 1987"/>
                <a:gd name="T18" fmla="*/ 583 w 1997"/>
                <a:gd name="T19" fmla="*/ 1917 h 1987"/>
                <a:gd name="T20" fmla="*/ 159 w 1997"/>
                <a:gd name="T21" fmla="*/ 1912 h 1987"/>
                <a:gd name="T22" fmla="*/ 1581 w 1997"/>
                <a:gd name="T23" fmla="*/ 1966 h 1987"/>
                <a:gd name="T24" fmla="*/ 1648 w 1997"/>
                <a:gd name="T25" fmla="*/ 1970 h 1987"/>
                <a:gd name="T26" fmla="*/ 1377 w 1997"/>
                <a:gd name="T27" fmla="*/ 1961 h 1987"/>
                <a:gd name="T28" fmla="*/ 1378 w 1997"/>
                <a:gd name="T29" fmla="*/ 1963 h 1987"/>
                <a:gd name="T30" fmla="*/ 1937 w 1997"/>
                <a:gd name="T31" fmla="*/ 1793 h 1987"/>
                <a:gd name="T32" fmla="*/ 1984 w 1997"/>
                <a:gd name="T33" fmla="*/ 1842 h 1987"/>
                <a:gd name="T34" fmla="*/ 63 w 1997"/>
                <a:gd name="T35" fmla="*/ 1777 h 1987"/>
                <a:gd name="T36" fmla="*/ 76 w 1997"/>
                <a:gd name="T37" fmla="*/ 1842 h 1987"/>
                <a:gd name="T38" fmla="*/ 1996 w 1997"/>
                <a:gd name="T39" fmla="*/ 1640 h 1987"/>
                <a:gd name="T40" fmla="*/ 22 w 1997"/>
                <a:gd name="T41" fmla="*/ 1641 h 1987"/>
                <a:gd name="T42" fmla="*/ 67 w 1997"/>
                <a:gd name="T43" fmla="*/ 1576 h 1987"/>
                <a:gd name="T44" fmla="*/ 1949 w 1997"/>
                <a:gd name="T45" fmla="*/ 1371 h 1987"/>
                <a:gd name="T46" fmla="*/ 1983 w 1997"/>
                <a:gd name="T47" fmla="*/ 1439 h 1987"/>
                <a:gd name="T48" fmla="*/ 14 w 1997"/>
                <a:gd name="T49" fmla="*/ 1437 h 1987"/>
                <a:gd name="T50" fmla="*/ 72 w 1997"/>
                <a:gd name="T51" fmla="*/ 1373 h 1987"/>
                <a:gd name="T52" fmla="*/ 1936 w 1997"/>
                <a:gd name="T53" fmla="*/ 1169 h 1987"/>
                <a:gd name="T54" fmla="*/ 1990 w 1997"/>
                <a:gd name="T55" fmla="*/ 1170 h 1987"/>
                <a:gd name="T56" fmla="*/ 81 w 1997"/>
                <a:gd name="T57" fmla="*/ 1168 h 1987"/>
                <a:gd name="T58" fmla="*/ 34 w 1997"/>
                <a:gd name="T59" fmla="*/ 1170 h 1987"/>
                <a:gd name="T60" fmla="*/ 1981 w 1997"/>
                <a:gd name="T61" fmla="*/ 1031 h 1987"/>
                <a:gd name="T62" fmla="*/ 30 w 1997"/>
                <a:gd name="T63" fmla="*/ 1031 h 1987"/>
                <a:gd name="T64" fmla="*/ 72 w 1997"/>
                <a:gd name="T65" fmla="*/ 967 h 1987"/>
                <a:gd name="T66" fmla="*/ 1977 w 1997"/>
                <a:gd name="T67" fmla="*/ 760 h 1987"/>
                <a:gd name="T68" fmla="*/ 1976 w 1997"/>
                <a:gd name="T69" fmla="*/ 763 h 1987"/>
                <a:gd name="T70" fmla="*/ 63 w 1997"/>
                <a:gd name="T71" fmla="*/ 762 h 1987"/>
                <a:gd name="T72" fmla="*/ 61 w 1997"/>
                <a:gd name="T73" fmla="*/ 763 h 1987"/>
                <a:gd name="T74" fmla="*/ 1939 w 1997"/>
                <a:gd name="T75" fmla="*/ 557 h 1987"/>
                <a:gd name="T76" fmla="*/ 1934 w 1997"/>
                <a:gd name="T77" fmla="*/ 623 h 1987"/>
                <a:gd name="T78" fmla="*/ 69 w 1997"/>
                <a:gd name="T79" fmla="*/ 584 h 1987"/>
                <a:gd name="T80" fmla="*/ 3 w 1997"/>
                <a:gd name="T81" fmla="*/ 560 h 1987"/>
                <a:gd name="T82" fmla="*/ 1984 w 1997"/>
                <a:gd name="T83" fmla="*/ 421 h 1987"/>
                <a:gd name="T84" fmla="*/ 3 w 1997"/>
                <a:gd name="T85" fmla="*/ 421 h 1987"/>
                <a:gd name="T86" fmla="*/ 53 w 1997"/>
                <a:gd name="T87" fmla="*/ 357 h 1987"/>
                <a:gd name="T88" fmla="*/ 14 w 1997"/>
                <a:gd name="T89" fmla="*/ 150 h 1987"/>
                <a:gd name="T90" fmla="*/ 21 w 1997"/>
                <a:gd name="T91" fmla="*/ 216 h 1987"/>
                <a:gd name="T92" fmla="*/ 1990 w 1997"/>
                <a:gd name="T93" fmla="*/ 150 h 1987"/>
                <a:gd name="T94" fmla="*/ 1994 w 1997"/>
                <a:gd name="T95" fmla="*/ 216 h 1987"/>
                <a:gd name="T96" fmla="*/ 610 w 1997"/>
                <a:gd name="T97" fmla="*/ 78 h 1987"/>
                <a:gd name="T98" fmla="*/ 157 w 1997"/>
                <a:gd name="T99" fmla="*/ 13 h 1987"/>
                <a:gd name="T100" fmla="*/ 158 w 1997"/>
                <a:gd name="T101" fmla="*/ 77 h 1987"/>
                <a:gd name="T102" fmla="*/ 1802 w 1997"/>
                <a:gd name="T103" fmla="*/ 12 h 1987"/>
                <a:gd name="T104" fmla="*/ 1786 w 1997"/>
                <a:gd name="T105" fmla="*/ 16 h 1987"/>
                <a:gd name="T106" fmla="*/ 1445 w 1997"/>
                <a:gd name="T107" fmla="*/ 24 h 1987"/>
                <a:gd name="T108" fmla="*/ 360 w 1997"/>
                <a:gd name="T109" fmla="*/ 64 h 1987"/>
                <a:gd name="T110" fmla="*/ 426 w 1997"/>
                <a:gd name="T111" fmla="*/ 68 h 1987"/>
                <a:gd name="T112" fmla="*/ 834 w 1997"/>
                <a:gd name="T113" fmla="*/ 3 h 1987"/>
                <a:gd name="T114" fmla="*/ 770 w 1997"/>
                <a:gd name="T115" fmla="*/ 67 h 1987"/>
                <a:gd name="T116" fmla="*/ 1581 w 1997"/>
                <a:gd name="T117" fmla="*/ 69 h 1987"/>
                <a:gd name="T118" fmla="*/ 1037 w 1997"/>
                <a:gd name="T119" fmla="*/ 8 h 1987"/>
                <a:gd name="T120" fmla="*/ 973 w 1997"/>
                <a:gd name="T121" fmla="*/ 9 h 1987"/>
                <a:gd name="T122" fmla="*/ 1242 w 1997"/>
                <a:gd name="T123" fmla="*/ 19 h 19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997" h="1987">
                  <a:moveTo>
                    <a:pt x="834" y="1987"/>
                  </a:moveTo>
                  <a:cubicBezTo>
                    <a:pt x="812" y="1986"/>
                    <a:pt x="790" y="1986"/>
                    <a:pt x="768" y="1985"/>
                  </a:cubicBezTo>
                  <a:cubicBezTo>
                    <a:pt x="768" y="1985"/>
                    <a:pt x="768" y="1985"/>
                    <a:pt x="768" y="1985"/>
                  </a:cubicBezTo>
                  <a:cubicBezTo>
                    <a:pt x="767" y="1985"/>
                    <a:pt x="767" y="1984"/>
                    <a:pt x="767" y="1983"/>
                  </a:cubicBezTo>
                  <a:cubicBezTo>
                    <a:pt x="767" y="1983"/>
                    <a:pt x="767" y="1983"/>
                    <a:pt x="767" y="1983"/>
                  </a:cubicBezTo>
                  <a:cubicBezTo>
                    <a:pt x="767" y="1919"/>
                    <a:pt x="767" y="1919"/>
                    <a:pt x="767" y="1919"/>
                  </a:cubicBezTo>
                  <a:cubicBezTo>
                    <a:pt x="767" y="1919"/>
                    <a:pt x="767" y="1918"/>
                    <a:pt x="767" y="1918"/>
                  </a:cubicBezTo>
                  <a:cubicBezTo>
                    <a:pt x="767" y="1918"/>
                    <a:pt x="767" y="1918"/>
                    <a:pt x="767" y="1918"/>
                  </a:cubicBezTo>
                  <a:cubicBezTo>
                    <a:pt x="768" y="1918"/>
                    <a:pt x="768" y="1918"/>
                    <a:pt x="768" y="1918"/>
                  </a:cubicBezTo>
                  <a:cubicBezTo>
                    <a:pt x="768" y="1918"/>
                    <a:pt x="768" y="1918"/>
                    <a:pt x="768" y="1918"/>
                  </a:cubicBezTo>
                  <a:cubicBezTo>
                    <a:pt x="790" y="1918"/>
                    <a:pt x="812" y="1919"/>
                    <a:pt x="834" y="1920"/>
                  </a:cubicBezTo>
                  <a:cubicBezTo>
                    <a:pt x="834" y="1920"/>
                    <a:pt x="834" y="1920"/>
                    <a:pt x="834" y="1920"/>
                  </a:cubicBezTo>
                  <a:cubicBezTo>
                    <a:pt x="835" y="1920"/>
                    <a:pt x="835" y="1921"/>
                    <a:pt x="835" y="1921"/>
                  </a:cubicBezTo>
                  <a:cubicBezTo>
                    <a:pt x="835" y="1921"/>
                    <a:pt x="835" y="1921"/>
                    <a:pt x="835" y="1921"/>
                  </a:cubicBezTo>
                  <a:cubicBezTo>
                    <a:pt x="835" y="1985"/>
                    <a:pt x="835" y="1985"/>
                    <a:pt x="835" y="1985"/>
                  </a:cubicBezTo>
                  <a:cubicBezTo>
                    <a:pt x="835" y="1986"/>
                    <a:pt x="835" y="1986"/>
                    <a:pt x="835" y="1986"/>
                  </a:cubicBezTo>
                  <a:cubicBezTo>
                    <a:pt x="835" y="1986"/>
                    <a:pt x="835" y="1986"/>
                    <a:pt x="835" y="1986"/>
                  </a:cubicBezTo>
                  <a:cubicBezTo>
                    <a:pt x="835" y="1987"/>
                    <a:pt x="834" y="1987"/>
                    <a:pt x="834" y="1987"/>
                  </a:cubicBezTo>
                  <a:cubicBezTo>
                    <a:pt x="834" y="1987"/>
                    <a:pt x="834" y="1987"/>
                    <a:pt x="834" y="1987"/>
                  </a:cubicBezTo>
                  <a:cubicBezTo>
                    <a:pt x="834" y="1987"/>
                    <a:pt x="834" y="1987"/>
                    <a:pt x="834" y="1987"/>
                  </a:cubicBezTo>
                  <a:close/>
                  <a:moveTo>
                    <a:pt x="832" y="1984"/>
                  </a:moveTo>
                  <a:cubicBezTo>
                    <a:pt x="832" y="1923"/>
                    <a:pt x="832" y="1923"/>
                    <a:pt x="832" y="1923"/>
                  </a:cubicBezTo>
                  <a:cubicBezTo>
                    <a:pt x="811" y="1922"/>
                    <a:pt x="791" y="1921"/>
                    <a:pt x="770" y="1921"/>
                  </a:cubicBezTo>
                  <a:cubicBezTo>
                    <a:pt x="770" y="1921"/>
                    <a:pt x="770" y="1921"/>
                    <a:pt x="770" y="1921"/>
                  </a:cubicBezTo>
                  <a:cubicBezTo>
                    <a:pt x="770" y="1982"/>
                    <a:pt x="770" y="1982"/>
                    <a:pt x="770" y="1982"/>
                  </a:cubicBezTo>
                  <a:cubicBezTo>
                    <a:pt x="791" y="1983"/>
                    <a:pt x="812" y="1983"/>
                    <a:pt x="832" y="1984"/>
                  </a:cubicBezTo>
                  <a:close/>
                  <a:moveTo>
                    <a:pt x="971" y="1985"/>
                  </a:moveTo>
                  <a:cubicBezTo>
                    <a:pt x="970" y="1985"/>
                    <a:pt x="970" y="1985"/>
                    <a:pt x="970" y="1984"/>
                  </a:cubicBezTo>
                  <a:cubicBezTo>
                    <a:pt x="970" y="1984"/>
                    <a:pt x="970" y="1984"/>
                    <a:pt x="970" y="1984"/>
                  </a:cubicBezTo>
                  <a:cubicBezTo>
                    <a:pt x="970" y="1927"/>
                    <a:pt x="970" y="1927"/>
                    <a:pt x="970" y="1927"/>
                  </a:cubicBezTo>
                  <a:cubicBezTo>
                    <a:pt x="970" y="1926"/>
                    <a:pt x="970" y="1926"/>
                    <a:pt x="971" y="1926"/>
                  </a:cubicBezTo>
                  <a:cubicBezTo>
                    <a:pt x="971" y="1926"/>
                    <a:pt x="971" y="1926"/>
                    <a:pt x="971" y="1926"/>
                  </a:cubicBezTo>
                  <a:cubicBezTo>
                    <a:pt x="971" y="1925"/>
                    <a:pt x="971" y="1925"/>
                    <a:pt x="972" y="1925"/>
                  </a:cubicBezTo>
                  <a:cubicBezTo>
                    <a:pt x="972" y="1925"/>
                    <a:pt x="972" y="1925"/>
                    <a:pt x="972" y="1925"/>
                  </a:cubicBezTo>
                  <a:cubicBezTo>
                    <a:pt x="993" y="1926"/>
                    <a:pt x="1015" y="1927"/>
                    <a:pt x="1037" y="1928"/>
                  </a:cubicBezTo>
                  <a:cubicBezTo>
                    <a:pt x="1037" y="1928"/>
                    <a:pt x="1037" y="1928"/>
                    <a:pt x="1037" y="1928"/>
                  </a:cubicBezTo>
                  <a:cubicBezTo>
                    <a:pt x="1038" y="1928"/>
                    <a:pt x="1039" y="1929"/>
                    <a:pt x="1039" y="1929"/>
                  </a:cubicBezTo>
                  <a:cubicBezTo>
                    <a:pt x="1039" y="1929"/>
                    <a:pt x="1039" y="1929"/>
                    <a:pt x="1039" y="1929"/>
                  </a:cubicBezTo>
                  <a:cubicBezTo>
                    <a:pt x="1039" y="1982"/>
                    <a:pt x="1039" y="1982"/>
                    <a:pt x="1039" y="1982"/>
                  </a:cubicBezTo>
                  <a:cubicBezTo>
                    <a:pt x="1039" y="1983"/>
                    <a:pt x="1038" y="1983"/>
                    <a:pt x="1037" y="1983"/>
                  </a:cubicBezTo>
                  <a:cubicBezTo>
                    <a:pt x="1037" y="1983"/>
                    <a:pt x="1037" y="1983"/>
                    <a:pt x="1037" y="1983"/>
                  </a:cubicBezTo>
                  <a:cubicBezTo>
                    <a:pt x="1015" y="1984"/>
                    <a:pt x="993" y="1985"/>
                    <a:pt x="972" y="1986"/>
                  </a:cubicBezTo>
                  <a:cubicBezTo>
                    <a:pt x="972" y="1986"/>
                    <a:pt x="972" y="1986"/>
                    <a:pt x="972" y="1986"/>
                  </a:cubicBezTo>
                  <a:cubicBezTo>
                    <a:pt x="972" y="1984"/>
                    <a:pt x="972" y="1984"/>
                    <a:pt x="972" y="1984"/>
                  </a:cubicBezTo>
                  <a:cubicBezTo>
                    <a:pt x="972" y="1986"/>
                    <a:pt x="972" y="1986"/>
                    <a:pt x="972" y="1986"/>
                  </a:cubicBezTo>
                  <a:cubicBezTo>
                    <a:pt x="972" y="1986"/>
                    <a:pt x="972" y="1986"/>
                    <a:pt x="972" y="1986"/>
                  </a:cubicBezTo>
                  <a:cubicBezTo>
                    <a:pt x="972" y="1986"/>
                    <a:pt x="972" y="1986"/>
                    <a:pt x="972" y="1986"/>
                  </a:cubicBezTo>
                  <a:cubicBezTo>
                    <a:pt x="971" y="1986"/>
                    <a:pt x="971" y="1986"/>
                    <a:pt x="971" y="1985"/>
                  </a:cubicBezTo>
                  <a:close/>
                  <a:moveTo>
                    <a:pt x="973" y="1983"/>
                  </a:moveTo>
                  <a:cubicBezTo>
                    <a:pt x="994" y="1982"/>
                    <a:pt x="1015" y="1981"/>
                    <a:pt x="1036" y="1980"/>
                  </a:cubicBezTo>
                  <a:cubicBezTo>
                    <a:pt x="1036" y="1980"/>
                    <a:pt x="1036" y="1980"/>
                    <a:pt x="1036" y="1980"/>
                  </a:cubicBezTo>
                  <a:cubicBezTo>
                    <a:pt x="1036" y="1931"/>
                    <a:pt x="1036" y="1931"/>
                    <a:pt x="1036" y="1931"/>
                  </a:cubicBezTo>
                  <a:cubicBezTo>
                    <a:pt x="1015" y="1930"/>
                    <a:pt x="994" y="1929"/>
                    <a:pt x="973" y="1928"/>
                  </a:cubicBezTo>
                  <a:cubicBezTo>
                    <a:pt x="973" y="1928"/>
                    <a:pt x="973" y="1928"/>
                    <a:pt x="973" y="1928"/>
                  </a:cubicBezTo>
                  <a:cubicBezTo>
                    <a:pt x="973" y="1983"/>
                    <a:pt x="973" y="1983"/>
                    <a:pt x="973" y="1983"/>
                  </a:cubicBezTo>
                  <a:close/>
                  <a:moveTo>
                    <a:pt x="1174" y="1975"/>
                  </a:moveTo>
                  <a:cubicBezTo>
                    <a:pt x="1174" y="1975"/>
                    <a:pt x="1173" y="1974"/>
                    <a:pt x="1173" y="1974"/>
                  </a:cubicBezTo>
                  <a:cubicBezTo>
                    <a:pt x="1173" y="1974"/>
                    <a:pt x="1173" y="1974"/>
                    <a:pt x="1173" y="1974"/>
                  </a:cubicBezTo>
                  <a:cubicBezTo>
                    <a:pt x="1173" y="1933"/>
                    <a:pt x="1173" y="1933"/>
                    <a:pt x="1173" y="1933"/>
                  </a:cubicBezTo>
                  <a:cubicBezTo>
                    <a:pt x="1173" y="1933"/>
                    <a:pt x="1173" y="1932"/>
                    <a:pt x="1174" y="1932"/>
                  </a:cubicBezTo>
                  <a:cubicBezTo>
                    <a:pt x="1174" y="1932"/>
                    <a:pt x="1174" y="1932"/>
                    <a:pt x="1174" y="1932"/>
                  </a:cubicBezTo>
                  <a:cubicBezTo>
                    <a:pt x="1174" y="1932"/>
                    <a:pt x="1174" y="1932"/>
                    <a:pt x="1175" y="1932"/>
                  </a:cubicBezTo>
                  <a:cubicBezTo>
                    <a:pt x="1175" y="1932"/>
                    <a:pt x="1175" y="1932"/>
                    <a:pt x="1175" y="1932"/>
                  </a:cubicBezTo>
                  <a:cubicBezTo>
                    <a:pt x="1196" y="1932"/>
                    <a:pt x="1218" y="1932"/>
                    <a:pt x="1240" y="1933"/>
                  </a:cubicBezTo>
                  <a:cubicBezTo>
                    <a:pt x="1240" y="1933"/>
                    <a:pt x="1240" y="1933"/>
                    <a:pt x="1240" y="1933"/>
                  </a:cubicBezTo>
                  <a:cubicBezTo>
                    <a:pt x="1241" y="1933"/>
                    <a:pt x="1242" y="1933"/>
                    <a:pt x="1242" y="1934"/>
                  </a:cubicBezTo>
                  <a:cubicBezTo>
                    <a:pt x="1242" y="1934"/>
                    <a:pt x="1242" y="1934"/>
                    <a:pt x="1242" y="1934"/>
                  </a:cubicBezTo>
                  <a:cubicBezTo>
                    <a:pt x="1242" y="1970"/>
                    <a:pt x="1242" y="1970"/>
                    <a:pt x="1242" y="1970"/>
                  </a:cubicBezTo>
                  <a:cubicBezTo>
                    <a:pt x="1242" y="1970"/>
                    <a:pt x="1241" y="1971"/>
                    <a:pt x="1240" y="1971"/>
                  </a:cubicBezTo>
                  <a:cubicBezTo>
                    <a:pt x="1240" y="1971"/>
                    <a:pt x="1240" y="1971"/>
                    <a:pt x="1240" y="1971"/>
                  </a:cubicBezTo>
                  <a:cubicBezTo>
                    <a:pt x="1219" y="1973"/>
                    <a:pt x="1197" y="1974"/>
                    <a:pt x="1175" y="1975"/>
                  </a:cubicBezTo>
                  <a:cubicBezTo>
                    <a:pt x="1175" y="1975"/>
                    <a:pt x="1175" y="1975"/>
                    <a:pt x="1175" y="1975"/>
                  </a:cubicBezTo>
                  <a:cubicBezTo>
                    <a:pt x="1175" y="1974"/>
                    <a:pt x="1175" y="1974"/>
                    <a:pt x="1175" y="1974"/>
                  </a:cubicBezTo>
                  <a:cubicBezTo>
                    <a:pt x="1175" y="1975"/>
                    <a:pt x="1175" y="1975"/>
                    <a:pt x="1175" y="1975"/>
                  </a:cubicBezTo>
                  <a:cubicBezTo>
                    <a:pt x="1175" y="1975"/>
                    <a:pt x="1175" y="1975"/>
                    <a:pt x="1175" y="1975"/>
                  </a:cubicBezTo>
                  <a:cubicBezTo>
                    <a:pt x="1175" y="1975"/>
                    <a:pt x="1175" y="1975"/>
                    <a:pt x="1175" y="1975"/>
                  </a:cubicBezTo>
                  <a:cubicBezTo>
                    <a:pt x="1174" y="1975"/>
                    <a:pt x="1174" y="1975"/>
                    <a:pt x="1174" y="1975"/>
                  </a:cubicBezTo>
                  <a:close/>
                  <a:moveTo>
                    <a:pt x="1176" y="1972"/>
                  </a:moveTo>
                  <a:cubicBezTo>
                    <a:pt x="1197" y="1971"/>
                    <a:pt x="1218" y="1970"/>
                    <a:pt x="1239" y="1968"/>
                  </a:cubicBezTo>
                  <a:cubicBezTo>
                    <a:pt x="1239" y="1968"/>
                    <a:pt x="1239" y="1968"/>
                    <a:pt x="1239" y="1968"/>
                  </a:cubicBezTo>
                  <a:cubicBezTo>
                    <a:pt x="1239" y="1936"/>
                    <a:pt x="1239" y="1936"/>
                    <a:pt x="1239" y="1936"/>
                  </a:cubicBezTo>
                  <a:cubicBezTo>
                    <a:pt x="1218" y="1935"/>
                    <a:pt x="1197" y="1935"/>
                    <a:pt x="1176" y="1935"/>
                  </a:cubicBezTo>
                  <a:cubicBezTo>
                    <a:pt x="1176" y="1935"/>
                    <a:pt x="1176" y="1935"/>
                    <a:pt x="1176" y="1935"/>
                  </a:cubicBezTo>
                  <a:cubicBezTo>
                    <a:pt x="1176" y="1972"/>
                    <a:pt x="1176" y="1972"/>
                    <a:pt x="1176" y="1972"/>
                  </a:cubicBezTo>
                  <a:close/>
                  <a:moveTo>
                    <a:pt x="1784" y="1974"/>
                  </a:moveTo>
                  <a:cubicBezTo>
                    <a:pt x="1783" y="1974"/>
                    <a:pt x="1783" y="1974"/>
                    <a:pt x="1783" y="1973"/>
                  </a:cubicBezTo>
                  <a:cubicBezTo>
                    <a:pt x="1783" y="1973"/>
                    <a:pt x="1783" y="1973"/>
                    <a:pt x="1783" y="1973"/>
                  </a:cubicBezTo>
                  <a:cubicBezTo>
                    <a:pt x="1783" y="1924"/>
                    <a:pt x="1783" y="1924"/>
                    <a:pt x="1783" y="1924"/>
                  </a:cubicBezTo>
                  <a:cubicBezTo>
                    <a:pt x="1783" y="1923"/>
                    <a:pt x="1783" y="1923"/>
                    <a:pt x="1784" y="1923"/>
                  </a:cubicBezTo>
                  <a:cubicBezTo>
                    <a:pt x="1784" y="1923"/>
                    <a:pt x="1784" y="1923"/>
                    <a:pt x="1784" y="1923"/>
                  </a:cubicBezTo>
                  <a:cubicBezTo>
                    <a:pt x="1784" y="1922"/>
                    <a:pt x="1784" y="1922"/>
                    <a:pt x="1785" y="1922"/>
                  </a:cubicBezTo>
                  <a:cubicBezTo>
                    <a:pt x="1785" y="1922"/>
                    <a:pt x="1785" y="1922"/>
                    <a:pt x="1785" y="1922"/>
                  </a:cubicBezTo>
                  <a:cubicBezTo>
                    <a:pt x="1788" y="1922"/>
                    <a:pt x="1791" y="1922"/>
                    <a:pt x="1795" y="1922"/>
                  </a:cubicBezTo>
                  <a:cubicBezTo>
                    <a:pt x="1795" y="1922"/>
                    <a:pt x="1795" y="1922"/>
                    <a:pt x="1795" y="1922"/>
                  </a:cubicBezTo>
                  <a:cubicBezTo>
                    <a:pt x="1818" y="1922"/>
                    <a:pt x="1837" y="1922"/>
                    <a:pt x="1846" y="1920"/>
                  </a:cubicBezTo>
                  <a:cubicBezTo>
                    <a:pt x="1846" y="1920"/>
                    <a:pt x="1846" y="1920"/>
                    <a:pt x="1846" y="1920"/>
                  </a:cubicBezTo>
                  <a:cubicBezTo>
                    <a:pt x="1846" y="1920"/>
                    <a:pt x="1847" y="1920"/>
                    <a:pt x="1850" y="1919"/>
                  </a:cubicBezTo>
                  <a:cubicBezTo>
                    <a:pt x="1850" y="1919"/>
                    <a:pt x="1850" y="1919"/>
                    <a:pt x="1850" y="1919"/>
                  </a:cubicBezTo>
                  <a:cubicBezTo>
                    <a:pt x="1850" y="1919"/>
                    <a:pt x="1851" y="1919"/>
                    <a:pt x="1851" y="1919"/>
                  </a:cubicBezTo>
                  <a:cubicBezTo>
                    <a:pt x="1851" y="1919"/>
                    <a:pt x="1851" y="1919"/>
                    <a:pt x="1851" y="1919"/>
                  </a:cubicBezTo>
                  <a:cubicBezTo>
                    <a:pt x="1851" y="1920"/>
                    <a:pt x="1852" y="1920"/>
                    <a:pt x="1852" y="1921"/>
                  </a:cubicBezTo>
                  <a:cubicBezTo>
                    <a:pt x="1852" y="1921"/>
                    <a:pt x="1852" y="1921"/>
                    <a:pt x="1852" y="1921"/>
                  </a:cubicBezTo>
                  <a:cubicBezTo>
                    <a:pt x="1852" y="1968"/>
                    <a:pt x="1852" y="1968"/>
                    <a:pt x="1852" y="1968"/>
                  </a:cubicBezTo>
                  <a:cubicBezTo>
                    <a:pt x="1852" y="1969"/>
                    <a:pt x="1851" y="1969"/>
                    <a:pt x="1850" y="1969"/>
                  </a:cubicBezTo>
                  <a:cubicBezTo>
                    <a:pt x="1850" y="1969"/>
                    <a:pt x="1850" y="1969"/>
                    <a:pt x="1850" y="1969"/>
                  </a:cubicBezTo>
                  <a:cubicBezTo>
                    <a:pt x="1838" y="1971"/>
                    <a:pt x="1824" y="1973"/>
                    <a:pt x="1811" y="1974"/>
                  </a:cubicBezTo>
                  <a:cubicBezTo>
                    <a:pt x="1811" y="1974"/>
                    <a:pt x="1811" y="1974"/>
                    <a:pt x="1811" y="1974"/>
                  </a:cubicBezTo>
                  <a:cubicBezTo>
                    <a:pt x="1802" y="1974"/>
                    <a:pt x="1794" y="1975"/>
                    <a:pt x="1785" y="1975"/>
                  </a:cubicBezTo>
                  <a:cubicBezTo>
                    <a:pt x="1785" y="1975"/>
                    <a:pt x="1785" y="1975"/>
                    <a:pt x="1785" y="1975"/>
                  </a:cubicBezTo>
                  <a:cubicBezTo>
                    <a:pt x="1785" y="1975"/>
                    <a:pt x="1785" y="1975"/>
                    <a:pt x="1785" y="1975"/>
                  </a:cubicBezTo>
                  <a:cubicBezTo>
                    <a:pt x="1785" y="1975"/>
                    <a:pt x="1785" y="1975"/>
                    <a:pt x="1785" y="1975"/>
                  </a:cubicBezTo>
                  <a:cubicBezTo>
                    <a:pt x="1784" y="1975"/>
                    <a:pt x="1784" y="1975"/>
                    <a:pt x="1784" y="1974"/>
                  </a:cubicBezTo>
                  <a:close/>
                  <a:moveTo>
                    <a:pt x="1786" y="1972"/>
                  </a:moveTo>
                  <a:cubicBezTo>
                    <a:pt x="1795" y="1971"/>
                    <a:pt x="1803" y="1971"/>
                    <a:pt x="1811" y="1971"/>
                  </a:cubicBezTo>
                  <a:cubicBezTo>
                    <a:pt x="1811" y="1971"/>
                    <a:pt x="1811" y="1971"/>
                    <a:pt x="1811" y="1971"/>
                  </a:cubicBezTo>
                  <a:cubicBezTo>
                    <a:pt x="1824" y="1970"/>
                    <a:pt x="1836" y="1968"/>
                    <a:pt x="1849" y="1967"/>
                  </a:cubicBezTo>
                  <a:cubicBezTo>
                    <a:pt x="1849" y="1967"/>
                    <a:pt x="1849" y="1967"/>
                    <a:pt x="1849" y="1967"/>
                  </a:cubicBezTo>
                  <a:cubicBezTo>
                    <a:pt x="1849" y="1922"/>
                    <a:pt x="1849" y="1922"/>
                    <a:pt x="1849" y="1922"/>
                  </a:cubicBezTo>
                  <a:cubicBezTo>
                    <a:pt x="1847" y="1923"/>
                    <a:pt x="1846" y="1923"/>
                    <a:pt x="1846" y="1923"/>
                  </a:cubicBezTo>
                  <a:cubicBezTo>
                    <a:pt x="1846" y="1923"/>
                    <a:pt x="1846" y="1923"/>
                    <a:pt x="1846" y="1923"/>
                  </a:cubicBezTo>
                  <a:cubicBezTo>
                    <a:pt x="1837" y="1925"/>
                    <a:pt x="1818" y="1925"/>
                    <a:pt x="1795" y="1925"/>
                  </a:cubicBezTo>
                  <a:cubicBezTo>
                    <a:pt x="1795" y="1925"/>
                    <a:pt x="1795" y="1925"/>
                    <a:pt x="1795" y="1925"/>
                  </a:cubicBezTo>
                  <a:cubicBezTo>
                    <a:pt x="1792" y="1925"/>
                    <a:pt x="1789" y="1925"/>
                    <a:pt x="1786" y="1925"/>
                  </a:cubicBezTo>
                  <a:cubicBezTo>
                    <a:pt x="1786" y="1925"/>
                    <a:pt x="1786" y="1925"/>
                    <a:pt x="1786" y="1925"/>
                  </a:cubicBezTo>
                  <a:cubicBezTo>
                    <a:pt x="1786" y="1972"/>
                    <a:pt x="1786" y="1972"/>
                    <a:pt x="1786" y="1972"/>
                  </a:cubicBezTo>
                  <a:close/>
                  <a:moveTo>
                    <a:pt x="1785" y="1925"/>
                  </a:moveTo>
                  <a:cubicBezTo>
                    <a:pt x="1785" y="1924"/>
                    <a:pt x="1785" y="1924"/>
                    <a:pt x="1785" y="1924"/>
                  </a:cubicBezTo>
                  <a:cubicBezTo>
                    <a:pt x="1785" y="1925"/>
                    <a:pt x="1785" y="1925"/>
                    <a:pt x="1785" y="1925"/>
                  </a:cubicBezTo>
                  <a:close/>
                  <a:moveTo>
                    <a:pt x="361" y="1973"/>
                  </a:moveTo>
                  <a:cubicBezTo>
                    <a:pt x="360" y="1973"/>
                    <a:pt x="360" y="1973"/>
                    <a:pt x="360" y="1972"/>
                  </a:cubicBezTo>
                  <a:cubicBezTo>
                    <a:pt x="360" y="1972"/>
                    <a:pt x="360" y="1972"/>
                    <a:pt x="360" y="1972"/>
                  </a:cubicBezTo>
                  <a:cubicBezTo>
                    <a:pt x="360" y="1922"/>
                    <a:pt x="360" y="1922"/>
                    <a:pt x="360" y="1922"/>
                  </a:cubicBezTo>
                  <a:cubicBezTo>
                    <a:pt x="360" y="1921"/>
                    <a:pt x="361" y="1920"/>
                    <a:pt x="362" y="1920"/>
                  </a:cubicBezTo>
                  <a:cubicBezTo>
                    <a:pt x="362" y="1920"/>
                    <a:pt x="362" y="1920"/>
                    <a:pt x="362" y="1920"/>
                  </a:cubicBezTo>
                  <a:cubicBezTo>
                    <a:pt x="384" y="1919"/>
                    <a:pt x="406" y="1918"/>
                    <a:pt x="427" y="1917"/>
                  </a:cubicBezTo>
                  <a:cubicBezTo>
                    <a:pt x="427" y="1917"/>
                    <a:pt x="427" y="1917"/>
                    <a:pt x="427" y="1917"/>
                  </a:cubicBezTo>
                  <a:cubicBezTo>
                    <a:pt x="428" y="1917"/>
                    <a:pt x="428" y="1917"/>
                    <a:pt x="428" y="1918"/>
                  </a:cubicBezTo>
                  <a:cubicBezTo>
                    <a:pt x="428" y="1918"/>
                    <a:pt x="428" y="1918"/>
                    <a:pt x="428" y="1918"/>
                  </a:cubicBezTo>
                  <a:cubicBezTo>
                    <a:pt x="429" y="1918"/>
                    <a:pt x="429" y="1918"/>
                    <a:pt x="429" y="1919"/>
                  </a:cubicBezTo>
                  <a:cubicBezTo>
                    <a:pt x="429" y="1919"/>
                    <a:pt x="429" y="1919"/>
                    <a:pt x="429" y="1919"/>
                  </a:cubicBezTo>
                  <a:cubicBezTo>
                    <a:pt x="429" y="1968"/>
                    <a:pt x="429" y="1968"/>
                    <a:pt x="429" y="1968"/>
                  </a:cubicBezTo>
                  <a:cubicBezTo>
                    <a:pt x="429" y="1969"/>
                    <a:pt x="428" y="1970"/>
                    <a:pt x="427" y="1970"/>
                  </a:cubicBezTo>
                  <a:cubicBezTo>
                    <a:pt x="427" y="1970"/>
                    <a:pt x="427" y="1970"/>
                    <a:pt x="427" y="1970"/>
                  </a:cubicBezTo>
                  <a:cubicBezTo>
                    <a:pt x="405" y="1971"/>
                    <a:pt x="384" y="1973"/>
                    <a:pt x="362" y="1974"/>
                  </a:cubicBezTo>
                  <a:cubicBezTo>
                    <a:pt x="362" y="1974"/>
                    <a:pt x="362" y="1974"/>
                    <a:pt x="362" y="1974"/>
                  </a:cubicBezTo>
                  <a:cubicBezTo>
                    <a:pt x="362" y="1972"/>
                    <a:pt x="362" y="1972"/>
                    <a:pt x="362" y="1972"/>
                  </a:cubicBezTo>
                  <a:cubicBezTo>
                    <a:pt x="362" y="1974"/>
                    <a:pt x="362" y="1974"/>
                    <a:pt x="362" y="1974"/>
                  </a:cubicBezTo>
                  <a:cubicBezTo>
                    <a:pt x="362" y="1974"/>
                    <a:pt x="362" y="1974"/>
                    <a:pt x="362" y="1974"/>
                  </a:cubicBezTo>
                  <a:cubicBezTo>
                    <a:pt x="362" y="1974"/>
                    <a:pt x="362" y="1974"/>
                    <a:pt x="362" y="1974"/>
                  </a:cubicBezTo>
                  <a:cubicBezTo>
                    <a:pt x="361" y="1974"/>
                    <a:pt x="361" y="1974"/>
                    <a:pt x="361" y="1973"/>
                  </a:cubicBezTo>
                  <a:close/>
                  <a:moveTo>
                    <a:pt x="363" y="1971"/>
                  </a:moveTo>
                  <a:cubicBezTo>
                    <a:pt x="384" y="1970"/>
                    <a:pt x="405" y="1968"/>
                    <a:pt x="426" y="1967"/>
                  </a:cubicBezTo>
                  <a:cubicBezTo>
                    <a:pt x="426" y="1967"/>
                    <a:pt x="426" y="1967"/>
                    <a:pt x="426" y="1967"/>
                  </a:cubicBezTo>
                  <a:cubicBezTo>
                    <a:pt x="426" y="1920"/>
                    <a:pt x="426" y="1920"/>
                    <a:pt x="426" y="1920"/>
                  </a:cubicBezTo>
                  <a:cubicBezTo>
                    <a:pt x="405" y="1921"/>
                    <a:pt x="384" y="1922"/>
                    <a:pt x="363" y="1923"/>
                  </a:cubicBezTo>
                  <a:cubicBezTo>
                    <a:pt x="363" y="1923"/>
                    <a:pt x="363" y="1923"/>
                    <a:pt x="363" y="1923"/>
                  </a:cubicBezTo>
                  <a:cubicBezTo>
                    <a:pt x="363" y="1971"/>
                    <a:pt x="363" y="1971"/>
                    <a:pt x="363" y="1971"/>
                  </a:cubicBezTo>
                  <a:close/>
                  <a:moveTo>
                    <a:pt x="630" y="1973"/>
                  </a:moveTo>
                  <a:cubicBezTo>
                    <a:pt x="607" y="1971"/>
                    <a:pt x="585" y="1969"/>
                    <a:pt x="565" y="1968"/>
                  </a:cubicBezTo>
                  <a:cubicBezTo>
                    <a:pt x="565" y="1968"/>
                    <a:pt x="565" y="1968"/>
                    <a:pt x="565" y="1968"/>
                  </a:cubicBezTo>
                  <a:cubicBezTo>
                    <a:pt x="564" y="1968"/>
                    <a:pt x="563" y="1967"/>
                    <a:pt x="563" y="1966"/>
                  </a:cubicBezTo>
                  <a:cubicBezTo>
                    <a:pt x="563" y="1966"/>
                    <a:pt x="563" y="1966"/>
                    <a:pt x="563" y="1966"/>
                  </a:cubicBezTo>
                  <a:cubicBezTo>
                    <a:pt x="563" y="1916"/>
                    <a:pt x="563" y="1916"/>
                    <a:pt x="563" y="1916"/>
                  </a:cubicBezTo>
                  <a:cubicBezTo>
                    <a:pt x="563" y="1915"/>
                    <a:pt x="564" y="1914"/>
                    <a:pt x="565" y="1914"/>
                  </a:cubicBezTo>
                  <a:cubicBezTo>
                    <a:pt x="565" y="1914"/>
                    <a:pt x="565" y="1914"/>
                    <a:pt x="565" y="1914"/>
                  </a:cubicBezTo>
                  <a:cubicBezTo>
                    <a:pt x="571" y="1914"/>
                    <a:pt x="577" y="1914"/>
                    <a:pt x="583" y="1914"/>
                  </a:cubicBezTo>
                  <a:cubicBezTo>
                    <a:pt x="583" y="1914"/>
                    <a:pt x="583" y="1914"/>
                    <a:pt x="583" y="1914"/>
                  </a:cubicBezTo>
                  <a:cubicBezTo>
                    <a:pt x="599" y="1914"/>
                    <a:pt x="615" y="1914"/>
                    <a:pt x="630" y="1915"/>
                  </a:cubicBezTo>
                  <a:cubicBezTo>
                    <a:pt x="630" y="1915"/>
                    <a:pt x="630" y="1915"/>
                    <a:pt x="630" y="1915"/>
                  </a:cubicBezTo>
                  <a:cubicBezTo>
                    <a:pt x="631" y="1915"/>
                    <a:pt x="632" y="1915"/>
                    <a:pt x="632" y="1916"/>
                  </a:cubicBezTo>
                  <a:cubicBezTo>
                    <a:pt x="632" y="1916"/>
                    <a:pt x="632" y="1916"/>
                    <a:pt x="632" y="1916"/>
                  </a:cubicBezTo>
                  <a:cubicBezTo>
                    <a:pt x="632" y="1972"/>
                    <a:pt x="632" y="1972"/>
                    <a:pt x="632" y="1972"/>
                  </a:cubicBezTo>
                  <a:cubicBezTo>
                    <a:pt x="632" y="1972"/>
                    <a:pt x="632" y="1972"/>
                    <a:pt x="631" y="1973"/>
                  </a:cubicBezTo>
                  <a:cubicBezTo>
                    <a:pt x="631" y="1973"/>
                    <a:pt x="631" y="1973"/>
                    <a:pt x="631" y="1973"/>
                  </a:cubicBezTo>
                  <a:cubicBezTo>
                    <a:pt x="631" y="1973"/>
                    <a:pt x="631" y="1973"/>
                    <a:pt x="630" y="1973"/>
                  </a:cubicBezTo>
                  <a:cubicBezTo>
                    <a:pt x="630" y="1973"/>
                    <a:pt x="630" y="1973"/>
                    <a:pt x="630" y="1973"/>
                  </a:cubicBezTo>
                  <a:cubicBezTo>
                    <a:pt x="630" y="1973"/>
                    <a:pt x="630" y="1973"/>
                    <a:pt x="630" y="1973"/>
                  </a:cubicBezTo>
                  <a:close/>
                  <a:moveTo>
                    <a:pt x="629" y="1970"/>
                  </a:moveTo>
                  <a:cubicBezTo>
                    <a:pt x="629" y="1918"/>
                    <a:pt x="629" y="1918"/>
                    <a:pt x="629" y="1918"/>
                  </a:cubicBezTo>
                  <a:cubicBezTo>
                    <a:pt x="614" y="1917"/>
                    <a:pt x="598" y="1917"/>
                    <a:pt x="583" y="1917"/>
                  </a:cubicBezTo>
                  <a:cubicBezTo>
                    <a:pt x="583" y="1917"/>
                    <a:pt x="583" y="1917"/>
                    <a:pt x="583" y="1917"/>
                  </a:cubicBezTo>
                  <a:cubicBezTo>
                    <a:pt x="578" y="1917"/>
                    <a:pt x="572" y="1917"/>
                    <a:pt x="566" y="1917"/>
                  </a:cubicBezTo>
                  <a:cubicBezTo>
                    <a:pt x="566" y="1917"/>
                    <a:pt x="566" y="1917"/>
                    <a:pt x="566" y="1917"/>
                  </a:cubicBezTo>
                  <a:cubicBezTo>
                    <a:pt x="566" y="1965"/>
                    <a:pt x="566" y="1965"/>
                    <a:pt x="566" y="1965"/>
                  </a:cubicBezTo>
                  <a:cubicBezTo>
                    <a:pt x="586" y="1966"/>
                    <a:pt x="607" y="1968"/>
                    <a:pt x="629" y="1970"/>
                  </a:cubicBezTo>
                  <a:close/>
                  <a:moveTo>
                    <a:pt x="565" y="1917"/>
                  </a:moveTo>
                  <a:cubicBezTo>
                    <a:pt x="565" y="1916"/>
                    <a:pt x="565" y="1916"/>
                    <a:pt x="565" y="1916"/>
                  </a:cubicBezTo>
                  <a:cubicBezTo>
                    <a:pt x="565" y="1917"/>
                    <a:pt x="565" y="1917"/>
                    <a:pt x="565" y="1917"/>
                  </a:cubicBezTo>
                  <a:close/>
                  <a:moveTo>
                    <a:pt x="224" y="1972"/>
                  </a:moveTo>
                  <a:cubicBezTo>
                    <a:pt x="203" y="1971"/>
                    <a:pt x="180" y="1970"/>
                    <a:pt x="158" y="1967"/>
                  </a:cubicBezTo>
                  <a:cubicBezTo>
                    <a:pt x="158" y="1967"/>
                    <a:pt x="158" y="1967"/>
                    <a:pt x="158" y="1967"/>
                  </a:cubicBezTo>
                  <a:cubicBezTo>
                    <a:pt x="157" y="1966"/>
                    <a:pt x="157" y="1966"/>
                    <a:pt x="157" y="1965"/>
                  </a:cubicBezTo>
                  <a:cubicBezTo>
                    <a:pt x="157" y="1965"/>
                    <a:pt x="157" y="1965"/>
                    <a:pt x="157" y="1965"/>
                  </a:cubicBezTo>
                  <a:cubicBezTo>
                    <a:pt x="157" y="1914"/>
                    <a:pt x="157" y="1914"/>
                    <a:pt x="157" y="1914"/>
                  </a:cubicBezTo>
                  <a:cubicBezTo>
                    <a:pt x="157" y="1913"/>
                    <a:pt x="157" y="1913"/>
                    <a:pt x="158" y="1913"/>
                  </a:cubicBezTo>
                  <a:cubicBezTo>
                    <a:pt x="158" y="1913"/>
                    <a:pt x="158" y="1913"/>
                    <a:pt x="158" y="1913"/>
                  </a:cubicBezTo>
                  <a:cubicBezTo>
                    <a:pt x="158" y="1912"/>
                    <a:pt x="158" y="1912"/>
                    <a:pt x="159" y="1912"/>
                  </a:cubicBezTo>
                  <a:cubicBezTo>
                    <a:pt x="159" y="1912"/>
                    <a:pt x="159" y="1912"/>
                    <a:pt x="159" y="1912"/>
                  </a:cubicBezTo>
                  <a:cubicBezTo>
                    <a:pt x="179" y="1919"/>
                    <a:pt x="201" y="1922"/>
                    <a:pt x="224" y="1924"/>
                  </a:cubicBezTo>
                  <a:cubicBezTo>
                    <a:pt x="224" y="1924"/>
                    <a:pt x="224" y="1924"/>
                    <a:pt x="224" y="1924"/>
                  </a:cubicBezTo>
                  <a:cubicBezTo>
                    <a:pt x="225" y="1924"/>
                    <a:pt x="225" y="1924"/>
                    <a:pt x="225" y="1925"/>
                  </a:cubicBezTo>
                  <a:cubicBezTo>
                    <a:pt x="225" y="1925"/>
                    <a:pt x="225" y="1925"/>
                    <a:pt x="225" y="1925"/>
                  </a:cubicBezTo>
                  <a:cubicBezTo>
                    <a:pt x="225" y="1971"/>
                    <a:pt x="225" y="1971"/>
                    <a:pt x="225" y="1971"/>
                  </a:cubicBezTo>
                  <a:cubicBezTo>
                    <a:pt x="225" y="1971"/>
                    <a:pt x="225" y="1971"/>
                    <a:pt x="225" y="1972"/>
                  </a:cubicBezTo>
                  <a:cubicBezTo>
                    <a:pt x="225" y="1972"/>
                    <a:pt x="225" y="1972"/>
                    <a:pt x="225" y="1972"/>
                  </a:cubicBezTo>
                  <a:cubicBezTo>
                    <a:pt x="225" y="1972"/>
                    <a:pt x="224" y="1972"/>
                    <a:pt x="224" y="1972"/>
                  </a:cubicBezTo>
                  <a:cubicBezTo>
                    <a:pt x="224" y="1972"/>
                    <a:pt x="224" y="1972"/>
                    <a:pt x="224" y="1972"/>
                  </a:cubicBezTo>
                  <a:cubicBezTo>
                    <a:pt x="224" y="1972"/>
                    <a:pt x="224" y="1972"/>
                    <a:pt x="224" y="1972"/>
                  </a:cubicBezTo>
                  <a:close/>
                  <a:moveTo>
                    <a:pt x="222" y="1969"/>
                  </a:moveTo>
                  <a:cubicBezTo>
                    <a:pt x="222" y="1927"/>
                    <a:pt x="222" y="1927"/>
                    <a:pt x="222" y="1927"/>
                  </a:cubicBezTo>
                  <a:cubicBezTo>
                    <a:pt x="201" y="1925"/>
                    <a:pt x="179" y="1922"/>
                    <a:pt x="160" y="1916"/>
                  </a:cubicBezTo>
                  <a:cubicBezTo>
                    <a:pt x="160" y="1916"/>
                    <a:pt x="160" y="1916"/>
                    <a:pt x="160" y="1916"/>
                  </a:cubicBezTo>
                  <a:cubicBezTo>
                    <a:pt x="160" y="1964"/>
                    <a:pt x="160" y="1964"/>
                    <a:pt x="160" y="1964"/>
                  </a:cubicBezTo>
                  <a:cubicBezTo>
                    <a:pt x="181" y="1967"/>
                    <a:pt x="202" y="1968"/>
                    <a:pt x="222" y="1969"/>
                  </a:cubicBezTo>
                  <a:close/>
                  <a:moveTo>
                    <a:pt x="1647" y="1971"/>
                  </a:moveTo>
                  <a:cubicBezTo>
                    <a:pt x="1625" y="1969"/>
                    <a:pt x="1603" y="1968"/>
                    <a:pt x="1581" y="1966"/>
                  </a:cubicBezTo>
                  <a:cubicBezTo>
                    <a:pt x="1581" y="1966"/>
                    <a:pt x="1581" y="1966"/>
                    <a:pt x="1581" y="1966"/>
                  </a:cubicBezTo>
                  <a:cubicBezTo>
                    <a:pt x="1581" y="1966"/>
                    <a:pt x="1580" y="1965"/>
                    <a:pt x="1580" y="1965"/>
                  </a:cubicBezTo>
                  <a:cubicBezTo>
                    <a:pt x="1580" y="1965"/>
                    <a:pt x="1580" y="1965"/>
                    <a:pt x="1580" y="1965"/>
                  </a:cubicBezTo>
                  <a:cubicBezTo>
                    <a:pt x="1580" y="1923"/>
                    <a:pt x="1580" y="1923"/>
                    <a:pt x="1580" y="1923"/>
                  </a:cubicBezTo>
                  <a:cubicBezTo>
                    <a:pt x="1580" y="1922"/>
                    <a:pt x="1580" y="1922"/>
                    <a:pt x="1581" y="1922"/>
                  </a:cubicBezTo>
                  <a:cubicBezTo>
                    <a:pt x="1581" y="1922"/>
                    <a:pt x="1581" y="1922"/>
                    <a:pt x="1581" y="1922"/>
                  </a:cubicBezTo>
                  <a:cubicBezTo>
                    <a:pt x="1589" y="1921"/>
                    <a:pt x="1596" y="1920"/>
                    <a:pt x="1604" y="1920"/>
                  </a:cubicBezTo>
                  <a:cubicBezTo>
                    <a:pt x="1604" y="1920"/>
                    <a:pt x="1604" y="1920"/>
                    <a:pt x="1604" y="1920"/>
                  </a:cubicBezTo>
                  <a:cubicBezTo>
                    <a:pt x="1604" y="1920"/>
                    <a:pt x="1604" y="1920"/>
                    <a:pt x="1604" y="1920"/>
                  </a:cubicBezTo>
                  <a:cubicBezTo>
                    <a:pt x="1609" y="1919"/>
                    <a:pt x="1618" y="1919"/>
                    <a:pt x="1628" y="1919"/>
                  </a:cubicBezTo>
                  <a:cubicBezTo>
                    <a:pt x="1628" y="1919"/>
                    <a:pt x="1628" y="1919"/>
                    <a:pt x="1628" y="1919"/>
                  </a:cubicBezTo>
                  <a:cubicBezTo>
                    <a:pt x="1634" y="1919"/>
                    <a:pt x="1640" y="1919"/>
                    <a:pt x="1647" y="1919"/>
                  </a:cubicBezTo>
                  <a:cubicBezTo>
                    <a:pt x="1647" y="1919"/>
                    <a:pt x="1647" y="1919"/>
                    <a:pt x="1647" y="1919"/>
                  </a:cubicBezTo>
                  <a:cubicBezTo>
                    <a:pt x="1648" y="1919"/>
                    <a:pt x="1648" y="1920"/>
                    <a:pt x="1648" y="1921"/>
                  </a:cubicBezTo>
                  <a:cubicBezTo>
                    <a:pt x="1648" y="1921"/>
                    <a:pt x="1648" y="1921"/>
                    <a:pt x="1648" y="1921"/>
                  </a:cubicBezTo>
                  <a:cubicBezTo>
                    <a:pt x="1648" y="1969"/>
                    <a:pt x="1648" y="1969"/>
                    <a:pt x="1648" y="1969"/>
                  </a:cubicBezTo>
                  <a:cubicBezTo>
                    <a:pt x="1648" y="1970"/>
                    <a:pt x="1648" y="1970"/>
                    <a:pt x="1648" y="1970"/>
                  </a:cubicBezTo>
                  <a:cubicBezTo>
                    <a:pt x="1648" y="1970"/>
                    <a:pt x="1648" y="1970"/>
                    <a:pt x="1648" y="1970"/>
                  </a:cubicBezTo>
                  <a:cubicBezTo>
                    <a:pt x="1648" y="1970"/>
                    <a:pt x="1647" y="1971"/>
                    <a:pt x="1647" y="1971"/>
                  </a:cubicBezTo>
                  <a:cubicBezTo>
                    <a:pt x="1647" y="1971"/>
                    <a:pt x="1647" y="1971"/>
                    <a:pt x="1647" y="1971"/>
                  </a:cubicBezTo>
                  <a:cubicBezTo>
                    <a:pt x="1647" y="1971"/>
                    <a:pt x="1647" y="1971"/>
                    <a:pt x="1647" y="1971"/>
                  </a:cubicBezTo>
                  <a:close/>
                  <a:moveTo>
                    <a:pt x="1645" y="1968"/>
                  </a:moveTo>
                  <a:cubicBezTo>
                    <a:pt x="1645" y="1922"/>
                    <a:pt x="1645" y="1922"/>
                    <a:pt x="1645" y="1922"/>
                  </a:cubicBezTo>
                  <a:cubicBezTo>
                    <a:pt x="1639" y="1922"/>
                    <a:pt x="1633" y="1922"/>
                    <a:pt x="1628" y="1922"/>
                  </a:cubicBezTo>
                  <a:cubicBezTo>
                    <a:pt x="1628" y="1922"/>
                    <a:pt x="1628" y="1922"/>
                    <a:pt x="1628" y="1922"/>
                  </a:cubicBezTo>
                  <a:cubicBezTo>
                    <a:pt x="1618" y="1922"/>
                    <a:pt x="1609" y="1922"/>
                    <a:pt x="1604" y="1923"/>
                  </a:cubicBezTo>
                  <a:cubicBezTo>
                    <a:pt x="1604" y="1923"/>
                    <a:pt x="1604" y="1923"/>
                    <a:pt x="1604" y="1923"/>
                  </a:cubicBezTo>
                  <a:cubicBezTo>
                    <a:pt x="1604" y="1921"/>
                    <a:pt x="1604" y="1921"/>
                    <a:pt x="1604" y="1921"/>
                  </a:cubicBezTo>
                  <a:cubicBezTo>
                    <a:pt x="1604" y="1923"/>
                    <a:pt x="1604" y="1923"/>
                    <a:pt x="1604" y="1923"/>
                  </a:cubicBezTo>
                  <a:cubicBezTo>
                    <a:pt x="1597" y="1923"/>
                    <a:pt x="1590" y="1924"/>
                    <a:pt x="1583" y="1925"/>
                  </a:cubicBezTo>
                  <a:cubicBezTo>
                    <a:pt x="1583" y="1925"/>
                    <a:pt x="1583" y="1925"/>
                    <a:pt x="1583" y="1925"/>
                  </a:cubicBezTo>
                  <a:cubicBezTo>
                    <a:pt x="1583" y="1963"/>
                    <a:pt x="1583" y="1963"/>
                    <a:pt x="1583" y="1963"/>
                  </a:cubicBezTo>
                  <a:cubicBezTo>
                    <a:pt x="1604" y="1965"/>
                    <a:pt x="1625" y="1966"/>
                    <a:pt x="1645" y="1968"/>
                  </a:cubicBezTo>
                  <a:close/>
                  <a:moveTo>
                    <a:pt x="1377" y="1962"/>
                  </a:moveTo>
                  <a:cubicBezTo>
                    <a:pt x="1377" y="1962"/>
                    <a:pt x="1377" y="1962"/>
                    <a:pt x="1377" y="1961"/>
                  </a:cubicBezTo>
                  <a:cubicBezTo>
                    <a:pt x="1377" y="1961"/>
                    <a:pt x="1377" y="1961"/>
                    <a:pt x="1377" y="1961"/>
                  </a:cubicBezTo>
                  <a:cubicBezTo>
                    <a:pt x="1377" y="1934"/>
                    <a:pt x="1377" y="1934"/>
                    <a:pt x="1377" y="1934"/>
                  </a:cubicBezTo>
                  <a:cubicBezTo>
                    <a:pt x="1377" y="1933"/>
                    <a:pt x="1377" y="1932"/>
                    <a:pt x="1378" y="1932"/>
                  </a:cubicBezTo>
                  <a:cubicBezTo>
                    <a:pt x="1378" y="1932"/>
                    <a:pt x="1378" y="1932"/>
                    <a:pt x="1378" y="1932"/>
                  </a:cubicBezTo>
                  <a:cubicBezTo>
                    <a:pt x="1400" y="1932"/>
                    <a:pt x="1422" y="1931"/>
                    <a:pt x="1444" y="1930"/>
                  </a:cubicBezTo>
                  <a:cubicBezTo>
                    <a:pt x="1444" y="1930"/>
                    <a:pt x="1444" y="1930"/>
                    <a:pt x="1444" y="1930"/>
                  </a:cubicBezTo>
                  <a:cubicBezTo>
                    <a:pt x="1444" y="1930"/>
                    <a:pt x="1444" y="1931"/>
                    <a:pt x="1445" y="1931"/>
                  </a:cubicBezTo>
                  <a:cubicBezTo>
                    <a:pt x="1445" y="1931"/>
                    <a:pt x="1445" y="1931"/>
                    <a:pt x="1445" y="1931"/>
                  </a:cubicBezTo>
                  <a:cubicBezTo>
                    <a:pt x="1445" y="1931"/>
                    <a:pt x="1445" y="1932"/>
                    <a:pt x="1445" y="1932"/>
                  </a:cubicBezTo>
                  <a:cubicBezTo>
                    <a:pt x="1445" y="1932"/>
                    <a:pt x="1445" y="1932"/>
                    <a:pt x="1445" y="1932"/>
                  </a:cubicBezTo>
                  <a:cubicBezTo>
                    <a:pt x="1445" y="1959"/>
                    <a:pt x="1445" y="1959"/>
                    <a:pt x="1445" y="1959"/>
                  </a:cubicBezTo>
                  <a:cubicBezTo>
                    <a:pt x="1445" y="1959"/>
                    <a:pt x="1444" y="1960"/>
                    <a:pt x="1444" y="1960"/>
                  </a:cubicBezTo>
                  <a:cubicBezTo>
                    <a:pt x="1444" y="1960"/>
                    <a:pt x="1444" y="1960"/>
                    <a:pt x="1444" y="1960"/>
                  </a:cubicBezTo>
                  <a:cubicBezTo>
                    <a:pt x="1434" y="1960"/>
                    <a:pt x="1424" y="1960"/>
                    <a:pt x="1415" y="1961"/>
                  </a:cubicBezTo>
                  <a:cubicBezTo>
                    <a:pt x="1415" y="1961"/>
                    <a:pt x="1415" y="1961"/>
                    <a:pt x="1415" y="1961"/>
                  </a:cubicBezTo>
                  <a:cubicBezTo>
                    <a:pt x="1403" y="1961"/>
                    <a:pt x="1390" y="1962"/>
                    <a:pt x="1378" y="1963"/>
                  </a:cubicBezTo>
                  <a:cubicBezTo>
                    <a:pt x="1378" y="1963"/>
                    <a:pt x="1378" y="1963"/>
                    <a:pt x="1378" y="1963"/>
                  </a:cubicBezTo>
                  <a:cubicBezTo>
                    <a:pt x="1378" y="1961"/>
                    <a:pt x="1378" y="1961"/>
                    <a:pt x="1378" y="1961"/>
                  </a:cubicBezTo>
                  <a:cubicBezTo>
                    <a:pt x="1378" y="1963"/>
                    <a:pt x="1378" y="1963"/>
                    <a:pt x="1378" y="1963"/>
                  </a:cubicBezTo>
                  <a:cubicBezTo>
                    <a:pt x="1378" y="1963"/>
                    <a:pt x="1378" y="1963"/>
                    <a:pt x="1378" y="1963"/>
                  </a:cubicBezTo>
                  <a:cubicBezTo>
                    <a:pt x="1378" y="1963"/>
                    <a:pt x="1378" y="1963"/>
                    <a:pt x="1378" y="1963"/>
                  </a:cubicBezTo>
                  <a:cubicBezTo>
                    <a:pt x="1378" y="1963"/>
                    <a:pt x="1377" y="1963"/>
                    <a:pt x="1377" y="1962"/>
                  </a:cubicBezTo>
                  <a:close/>
                  <a:moveTo>
                    <a:pt x="1380" y="1960"/>
                  </a:moveTo>
                  <a:cubicBezTo>
                    <a:pt x="1391" y="1959"/>
                    <a:pt x="1403" y="1958"/>
                    <a:pt x="1415" y="1958"/>
                  </a:cubicBezTo>
                  <a:cubicBezTo>
                    <a:pt x="1415" y="1958"/>
                    <a:pt x="1415" y="1958"/>
                    <a:pt x="1415" y="1958"/>
                  </a:cubicBezTo>
                  <a:cubicBezTo>
                    <a:pt x="1424" y="1957"/>
                    <a:pt x="1433" y="1957"/>
                    <a:pt x="1442" y="1957"/>
                  </a:cubicBezTo>
                  <a:cubicBezTo>
                    <a:pt x="1442" y="1957"/>
                    <a:pt x="1442" y="1957"/>
                    <a:pt x="1442" y="1957"/>
                  </a:cubicBezTo>
                  <a:cubicBezTo>
                    <a:pt x="1442" y="1934"/>
                    <a:pt x="1442" y="1934"/>
                    <a:pt x="1442" y="1934"/>
                  </a:cubicBezTo>
                  <a:cubicBezTo>
                    <a:pt x="1421" y="1934"/>
                    <a:pt x="1401" y="1935"/>
                    <a:pt x="1380" y="1935"/>
                  </a:cubicBezTo>
                  <a:cubicBezTo>
                    <a:pt x="1380" y="1935"/>
                    <a:pt x="1380" y="1935"/>
                    <a:pt x="1380" y="1935"/>
                  </a:cubicBezTo>
                  <a:cubicBezTo>
                    <a:pt x="1380" y="1960"/>
                    <a:pt x="1380" y="1960"/>
                    <a:pt x="1380" y="1960"/>
                  </a:cubicBezTo>
                  <a:close/>
                  <a:moveTo>
                    <a:pt x="1932" y="1845"/>
                  </a:moveTo>
                  <a:cubicBezTo>
                    <a:pt x="1931" y="1845"/>
                    <a:pt x="1931" y="1845"/>
                    <a:pt x="1930" y="1845"/>
                  </a:cubicBezTo>
                  <a:cubicBezTo>
                    <a:pt x="1930" y="1845"/>
                    <a:pt x="1930" y="1845"/>
                    <a:pt x="1930" y="1845"/>
                  </a:cubicBezTo>
                  <a:cubicBezTo>
                    <a:pt x="1930" y="1844"/>
                    <a:pt x="1930" y="1844"/>
                    <a:pt x="1930" y="1843"/>
                  </a:cubicBezTo>
                  <a:cubicBezTo>
                    <a:pt x="1930" y="1843"/>
                    <a:pt x="1930" y="1843"/>
                    <a:pt x="1930" y="1843"/>
                  </a:cubicBezTo>
                  <a:cubicBezTo>
                    <a:pt x="1934" y="1829"/>
                    <a:pt x="1937" y="1812"/>
                    <a:pt x="1937" y="1793"/>
                  </a:cubicBezTo>
                  <a:cubicBezTo>
                    <a:pt x="1937" y="1793"/>
                    <a:pt x="1937" y="1793"/>
                    <a:pt x="1937" y="1793"/>
                  </a:cubicBezTo>
                  <a:cubicBezTo>
                    <a:pt x="1937" y="1788"/>
                    <a:pt x="1937" y="1783"/>
                    <a:pt x="1937" y="1778"/>
                  </a:cubicBezTo>
                  <a:cubicBezTo>
                    <a:pt x="1937" y="1778"/>
                    <a:pt x="1937" y="1778"/>
                    <a:pt x="1937" y="1778"/>
                  </a:cubicBezTo>
                  <a:cubicBezTo>
                    <a:pt x="1937" y="1778"/>
                    <a:pt x="1937" y="1778"/>
                    <a:pt x="1937" y="1777"/>
                  </a:cubicBezTo>
                  <a:cubicBezTo>
                    <a:pt x="1937" y="1777"/>
                    <a:pt x="1937" y="1777"/>
                    <a:pt x="1937" y="1777"/>
                  </a:cubicBezTo>
                  <a:cubicBezTo>
                    <a:pt x="1937" y="1777"/>
                    <a:pt x="1938" y="1777"/>
                    <a:pt x="1938" y="1777"/>
                  </a:cubicBezTo>
                  <a:cubicBezTo>
                    <a:pt x="1938" y="1777"/>
                    <a:pt x="1938" y="1777"/>
                    <a:pt x="1938" y="1777"/>
                  </a:cubicBezTo>
                  <a:cubicBezTo>
                    <a:pt x="1995" y="1777"/>
                    <a:pt x="1995" y="1777"/>
                    <a:pt x="1995" y="1777"/>
                  </a:cubicBezTo>
                  <a:cubicBezTo>
                    <a:pt x="1996" y="1777"/>
                    <a:pt x="1996" y="1777"/>
                    <a:pt x="1996" y="1777"/>
                  </a:cubicBezTo>
                  <a:cubicBezTo>
                    <a:pt x="1996" y="1777"/>
                    <a:pt x="1996" y="1777"/>
                    <a:pt x="1996" y="1777"/>
                  </a:cubicBezTo>
                  <a:cubicBezTo>
                    <a:pt x="1997" y="1778"/>
                    <a:pt x="1997" y="1778"/>
                    <a:pt x="1997" y="1778"/>
                  </a:cubicBezTo>
                  <a:cubicBezTo>
                    <a:pt x="1997" y="1778"/>
                    <a:pt x="1997" y="1778"/>
                    <a:pt x="1997" y="1778"/>
                  </a:cubicBezTo>
                  <a:cubicBezTo>
                    <a:pt x="1995" y="1801"/>
                    <a:pt x="1992" y="1824"/>
                    <a:pt x="1987" y="1844"/>
                  </a:cubicBezTo>
                  <a:cubicBezTo>
                    <a:pt x="1987" y="1844"/>
                    <a:pt x="1987" y="1844"/>
                    <a:pt x="1987" y="1844"/>
                  </a:cubicBezTo>
                  <a:cubicBezTo>
                    <a:pt x="1987" y="1845"/>
                    <a:pt x="1986" y="1845"/>
                    <a:pt x="1985" y="1845"/>
                  </a:cubicBezTo>
                  <a:cubicBezTo>
                    <a:pt x="1985" y="1845"/>
                    <a:pt x="1985" y="1845"/>
                    <a:pt x="1985" y="1845"/>
                  </a:cubicBezTo>
                  <a:cubicBezTo>
                    <a:pt x="1932" y="1845"/>
                    <a:pt x="1932" y="1845"/>
                    <a:pt x="1932" y="1845"/>
                  </a:cubicBezTo>
                  <a:close/>
                  <a:moveTo>
                    <a:pt x="1984" y="1842"/>
                  </a:moveTo>
                  <a:cubicBezTo>
                    <a:pt x="1989" y="1823"/>
                    <a:pt x="1992" y="1802"/>
                    <a:pt x="1994" y="1780"/>
                  </a:cubicBezTo>
                  <a:cubicBezTo>
                    <a:pt x="1994" y="1780"/>
                    <a:pt x="1994" y="1780"/>
                    <a:pt x="1994" y="1780"/>
                  </a:cubicBezTo>
                  <a:cubicBezTo>
                    <a:pt x="1940" y="1780"/>
                    <a:pt x="1940" y="1780"/>
                    <a:pt x="1940" y="1780"/>
                  </a:cubicBezTo>
                  <a:cubicBezTo>
                    <a:pt x="1940" y="1784"/>
                    <a:pt x="1940" y="1788"/>
                    <a:pt x="1940" y="1793"/>
                  </a:cubicBezTo>
                  <a:cubicBezTo>
                    <a:pt x="1940" y="1793"/>
                    <a:pt x="1940" y="1793"/>
                    <a:pt x="1940" y="1793"/>
                  </a:cubicBezTo>
                  <a:cubicBezTo>
                    <a:pt x="1940" y="1812"/>
                    <a:pt x="1938" y="1828"/>
                    <a:pt x="1934" y="1842"/>
                  </a:cubicBezTo>
                  <a:cubicBezTo>
                    <a:pt x="1934" y="1842"/>
                    <a:pt x="1934" y="1842"/>
                    <a:pt x="1934" y="1842"/>
                  </a:cubicBezTo>
                  <a:cubicBezTo>
                    <a:pt x="1984" y="1842"/>
                    <a:pt x="1984" y="1842"/>
                    <a:pt x="1984" y="1842"/>
                  </a:cubicBezTo>
                  <a:close/>
                  <a:moveTo>
                    <a:pt x="20" y="1845"/>
                  </a:moveTo>
                  <a:cubicBezTo>
                    <a:pt x="19" y="1845"/>
                    <a:pt x="18" y="1845"/>
                    <a:pt x="18" y="1844"/>
                  </a:cubicBezTo>
                  <a:cubicBezTo>
                    <a:pt x="18" y="1844"/>
                    <a:pt x="18" y="1844"/>
                    <a:pt x="18" y="1844"/>
                  </a:cubicBezTo>
                  <a:cubicBezTo>
                    <a:pt x="18" y="1837"/>
                    <a:pt x="18" y="1831"/>
                    <a:pt x="18" y="1824"/>
                  </a:cubicBezTo>
                  <a:cubicBezTo>
                    <a:pt x="18" y="1824"/>
                    <a:pt x="18" y="1824"/>
                    <a:pt x="18" y="1824"/>
                  </a:cubicBezTo>
                  <a:cubicBezTo>
                    <a:pt x="18" y="1809"/>
                    <a:pt x="19" y="1793"/>
                    <a:pt x="19" y="1778"/>
                  </a:cubicBezTo>
                  <a:cubicBezTo>
                    <a:pt x="19" y="1778"/>
                    <a:pt x="19" y="1778"/>
                    <a:pt x="19" y="1778"/>
                  </a:cubicBezTo>
                  <a:cubicBezTo>
                    <a:pt x="20" y="1777"/>
                    <a:pt x="20" y="1777"/>
                    <a:pt x="21" y="1777"/>
                  </a:cubicBezTo>
                  <a:cubicBezTo>
                    <a:pt x="21" y="1777"/>
                    <a:pt x="21" y="1777"/>
                    <a:pt x="21" y="1777"/>
                  </a:cubicBezTo>
                  <a:cubicBezTo>
                    <a:pt x="63" y="1777"/>
                    <a:pt x="63" y="1777"/>
                    <a:pt x="63" y="1777"/>
                  </a:cubicBezTo>
                  <a:cubicBezTo>
                    <a:pt x="64" y="1777"/>
                    <a:pt x="65" y="1777"/>
                    <a:pt x="65" y="1778"/>
                  </a:cubicBezTo>
                  <a:cubicBezTo>
                    <a:pt x="65" y="1778"/>
                    <a:pt x="65" y="1778"/>
                    <a:pt x="65" y="1778"/>
                  </a:cubicBezTo>
                  <a:cubicBezTo>
                    <a:pt x="67" y="1801"/>
                    <a:pt x="72" y="1824"/>
                    <a:pt x="80" y="1843"/>
                  </a:cubicBezTo>
                  <a:cubicBezTo>
                    <a:pt x="80" y="1843"/>
                    <a:pt x="80" y="1843"/>
                    <a:pt x="80" y="1843"/>
                  </a:cubicBezTo>
                  <a:cubicBezTo>
                    <a:pt x="80" y="1844"/>
                    <a:pt x="80" y="1844"/>
                    <a:pt x="80" y="1845"/>
                  </a:cubicBezTo>
                  <a:cubicBezTo>
                    <a:pt x="80" y="1845"/>
                    <a:pt x="80" y="1845"/>
                    <a:pt x="80" y="1845"/>
                  </a:cubicBezTo>
                  <a:cubicBezTo>
                    <a:pt x="79" y="1845"/>
                    <a:pt x="79" y="1845"/>
                    <a:pt x="78" y="1845"/>
                  </a:cubicBezTo>
                  <a:cubicBezTo>
                    <a:pt x="78" y="1845"/>
                    <a:pt x="78" y="1845"/>
                    <a:pt x="78" y="1845"/>
                  </a:cubicBezTo>
                  <a:cubicBezTo>
                    <a:pt x="20" y="1845"/>
                    <a:pt x="20" y="1845"/>
                    <a:pt x="20" y="1845"/>
                  </a:cubicBezTo>
                  <a:close/>
                  <a:moveTo>
                    <a:pt x="76" y="1842"/>
                  </a:moveTo>
                  <a:cubicBezTo>
                    <a:pt x="69" y="1823"/>
                    <a:pt x="65" y="1802"/>
                    <a:pt x="62" y="1780"/>
                  </a:cubicBezTo>
                  <a:cubicBezTo>
                    <a:pt x="62" y="1780"/>
                    <a:pt x="62" y="1780"/>
                    <a:pt x="62" y="1780"/>
                  </a:cubicBezTo>
                  <a:cubicBezTo>
                    <a:pt x="22" y="1780"/>
                    <a:pt x="22" y="1780"/>
                    <a:pt x="22" y="1780"/>
                  </a:cubicBezTo>
                  <a:cubicBezTo>
                    <a:pt x="21" y="1794"/>
                    <a:pt x="21" y="1809"/>
                    <a:pt x="21" y="1824"/>
                  </a:cubicBezTo>
                  <a:cubicBezTo>
                    <a:pt x="21" y="1824"/>
                    <a:pt x="21" y="1824"/>
                    <a:pt x="21" y="1824"/>
                  </a:cubicBezTo>
                  <a:cubicBezTo>
                    <a:pt x="21" y="1830"/>
                    <a:pt x="21" y="1836"/>
                    <a:pt x="21" y="1842"/>
                  </a:cubicBezTo>
                  <a:cubicBezTo>
                    <a:pt x="21" y="1842"/>
                    <a:pt x="21" y="1842"/>
                    <a:pt x="21" y="1842"/>
                  </a:cubicBezTo>
                  <a:cubicBezTo>
                    <a:pt x="76" y="1842"/>
                    <a:pt x="76" y="1842"/>
                    <a:pt x="76" y="1842"/>
                  </a:cubicBezTo>
                  <a:close/>
                  <a:moveTo>
                    <a:pt x="21" y="1780"/>
                  </a:moveTo>
                  <a:cubicBezTo>
                    <a:pt x="21" y="1778"/>
                    <a:pt x="21" y="1778"/>
                    <a:pt x="21" y="1778"/>
                  </a:cubicBezTo>
                  <a:cubicBezTo>
                    <a:pt x="21" y="1780"/>
                    <a:pt x="21" y="1780"/>
                    <a:pt x="21" y="1780"/>
                  </a:cubicBezTo>
                  <a:close/>
                  <a:moveTo>
                    <a:pt x="1936" y="1642"/>
                  </a:moveTo>
                  <a:cubicBezTo>
                    <a:pt x="1936" y="1642"/>
                    <a:pt x="1935" y="1642"/>
                    <a:pt x="1935" y="1641"/>
                  </a:cubicBezTo>
                  <a:cubicBezTo>
                    <a:pt x="1935" y="1641"/>
                    <a:pt x="1935" y="1641"/>
                    <a:pt x="1935" y="1641"/>
                  </a:cubicBezTo>
                  <a:cubicBezTo>
                    <a:pt x="1935" y="1641"/>
                    <a:pt x="1935" y="1641"/>
                    <a:pt x="1935" y="1640"/>
                  </a:cubicBezTo>
                  <a:cubicBezTo>
                    <a:pt x="1935" y="1640"/>
                    <a:pt x="1935" y="1640"/>
                    <a:pt x="1935" y="1640"/>
                  </a:cubicBezTo>
                  <a:cubicBezTo>
                    <a:pt x="1937" y="1619"/>
                    <a:pt x="1940" y="1597"/>
                    <a:pt x="1943" y="1575"/>
                  </a:cubicBezTo>
                  <a:cubicBezTo>
                    <a:pt x="1943" y="1575"/>
                    <a:pt x="1943" y="1575"/>
                    <a:pt x="1943" y="1575"/>
                  </a:cubicBezTo>
                  <a:cubicBezTo>
                    <a:pt x="1943" y="1574"/>
                    <a:pt x="1944" y="1573"/>
                    <a:pt x="1944" y="1573"/>
                  </a:cubicBezTo>
                  <a:cubicBezTo>
                    <a:pt x="1944" y="1573"/>
                    <a:pt x="1944" y="1573"/>
                    <a:pt x="1944" y="1573"/>
                  </a:cubicBezTo>
                  <a:cubicBezTo>
                    <a:pt x="1992" y="1573"/>
                    <a:pt x="1992" y="1573"/>
                    <a:pt x="1992" y="1573"/>
                  </a:cubicBezTo>
                  <a:cubicBezTo>
                    <a:pt x="1992" y="1573"/>
                    <a:pt x="1993" y="1574"/>
                    <a:pt x="1993" y="1575"/>
                  </a:cubicBezTo>
                  <a:cubicBezTo>
                    <a:pt x="1993" y="1575"/>
                    <a:pt x="1993" y="1575"/>
                    <a:pt x="1993" y="1575"/>
                  </a:cubicBezTo>
                  <a:cubicBezTo>
                    <a:pt x="1995" y="1596"/>
                    <a:pt x="1996" y="1618"/>
                    <a:pt x="1997" y="1640"/>
                  </a:cubicBezTo>
                  <a:cubicBezTo>
                    <a:pt x="1997" y="1640"/>
                    <a:pt x="1997" y="1640"/>
                    <a:pt x="1997" y="1640"/>
                  </a:cubicBezTo>
                  <a:cubicBezTo>
                    <a:pt x="1996" y="1640"/>
                    <a:pt x="1996" y="1640"/>
                    <a:pt x="1996" y="1640"/>
                  </a:cubicBezTo>
                  <a:cubicBezTo>
                    <a:pt x="1996" y="1639"/>
                    <a:pt x="1996" y="1639"/>
                    <a:pt x="1996" y="1639"/>
                  </a:cubicBezTo>
                  <a:cubicBezTo>
                    <a:pt x="1996" y="1640"/>
                    <a:pt x="1996" y="1640"/>
                    <a:pt x="1996" y="1640"/>
                  </a:cubicBezTo>
                  <a:cubicBezTo>
                    <a:pt x="1997" y="1640"/>
                    <a:pt x="1997" y="1640"/>
                    <a:pt x="1997" y="1640"/>
                  </a:cubicBezTo>
                  <a:cubicBezTo>
                    <a:pt x="1997" y="1641"/>
                    <a:pt x="1997" y="1641"/>
                    <a:pt x="1997" y="1641"/>
                  </a:cubicBezTo>
                  <a:cubicBezTo>
                    <a:pt x="1997" y="1641"/>
                    <a:pt x="1997" y="1641"/>
                    <a:pt x="1997" y="1641"/>
                  </a:cubicBezTo>
                  <a:cubicBezTo>
                    <a:pt x="1997" y="1642"/>
                    <a:pt x="1996" y="1642"/>
                    <a:pt x="1996" y="1642"/>
                  </a:cubicBezTo>
                  <a:cubicBezTo>
                    <a:pt x="1996" y="1642"/>
                    <a:pt x="1996" y="1642"/>
                    <a:pt x="1996" y="1642"/>
                  </a:cubicBezTo>
                  <a:cubicBezTo>
                    <a:pt x="1936" y="1642"/>
                    <a:pt x="1936" y="1642"/>
                    <a:pt x="1936" y="1642"/>
                  </a:cubicBezTo>
                  <a:close/>
                  <a:moveTo>
                    <a:pt x="1994" y="1639"/>
                  </a:moveTo>
                  <a:cubicBezTo>
                    <a:pt x="1993" y="1618"/>
                    <a:pt x="1992" y="1597"/>
                    <a:pt x="1990" y="1576"/>
                  </a:cubicBezTo>
                  <a:cubicBezTo>
                    <a:pt x="1990" y="1576"/>
                    <a:pt x="1990" y="1576"/>
                    <a:pt x="1990" y="1576"/>
                  </a:cubicBezTo>
                  <a:cubicBezTo>
                    <a:pt x="1946" y="1576"/>
                    <a:pt x="1946" y="1576"/>
                    <a:pt x="1946" y="1576"/>
                  </a:cubicBezTo>
                  <a:cubicBezTo>
                    <a:pt x="1943" y="1598"/>
                    <a:pt x="1940" y="1618"/>
                    <a:pt x="1938" y="1639"/>
                  </a:cubicBezTo>
                  <a:cubicBezTo>
                    <a:pt x="1938" y="1639"/>
                    <a:pt x="1938" y="1639"/>
                    <a:pt x="1938" y="1639"/>
                  </a:cubicBezTo>
                  <a:cubicBezTo>
                    <a:pt x="1994" y="1639"/>
                    <a:pt x="1994" y="1639"/>
                    <a:pt x="1994" y="1639"/>
                  </a:cubicBezTo>
                  <a:close/>
                  <a:moveTo>
                    <a:pt x="24" y="1642"/>
                  </a:moveTo>
                  <a:cubicBezTo>
                    <a:pt x="23" y="1642"/>
                    <a:pt x="22" y="1641"/>
                    <a:pt x="22" y="1641"/>
                  </a:cubicBezTo>
                  <a:cubicBezTo>
                    <a:pt x="22" y="1641"/>
                    <a:pt x="22" y="1641"/>
                    <a:pt x="22" y="1641"/>
                  </a:cubicBezTo>
                  <a:cubicBezTo>
                    <a:pt x="21" y="1619"/>
                    <a:pt x="18" y="1597"/>
                    <a:pt x="16" y="1575"/>
                  </a:cubicBezTo>
                  <a:cubicBezTo>
                    <a:pt x="16" y="1575"/>
                    <a:pt x="16" y="1575"/>
                    <a:pt x="16" y="1575"/>
                  </a:cubicBezTo>
                  <a:cubicBezTo>
                    <a:pt x="16" y="1575"/>
                    <a:pt x="16" y="1574"/>
                    <a:pt x="16" y="1574"/>
                  </a:cubicBezTo>
                  <a:cubicBezTo>
                    <a:pt x="16" y="1574"/>
                    <a:pt x="16" y="1574"/>
                    <a:pt x="16" y="1574"/>
                  </a:cubicBezTo>
                  <a:cubicBezTo>
                    <a:pt x="16" y="1574"/>
                    <a:pt x="17" y="1573"/>
                    <a:pt x="17" y="1573"/>
                  </a:cubicBezTo>
                  <a:cubicBezTo>
                    <a:pt x="17" y="1573"/>
                    <a:pt x="17" y="1573"/>
                    <a:pt x="17" y="1573"/>
                  </a:cubicBezTo>
                  <a:cubicBezTo>
                    <a:pt x="68" y="1573"/>
                    <a:pt x="68" y="1573"/>
                    <a:pt x="68" y="1573"/>
                  </a:cubicBezTo>
                  <a:cubicBezTo>
                    <a:pt x="69" y="1573"/>
                    <a:pt x="69" y="1574"/>
                    <a:pt x="69" y="1574"/>
                  </a:cubicBezTo>
                  <a:cubicBezTo>
                    <a:pt x="69" y="1574"/>
                    <a:pt x="69" y="1574"/>
                    <a:pt x="69" y="1574"/>
                  </a:cubicBezTo>
                  <a:cubicBezTo>
                    <a:pt x="70" y="1574"/>
                    <a:pt x="70" y="1575"/>
                    <a:pt x="70" y="1575"/>
                  </a:cubicBezTo>
                  <a:cubicBezTo>
                    <a:pt x="70" y="1575"/>
                    <a:pt x="70" y="1575"/>
                    <a:pt x="70" y="1575"/>
                  </a:cubicBezTo>
                  <a:cubicBezTo>
                    <a:pt x="67" y="1597"/>
                    <a:pt x="65" y="1619"/>
                    <a:pt x="63" y="1641"/>
                  </a:cubicBezTo>
                  <a:cubicBezTo>
                    <a:pt x="63" y="1641"/>
                    <a:pt x="63" y="1641"/>
                    <a:pt x="63" y="1641"/>
                  </a:cubicBezTo>
                  <a:cubicBezTo>
                    <a:pt x="63" y="1641"/>
                    <a:pt x="63" y="1642"/>
                    <a:pt x="62" y="1642"/>
                  </a:cubicBezTo>
                  <a:cubicBezTo>
                    <a:pt x="62" y="1642"/>
                    <a:pt x="62" y="1642"/>
                    <a:pt x="62" y="1642"/>
                  </a:cubicBezTo>
                  <a:cubicBezTo>
                    <a:pt x="24" y="1642"/>
                    <a:pt x="24" y="1642"/>
                    <a:pt x="24" y="1642"/>
                  </a:cubicBezTo>
                  <a:close/>
                  <a:moveTo>
                    <a:pt x="60" y="1639"/>
                  </a:moveTo>
                  <a:cubicBezTo>
                    <a:pt x="62" y="1618"/>
                    <a:pt x="64" y="1597"/>
                    <a:pt x="67" y="1576"/>
                  </a:cubicBezTo>
                  <a:cubicBezTo>
                    <a:pt x="67" y="1576"/>
                    <a:pt x="67" y="1576"/>
                    <a:pt x="67" y="1576"/>
                  </a:cubicBezTo>
                  <a:cubicBezTo>
                    <a:pt x="19" y="1576"/>
                    <a:pt x="19" y="1576"/>
                    <a:pt x="19" y="1576"/>
                  </a:cubicBezTo>
                  <a:cubicBezTo>
                    <a:pt x="21" y="1597"/>
                    <a:pt x="24" y="1618"/>
                    <a:pt x="25" y="1639"/>
                  </a:cubicBezTo>
                  <a:cubicBezTo>
                    <a:pt x="25" y="1639"/>
                    <a:pt x="25" y="1639"/>
                    <a:pt x="25" y="1639"/>
                  </a:cubicBezTo>
                  <a:cubicBezTo>
                    <a:pt x="60" y="1639"/>
                    <a:pt x="60" y="1639"/>
                    <a:pt x="60" y="1639"/>
                  </a:cubicBezTo>
                  <a:close/>
                  <a:moveTo>
                    <a:pt x="17" y="1576"/>
                  </a:moveTo>
                  <a:cubicBezTo>
                    <a:pt x="17" y="1575"/>
                    <a:pt x="17" y="1575"/>
                    <a:pt x="17" y="1575"/>
                  </a:cubicBezTo>
                  <a:cubicBezTo>
                    <a:pt x="17" y="1576"/>
                    <a:pt x="17" y="1576"/>
                    <a:pt x="17" y="1576"/>
                  </a:cubicBezTo>
                  <a:close/>
                  <a:moveTo>
                    <a:pt x="1950" y="1439"/>
                  </a:moveTo>
                  <a:cubicBezTo>
                    <a:pt x="1949" y="1439"/>
                    <a:pt x="1949" y="1439"/>
                    <a:pt x="1949" y="1438"/>
                  </a:cubicBezTo>
                  <a:cubicBezTo>
                    <a:pt x="1949" y="1438"/>
                    <a:pt x="1949" y="1438"/>
                    <a:pt x="1949" y="1438"/>
                  </a:cubicBezTo>
                  <a:cubicBezTo>
                    <a:pt x="1949" y="1438"/>
                    <a:pt x="1948" y="1438"/>
                    <a:pt x="1948" y="1437"/>
                  </a:cubicBezTo>
                  <a:cubicBezTo>
                    <a:pt x="1948" y="1437"/>
                    <a:pt x="1948" y="1437"/>
                    <a:pt x="1948" y="1437"/>
                  </a:cubicBezTo>
                  <a:cubicBezTo>
                    <a:pt x="1949" y="1426"/>
                    <a:pt x="1949" y="1416"/>
                    <a:pt x="1949" y="1405"/>
                  </a:cubicBezTo>
                  <a:cubicBezTo>
                    <a:pt x="1949" y="1405"/>
                    <a:pt x="1949" y="1405"/>
                    <a:pt x="1949" y="1405"/>
                  </a:cubicBezTo>
                  <a:cubicBezTo>
                    <a:pt x="1949" y="1394"/>
                    <a:pt x="1949" y="1383"/>
                    <a:pt x="1948" y="1372"/>
                  </a:cubicBezTo>
                  <a:cubicBezTo>
                    <a:pt x="1948" y="1372"/>
                    <a:pt x="1948" y="1372"/>
                    <a:pt x="1948" y="1372"/>
                  </a:cubicBezTo>
                  <a:cubicBezTo>
                    <a:pt x="1948" y="1371"/>
                    <a:pt x="1949" y="1371"/>
                    <a:pt x="1949" y="1371"/>
                  </a:cubicBezTo>
                  <a:cubicBezTo>
                    <a:pt x="1949" y="1371"/>
                    <a:pt x="1949" y="1371"/>
                    <a:pt x="1949" y="1371"/>
                  </a:cubicBezTo>
                  <a:cubicBezTo>
                    <a:pt x="1949" y="1370"/>
                    <a:pt x="1949" y="1370"/>
                    <a:pt x="1950" y="1370"/>
                  </a:cubicBezTo>
                  <a:cubicBezTo>
                    <a:pt x="1950" y="1370"/>
                    <a:pt x="1950" y="1370"/>
                    <a:pt x="1950" y="1370"/>
                  </a:cubicBezTo>
                  <a:cubicBezTo>
                    <a:pt x="1984" y="1370"/>
                    <a:pt x="1984" y="1370"/>
                    <a:pt x="1984" y="1370"/>
                  </a:cubicBezTo>
                  <a:cubicBezTo>
                    <a:pt x="1985" y="1370"/>
                    <a:pt x="1985" y="1370"/>
                    <a:pt x="1985" y="1371"/>
                  </a:cubicBezTo>
                  <a:cubicBezTo>
                    <a:pt x="1985" y="1371"/>
                    <a:pt x="1985" y="1371"/>
                    <a:pt x="1985" y="1371"/>
                  </a:cubicBezTo>
                  <a:cubicBezTo>
                    <a:pt x="1986" y="1371"/>
                    <a:pt x="1986" y="1371"/>
                    <a:pt x="1986" y="1372"/>
                  </a:cubicBezTo>
                  <a:cubicBezTo>
                    <a:pt x="1986" y="1372"/>
                    <a:pt x="1986" y="1372"/>
                    <a:pt x="1986" y="1372"/>
                  </a:cubicBezTo>
                  <a:cubicBezTo>
                    <a:pt x="1985" y="1389"/>
                    <a:pt x="1985" y="1407"/>
                    <a:pt x="1985" y="1425"/>
                  </a:cubicBezTo>
                  <a:cubicBezTo>
                    <a:pt x="1985" y="1425"/>
                    <a:pt x="1985" y="1425"/>
                    <a:pt x="1985" y="1425"/>
                  </a:cubicBezTo>
                  <a:cubicBezTo>
                    <a:pt x="1985" y="1425"/>
                    <a:pt x="1985" y="1426"/>
                    <a:pt x="1985" y="1426"/>
                  </a:cubicBezTo>
                  <a:cubicBezTo>
                    <a:pt x="1985" y="1426"/>
                    <a:pt x="1985" y="1426"/>
                    <a:pt x="1985" y="1426"/>
                  </a:cubicBezTo>
                  <a:cubicBezTo>
                    <a:pt x="1985" y="1430"/>
                    <a:pt x="1985" y="1433"/>
                    <a:pt x="1985" y="1437"/>
                  </a:cubicBezTo>
                  <a:cubicBezTo>
                    <a:pt x="1985" y="1437"/>
                    <a:pt x="1985" y="1437"/>
                    <a:pt x="1985" y="1437"/>
                  </a:cubicBezTo>
                  <a:cubicBezTo>
                    <a:pt x="1985" y="1438"/>
                    <a:pt x="1985" y="1438"/>
                    <a:pt x="1984" y="1438"/>
                  </a:cubicBezTo>
                  <a:cubicBezTo>
                    <a:pt x="1984" y="1438"/>
                    <a:pt x="1984" y="1438"/>
                    <a:pt x="1984" y="1438"/>
                  </a:cubicBezTo>
                  <a:cubicBezTo>
                    <a:pt x="1984" y="1439"/>
                    <a:pt x="1984" y="1439"/>
                    <a:pt x="1983" y="1439"/>
                  </a:cubicBezTo>
                  <a:cubicBezTo>
                    <a:pt x="1983" y="1439"/>
                    <a:pt x="1983" y="1439"/>
                    <a:pt x="1983" y="1439"/>
                  </a:cubicBezTo>
                  <a:cubicBezTo>
                    <a:pt x="1950" y="1439"/>
                    <a:pt x="1950" y="1439"/>
                    <a:pt x="1950" y="1439"/>
                  </a:cubicBezTo>
                  <a:close/>
                  <a:moveTo>
                    <a:pt x="1982" y="1436"/>
                  </a:moveTo>
                  <a:cubicBezTo>
                    <a:pt x="1982" y="1432"/>
                    <a:pt x="1982" y="1429"/>
                    <a:pt x="1982" y="1426"/>
                  </a:cubicBezTo>
                  <a:cubicBezTo>
                    <a:pt x="1982" y="1426"/>
                    <a:pt x="1982" y="1426"/>
                    <a:pt x="1982" y="1426"/>
                  </a:cubicBezTo>
                  <a:cubicBezTo>
                    <a:pt x="1982" y="1426"/>
                    <a:pt x="1982" y="1425"/>
                    <a:pt x="1982" y="1425"/>
                  </a:cubicBezTo>
                  <a:cubicBezTo>
                    <a:pt x="1982" y="1425"/>
                    <a:pt x="1982" y="1425"/>
                    <a:pt x="1982" y="1425"/>
                  </a:cubicBezTo>
                  <a:cubicBezTo>
                    <a:pt x="1982" y="1408"/>
                    <a:pt x="1982" y="1390"/>
                    <a:pt x="1983" y="1373"/>
                  </a:cubicBezTo>
                  <a:cubicBezTo>
                    <a:pt x="1983" y="1373"/>
                    <a:pt x="1983" y="1373"/>
                    <a:pt x="1983" y="1373"/>
                  </a:cubicBezTo>
                  <a:cubicBezTo>
                    <a:pt x="1951" y="1373"/>
                    <a:pt x="1951" y="1373"/>
                    <a:pt x="1951" y="1373"/>
                  </a:cubicBezTo>
                  <a:cubicBezTo>
                    <a:pt x="1952" y="1384"/>
                    <a:pt x="1952" y="1394"/>
                    <a:pt x="1952" y="1405"/>
                  </a:cubicBezTo>
                  <a:cubicBezTo>
                    <a:pt x="1952" y="1405"/>
                    <a:pt x="1952" y="1405"/>
                    <a:pt x="1952" y="1405"/>
                  </a:cubicBezTo>
                  <a:cubicBezTo>
                    <a:pt x="1952" y="1415"/>
                    <a:pt x="1952" y="1425"/>
                    <a:pt x="1951" y="1436"/>
                  </a:cubicBezTo>
                  <a:cubicBezTo>
                    <a:pt x="1951" y="1436"/>
                    <a:pt x="1951" y="1436"/>
                    <a:pt x="1951" y="1436"/>
                  </a:cubicBezTo>
                  <a:cubicBezTo>
                    <a:pt x="1982" y="1436"/>
                    <a:pt x="1982" y="1436"/>
                    <a:pt x="1982" y="1436"/>
                  </a:cubicBezTo>
                  <a:close/>
                  <a:moveTo>
                    <a:pt x="15" y="1439"/>
                  </a:moveTo>
                  <a:cubicBezTo>
                    <a:pt x="15" y="1439"/>
                    <a:pt x="14" y="1439"/>
                    <a:pt x="14" y="1438"/>
                  </a:cubicBezTo>
                  <a:cubicBezTo>
                    <a:pt x="14" y="1438"/>
                    <a:pt x="14" y="1438"/>
                    <a:pt x="14" y="1438"/>
                  </a:cubicBezTo>
                  <a:cubicBezTo>
                    <a:pt x="14" y="1438"/>
                    <a:pt x="14" y="1437"/>
                    <a:pt x="14" y="1437"/>
                  </a:cubicBezTo>
                  <a:cubicBezTo>
                    <a:pt x="14" y="1437"/>
                    <a:pt x="14" y="1437"/>
                    <a:pt x="14" y="1437"/>
                  </a:cubicBezTo>
                  <a:cubicBezTo>
                    <a:pt x="16" y="1415"/>
                    <a:pt x="18" y="1393"/>
                    <a:pt x="20" y="1372"/>
                  </a:cubicBezTo>
                  <a:cubicBezTo>
                    <a:pt x="20" y="1372"/>
                    <a:pt x="20" y="1372"/>
                    <a:pt x="20" y="1372"/>
                  </a:cubicBezTo>
                  <a:cubicBezTo>
                    <a:pt x="20" y="1371"/>
                    <a:pt x="21" y="1370"/>
                    <a:pt x="22" y="1370"/>
                  </a:cubicBezTo>
                  <a:cubicBezTo>
                    <a:pt x="22" y="1370"/>
                    <a:pt x="22" y="1370"/>
                    <a:pt x="22" y="1370"/>
                  </a:cubicBezTo>
                  <a:cubicBezTo>
                    <a:pt x="73" y="1370"/>
                    <a:pt x="73" y="1370"/>
                    <a:pt x="73" y="1370"/>
                  </a:cubicBezTo>
                  <a:cubicBezTo>
                    <a:pt x="74" y="1370"/>
                    <a:pt x="74" y="1371"/>
                    <a:pt x="74" y="1372"/>
                  </a:cubicBezTo>
                  <a:cubicBezTo>
                    <a:pt x="74" y="1372"/>
                    <a:pt x="74" y="1372"/>
                    <a:pt x="74" y="1372"/>
                  </a:cubicBezTo>
                  <a:cubicBezTo>
                    <a:pt x="75" y="1394"/>
                    <a:pt x="76" y="1415"/>
                    <a:pt x="76" y="1437"/>
                  </a:cubicBezTo>
                  <a:cubicBezTo>
                    <a:pt x="76" y="1437"/>
                    <a:pt x="76" y="1437"/>
                    <a:pt x="76" y="1437"/>
                  </a:cubicBezTo>
                  <a:cubicBezTo>
                    <a:pt x="76" y="1438"/>
                    <a:pt x="76" y="1438"/>
                    <a:pt x="76" y="1438"/>
                  </a:cubicBezTo>
                  <a:cubicBezTo>
                    <a:pt x="76" y="1438"/>
                    <a:pt x="76" y="1438"/>
                    <a:pt x="76" y="1438"/>
                  </a:cubicBezTo>
                  <a:cubicBezTo>
                    <a:pt x="75" y="1439"/>
                    <a:pt x="75" y="1439"/>
                    <a:pt x="75" y="1439"/>
                  </a:cubicBezTo>
                  <a:cubicBezTo>
                    <a:pt x="75" y="1439"/>
                    <a:pt x="75" y="1439"/>
                    <a:pt x="75" y="1439"/>
                  </a:cubicBezTo>
                  <a:cubicBezTo>
                    <a:pt x="15" y="1439"/>
                    <a:pt x="15" y="1439"/>
                    <a:pt x="15" y="1439"/>
                  </a:cubicBezTo>
                  <a:close/>
                  <a:moveTo>
                    <a:pt x="73" y="1436"/>
                  </a:moveTo>
                  <a:cubicBezTo>
                    <a:pt x="73" y="1415"/>
                    <a:pt x="72" y="1394"/>
                    <a:pt x="72" y="1373"/>
                  </a:cubicBezTo>
                  <a:cubicBezTo>
                    <a:pt x="72" y="1373"/>
                    <a:pt x="72" y="1373"/>
                    <a:pt x="72" y="1373"/>
                  </a:cubicBezTo>
                  <a:cubicBezTo>
                    <a:pt x="23" y="1373"/>
                    <a:pt x="23" y="1373"/>
                    <a:pt x="23" y="1373"/>
                  </a:cubicBezTo>
                  <a:cubicBezTo>
                    <a:pt x="21" y="1394"/>
                    <a:pt x="19" y="1414"/>
                    <a:pt x="17" y="1436"/>
                  </a:cubicBezTo>
                  <a:cubicBezTo>
                    <a:pt x="17" y="1436"/>
                    <a:pt x="17" y="1436"/>
                    <a:pt x="17" y="1436"/>
                  </a:cubicBezTo>
                  <a:cubicBezTo>
                    <a:pt x="73" y="1436"/>
                    <a:pt x="73" y="1436"/>
                    <a:pt x="73" y="1436"/>
                  </a:cubicBezTo>
                  <a:close/>
                  <a:moveTo>
                    <a:pt x="22" y="1373"/>
                  </a:moveTo>
                  <a:cubicBezTo>
                    <a:pt x="22" y="1372"/>
                    <a:pt x="22" y="1372"/>
                    <a:pt x="22" y="1372"/>
                  </a:cubicBezTo>
                  <a:cubicBezTo>
                    <a:pt x="22" y="1373"/>
                    <a:pt x="22" y="1373"/>
                    <a:pt x="22" y="1373"/>
                  </a:cubicBezTo>
                  <a:close/>
                  <a:moveTo>
                    <a:pt x="1944" y="1235"/>
                  </a:moveTo>
                  <a:cubicBezTo>
                    <a:pt x="1944" y="1234"/>
                    <a:pt x="1944" y="1234"/>
                    <a:pt x="1944" y="1234"/>
                  </a:cubicBezTo>
                  <a:cubicBezTo>
                    <a:pt x="1945" y="1234"/>
                    <a:pt x="1945" y="1234"/>
                    <a:pt x="1945" y="1234"/>
                  </a:cubicBezTo>
                  <a:cubicBezTo>
                    <a:pt x="1944" y="1234"/>
                    <a:pt x="1944" y="1234"/>
                    <a:pt x="1944" y="1234"/>
                  </a:cubicBezTo>
                  <a:cubicBezTo>
                    <a:pt x="1944" y="1235"/>
                    <a:pt x="1944" y="1235"/>
                    <a:pt x="1944" y="1235"/>
                  </a:cubicBezTo>
                  <a:cubicBezTo>
                    <a:pt x="1943" y="1235"/>
                    <a:pt x="1942" y="1235"/>
                    <a:pt x="1942" y="1234"/>
                  </a:cubicBezTo>
                  <a:cubicBezTo>
                    <a:pt x="1942" y="1234"/>
                    <a:pt x="1942" y="1234"/>
                    <a:pt x="1942" y="1234"/>
                  </a:cubicBezTo>
                  <a:cubicBezTo>
                    <a:pt x="1941" y="1220"/>
                    <a:pt x="1940" y="1206"/>
                    <a:pt x="1938" y="1193"/>
                  </a:cubicBezTo>
                  <a:cubicBezTo>
                    <a:pt x="1938" y="1193"/>
                    <a:pt x="1938" y="1193"/>
                    <a:pt x="1938" y="1193"/>
                  </a:cubicBezTo>
                  <a:cubicBezTo>
                    <a:pt x="1937" y="1185"/>
                    <a:pt x="1937" y="1177"/>
                    <a:pt x="1936" y="1169"/>
                  </a:cubicBezTo>
                  <a:cubicBezTo>
                    <a:pt x="1936" y="1169"/>
                    <a:pt x="1936" y="1169"/>
                    <a:pt x="1936" y="1169"/>
                  </a:cubicBezTo>
                  <a:cubicBezTo>
                    <a:pt x="1936" y="1168"/>
                    <a:pt x="1936" y="1168"/>
                    <a:pt x="1936" y="1167"/>
                  </a:cubicBezTo>
                  <a:cubicBezTo>
                    <a:pt x="1936" y="1167"/>
                    <a:pt x="1936" y="1167"/>
                    <a:pt x="1936" y="1167"/>
                  </a:cubicBezTo>
                  <a:cubicBezTo>
                    <a:pt x="1936" y="1167"/>
                    <a:pt x="1937" y="1167"/>
                    <a:pt x="1937" y="1167"/>
                  </a:cubicBezTo>
                  <a:cubicBezTo>
                    <a:pt x="1937" y="1167"/>
                    <a:pt x="1937" y="1167"/>
                    <a:pt x="1937" y="1167"/>
                  </a:cubicBezTo>
                  <a:cubicBezTo>
                    <a:pt x="1992" y="1167"/>
                    <a:pt x="1992" y="1167"/>
                    <a:pt x="1992" y="1167"/>
                  </a:cubicBezTo>
                  <a:cubicBezTo>
                    <a:pt x="1993" y="1167"/>
                    <a:pt x="1993" y="1168"/>
                    <a:pt x="1993" y="1168"/>
                  </a:cubicBezTo>
                  <a:cubicBezTo>
                    <a:pt x="1993" y="1168"/>
                    <a:pt x="1993" y="1168"/>
                    <a:pt x="1993" y="1168"/>
                  </a:cubicBezTo>
                  <a:cubicBezTo>
                    <a:pt x="1993" y="1173"/>
                    <a:pt x="1993" y="1177"/>
                    <a:pt x="1993" y="1181"/>
                  </a:cubicBezTo>
                  <a:cubicBezTo>
                    <a:pt x="1993" y="1181"/>
                    <a:pt x="1993" y="1181"/>
                    <a:pt x="1993" y="1181"/>
                  </a:cubicBezTo>
                  <a:cubicBezTo>
                    <a:pt x="1993" y="1199"/>
                    <a:pt x="1993" y="1216"/>
                    <a:pt x="1992" y="1234"/>
                  </a:cubicBezTo>
                  <a:cubicBezTo>
                    <a:pt x="1992" y="1234"/>
                    <a:pt x="1992" y="1234"/>
                    <a:pt x="1992" y="1234"/>
                  </a:cubicBezTo>
                  <a:cubicBezTo>
                    <a:pt x="1992" y="1235"/>
                    <a:pt x="1992" y="1235"/>
                    <a:pt x="1991" y="1235"/>
                  </a:cubicBezTo>
                  <a:cubicBezTo>
                    <a:pt x="1991" y="1235"/>
                    <a:pt x="1991" y="1235"/>
                    <a:pt x="1991" y="1235"/>
                  </a:cubicBezTo>
                  <a:cubicBezTo>
                    <a:pt x="1944" y="1235"/>
                    <a:pt x="1944" y="1235"/>
                    <a:pt x="1944" y="1235"/>
                  </a:cubicBezTo>
                  <a:close/>
                  <a:moveTo>
                    <a:pt x="1989" y="1232"/>
                  </a:moveTo>
                  <a:cubicBezTo>
                    <a:pt x="1990" y="1215"/>
                    <a:pt x="1990" y="1198"/>
                    <a:pt x="1990" y="1181"/>
                  </a:cubicBezTo>
                  <a:cubicBezTo>
                    <a:pt x="1990" y="1181"/>
                    <a:pt x="1990" y="1181"/>
                    <a:pt x="1990" y="1181"/>
                  </a:cubicBezTo>
                  <a:cubicBezTo>
                    <a:pt x="1990" y="1177"/>
                    <a:pt x="1990" y="1174"/>
                    <a:pt x="1990" y="1170"/>
                  </a:cubicBezTo>
                  <a:cubicBezTo>
                    <a:pt x="1990" y="1170"/>
                    <a:pt x="1990" y="1170"/>
                    <a:pt x="1990" y="1170"/>
                  </a:cubicBezTo>
                  <a:cubicBezTo>
                    <a:pt x="1939" y="1170"/>
                    <a:pt x="1939" y="1170"/>
                    <a:pt x="1939" y="1170"/>
                  </a:cubicBezTo>
                  <a:cubicBezTo>
                    <a:pt x="1940" y="1177"/>
                    <a:pt x="1940" y="1185"/>
                    <a:pt x="1941" y="1192"/>
                  </a:cubicBezTo>
                  <a:cubicBezTo>
                    <a:pt x="1941" y="1192"/>
                    <a:pt x="1941" y="1192"/>
                    <a:pt x="1941" y="1192"/>
                  </a:cubicBezTo>
                  <a:cubicBezTo>
                    <a:pt x="1943" y="1206"/>
                    <a:pt x="1944" y="1219"/>
                    <a:pt x="1945" y="1232"/>
                  </a:cubicBezTo>
                  <a:cubicBezTo>
                    <a:pt x="1945" y="1232"/>
                    <a:pt x="1945" y="1232"/>
                    <a:pt x="1945" y="1232"/>
                  </a:cubicBezTo>
                  <a:cubicBezTo>
                    <a:pt x="1989" y="1232"/>
                    <a:pt x="1989" y="1232"/>
                    <a:pt x="1989" y="1232"/>
                  </a:cubicBezTo>
                  <a:close/>
                  <a:moveTo>
                    <a:pt x="31" y="1235"/>
                  </a:moveTo>
                  <a:cubicBezTo>
                    <a:pt x="30" y="1235"/>
                    <a:pt x="30" y="1235"/>
                    <a:pt x="30" y="1235"/>
                  </a:cubicBezTo>
                  <a:cubicBezTo>
                    <a:pt x="30" y="1235"/>
                    <a:pt x="30" y="1235"/>
                    <a:pt x="30" y="1235"/>
                  </a:cubicBezTo>
                  <a:cubicBezTo>
                    <a:pt x="29" y="1235"/>
                    <a:pt x="29" y="1234"/>
                    <a:pt x="29" y="1234"/>
                  </a:cubicBezTo>
                  <a:cubicBezTo>
                    <a:pt x="29" y="1234"/>
                    <a:pt x="29" y="1234"/>
                    <a:pt x="29" y="1234"/>
                  </a:cubicBezTo>
                  <a:cubicBezTo>
                    <a:pt x="30" y="1212"/>
                    <a:pt x="31" y="1190"/>
                    <a:pt x="31" y="1168"/>
                  </a:cubicBezTo>
                  <a:cubicBezTo>
                    <a:pt x="31" y="1168"/>
                    <a:pt x="31" y="1168"/>
                    <a:pt x="31" y="1168"/>
                  </a:cubicBezTo>
                  <a:cubicBezTo>
                    <a:pt x="31" y="1168"/>
                    <a:pt x="32" y="1167"/>
                    <a:pt x="33" y="1167"/>
                  </a:cubicBezTo>
                  <a:cubicBezTo>
                    <a:pt x="33" y="1167"/>
                    <a:pt x="33" y="1167"/>
                    <a:pt x="33" y="1167"/>
                  </a:cubicBezTo>
                  <a:cubicBezTo>
                    <a:pt x="81" y="1167"/>
                    <a:pt x="81" y="1167"/>
                    <a:pt x="81" y="1167"/>
                  </a:cubicBezTo>
                  <a:cubicBezTo>
                    <a:pt x="81" y="1168"/>
                    <a:pt x="81" y="1168"/>
                    <a:pt x="81" y="1168"/>
                  </a:cubicBezTo>
                  <a:cubicBezTo>
                    <a:pt x="81" y="1167"/>
                    <a:pt x="81" y="1167"/>
                    <a:pt x="81" y="1167"/>
                  </a:cubicBezTo>
                  <a:cubicBezTo>
                    <a:pt x="82" y="1167"/>
                    <a:pt x="82" y="1167"/>
                    <a:pt x="82" y="1167"/>
                  </a:cubicBezTo>
                  <a:cubicBezTo>
                    <a:pt x="82" y="1167"/>
                    <a:pt x="82" y="1167"/>
                    <a:pt x="82" y="1167"/>
                  </a:cubicBezTo>
                  <a:cubicBezTo>
                    <a:pt x="83" y="1168"/>
                    <a:pt x="83" y="1168"/>
                    <a:pt x="83" y="1169"/>
                  </a:cubicBezTo>
                  <a:cubicBezTo>
                    <a:pt x="83" y="1169"/>
                    <a:pt x="83" y="1169"/>
                    <a:pt x="83" y="1169"/>
                  </a:cubicBezTo>
                  <a:cubicBezTo>
                    <a:pt x="82" y="1180"/>
                    <a:pt x="81" y="1192"/>
                    <a:pt x="79" y="1204"/>
                  </a:cubicBezTo>
                  <a:cubicBezTo>
                    <a:pt x="79" y="1204"/>
                    <a:pt x="79" y="1204"/>
                    <a:pt x="79" y="1204"/>
                  </a:cubicBezTo>
                  <a:cubicBezTo>
                    <a:pt x="78" y="1214"/>
                    <a:pt x="77" y="1224"/>
                    <a:pt x="76" y="1234"/>
                  </a:cubicBezTo>
                  <a:cubicBezTo>
                    <a:pt x="76" y="1234"/>
                    <a:pt x="76" y="1234"/>
                    <a:pt x="76" y="1234"/>
                  </a:cubicBezTo>
                  <a:cubicBezTo>
                    <a:pt x="76" y="1235"/>
                    <a:pt x="76" y="1235"/>
                    <a:pt x="75" y="1235"/>
                  </a:cubicBezTo>
                  <a:cubicBezTo>
                    <a:pt x="75" y="1235"/>
                    <a:pt x="75" y="1235"/>
                    <a:pt x="75" y="1235"/>
                  </a:cubicBezTo>
                  <a:cubicBezTo>
                    <a:pt x="31" y="1235"/>
                    <a:pt x="31" y="1235"/>
                    <a:pt x="31" y="1235"/>
                  </a:cubicBezTo>
                  <a:close/>
                  <a:moveTo>
                    <a:pt x="73" y="1232"/>
                  </a:moveTo>
                  <a:cubicBezTo>
                    <a:pt x="74" y="1223"/>
                    <a:pt x="75" y="1213"/>
                    <a:pt x="76" y="1204"/>
                  </a:cubicBezTo>
                  <a:cubicBezTo>
                    <a:pt x="76" y="1204"/>
                    <a:pt x="76" y="1204"/>
                    <a:pt x="76" y="1204"/>
                  </a:cubicBezTo>
                  <a:cubicBezTo>
                    <a:pt x="78" y="1192"/>
                    <a:pt x="79" y="1181"/>
                    <a:pt x="80" y="1170"/>
                  </a:cubicBezTo>
                  <a:cubicBezTo>
                    <a:pt x="80" y="1170"/>
                    <a:pt x="80" y="1170"/>
                    <a:pt x="80" y="1170"/>
                  </a:cubicBezTo>
                  <a:cubicBezTo>
                    <a:pt x="34" y="1170"/>
                    <a:pt x="34" y="1170"/>
                    <a:pt x="34" y="1170"/>
                  </a:cubicBezTo>
                  <a:cubicBezTo>
                    <a:pt x="34" y="1190"/>
                    <a:pt x="33" y="1211"/>
                    <a:pt x="32" y="1232"/>
                  </a:cubicBezTo>
                  <a:cubicBezTo>
                    <a:pt x="32" y="1232"/>
                    <a:pt x="32" y="1232"/>
                    <a:pt x="32" y="1232"/>
                  </a:cubicBezTo>
                  <a:cubicBezTo>
                    <a:pt x="73" y="1232"/>
                    <a:pt x="73" y="1232"/>
                    <a:pt x="73" y="1232"/>
                  </a:cubicBezTo>
                  <a:close/>
                  <a:moveTo>
                    <a:pt x="1926" y="1032"/>
                  </a:moveTo>
                  <a:cubicBezTo>
                    <a:pt x="1925" y="1032"/>
                    <a:pt x="1924" y="1031"/>
                    <a:pt x="1924" y="1031"/>
                  </a:cubicBezTo>
                  <a:cubicBezTo>
                    <a:pt x="1924" y="1031"/>
                    <a:pt x="1924" y="1031"/>
                    <a:pt x="1924" y="1031"/>
                  </a:cubicBezTo>
                  <a:cubicBezTo>
                    <a:pt x="1923" y="1009"/>
                    <a:pt x="1922" y="987"/>
                    <a:pt x="1921" y="965"/>
                  </a:cubicBezTo>
                  <a:cubicBezTo>
                    <a:pt x="1921" y="965"/>
                    <a:pt x="1921" y="965"/>
                    <a:pt x="1921" y="965"/>
                  </a:cubicBezTo>
                  <a:cubicBezTo>
                    <a:pt x="1921" y="965"/>
                    <a:pt x="1921" y="964"/>
                    <a:pt x="1921" y="964"/>
                  </a:cubicBezTo>
                  <a:cubicBezTo>
                    <a:pt x="1921" y="964"/>
                    <a:pt x="1921" y="964"/>
                    <a:pt x="1921" y="964"/>
                  </a:cubicBezTo>
                  <a:cubicBezTo>
                    <a:pt x="1922" y="964"/>
                    <a:pt x="1922" y="964"/>
                    <a:pt x="1922" y="964"/>
                  </a:cubicBezTo>
                  <a:cubicBezTo>
                    <a:pt x="1922" y="964"/>
                    <a:pt x="1922" y="964"/>
                    <a:pt x="1922" y="964"/>
                  </a:cubicBezTo>
                  <a:cubicBezTo>
                    <a:pt x="1975" y="964"/>
                    <a:pt x="1975" y="964"/>
                    <a:pt x="1975" y="964"/>
                  </a:cubicBezTo>
                  <a:cubicBezTo>
                    <a:pt x="1976" y="964"/>
                    <a:pt x="1977" y="964"/>
                    <a:pt x="1977" y="965"/>
                  </a:cubicBezTo>
                  <a:cubicBezTo>
                    <a:pt x="1977" y="965"/>
                    <a:pt x="1977" y="965"/>
                    <a:pt x="1977" y="965"/>
                  </a:cubicBezTo>
                  <a:cubicBezTo>
                    <a:pt x="1978" y="987"/>
                    <a:pt x="1981" y="1008"/>
                    <a:pt x="1983" y="1030"/>
                  </a:cubicBezTo>
                  <a:cubicBezTo>
                    <a:pt x="1983" y="1030"/>
                    <a:pt x="1983" y="1030"/>
                    <a:pt x="1983" y="1030"/>
                  </a:cubicBezTo>
                  <a:cubicBezTo>
                    <a:pt x="1981" y="1031"/>
                    <a:pt x="1981" y="1031"/>
                    <a:pt x="1981" y="1031"/>
                  </a:cubicBezTo>
                  <a:cubicBezTo>
                    <a:pt x="1981" y="1029"/>
                    <a:pt x="1981" y="1029"/>
                    <a:pt x="1981" y="1029"/>
                  </a:cubicBezTo>
                  <a:cubicBezTo>
                    <a:pt x="1981" y="1031"/>
                    <a:pt x="1981" y="1031"/>
                    <a:pt x="1981" y="1031"/>
                  </a:cubicBezTo>
                  <a:cubicBezTo>
                    <a:pt x="1983" y="1030"/>
                    <a:pt x="1983" y="1030"/>
                    <a:pt x="1983" y="1030"/>
                  </a:cubicBezTo>
                  <a:cubicBezTo>
                    <a:pt x="1983" y="1031"/>
                    <a:pt x="1983" y="1031"/>
                    <a:pt x="1982" y="1032"/>
                  </a:cubicBezTo>
                  <a:cubicBezTo>
                    <a:pt x="1982" y="1032"/>
                    <a:pt x="1982" y="1032"/>
                    <a:pt x="1982" y="1032"/>
                  </a:cubicBezTo>
                  <a:cubicBezTo>
                    <a:pt x="1982" y="1032"/>
                    <a:pt x="1982" y="1032"/>
                    <a:pt x="1981" y="1032"/>
                  </a:cubicBezTo>
                  <a:cubicBezTo>
                    <a:pt x="1981" y="1032"/>
                    <a:pt x="1981" y="1032"/>
                    <a:pt x="1981" y="1032"/>
                  </a:cubicBezTo>
                  <a:cubicBezTo>
                    <a:pt x="1926" y="1032"/>
                    <a:pt x="1926" y="1032"/>
                    <a:pt x="1926" y="1032"/>
                  </a:cubicBezTo>
                  <a:close/>
                  <a:moveTo>
                    <a:pt x="1980" y="1029"/>
                  </a:moveTo>
                  <a:cubicBezTo>
                    <a:pt x="1978" y="1008"/>
                    <a:pt x="1975" y="987"/>
                    <a:pt x="1974" y="967"/>
                  </a:cubicBezTo>
                  <a:cubicBezTo>
                    <a:pt x="1974" y="967"/>
                    <a:pt x="1974" y="967"/>
                    <a:pt x="1974" y="967"/>
                  </a:cubicBezTo>
                  <a:cubicBezTo>
                    <a:pt x="1924" y="967"/>
                    <a:pt x="1924" y="967"/>
                    <a:pt x="1924" y="967"/>
                  </a:cubicBezTo>
                  <a:cubicBezTo>
                    <a:pt x="1925" y="987"/>
                    <a:pt x="1926" y="1008"/>
                    <a:pt x="1927" y="1029"/>
                  </a:cubicBezTo>
                  <a:cubicBezTo>
                    <a:pt x="1927" y="1029"/>
                    <a:pt x="1927" y="1029"/>
                    <a:pt x="1927" y="1029"/>
                  </a:cubicBezTo>
                  <a:cubicBezTo>
                    <a:pt x="1980" y="1029"/>
                    <a:pt x="1980" y="1029"/>
                    <a:pt x="1980" y="1029"/>
                  </a:cubicBezTo>
                  <a:close/>
                  <a:moveTo>
                    <a:pt x="31" y="1032"/>
                  </a:moveTo>
                  <a:cubicBezTo>
                    <a:pt x="30" y="1032"/>
                    <a:pt x="30" y="1031"/>
                    <a:pt x="30" y="1031"/>
                  </a:cubicBezTo>
                  <a:cubicBezTo>
                    <a:pt x="30" y="1031"/>
                    <a:pt x="30" y="1031"/>
                    <a:pt x="30" y="1031"/>
                  </a:cubicBezTo>
                  <a:cubicBezTo>
                    <a:pt x="29" y="1009"/>
                    <a:pt x="28" y="987"/>
                    <a:pt x="27" y="965"/>
                  </a:cubicBezTo>
                  <a:cubicBezTo>
                    <a:pt x="27" y="965"/>
                    <a:pt x="27" y="965"/>
                    <a:pt x="27" y="965"/>
                  </a:cubicBezTo>
                  <a:cubicBezTo>
                    <a:pt x="27" y="965"/>
                    <a:pt x="27" y="964"/>
                    <a:pt x="27" y="964"/>
                  </a:cubicBezTo>
                  <a:cubicBezTo>
                    <a:pt x="27" y="964"/>
                    <a:pt x="27" y="964"/>
                    <a:pt x="27" y="964"/>
                  </a:cubicBezTo>
                  <a:cubicBezTo>
                    <a:pt x="27" y="964"/>
                    <a:pt x="28" y="964"/>
                    <a:pt x="28" y="964"/>
                  </a:cubicBezTo>
                  <a:cubicBezTo>
                    <a:pt x="28" y="964"/>
                    <a:pt x="28" y="964"/>
                    <a:pt x="28" y="964"/>
                  </a:cubicBezTo>
                  <a:cubicBezTo>
                    <a:pt x="74" y="964"/>
                    <a:pt x="74" y="964"/>
                    <a:pt x="74" y="964"/>
                  </a:cubicBezTo>
                  <a:cubicBezTo>
                    <a:pt x="74" y="964"/>
                    <a:pt x="75" y="964"/>
                    <a:pt x="75" y="965"/>
                  </a:cubicBezTo>
                  <a:cubicBezTo>
                    <a:pt x="75" y="965"/>
                    <a:pt x="75" y="965"/>
                    <a:pt x="75" y="965"/>
                  </a:cubicBezTo>
                  <a:cubicBezTo>
                    <a:pt x="77" y="987"/>
                    <a:pt x="80" y="1009"/>
                    <a:pt x="81" y="1031"/>
                  </a:cubicBezTo>
                  <a:cubicBezTo>
                    <a:pt x="81" y="1031"/>
                    <a:pt x="81" y="1031"/>
                    <a:pt x="81" y="1031"/>
                  </a:cubicBezTo>
                  <a:cubicBezTo>
                    <a:pt x="81" y="1031"/>
                    <a:pt x="81" y="1031"/>
                    <a:pt x="81" y="1032"/>
                  </a:cubicBezTo>
                  <a:cubicBezTo>
                    <a:pt x="81" y="1032"/>
                    <a:pt x="81" y="1032"/>
                    <a:pt x="81" y="1032"/>
                  </a:cubicBezTo>
                  <a:cubicBezTo>
                    <a:pt x="81" y="1032"/>
                    <a:pt x="80" y="1032"/>
                    <a:pt x="80" y="1032"/>
                  </a:cubicBezTo>
                  <a:cubicBezTo>
                    <a:pt x="80" y="1032"/>
                    <a:pt x="80" y="1032"/>
                    <a:pt x="80" y="1032"/>
                  </a:cubicBezTo>
                  <a:cubicBezTo>
                    <a:pt x="31" y="1032"/>
                    <a:pt x="31" y="1032"/>
                    <a:pt x="31" y="1032"/>
                  </a:cubicBezTo>
                  <a:close/>
                  <a:moveTo>
                    <a:pt x="78" y="1029"/>
                  </a:moveTo>
                  <a:cubicBezTo>
                    <a:pt x="77" y="1008"/>
                    <a:pt x="75" y="988"/>
                    <a:pt x="72" y="967"/>
                  </a:cubicBezTo>
                  <a:cubicBezTo>
                    <a:pt x="72" y="967"/>
                    <a:pt x="72" y="967"/>
                    <a:pt x="72" y="967"/>
                  </a:cubicBezTo>
                  <a:cubicBezTo>
                    <a:pt x="30" y="967"/>
                    <a:pt x="30" y="967"/>
                    <a:pt x="30" y="967"/>
                  </a:cubicBezTo>
                  <a:cubicBezTo>
                    <a:pt x="31" y="987"/>
                    <a:pt x="32" y="1008"/>
                    <a:pt x="33" y="1029"/>
                  </a:cubicBezTo>
                  <a:cubicBezTo>
                    <a:pt x="33" y="1029"/>
                    <a:pt x="33" y="1029"/>
                    <a:pt x="33" y="1029"/>
                  </a:cubicBezTo>
                  <a:cubicBezTo>
                    <a:pt x="78" y="1029"/>
                    <a:pt x="78" y="1029"/>
                    <a:pt x="78" y="1029"/>
                  </a:cubicBezTo>
                  <a:close/>
                  <a:moveTo>
                    <a:pt x="28" y="967"/>
                  </a:moveTo>
                  <a:cubicBezTo>
                    <a:pt x="28" y="965"/>
                    <a:pt x="28" y="965"/>
                    <a:pt x="28" y="965"/>
                  </a:cubicBezTo>
                  <a:cubicBezTo>
                    <a:pt x="28" y="967"/>
                    <a:pt x="28" y="967"/>
                    <a:pt x="28" y="967"/>
                  </a:cubicBezTo>
                  <a:close/>
                  <a:moveTo>
                    <a:pt x="1921" y="829"/>
                  </a:moveTo>
                  <a:cubicBezTo>
                    <a:pt x="1920" y="829"/>
                    <a:pt x="1920" y="829"/>
                    <a:pt x="1920" y="828"/>
                  </a:cubicBezTo>
                  <a:cubicBezTo>
                    <a:pt x="1920" y="828"/>
                    <a:pt x="1920" y="828"/>
                    <a:pt x="1920" y="828"/>
                  </a:cubicBezTo>
                  <a:cubicBezTo>
                    <a:pt x="1920" y="828"/>
                    <a:pt x="1919" y="828"/>
                    <a:pt x="1919" y="827"/>
                  </a:cubicBezTo>
                  <a:cubicBezTo>
                    <a:pt x="1919" y="827"/>
                    <a:pt x="1919" y="827"/>
                    <a:pt x="1919" y="827"/>
                  </a:cubicBezTo>
                  <a:cubicBezTo>
                    <a:pt x="1920" y="806"/>
                    <a:pt x="1920" y="784"/>
                    <a:pt x="1921" y="762"/>
                  </a:cubicBezTo>
                  <a:cubicBezTo>
                    <a:pt x="1921" y="762"/>
                    <a:pt x="1921" y="762"/>
                    <a:pt x="1921" y="762"/>
                  </a:cubicBezTo>
                  <a:cubicBezTo>
                    <a:pt x="1921" y="761"/>
                    <a:pt x="1922" y="760"/>
                    <a:pt x="1923" y="760"/>
                  </a:cubicBezTo>
                  <a:cubicBezTo>
                    <a:pt x="1923" y="760"/>
                    <a:pt x="1923" y="760"/>
                    <a:pt x="1923" y="760"/>
                  </a:cubicBezTo>
                  <a:cubicBezTo>
                    <a:pt x="1977" y="760"/>
                    <a:pt x="1977" y="760"/>
                    <a:pt x="1977" y="760"/>
                  </a:cubicBezTo>
                  <a:cubicBezTo>
                    <a:pt x="1978" y="760"/>
                    <a:pt x="1978" y="761"/>
                    <a:pt x="1978" y="761"/>
                  </a:cubicBezTo>
                  <a:cubicBezTo>
                    <a:pt x="1978" y="761"/>
                    <a:pt x="1978" y="761"/>
                    <a:pt x="1978" y="761"/>
                  </a:cubicBezTo>
                  <a:cubicBezTo>
                    <a:pt x="1979" y="761"/>
                    <a:pt x="1979" y="762"/>
                    <a:pt x="1979" y="762"/>
                  </a:cubicBezTo>
                  <a:cubicBezTo>
                    <a:pt x="1979" y="762"/>
                    <a:pt x="1979" y="762"/>
                    <a:pt x="1979" y="762"/>
                  </a:cubicBezTo>
                  <a:cubicBezTo>
                    <a:pt x="1978" y="765"/>
                    <a:pt x="1978" y="769"/>
                    <a:pt x="1978" y="772"/>
                  </a:cubicBezTo>
                  <a:cubicBezTo>
                    <a:pt x="1978" y="772"/>
                    <a:pt x="1978" y="772"/>
                    <a:pt x="1978" y="772"/>
                  </a:cubicBezTo>
                  <a:cubicBezTo>
                    <a:pt x="1975" y="791"/>
                    <a:pt x="1974" y="809"/>
                    <a:pt x="1973" y="827"/>
                  </a:cubicBezTo>
                  <a:cubicBezTo>
                    <a:pt x="1973" y="827"/>
                    <a:pt x="1973" y="827"/>
                    <a:pt x="1973" y="827"/>
                  </a:cubicBezTo>
                  <a:cubicBezTo>
                    <a:pt x="1973" y="828"/>
                    <a:pt x="1972" y="829"/>
                    <a:pt x="1971" y="829"/>
                  </a:cubicBezTo>
                  <a:cubicBezTo>
                    <a:pt x="1971" y="829"/>
                    <a:pt x="1971" y="829"/>
                    <a:pt x="1971" y="829"/>
                  </a:cubicBezTo>
                  <a:cubicBezTo>
                    <a:pt x="1921" y="829"/>
                    <a:pt x="1921" y="829"/>
                    <a:pt x="1921" y="829"/>
                  </a:cubicBezTo>
                  <a:close/>
                  <a:moveTo>
                    <a:pt x="1971" y="827"/>
                  </a:moveTo>
                  <a:cubicBezTo>
                    <a:pt x="1971" y="826"/>
                    <a:pt x="1971" y="826"/>
                    <a:pt x="1971" y="826"/>
                  </a:cubicBezTo>
                  <a:cubicBezTo>
                    <a:pt x="1971" y="827"/>
                    <a:pt x="1971" y="827"/>
                    <a:pt x="1971" y="827"/>
                  </a:cubicBezTo>
                  <a:close/>
                  <a:moveTo>
                    <a:pt x="1970" y="826"/>
                  </a:moveTo>
                  <a:cubicBezTo>
                    <a:pt x="1971" y="808"/>
                    <a:pt x="1972" y="790"/>
                    <a:pt x="1975" y="772"/>
                  </a:cubicBezTo>
                  <a:cubicBezTo>
                    <a:pt x="1975" y="772"/>
                    <a:pt x="1975" y="772"/>
                    <a:pt x="1975" y="772"/>
                  </a:cubicBezTo>
                  <a:cubicBezTo>
                    <a:pt x="1975" y="769"/>
                    <a:pt x="1975" y="766"/>
                    <a:pt x="1976" y="763"/>
                  </a:cubicBezTo>
                  <a:cubicBezTo>
                    <a:pt x="1976" y="763"/>
                    <a:pt x="1976" y="763"/>
                    <a:pt x="1976" y="763"/>
                  </a:cubicBezTo>
                  <a:cubicBezTo>
                    <a:pt x="1924" y="763"/>
                    <a:pt x="1924" y="763"/>
                    <a:pt x="1924" y="763"/>
                  </a:cubicBezTo>
                  <a:cubicBezTo>
                    <a:pt x="1923" y="784"/>
                    <a:pt x="1923" y="805"/>
                    <a:pt x="1922" y="826"/>
                  </a:cubicBezTo>
                  <a:cubicBezTo>
                    <a:pt x="1922" y="826"/>
                    <a:pt x="1922" y="826"/>
                    <a:pt x="1922" y="826"/>
                  </a:cubicBezTo>
                  <a:cubicBezTo>
                    <a:pt x="1970" y="826"/>
                    <a:pt x="1970" y="826"/>
                    <a:pt x="1970" y="826"/>
                  </a:cubicBezTo>
                  <a:close/>
                  <a:moveTo>
                    <a:pt x="17" y="829"/>
                  </a:moveTo>
                  <a:cubicBezTo>
                    <a:pt x="16" y="829"/>
                    <a:pt x="16" y="828"/>
                    <a:pt x="16" y="827"/>
                  </a:cubicBezTo>
                  <a:cubicBezTo>
                    <a:pt x="16" y="827"/>
                    <a:pt x="16" y="827"/>
                    <a:pt x="16" y="827"/>
                  </a:cubicBezTo>
                  <a:cubicBezTo>
                    <a:pt x="14" y="813"/>
                    <a:pt x="13" y="799"/>
                    <a:pt x="11" y="784"/>
                  </a:cubicBezTo>
                  <a:cubicBezTo>
                    <a:pt x="11" y="784"/>
                    <a:pt x="11" y="784"/>
                    <a:pt x="11" y="784"/>
                  </a:cubicBezTo>
                  <a:cubicBezTo>
                    <a:pt x="10" y="777"/>
                    <a:pt x="10" y="769"/>
                    <a:pt x="9" y="762"/>
                  </a:cubicBezTo>
                  <a:cubicBezTo>
                    <a:pt x="9" y="762"/>
                    <a:pt x="9" y="762"/>
                    <a:pt x="9" y="762"/>
                  </a:cubicBezTo>
                  <a:cubicBezTo>
                    <a:pt x="9" y="762"/>
                    <a:pt x="9" y="761"/>
                    <a:pt x="9" y="761"/>
                  </a:cubicBezTo>
                  <a:cubicBezTo>
                    <a:pt x="9" y="761"/>
                    <a:pt x="9" y="761"/>
                    <a:pt x="9" y="761"/>
                  </a:cubicBezTo>
                  <a:cubicBezTo>
                    <a:pt x="10" y="761"/>
                    <a:pt x="10" y="760"/>
                    <a:pt x="10" y="760"/>
                  </a:cubicBezTo>
                  <a:cubicBezTo>
                    <a:pt x="10" y="760"/>
                    <a:pt x="10" y="760"/>
                    <a:pt x="10" y="760"/>
                  </a:cubicBezTo>
                  <a:cubicBezTo>
                    <a:pt x="63" y="760"/>
                    <a:pt x="63" y="760"/>
                    <a:pt x="63" y="760"/>
                  </a:cubicBezTo>
                  <a:cubicBezTo>
                    <a:pt x="63" y="762"/>
                    <a:pt x="63" y="762"/>
                    <a:pt x="63" y="762"/>
                  </a:cubicBezTo>
                  <a:cubicBezTo>
                    <a:pt x="63" y="760"/>
                    <a:pt x="63" y="760"/>
                    <a:pt x="63" y="760"/>
                  </a:cubicBezTo>
                  <a:cubicBezTo>
                    <a:pt x="63" y="760"/>
                    <a:pt x="63" y="761"/>
                    <a:pt x="64" y="761"/>
                  </a:cubicBezTo>
                  <a:cubicBezTo>
                    <a:pt x="64" y="761"/>
                    <a:pt x="64" y="761"/>
                    <a:pt x="64" y="761"/>
                  </a:cubicBezTo>
                  <a:cubicBezTo>
                    <a:pt x="64" y="761"/>
                    <a:pt x="64" y="761"/>
                    <a:pt x="64" y="762"/>
                  </a:cubicBezTo>
                  <a:cubicBezTo>
                    <a:pt x="64" y="762"/>
                    <a:pt x="64" y="762"/>
                    <a:pt x="64" y="762"/>
                  </a:cubicBezTo>
                  <a:cubicBezTo>
                    <a:pt x="64" y="773"/>
                    <a:pt x="64" y="784"/>
                    <a:pt x="64" y="796"/>
                  </a:cubicBezTo>
                  <a:cubicBezTo>
                    <a:pt x="64" y="796"/>
                    <a:pt x="64" y="796"/>
                    <a:pt x="64" y="796"/>
                  </a:cubicBezTo>
                  <a:cubicBezTo>
                    <a:pt x="64" y="806"/>
                    <a:pt x="64" y="817"/>
                    <a:pt x="64" y="827"/>
                  </a:cubicBezTo>
                  <a:cubicBezTo>
                    <a:pt x="64" y="827"/>
                    <a:pt x="64" y="827"/>
                    <a:pt x="64" y="827"/>
                  </a:cubicBezTo>
                  <a:cubicBezTo>
                    <a:pt x="64" y="828"/>
                    <a:pt x="64" y="828"/>
                    <a:pt x="64" y="828"/>
                  </a:cubicBezTo>
                  <a:cubicBezTo>
                    <a:pt x="64" y="828"/>
                    <a:pt x="64" y="828"/>
                    <a:pt x="64" y="828"/>
                  </a:cubicBezTo>
                  <a:cubicBezTo>
                    <a:pt x="63" y="829"/>
                    <a:pt x="63" y="829"/>
                    <a:pt x="63" y="829"/>
                  </a:cubicBezTo>
                  <a:cubicBezTo>
                    <a:pt x="63" y="829"/>
                    <a:pt x="63" y="829"/>
                    <a:pt x="63" y="829"/>
                  </a:cubicBezTo>
                  <a:cubicBezTo>
                    <a:pt x="17" y="829"/>
                    <a:pt x="17" y="829"/>
                    <a:pt x="17" y="829"/>
                  </a:cubicBezTo>
                  <a:close/>
                  <a:moveTo>
                    <a:pt x="61" y="826"/>
                  </a:moveTo>
                  <a:cubicBezTo>
                    <a:pt x="61" y="816"/>
                    <a:pt x="61" y="806"/>
                    <a:pt x="61" y="796"/>
                  </a:cubicBezTo>
                  <a:cubicBezTo>
                    <a:pt x="61" y="796"/>
                    <a:pt x="61" y="796"/>
                    <a:pt x="61" y="796"/>
                  </a:cubicBezTo>
                  <a:cubicBezTo>
                    <a:pt x="61" y="785"/>
                    <a:pt x="61" y="774"/>
                    <a:pt x="61" y="763"/>
                  </a:cubicBezTo>
                  <a:cubicBezTo>
                    <a:pt x="61" y="763"/>
                    <a:pt x="61" y="763"/>
                    <a:pt x="61" y="763"/>
                  </a:cubicBezTo>
                  <a:cubicBezTo>
                    <a:pt x="12" y="763"/>
                    <a:pt x="12" y="763"/>
                    <a:pt x="12" y="763"/>
                  </a:cubicBezTo>
                  <a:cubicBezTo>
                    <a:pt x="13" y="770"/>
                    <a:pt x="13" y="777"/>
                    <a:pt x="14" y="784"/>
                  </a:cubicBezTo>
                  <a:cubicBezTo>
                    <a:pt x="14" y="784"/>
                    <a:pt x="14" y="784"/>
                    <a:pt x="14" y="784"/>
                  </a:cubicBezTo>
                  <a:cubicBezTo>
                    <a:pt x="16" y="798"/>
                    <a:pt x="17" y="812"/>
                    <a:pt x="18" y="826"/>
                  </a:cubicBezTo>
                  <a:cubicBezTo>
                    <a:pt x="18" y="826"/>
                    <a:pt x="18" y="826"/>
                    <a:pt x="18" y="826"/>
                  </a:cubicBezTo>
                  <a:cubicBezTo>
                    <a:pt x="61" y="826"/>
                    <a:pt x="61" y="826"/>
                    <a:pt x="61" y="826"/>
                  </a:cubicBezTo>
                  <a:close/>
                  <a:moveTo>
                    <a:pt x="1932" y="626"/>
                  </a:moveTo>
                  <a:cubicBezTo>
                    <a:pt x="1932" y="626"/>
                    <a:pt x="1931" y="625"/>
                    <a:pt x="1931" y="625"/>
                  </a:cubicBezTo>
                  <a:cubicBezTo>
                    <a:pt x="1931" y="625"/>
                    <a:pt x="1931" y="625"/>
                    <a:pt x="1931" y="625"/>
                  </a:cubicBezTo>
                  <a:cubicBezTo>
                    <a:pt x="1931" y="625"/>
                    <a:pt x="1931" y="624"/>
                    <a:pt x="1931" y="624"/>
                  </a:cubicBezTo>
                  <a:cubicBezTo>
                    <a:pt x="1931" y="624"/>
                    <a:pt x="1931" y="624"/>
                    <a:pt x="1931" y="624"/>
                  </a:cubicBezTo>
                  <a:cubicBezTo>
                    <a:pt x="1932" y="605"/>
                    <a:pt x="1934" y="585"/>
                    <a:pt x="1937" y="566"/>
                  </a:cubicBezTo>
                  <a:cubicBezTo>
                    <a:pt x="1937" y="566"/>
                    <a:pt x="1937" y="566"/>
                    <a:pt x="1937" y="566"/>
                  </a:cubicBezTo>
                  <a:cubicBezTo>
                    <a:pt x="1937" y="563"/>
                    <a:pt x="1937" y="561"/>
                    <a:pt x="1937" y="558"/>
                  </a:cubicBezTo>
                  <a:cubicBezTo>
                    <a:pt x="1937" y="558"/>
                    <a:pt x="1937" y="558"/>
                    <a:pt x="1937" y="558"/>
                  </a:cubicBezTo>
                  <a:cubicBezTo>
                    <a:pt x="1937" y="558"/>
                    <a:pt x="1938" y="557"/>
                    <a:pt x="1939" y="557"/>
                  </a:cubicBezTo>
                  <a:cubicBezTo>
                    <a:pt x="1939" y="557"/>
                    <a:pt x="1939" y="557"/>
                    <a:pt x="1939" y="557"/>
                  </a:cubicBezTo>
                  <a:cubicBezTo>
                    <a:pt x="1980" y="557"/>
                    <a:pt x="1980" y="557"/>
                    <a:pt x="1980" y="557"/>
                  </a:cubicBezTo>
                  <a:cubicBezTo>
                    <a:pt x="1981" y="557"/>
                    <a:pt x="1982" y="558"/>
                    <a:pt x="1982" y="559"/>
                  </a:cubicBezTo>
                  <a:cubicBezTo>
                    <a:pt x="1982" y="559"/>
                    <a:pt x="1982" y="559"/>
                    <a:pt x="1982" y="559"/>
                  </a:cubicBezTo>
                  <a:cubicBezTo>
                    <a:pt x="1983" y="580"/>
                    <a:pt x="1983" y="602"/>
                    <a:pt x="1984" y="624"/>
                  </a:cubicBezTo>
                  <a:cubicBezTo>
                    <a:pt x="1984" y="624"/>
                    <a:pt x="1984" y="624"/>
                    <a:pt x="1984" y="624"/>
                  </a:cubicBezTo>
                  <a:cubicBezTo>
                    <a:pt x="1984" y="624"/>
                    <a:pt x="1983" y="625"/>
                    <a:pt x="1983" y="625"/>
                  </a:cubicBezTo>
                  <a:cubicBezTo>
                    <a:pt x="1983" y="625"/>
                    <a:pt x="1983" y="625"/>
                    <a:pt x="1983" y="625"/>
                  </a:cubicBezTo>
                  <a:cubicBezTo>
                    <a:pt x="1983" y="625"/>
                    <a:pt x="1982" y="626"/>
                    <a:pt x="1982" y="626"/>
                  </a:cubicBezTo>
                  <a:cubicBezTo>
                    <a:pt x="1982" y="626"/>
                    <a:pt x="1982" y="626"/>
                    <a:pt x="1982" y="626"/>
                  </a:cubicBezTo>
                  <a:cubicBezTo>
                    <a:pt x="1932" y="626"/>
                    <a:pt x="1932" y="626"/>
                    <a:pt x="1932" y="626"/>
                  </a:cubicBezTo>
                  <a:close/>
                  <a:moveTo>
                    <a:pt x="1981" y="623"/>
                  </a:moveTo>
                  <a:cubicBezTo>
                    <a:pt x="1980" y="602"/>
                    <a:pt x="1980" y="581"/>
                    <a:pt x="1979" y="560"/>
                  </a:cubicBezTo>
                  <a:cubicBezTo>
                    <a:pt x="1979" y="560"/>
                    <a:pt x="1979" y="560"/>
                    <a:pt x="1979" y="560"/>
                  </a:cubicBezTo>
                  <a:cubicBezTo>
                    <a:pt x="1940" y="560"/>
                    <a:pt x="1940" y="560"/>
                    <a:pt x="1940" y="560"/>
                  </a:cubicBezTo>
                  <a:cubicBezTo>
                    <a:pt x="1940" y="562"/>
                    <a:pt x="1940" y="564"/>
                    <a:pt x="1939" y="566"/>
                  </a:cubicBezTo>
                  <a:cubicBezTo>
                    <a:pt x="1939" y="566"/>
                    <a:pt x="1939" y="566"/>
                    <a:pt x="1939" y="566"/>
                  </a:cubicBezTo>
                  <a:cubicBezTo>
                    <a:pt x="1937" y="585"/>
                    <a:pt x="1935" y="604"/>
                    <a:pt x="1934" y="623"/>
                  </a:cubicBezTo>
                  <a:cubicBezTo>
                    <a:pt x="1934" y="623"/>
                    <a:pt x="1934" y="623"/>
                    <a:pt x="1934" y="623"/>
                  </a:cubicBezTo>
                  <a:cubicBezTo>
                    <a:pt x="1981" y="623"/>
                    <a:pt x="1981" y="623"/>
                    <a:pt x="1981" y="623"/>
                  </a:cubicBezTo>
                  <a:close/>
                  <a:moveTo>
                    <a:pt x="2" y="626"/>
                  </a:moveTo>
                  <a:cubicBezTo>
                    <a:pt x="2" y="626"/>
                    <a:pt x="1" y="625"/>
                    <a:pt x="1" y="624"/>
                  </a:cubicBezTo>
                  <a:cubicBezTo>
                    <a:pt x="1" y="624"/>
                    <a:pt x="1" y="624"/>
                    <a:pt x="1" y="624"/>
                  </a:cubicBezTo>
                  <a:cubicBezTo>
                    <a:pt x="0" y="603"/>
                    <a:pt x="0" y="582"/>
                    <a:pt x="0" y="560"/>
                  </a:cubicBezTo>
                  <a:cubicBezTo>
                    <a:pt x="0" y="560"/>
                    <a:pt x="0" y="560"/>
                    <a:pt x="0" y="560"/>
                  </a:cubicBezTo>
                  <a:cubicBezTo>
                    <a:pt x="0" y="560"/>
                    <a:pt x="0" y="559"/>
                    <a:pt x="0" y="559"/>
                  </a:cubicBezTo>
                  <a:cubicBezTo>
                    <a:pt x="0" y="559"/>
                    <a:pt x="0" y="559"/>
                    <a:pt x="0" y="559"/>
                  </a:cubicBezTo>
                  <a:cubicBezTo>
                    <a:pt x="0" y="558"/>
                    <a:pt x="1" y="557"/>
                    <a:pt x="2" y="557"/>
                  </a:cubicBezTo>
                  <a:cubicBezTo>
                    <a:pt x="2" y="557"/>
                    <a:pt x="2" y="557"/>
                    <a:pt x="2" y="557"/>
                  </a:cubicBezTo>
                  <a:cubicBezTo>
                    <a:pt x="67" y="557"/>
                    <a:pt x="67" y="557"/>
                    <a:pt x="67" y="557"/>
                  </a:cubicBezTo>
                  <a:cubicBezTo>
                    <a:pt x="67" y="559"/>
                    <a:pt x="67" y="559"/>
                    <a:pt x="67" y="559"/>
                  </a:cubicBezTo>
                  <a:cubicBezTo>
                    <a:pt x="65" y="559"/>
                    <a:pt x="65" y="559"/>
                    <a:pt x="65" y="559"/>
                  </a:cubicBezTo>
                  <a:cubicBezTo>
                    <a:pt x="67" y="559"/>
                    <a:pt x="67" y="559"/>
                    <a:pt x="67" y="559"/>
                  </a:cubicBezTo>
                  <a:cubicBezTo>
                    <a:pt x="67" y="557"/>
                    <a:pt x="67" y="557"/>
                    <a:pt x="67" y="557"/>
                  </a:cubicBezTo>
                  <a:cubicBezTo>
                    <a:pt x="68" y="557"/>
                    <a:pt x="68" y="558"/>
                    <a:pt x="68" y="559"/>
                  </a:cubicBezTo>
                  <a:cubicBezTo>
                    <a:pt x="68" y="559"/>
                    <a:pt x="68" y="559"/>
                    <a:pt x="68" y="559"/>
                  </a:cubicBezTo>
                  <a:cubicBezTo>
                    <a:pt x="69" y="567"/>
                    <a:pt x="69" y="576"/>
                    <a:pt x="69" y="584"/>
                  </a:cubicBezTo>
                  <a:cubicBezTo>
                    <a:pt x="69" y="584"/>
                    <a:pt x="69" y="584"/>
                    <a:pt x="69" y="584"/>
                  </a:cubicBezTo>
                  <a:cubicBezTo>
                    <a:pt x="69" y="584"/>
                    <a:pt x="69" y="585"/>
                    <a:pt x="69" y="585"/>
                  </a:cubicBezTo>
                  <a:cubicBezTo>
                    <a:pt x="69" y="585"/>
                    <a:pt x="69" y="585"/>
                    <a:pt x="69" y="585"/>
                  </a:cubicBezTo>
                  <a:cubicBezTo>
                    <a:pt x="69" y="598"/>
                    <a:pt x="69" y="611"/>
                    <a:pt x="68" y="624"/>
                  </a:cubicBezTo>
                  <a:cubicBezTo>
                    <a:pt x="68" y="624"/>
                    <a:pt x="68" y="624"/>
                    <a:pt x="68" y="624"/>
                  </a:cubicBezTo>
                  <a:cubicBezTo>
                    <a:pt x="68" y="625"/>
                    <a:pt x="68" y="626"/>
                    <a:pt x="67" y="626"/>
                  </a:cubicBezTo>
                  <a:cubicBezTo>
                    <a:pt x="67" y="626"/>
                    <a:pt x="67" y="626"/>
                    <a:pt x="67" y="626"/>
                  </a:cubicBezTo>
                  <a:cubicBezTo>
                    <a:pt x="2" y="626"/>
                    <a:pt x="2" y="626"/>
                    <a:pt x="2" y="626"/>
                  </a:cubicBezTo>
                  <a:close/>
                  <a:moveTo>
                    <a:pt x="65" y="623"/>
                  </a:moveTo>
                  <a:cubicBezTo>
                    <a:pt x="66" y="610"/>
                    <a:pt x="66" y="598"/>
                    <a:pt x="66" y="585"/>
                  </a:cubicBezTo>
                  <a:cubicBezTo>
                    <a:pt x="66" y="585"/>
                    <a:pt x="66" y="585"/>
                    <a:pt x="66" y="585"/>
                  </a:cubicBezTo>
                  <a:cubicBezTo>
                    <a:pt x="66" y="585"/>
                    <a:pt x="66" y="584"/>
                    <a:pt x="66" y="584"/>
                  </a:cubicBezTo>
                  <a:cubicBezTo>
                    <a:pt x="66" y="584"/>
                    <a:pt x="66" y="584"/>
                    <a:pt x="66" y="584"/>
                  </a:cubicBezTo>
                  <a:cubicBezTo>
                    <a:pt x="66" y="576"/>
                    <a:pt x="66" y="568"/>
                    <a:pt x="65" y="560"/>
                  </a:cubicBezTo>
                  <a:cubicBezTo>
                    <a:pt x="65" y="560"/>
                    <a:pt x="65" y="560"/>
                    <a:pt x="65" y="560"/>
                  </a:cubicBezTo>
                  <a:cubicBezTo>
                    <a:pt x="3" y="560"/>
                    <a:pt x="3" y="560"/>
                    <a:pt x="3" y="560"/>
                  </a:cubicBezTo>
                  <a:cubicBezTo>
                    <a:pt x="3" y="560"/>
                    <a:pt x="3" y="560"/>
                    <a:pt x="3" y="560"/>
                  </a:cubicBezTo>
                  <a:cubicBezTo>
                    <a:pt x="3" y="560"/>
                    <a:pt x="3" y="560"/>
                    <a:pt x="3" y="560"/>
                  </a:cubicBezTo>
                  <a:cubicBezTo>
                    <a:pt x="3" y="581"/>
                    <a:pt x="3" y="602"/>
                    <a:pt x="4" y="623"/>
                  </a:cubicBezTo>
                  <a:cubicBezTo>
                    <a:pt x="4" y="623"/>
                    <a:pt x="4" y="623"/>
                    <a:pt x="4" y="623"/>
                  </a:cubicBezTo>
                  <a:cubicBezTo>
                    <a:pt x="65" y="623"/>
                    <a:pt x="65" y="623"/>
                    <a:pt x="65" y="623"/>
                  </a:cubicBezTo>
                  <a:close/>
                  <a:moveTo>
                    <a:pt x="1933" y="422"/>
                  </a:moveTo>
                  <a:cubicBezTo>
                    <a:pt x="1932" y="422"/>
                    <a:pt x="1932" y="422"/>
                    <a:pt x="1931" y="421"/>
                  </a:cubicBezTo>
                  <a:cubicBezTo>
                    <a:pt x="1931" y="421"/>
                    <a:pt x="1931" y="421"/>
                    <a:pt x="1931" y="421"/>
                  </a:cubicBezTo>
                  <a:cubicBezTo>
                    <a:pt x="1929" y="399"/>
                    <a:pt x="1927" y="378"/>
                    <a:pt x="1926" y="355"/>
                  </a:cubicBezTo>
                  <a:cubicBezTo>
                    <a:pt x="1926" y="355"/>
                    <a:pt x="1926" y="355"/>
                    <a:pt x="1926" y="355"/>
                  </a:cubicBezTo>
                  <a:cubicBezTo>
                    <a:pt x="1926" y="355"/>
                    <a:pt x="1926" y="355"/>
                    <a:pt x="1926" y="354"/>
                  </a:cubicBezTo>
                  <a:cubicBezTo>
                    <a:pt x="1926" y="354"/>
                    <a:pt x="1926" y="354"/>
                    <a:pt x="1926" y="354"/>
                  </a:cubicBezTo>
                  <a:cubicBezTo>
                    <a:pt x="1927" y="354"/>
                    <a:pt x="1927" y="354"/>
                    <a:pt x="1928" y="354"/>
                  </a:cubicBezTo>
                  <a:cubicBezTo>
                    <a:pt x="1928" y="354"/>
                    <a:pt x="1928" y="354"/>
                    <a:pt x="1928" y="354"/>
                  </a:cubicBezTo>
                  <a:cubicBezTo>
                    <a:pt x="1989" y="354"/>
                    <a:pt x="1989" y="354"/>
                    <a:pt x="1989" y="354"/>
                  </a:cubicBezTo>
                  <a:cubicBezTo>
                    <a:pt x="1989" y="354"/>
                    <a:pt x="1990" y="354"/>
                    <a:pt x="1990" y="354"/>
                  </a:cubicBezTo>
                  <a:cubicBezTo>
                    <a:pt x="1990" y="354"/>
                    <a:pt x="1990" y="354"/>
                    <a:pt x="1990" y="354"/>
                  </a:cubicBezTo>
                  <a:cubicBezTo>
                    <a:pt x="1990" y="355"/>
                    <a:pt x="1991" y="355"/>
                    <a:pt x="1991" y="355"/>
                  </a:cubicBezTo>
                  <a:cubicBezTo>
                    <a:pt x="1991" y="355"/>
                    <a:pt x="1991" y="355"/>
                    <a:pt x="1991" y="355"/>
                  </a:cubicBezTo>
                  <a:cubicBezTo>
                    <a:pt x="1988" y="377"/>
                    <a:pt x="1986" y="399"/>
                    <a:pt x="1984" y="421"/>
                  </a:cubicBezTo>
                  <a:cubicBezTo>
                    <a:pt x="1984" y="421"/>
                    <a:pt x="1984" y="421"/>
                    <a:pt x="1984" y="421"/>
                  </a:cubicBezTo>
                  <a:cubicBezTo>
                    <a:pt x="1984" y="422"/>
                    <a:pt x="1983" y="422"/>
                    <a:pt x="1982" y="422"/>
                  </a:cubicBezTo>
                  <a:cubicBezTo>
                    <a:pt x="1982" y="422"/>
                    <a:pt x="1982" y="422"/>
                    <a:pt x="1982" y="422"/>
                  </a:cubicBezTo>
                  <a:cubicBezTo>
                    <a:pt x="1933" y="422"/>
                    <a:pt x="1933" y="422"/>
                    <a:pt x="1933" y="422"/>
                  </a:cubicBezTo>
                  <a:close/>
                  <a:moveTo>
                    <a:pt x="1982" y="421"/>
                  </a:moveTo>
                  <a:cubicBezTo>
                    <a:pt x="1982" y="419"/>
                    <a:pt x="1982" y="419"/>
                    <a:pt x="1982" y="419"/>
                  </a:cubicBezTo>
                  <a:cubicBezTo>
                    <a:pt x="1982" y="421"/>
                    <a:pt x="1982" y="421"/>
                    <a:pt x="1982" y="421"/>
                  </a:cubicBezTo>
                  <a:close/>
                  <a:moveTo>
                    <a:pt x="1981" y="419"/>
                  </a:moveTo>
                  <a:cubicBezTo>
                    <a:pt x="1983" y="398"/>
                    <a:pt x="1985" y="378"/>
                    <a:pt x="1987" y="357"/>
                  </a:cubicBezTo>
                  <a:cubicBezTo>
                    <a:pt x="1987" y="357"/>
                    <a:pt x="1987" y="357"/>
                    <a:pt x="1987" y="357"/>
                  </a:cubicBezTo>
                  <a:cubicBezTo>
                    <a:pt x="1929" y="357"/>
                    <a:pt x="1929" y="357"/>
                    <a:pt x="1929" y="357"/>
                  </a:cubicBezTo>
                  <a:cubicBezTo>
                    <a:pt x="1930" y="378"/>
                    <a:pt x="1932" y="399"/>
                    <a:pt x="1934" y="419"/>
                  </a:cubicBezTo>
                  <a:cubicBezTo>
                    <a:pt x="1934" y="419"/>
                    <a:pt x="1934" y="419"/>
                    <a:pt x="1934" y="419"/>
                  </a:cubicBezTo>
                  <a:cubicBezTo>
                    <a:pt x="1981" y="419"/>
                    <a:pt x="1981" y="419"/>
                    <a:pt x="1981" y="419"/>
                  </a:cubicBezTo>
                  <a:close/>
                  <a:moveTo>
                    <a:pt x="5" y="422"/>
                  </a:moveTo>
                  <a:cubicBezTo>
                    <a:pt x="4" y="422"/>
                    <a:pt x="4" y="422"/>
                    <a:pt x="4" y="422"/>
                  </a:cubicBezTo>
                  <a:cubicBezTo>
                    <a:pt x="4" y="422"/>
                    <a:pt x="4" y="422"/>
                    <a:pt x="4" y="422"/>
                  </a:cubicBezTo>
                  <a:cubicBezTo>
                    <a:pt x="3" y="422"/>
                    <a:pt x="3" y="421"/>
                    <a:pt x="3" y="421"/>
                  </a:cubicBezTo>
                  <a:cubicBezTo>
                    <a:pt x="3" y="421"/>
                    <a:pt x="3" y="421"/>
                    <a:pt x="3" y="421"/>
                  </a:cubicBezTo>
                  <a:cubicBezTo>
                    <a:pt x="4" y="398"/>
                    <a:pt x="7" y="376"/>
                    <a:pt x="9" y="355"/>
                  </a:cubicBezTo>
                  <a:cubicBezTo>
                    <a:pt x="9" y="355"/>
                    <a:pt x="9" y="355"/>
                    <a:pt x="9" y="355"/>
                  </a:cubicBezTo>
                  <a:cubicBezTo>
                    <a:pt x="9" y="354"/>
                    <a:pt x="10" y="354"/>
                    <a:pt x="11" y="354"/>
                  </a:cubicBezTo>
                  <a:cubicBezTo>
                    <a:pt x="11" y="354"/>
                    <a:pt x="11" y="354"/>
                    <a:pt x="11" y="354"/>
                  </a:cubicBezTo>
                  <a:cubicBezTo>
                    <a:pt x="54" y="354"/>
                    <a:pt x="54" y="354"/>
                    <a:pt x="54" y="354"/>
                  </a:cubicBezTo>
                  <a:cubicBezTo>
                    <a:pt x="55" y="354"/>
                    <a:pt x="56" y="354"/>
                    <a:pt x="56" y="355"/>
                  </a:cubicBezTo>
                  <a:cubicBezTo>
                    <a:pt x="56" y="355"/>
                    <a:pt x="56" y="355"/>
                    <a:pt x="56" y="355"/>
                  </a:cubicBezTo>
                  <a:cubicBezTo>
                    <a:pt x="57" y="377"/>
                    <a:pt x="58" y="399"/>
                    <a:pt x="59" y="421"/>
                  </a:cubicBezTo>
                  <a:cubicBezTo>
                    <a:pt x="59" y="421"/>
                    <a:pt x="59" y="421"/>
                    <a:pt x="59" y="421"/>
                  </a:cubicBezTo>
                  <a:cubicBezTo>
                    <a:pt x="59" y="421"/>
                    <a:pt x="59" y="421"/>
                    <a:pt x="59" y="422"/>
                  </a:cubicBezTo>
                  <a:cubicBezTo>
                    <a:pt x="59" y="422"/>
                    <a:pt x="59" y="422"/>
                    <a:pt x="59" y="422"/>
                  </a:cubicBezTo>
                  <a:cubicBezTo>
                    <a:pt x="59" y="422"/>
                    <a:pt x="58" y="422"/>
                    <a:pt x="58" y="422"/>
                  </a:cubicBezTo>
                  <a:cubicBezTo>
                    <a:pt x="58" y="422"/>
                    <a:pt x="58" y="422"/>
                    <a:pt x="58" y="422"/>
                  </a:cubicBezTo>
                  <a:cubicBezTo>
                    <a:pt x="5" y="422"/>
                    <a:pt x="5" y="422"/>
                    <a:pt x="5" y="422"/>
                  </a:cubicBezTo>
                  <a:close/>
                  <a:moveTo>
                    <a:pt x="56" y="419"/>
                  </a:moveTo>
                  <a:cubicBezTo>
                    <a:pt x="55" y="399"/>
                    <a:pt x="54" y="378"/>
                    <a:pt x="53" y="357"/>
                  </a:cubicBezTo>
                  <a:cubicBezTo>
                    <a:pt x="53" y="357"/>
                    <a:pt x="53" y="357"/>
                    <a:pt x="53" y="357"/>
                  </a:cubicBezTo>
                  <a:cubicBezTo>
                    <a:pt x="12" y="357"/>
                    <a:pt x="12" y="357"/>
                    <a:pt x="12" y="357"/>
                  </a:cubicBezTo>
                  <a:cubicBezTo>
                    <a:pt x="10" y="377"/>
                    <a:pt x="7" y="398"/>
                    <a:pt x="6" y="419"/>
                  </a:cubicBezTo>
                  <a:cubicBezTo>
                    <a:pt x="6" y="419"/>
                    <a:pt x="6" y="419"/>
                    <a:pt x="6" y="419"/>
                  </a:cubicBezTo>
                  <a:cubicBezTo>
                    <a:pt x="56" y="419"/>
                    <a:pt x="56" y="419"/>
                    <a:pt x="56" y="419"/>
                  </a:cubicBezTo>
                  <a:close/>
                  <a:moveTo>
                    <a:pt x="11" y="357"/>
                  </a:moveTo>
                  <a:cubicBezTo>
                    <a:pt x="11" y="355"/>
                    <a:pt x="11" y="355"/>
                    <a:pt x="11" y="355"/>
                  </a:cubicBezTo>
                  <a:cubicBezTo>
                    <a:pt x="11" y="357"/>
                    <a:pt x="11" y="357"/>
                    <a:pt x="11" y="357"/>
                  </a:cubicBezTo>
                  <a:close/>
                  <a:moveTo>
                    <a:pt x="20" y="219"/>
                  </a:moveTo>
                  <a:cubicBezTo>
                    <a:pt x="19" y="219"/>
                    <a:pt x="18" y="218"/>
                    <a:pt x="18" y="218"/>
                  </a:cubicBezTo>
                  <a:cubicBezTo>
                    <a:pt x="18" y="218"/>
                    <a:pt x="18" y="218"/>
                    <a:pt x="18" y="218"/>
                  </a:cubicBezTo>
                  <a:cubicBezTo>
                    <a:pt x="18" y="210"/>
                    <a:pt x="17" y="202"/>
                    <a:pt x="16" y="194"/>
                  </a:cubicBezTo>
                  <a:cubicBezTo>
                    <a:pt x="16" y="194"/>
                    <a:pt x="16" y="194"/>
                    <a:pt x="16" y="194"/>
                  </a:cubicBezTo>
                  <a:cubicBezTo>
                    <a:pt x="13" y="179"/>
                    <a:pt x="12" y="165"/>
                    <a:pt x="12" y="152"/>
                  </a:cubicBezTo>
                  <a:cubicBezTo>
                    <a:pt x="12" y="152"/>
                    <a:pt x="12" y="152"/>
                    <a:pt x="12" y="152"/>
                  </a:cubicBezTo>
                  <a:cubicBezTo>
                    <a:pt x="12" y="152"/>
                    <a:pt x="12" y="151"/>
                    <a:pt x="13" y="151"/>
                  </a:cubicBezTo>
                  <a:cubicBezTo>
                    <a:pt x="13" y="151"/>
                    <a:pt x="13" y="151"/>
                    <a:pt x="13" y="151"/>
                  </a:cubicBezTo>
                  <a:cubicBezTo>
                    <a:pt x="13" y="151"/>
                    <a:pt x="13" y="150"/>
                    <a:pt x="14" y="150"/>
                  </a:cubicBezTo>
                  <a:cubicBezTo>
                    <a:pt x="14" y="150"/>
                    <a:pt x="14" y="150"/>
                    <a:pt x="14" y="150"/>
                  </a:cubicBezTo>
                  <a:cubicBezTo>
                    <a:pt x="76" y="150"/>
                    <a:pt x="76" y="150"/>
                    <a:pt x="76" y="150"/>
                  </a:cubicBezTo>
                  <a:cubicBezTo>
                    <a:pt x="77" y="150"/>
                    <a:pt x="77" y="151"/>
                    <a:pt x="77" y="151"/>
                  </a:cubicBezTo>
                  <a:cubicBezTo>
                    <a:pt x="77" y="151"/>
                    <a:pt x="77" y="151"/>
                    <a:pt x="77" y="151"/>
                  </a:cubicBezTo>
                  <a:cubicBezTo>
                    <a:pt x="78" y="152"/>
                    <a:pt x="78" y="152"/>
                    <a:pt x="78" y="153"/>
                  </a:cubicBezTo>
                  <a:cubicBezTo>
                    <a:pt x="78" y="153"/>
                    <a:pt x="78" y="153"/>
                    <a:pt x="78" y="153"/>
                  </a:cubicBezTo>
                  <a:cubicBezTo>
                    <a:pt x="70" y="172"/>
                    <a:pt x="65" y="194"/>
                    <a:pt x="61" y="218"/>
                  </a:cubicBezTo>
                  <a:cubicBezTo>
                    <a:pt x="61" y="218"/>
                    <a:pt x="61" y="218"/>
                    <a:pt x="61" y="218"/>
                  </a:cubicBezTo>
                  <a:cubicBezTo>
                    <a:pt x="61" y="218"/>
                    <a:pt x="60" y="219"/>
                    <a:pt x="60" y="219"/>
                  </a:cubicBezTo>
                  <a:cubicBezTo>
                    <a:pt x="60" y="219"/>
                    <a:pt x="60" y="219"/>
                    <a:pt x="60" y="219"/>
                  </a:cubicBezTo>
                  <a:cubicBezTo>
                    <a:pt x="20" y="219"/>
                    <a:pt x="20" y="219"/>
                    <a:pt x="20" y="219"/>
                  </a:cubicBezTo>
                  <a:close/>
                  <a:moveTo>
                    <a:pt x="58" y="216"/>
                  </a:moveTo>
                  <a:cubicBezTo>
                    <a:pt x="62" y="194"/>
                    <a:pt x="67" y="172"/>
                    <a:pt x="74" y="153"/>
                  </a:cubicBezTo>
                  <a:cubicBezTo>
                    <a:pt x="74" y="153"/>
                    <a:pt x="74" y="153"/>
                    <a:pt x="74" y="153"/>
                  </a:cubicBezTo>
                  <a:cubicBezTo>
                    <a:pt x="15" y="153"/>
                    <a:pt x="15" y="153"/>
                    <a:pt x="15" y="153"/>
                  </a:cubicBezTo>
                  <a:cubicBezTo>
                    <a:pt x="15" y="166"/>
                    <a:pt x="17" y="179"/>
                    <a:pt x="19" y="194"/>
                  </a:cubicBezTo>
                  <a:cubicBezTo>
                    <a:pt x="19" y="194"/>
                    <a:pt x="19" y="194"/>
                    <a:pt x="19" y="194"/>
                  </a:cubicBezTo>
                  <a:cubicBezTo>
                    <a:pt x="20" y="201"/>
                    <a:pt x="21" y="209"/>
                    <a:pt x="21" y="216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58" y="216"/>
                    <a:pt x="58" y="216"/>
                    <a:pt x="58" y="216"/>
                  </a:cubicBezTo>
                  <a:close/>
                  <a:moveTo>
                    <a:pt x="14" y="153"/>
                  </a:moveTo>
                  <a:cubicBezTo>
                    <a:pt x="14" y="152"/>
                    <a:pt x="14" y="152"/>
                    <a:pt x="14" y="152"/>
                  </a:cubicBezTo>
                  <a:cubicBezTo>
                    <a:pt x="14" y="153"/>
                    <a:pt x="14" y="153"/>
                    <a:pt x="14" y="153"/>
                  </a:cubicBezTo>
                  <a:close/>
                  <a:moveTo>
                    <a:pt x="1933" y="219"/>
                  </a:moveTo>
                  <a:cubicBezTo>
                    <a:pt x="1933" y="219"/>
                    <a:pt x="1932" y="219"/>
                    <a:pt x="1932" y="219"/>
                  </a:cubicBezTo>
                  <a:cubicBezTo>
                    <a:pt x="1932" y="219"/>
                    <a:pt x="1932" y="219"/>
                    <a:pt x="1932" y="219"/>
                  </a:cubicBezTo>
                  <a:cubicBezTo>
                    <a:pt x="1932" y="218"/>
                    <a:pt x="1932" y="218"/>
                    <a:pt x="1932" y="217"/>
                  </a:cubicBezTo>
                  <a:cubicBezTo>
                    <a:pt x="1932" y="217"/>
                    <a:pt x="1932" y="217"/>
                    <a:pt x="1932" y="217"/>
                  </a:cubicBezTo>
                  <a:cubicBezTo>
                    <a:pt x="1932" y="211"/>
                    <a:pt x="1932" y="205"/>
                    <a:pt x="1932" y="199"/>
                  </a:cubicBezTo>
                  <a:cubicBezTo>
                    <a:pt x="1932" y="199"/>
                    <a:pt x="1932" y="199"/>
                    <a:pt x="1932" y="199"/>
                  </a:cubicBezTo>
                  <a:cubicBezTo>
                    <a:pt x="1932" y="181"/>
                    <a:pt x="1931" y="165"/>
                    <a:pt x="1929" y="152"/>
                  </a:cubicBezTo>
                  <a:cubicBezTo>
                    <a:pt x="1929" y="152"/>
                    <a:pt x="1929" y="152"/>
                    <a:pt x="1929" y="152"/>
                  </a:cubicBezTo>
                  <a:cubicBezTo>
                    <a:pt x="1929" y="152"/>
                    <a:pt x="1929" y="151"/>
                    <a:pt x="1929" y="151"/>
                  </a:cubicBezTo>
                  <a:cubicBezTo>
                    <a:pt x="1929" y="151"/>
                    <a:pt x="1929" y="151"/>
                    <a:pt x="1929" y="151"/>
                  </a:cubicBezTo>
                  <a:cubicBezTo>
                    <a:pt x="1929" y="151"/>
                    <a:pt x="1930" y="150"/>
                    <a:pt x="1930" y="150"/>
                  </a:cubicBezTo>
                  <a:cubicBezTo>
                    <a:pt x="1930" y="150"/>
                    <a:pt x="1930" y="150"/>
                    <a:pt x="1930" y="150"/>
                  </a:cubicBezTo>
                  <a:cubicBezTo>
                    <a:pt x="1990" y="150"/>
                    <a:pt x="1990" y="150"/>
                    <a:pt x="1990" y="150"/>
                  </a:cubicBezTo>
                  <a:cubicBezTo>
                    <a:pt x="1991" y="150"/>
                    <a:pt x="1991" y="151"/>
                    <a:pt x="1991" y="152"/>
                  </a:cubicBezTo>
                  <a:cubicBezTo>
                    <a:pt x="1991" y="152"/>
                    <a:pt x="1991" y="152"/>
                    <a:pt x="1991" y="152"/>
                  </a:cubicBezTo>
                  <a:cubicBezTo>
                    <a:pt x="1995" y="174"/>
                    <a:pt x="1996" y="196"/>
                    <a:pt x="1997" y="217"/>
                  </a:cubicBezTo>
                  <a:cubicBezTo>
                    <a:pt x="1997" y="217"/>
                    <a:pt x="1997" y="217"/>
                    <a:pt x="1997" y="217"/>
                  </a:cubicBezTo>
                  <a:cubicBezTo>
                    <a:pt x="1997" y="218"/>
                    <a:pt x="1997" y="218"/>
                    <a:pt x="1996" y="219"/>
                  </a:cubicBezTo>
                  <a:cubicBezTo>
                    <a:pt x="1996" y="219"/>
                    <a:pt x="1996" y="219"/>
                    <a:pt x="1996" y="219"/>
                  </a:cubicBezTo>
                  <a:cubicBezTo>
                    <a:pt x="1996" y="219"/>
                    <a:pt x="1996" y="219"/>
                    <a:pt x="1995" y="219"/>
                  </a:cubicBezTo>
                  <a:cubicBezTo>
                    <a:pt x="1995" y="219"/>
                    <a:pt x="1995" y="219"/>
                    <a:pt x="1995" y="219"/>
                  </a:cubicBezTo>
                  <a:cubicBezTo>
                    <a:pt x="1933" y="219"/>
                    <a:pt x="1933" y="219"/>
                    <a:pt x="1933" y="219"/>
                  </a:cubicBezTo>
                  <a:close/>
                  <a:moveTo>
                    <a:pt x="1994" y="216"/>
                  </a:moveTo>
                  <a:cubicBezTo>
                    <a:pt x="1993" y="196"/>
                    <a:pt x="1992" y="174"/>
                    <a:pt x="1988" y="153"/>
                  </a:cubicBezTo>
                  <a:cubicBezTo>
                    <a:pt x="1988" y="153"/>
                    <a:pt x="1988" y="153"/>
                    <a:pt x="1988" y="153"/>
                  </a:cubicBezTo>
                  <a:cubicBezTo>
                    <a:pt x="1932" y="153"/>
                    <a:pt x="1932" y="153"/>
                    <a:pt x="1932" y="153"/>
                  </a:cubicBezTo>
                  <a:cubicBezTo>
                    <a:pt x="1934" y="166"/>
                    <a:pt x="1935" y="182"/>
                    <a:pt x="1935" y="199"/>
                  </a:cubicBezTo>
                  <a:cubicBezTo>
                    <a:pt x="1935" y="199"/>
                    <a:pt x="1935" y="199"/>
                    <a:pt x="1935" y="199"/>
                  </a:cubicBezTo>
                  <a:cubicBezTo>
                    <a:pt x="1935" y="204"/>
                    <a:pt x="1935" y="210"/>
                    <a:pt x="1935" y="216"/>
                  </a:cubicBezTo>
                  <a:cubicBezTo>
                    <a:pt x="1935" y="216"/>
                    <a:pt x="1935" y="216"/>
                    <a:pt x="1935" y="216"/>
                  </a:cubicBezTo>
                  <a:cubicBezTo>
                    <a:pt x="1994" y="216"/>
                    <a:pt x="1994" y="216"/>
                    <a:pt x="1994" y="216"/>
                  </a:cubicBezTo>
                  <a:close/>
                  <a:moveTo>
                    <a:pt x="565" y="80"/>
                  </a:moveTo>
                  <a:cubicBezTo>
                    <a:pt x="564" y="80"/>
                    <a:pt x="563" y="79"/>
                    <a:pt x="563" y="78"/>
                  </a:cubicBezTo>
                  <a:cubicBezTo>
                    <a:pt x="563" y="78"/>
                    <a:pt x="563" y="78"/>
                    <a:pt x="563" y="78"/>
                  </a:cubicBezTo>
                  <a:cubicBezTo>
                    <a:pt x="563" y="3"/>
                    <a:pt x="563" y="3"/>
                    <a:pt x="563" y="3"/>
                  </a:cubicBezTo>
                  <a:cubicBezTo>
                    <a:pt x="563" y="2"/>
                    <a:pt x="564" y="2"/>
                    <a:pt x="565" y="2"/>
                  </a:cubicBezTo>
                  <a:cubicBezTo>
                    <a:pt x="565" y="2"/>
                    <a:pt x="565" y="2"/>
                    <a:pt x="565" y="2"/>
                  </a:cubicBezTo>
                  <a:cubicBezTo>
                    <a:pt x="587" y="1"/>
                    <a:pt x="608" y="0"/>
                    <a:pt x="630" y="0"/>
                  </a:cubicBezTo>
                  <a:cubicBezTo>
                    <a:pt x="630" y="0"/>
                    <a:pt x="630" y="0"/>
                    <a:pt x="630" y="0"/>
                  </a:cubicBezTo>
                  <a:cubicBezTo>
                    <a:pt x="631" y="0"/>
                    <a:pt x="631" y="0"/>
                    <a:pt x="632" y="1"/>
                  </a:cubicBezTo>
                  <a:cubicBezTo>
                    <a:pt x="632" y="1"/>
                    <a:pt x="632" y="1"/>
                    <a:pt x="632" y="1"/>
                  </a:cubicBezTo>
                  <a:cubicBezTo>
                    <a:pt x="632" y="1"/>
                    <a:pt x="632" y="1"/>
                    <a:pt x="632" y="2"/>
                  </a:cubicBezTo>
                  <a:cubicBezTo>
                    <a:pt x="632" y="2"/>
                    <a:pt x="632" y="2"/>
                    <a:pt x="632" y="2"/>
                  </a:cubicBezTo>
                  <a:cubicBezTo>
                    <a:pt x="632" y="77"/>
                    <a:pt x="632" y="77"/>
                    <a:pt x="632" y="77"/>
                  </a:cubicBezTo>
                  <a:cubicBezTo>
                    <a:pt x="632" y="78"/>
                    <a:pt x="631" y="78"/>
                    <a:pt x="631" y="78"/>
                  </a:cubicBezTo>
                  <a:cubicBezTo>
                    <a:pt x="631" y="78"/>
                    <a:pt x="631" y="78"/>
                    <a:pt x="631" y="78"/>
                  </a:cubicBezTo>
                  <a:cubicBezTo>
                    <a:pt x="624" y="79"/>
                    <a:pt x="617" y="79"/>
                    <a:pt x="610" y="79"/>
                  </a:cubicBezTo>
                  <a:cubicBezTo>
                    <a:pt x="610" y="79"/>
                    <a:pt x="610" y="79"/>
                    <a:pt x="610" y="79"/>
                  </a:cubicBezTo>
                  <a:cubicBezTo>
                    <a:pt x="610" y="78"/>
                    <a:pt x="610" y="78"/>
                    <a:pt x="610" y="78"/>
                  </a:cubicBezTo>
                  <a:cubicBezTo>
                    <a:pt x="610" y="79"/>
                    <a:pt x="610" y="79"/>
                    <a:pt x="610" y="79"/>
                  </a:cubicBezTo>
                  <a:cubicBezTo>
                    <a:pt x="601" y="80"/>
                    <a:pt x="592" y="80"/>
                    <a:pt x="582" y="80"/>
                  </a:cubicBezTo>
                  <a:cubicBezTo>
                    <a:pt x="582" y="80"/>
                    <a:pt x="582" y="80"/>
                    <a:pt x="582" y="80"/>
                  </a:cubicBezTo>
                  <a:cubicBezTo>
                    <a:pt x="576" y="80"/>
                    <a:pt x="571" y="80"/>
                    <a:pt x="565" y="80"/>
                  </a:cubicBezTo>
                  <a:close/>
                  <a:moveTo>
                    <a:pt x="582" y="77"/>
                  </a:moveTo>
                  <a:cubicBezTo>
                    <a:pt x="591" y="77"/>
                    <a:pt x="601" y="77"/>
                    <a:pt x="610" y="76"/>
                  </a:cubicBezTo>
                  <a:cubicBezTo>
                    <a:pt x="610" y="76"/>
                    <a:pt x="610" y="76"/>
                    <a:pt x="610" y="76"/>
                  </a:cubicBezTo>
                  <a:cubicBezTo>
                    <a:pt x="616" y="76"/>
                    <a:pt x="623" y="76"/>
                    <a:pt x="629" y="75"/>
                  </a:cubicBezTo>
                  <a:cubicBezTo>
                    <a:pt x="629" y="75"/>
                    <a:pt x="629" y="75"/>
                    <a:pt x="629" y="75"/>
                  </a:cubicBezTo>
                  <a:cubicBezTo>
                    <a:pt x="629" y="3"/>
                    <a:pt x="629" y="3"/>
                    <a:pt x="629" y="3"/>
                  </a:cubicBezTo>
                  <a:cubicBezTo>
                    <a:pt x="608" y="3"/>
                    <a:pt x="587" y="4"/>
                    <a:pt x="566" y="4"/>
                  </a:cubicBezTo>
                  <a:cubicBezTo>
                    <a:pt x="566" y="4"/>
                    <a:pt x="566" y="4"/>
                    <a:pt x="566" y="4"/>
                  </a:cubicBezTo>
                  <a:cubicBezTo>
                    <a:pt x="566" y="77"/>
                    <a:pt x="566" y="77"/>
                    <a:pt x="566" y="77"/>
                  </a:cubicBezTo>
                  <a:cubicBezTo>
                    <a:pt x="572" y="77"/>
                    <a:pt x="577" y="77"/>
                    <a:pt x="582" y="77"/>
                  </a:cubicBezTo>
                  <a:close/>
                  <a:moveTo>
                    <a:pt x="158" y="77"/>
                  </a:moveTo>
                  <a:cubicBezTo>
                    <a:pt x="157" y="77"/>
                    <a:pt x="157" y="76"/>
                    <a:pt x="157" y="76"/>
                  </a:cubicBezTo>
                  <a:cubicBezTo>
                    <a:pt x="157" y="76"/>
                    <a:pt x="157" y="76"/>
                    <a:pt x="157" y="76"/>
                  </a:cubicBezTo>
                  <a:cubicBezTo>
                    <a:pt x="157" y="13"/>
                    <a:pt x="157" y="13"/>
                    <a:pt x="157" y="13"/>
                  </a:cubicBezTo>
                  <a:cubicBezTo>
                    <a:pt x="157" y="12"/>
                    <a:pt x="158" y="11"/>
                    <a:pt x="158" y="11"/>
                  </a:cubicBezTo>
                  <a:cubicBezTo>
                    <a:pt x="158" y="11"/>
                    <a:pt x="158" y="11"/>
                    <a:pt x="158" y="11"/>
                  </a:cubicBezTo>
                  <a:cubicBezTo>
                    <a:pt x="161" y="11"/>
                    <a:pt x="163" y="11"/>
                    <a:pt x="166" y="11"/>
                  </a:cubicBezTo>
                  <a:cubicBezTo>
                    <a:pt x="166" y="11"/>
                    <a:pt x="166" y="11"/>
                    <a:pt x="166" y="11"/>
                  </a:cubicBezTo>
                  <a:cubicBezTo>
                    <a:pt x="183" y="11"/>
                    <a:pt x="203" y="12"/>
                    <a:pt x="224" y="12"/>
                  </a:cubicBezTo>
                  <a:cubicBezTo>
                    <a:pt x="224" y="12"/>
                    <a:pt x="224" y="12"/>
                    <a:pt x="224" y="12"/>
                  </a:cubicBezTo>
                  <a:cubicBezTo>
                    <a:pt x="224" y="14"/>
                    <a:pt x="224" y="14"/>
                    <a:pt x="224" y="14"/>
                  </a:cubicBezTo>
                  <a:cubicBezTo>
                    <a:pt x="224" y="12"/>
                    <a:pt x="224" y="12"/>
                    <a:pt x="224" y="12"/>
                  </a:cubicBezTo>
                  <a:cubicBezTo>
                    <a:pt x="225" y="12"/>
                    <a:pt x="225" y="13"/>
                    <a:pt x="225" y="14"/>
                  </a:cubicBezTo>
                  <a:cubicBezTo>
                    <a:pt x="225" y="14"/>
                    <a:pt x="225" y="14"/>
                    <a:pt x="225" y="14"/>
                  </a:cubicBezTo>
                  <a:cubicBezTo>
                    <a:pt x="225" y="63"/>
                    <a:pt x="225" y="63"/>
                    <a:pt x="225" y="63"/>
                  </a:cubicBezTo>
                  <a:cubicBezTo>
                    <a:pt x="225" y="64"/>
                    <a:pt x="225" y="64"/>
                    <a:pt x="224" y="64"/>
                  </a:cubicBezTo>
                  <a:cubicBezTo>
                    <a:pt x="224" y="64"/>
                    <a:pt x="224" y="64"/>
                    <a:pt x="224" y="64"/>
                  </a:cubicBezTo>
                  <a:cubicBezTo>
                    <a:pt x="201" y="66"/>
                    <a:pt x="179" y="70"/>
                    <a:pt x="159" y="77"/>
                  </a:cubicBezTo>
                  <a:cubicBezTo>
                    <a:pt x="159" y="77"/>
                    <a:pt x="159" y="77"/>
                    <a:pt x="159" y="77"/>
                  </a:cubicBezTo>
                  <a:cubicBezTo>
                    <a:pt x="159" y="77"/>
                    <a:pt x="159" y="77"/>
                    <a:pt x="158" y="77"/>
                  </a:cubicBezTo>
                  <a:cubicBezTo>
                    <a:pt x="158" y="77"/>
                    <a:pt x="158" y="77"/>
                    <a:pt x="158" y="77"/>
                  </a:cubicBezTo>
                  <a:cubicBezTo>
                    <a:pt x="158" y="77"/>
                    <a:pt x="158" y="77"/>
                    <a:pt x="158" y="77"/>
                  </a:cubicBezTo>
                  <a:close/>
                  <a:moveTo>
                    <a:pt x="160" y="74"/>
                  </a:moveTo>
                  <a:cubicBezTo>
                    <a:pt x="179" y="67"/>
                    <a:pt x="201" y="64"/>
                    <a:pt x="222" y="61"/>
                  </a:cubicBezTo>
                  <a:cubicBezTo>
                    <a:pt x="222" y="61"/>
                    <a:pt x="222" y="61"/>
                    <a:pt x="222" y="61"/>
                  </a:cubicBezTo>
                  <a:cubicBezTo>
                    <a:pt x="222" y="15"/>
                    <a:pt x="222" y="15"/>
                    <a:pt x="222" y="15"/>
                  </a:cubicBezTo>
                  <a:cubicBezTo>
                    <a:pt x="202" y="15"/>
                    <a:pt x="183" y="14"/>
                    <a:pt x="166" y="14"/>
                  </a:cubicBezTo>
                  <a:cubicBezTo>
                    <a:pt x="166" y="14"/>
                    <a:pt x="166" y="14"/>
                    <a:pt x="166" y="14"/>
                  </a:cubicBezTo>
                  <a:cubicBezTo>
                    <a:pt x="164" y="14"/>
                    <a:pt x="162" y="14"/>
                    <a:pt x="160" y="14"/>
                  </a:cubicBezTo>
                  <a:cubicBezTo>
                    <a:pt x="160" y="14"/>
                    <a:pt x="160" y="14"/>
                    <a:pt x="160" y="14"/>
                  </a:cubicBezTo>
                  <a:cubicBezTo>
                    <a:pt x="160" y="74"/>
                    <a:pt x="160" y="74"/>
                    <a:pt x="160" y="74"/>
                  </a:cubicBezTo>
                  <a:close/>
                  <a:moveTo>
                    <a:pt x="1850" y="77"/>
                  </a:moveTo>
                  <a:cubicBezTo>
                    <a:pt x="1829" y="71"/>
                    <a:pt x="1807" y="69"/>
                    <a:pt x="1785" y="68"/>
                  </a:cubicBezTo>
                  <a:cubicBezTo>
                    <a:pt x="1785" y="68"/>
                    <a:pt x="1785" y="68"/>
                    <a:pt x="1785" y="68"/>
                  </a:cubicBezTo>
                  <a:cubicBezTo>
                    <a:pt x="1784" y="68"/>
                    <a:pt x="1783" y="67"/>
                    <a:pt x="1783" y="66"/>
                  </a:cubicBezTo>
                  <a:cubicBezTo>
                    <a:pt x="1783" y="66"/>
                    <a:pt x="1783" y="66"/>
                    <a:pt x="1783" y="66"/>
                  </a:cubicBezTo>
                  <a:cubicBezTo>
                    <a:pt x="1783" y="14"/>
                    <a:pt x="1783" y="14"/>
                    <a:pt x="1783" y="14"/>
                  </a:cubicBezTo>
                  <a:cubicBezTo>
                    <a:pt x="1783" y="13"/>
                    <a:pt x="1784" y="13"/>
                    <a:pt x="1785" y="13"/>
                  </a:cubicBezTo>
                  <a:cubicBezTo>
                    <a:pt x="1785" y="13"/>
                    <a:pt x="1785" y="13"/>
                    <a:pt x="1785" y="13"/>
                  </a:cubicBezTo>
                  <a:cubicBezTo>
                    <a:pt x="1790" y="12"/>
                    <a:pt x="1796" y="12"/>
                    <a:pt x="1802" y="12"/>
                  </a:cubicBezTo>
                  <a:cubicBezTo>
                    <a:pt x="1802" y="12"/>
                    <a:pt x="1802" y="12"/>
                    <a:pt x="1802" y="12"/>
                  </a:cubicBezTo>
                  <a:cubicBezTo>
                    <a:pt x="1818" y="12"/>
                    <a:pt x="1834" y="13"/>
                    <a:pt x="1850" y="15"/>
                  </a:cubicBezTo>
                  <a:cubicBezTo>
                    <a:pt x="1850" y="15"/>
                    <a:pt x="1850" y="15"/>
                    <a:pt x="1850" y="15"/>
                  </a:cubicBezTo>
                  <a:cubicBezTo>
                    <a:pt x="1850" y="16"/>
                    <a:pt x="1850" y="16"/>
                    <a:pt x="1850" y="16"/>
                  </a:cubicBezTo>
                  <a:cubicBezTo>
                    <a:pt x="1850" y="15"/>
                    <a:pt x="1850" y="15"/>
                    <a:pt x="1850" y="15"/>
                  </a:cubicBezTo>
                  <a:cubicBezTo>
                    <a:pt x="1851" y="15"/>
                    <a:pt x="1852" y="15"/>
                    <a:pt x="1852" y="16"/>
                  </a:cubicBezTo>
                  <a:cubicBezTo>
                    <a:pt x="1852" y="16"/>
                    <a:pt x="1852" y="16"/>
                    <a:pt x="1852" y="16"/>
                  </a:cubicBezTo>
                  <a:cubicBezTo>
                    <a:pt x="1852" y="76"/>
                    <a:pt x="1852" y="76"/>
                    <a:pt x="1852" y="76"/>
                  </a:cubicBezTo>
                  <a:cubicBezTo>
                    <a:pt x="1852" y="76"/>
                    <a:pt x="1851" y="76"/>
                    <a:pt x="1851" y="77"/>
                  </a:cubicBezTo>
                  <a:cubicBezTo>
                    <a:pt x="1851" y="77"/>
                    <a:pt x="1851" y="77"/>
                    <a:pt x="1851" y="77"/>
                  </a:cubicBezTo>
                  <a:cubicBezTo>
                    <a:pt x="1851" y="77"/>
                    <a:pt x="1850" y="77"/>
                    <a:pt x="1850" y="77"/>
                  </a:cubicBezTo>
                  <a:cubicBezTo>
                    <a:pt x="1850" y="77"/>
                    <a:pt x="1850" y="77"/>
                    <a:pt x="1850" y="77"/>
                  </a:cubicBezTo>
                  <a:cubicBezTo>
                    <a:pt x="1850" y="77"/>
                    <a:pt x="1850" y="77"/>
                    <a:pt x="1850" y="77"/>
                  </a:cubicBezTo>
                  <a:close/>
                  <a:moveTo>
                    <a:pt x="1849" y="74"/>
                  </a:moveTo>
                  <a:cubicBezTo>
                    <a:pt x="1849" y="18"/>
                    <a:pt x="1849" y="18"/>
                    <a:pt x="1849" y="18"/>
                  </a:cubicBezTo>
                  <a:cubicBezTo>
                    <a:pt x="1833" y="16"/>
                    <a:pt x="1817" y="15"/>
                    <a:pt x="1802" y="15"/>
                  </a:cubicBezTo>
                  <a:cubicBezTo>
                    <a:pt x="1802" y="15"/>
                    <a:pt x="1802" y="15"/>
                    <a:pt x="1802" y="15"/>
                  </a:cubicBezTo>
                  <a:cubicBezTo>
                    <a:pt x="1797" y="15"/>
                    <a:pt x="1791" y="15"/>
                    <a:pt x="1786" y="16"/>
                  </a:cubicBezTo>
                  <a:cubicBezTo>
                    <a:pt x="1786" y="16"/>
                    <a:pt x="1786" y="16"/>
                    <a:pt x="1786" y="16"/>
                  </a:cubicBezTo>
                  <a:cubicBezTo>
                    <a:pt x="1786" y="65"/>
                    <a:pt x="1786" y="65"/>
                    <a:pt x="1786" y="65"/>
                  </a:cubicBezTo>
                  <a:cubicBezTo>
                    <a:pt x="1808" y="66"/>
                    <a:pt x="1829" y="68"/>
                    <a:pt x="1849" y="74"/>
                  </a:cubicBezTo>
                  <a:close/>
                  <a:moveTo>
                    <a:pt x="1444" y="74"/>
                  </a:moveTo>
                  <a:cubicBezTo>
                    <a:pt x="1423" y="73"/>
                    <a:pt x="1402" y="72"/>
                    <a:pt x="1378" y="70"/>
                  </a:cubicBezTo>
                  <a:cubicBezTo>
                    <a:pt x="1378" y="70"/>
                    <a:pt x="1378" y="70"/>
                    <a:pt x="1378" y="70"/>
                  </a:cubicBezTo>
                  <a:cubicBezTo>
                    <a:pt x="1377" y="70"/>
                    <a:pt x="1377" y="69"/>
                    <a:pt x="1377" y="69"/>
                  </a:cubicBezTo>
                  <a:cubicBezTo>
                    <a:pt x="1377" y="69"/>
                    <a:pt x="1377" y="69"/>
                    <a:pt x="1377" y="69"/>
                  </a:cubicBezTo>
                  <a:cubicBezTo>
                    <a:pt x="1377" y="23"/>
                    <a:pt x="1377" y="23"/>
                    <a:pt x="1377" y="23"/>
                  </a:cubicBezTo>
                  <a:cubicBezTo>
                    <a:pt x="1377" y="23"/>
                    <a:pt x="1377" y="22"/>
                    <a:pt x="1377" y="22"/>
                  </a:cubicBezTo>
                  <a:cubicBezTo>
                    <a:pt x="1377" y="22"/>
                    <a:pt x="1377" y="22"/>
                    <a:pt x="1377" y="22"/>
                  </a:cubicBezTo>
                  <a:cubicBezTo>
                    <a:pt x="1377" y="22"/>
                    <a:pt x="1378" y="22"/>
                    <a:pt x="1378" y="22"/>
                  </a:cubicBezTo>
                  <a:cubicBezTo>
                    <a:pt x="1378" y="22"/>
                    <a:pt x="1378" y="22"/>
                    <a:pt x="1378" y="22"/>
                  </a:cubicBezTo>
                  <a:cubicBezTo>
                    <a:pt x="1400" y="22"/>
                    <a:pt x="1422" y="23"/>
                    <a:pt x="1444" y="23"/>
                  </a:cubicBezTo>
                  <a:cubicBezTo>
                    <a:pt x="1444" y="23"/>
                    <a:pt x="1444" y="23"/>
                    <a:pt x="1444" y="23"/>
                  </a:cubicBezTo>
                  <a:cubicBezTo>
                    <a:pt x="1444" y="24"/>
                    <a:pt x="1444" y="24"/>
                    <a:pt x="1444" y="24"/>
                  </a:cubicBezTo>
                  <a:cubicBezTo>
                    <a:pt x="1444" y="23"/>
                    <a:pt x="1444" y="23"/>
                    <a:pt x="1444" y="23"/>
                  </a:cubicBezTo>
                  <a:cubicBezTo>
                    <a:pt x="1444" y="23"/>
                    <a:pt x="1445" y="24"/>
                    <a:pt x="1445" y="24"/>
                  </a:cubicBezTo>
                  <a:cubicBezTo>
                    <a:pt x="1445" y="24"/>
                    <a:pt x="1445" y="24"/>
                    <a:pt x="1445" y="24"/>
                  </a:cubicBezTo>
                  <a:cubicBezTo>
                    <a:pt x="1445" y="72"/>
                    <a:pt x="1445" y="72"/>
                    <a:pt x="1445" y="72"/>
                  </a:cubicBezTo>
                  <a:cubicBezTo>
                    <a:pt x="1445" y="73"/>
                    <a:pt x="1445" y="73"/>
                    <a:pt x="1445" y="73"/>
                  </a:cubicBezTo>
                  <a:cubicBezTo>
                    <a:pt x="1445" y="73"/>
                    <a:pt x="1445" y="73"/>
                    <a:pt x="1445" y="73"/>
                  </a:cubicBezTo>
                  <a:cubicBezTo>
                    <a:pt x="1444" y="74"/>
                    <a:pt x="1444" y="74"/>
                    <a:pt x="1444" y="74"/>
                  </a:cubicBezTo>
                  <a:cubicBezTo>
                    <a:pt x="1444" y="74"/>
                    <a:pt x="1444" y="74"/>
                    <a:pt x="1444" y="74"/>
                  </a:cubicBezTo>
                  <a:cubicBezTo>
                    <a:pt x="1444" y="74"/>
                    <a:pt x="1444" y="74"/>
                    <a:pt x="1444" y="74"/>
                  </a:cubicBezTo>
                  <a:close/>
                  <a:moveTo>
                    <a:pt x="1442" y="71"/>
                  </a:moveTo>
                  <a:cubicBezTo>
                    <a:pt x="1442" y="26"/>
                    <a:pt x="1442" y="26"/>
                    <a:pt x="1442" y="26"/>
                  </a:cubicBezTo>
                  <a:cubicBezTo>
                    <a:pt x="1421" y="26"/>
                    <a:pt x="1400" y="25"/>
                    <a:pt x="1380" y="25"/>
                  </a:cubicBezTo>
                  <a:cubicBezTo>
                    <a:pt x="1380" y="25"/>
                    <a:pt x="1380" y="25"/>
                    <a:pt x="1380" y="25"/>
                  </a:cubicBezTo>
                  <a:cubicBezTo>
                    <a:pt x="1380" y="67"/>
                    <a:pt x="1380" y="67"/>
                    <a:pt x="1380" y="67"/>
                  </a:cubicBezTo>
                  <a:cubicBezTo>
                    <a:pt x="1402" y="69"/>
                    <a:pt x="1423" y="70"/>
                    <a:pt x="1442" y="71"/>
                  </a:cubicBezTo>
                  <a:close/>
                  <a:moveTo>
                    <a:pt x="427" y="71"/>
                  </a:moveTo>
                  <a:cubicBezTo>
                    <a:pt x="405" y="69"/>
                    <a:pt x="383" y="67"/>
                    <a:pt x="362" y="65"/>
                  </a:cubicBezTo>
                  <a:cubicBezTo>
                    <a:pt x="362" y="65"/>
                    <a:pt x="362" y="65"/>
                    <a:pt x="362" y="65"/>
                  </a:cubicBezTo>
                  <a:cubicBezTo>
                    <a:pt x="361" y="65"/>
                    <a:pt x="360" y="65"/>
                    <a:pt x="360" y="64"/>
                  </a:cubicBezTo>
                  <a:cubicBezTo>
                    <a:pt x="360" y="64"/>
                    <a:pt x="360" y="64"/>
                    <a:pt x="360" y="64"/>
                  </a:cubicBezTo>
                  <a:cubicBezTo>
                    <a:pt x="360" y="16"/>
                    <a:pt x="360" y="16"/>
                    <a:pt x="360" y="16"/>
                  </a:cubicBezTo>
                  <a:cubicBezTo>
                    <a:pt x="360" y="15"/>
                    <a:pt x="361" y="14"/>
                    <a:pt x="362" y="14"/>
                  </a:cubicBezTo>
                  <a:cubicBezTo>
                    <a:pt x="362" y="14"/>
                    <a:pt x="362" y="14"/>
                    <a:pt x="362" y="14"/>
                  </a:cubicBezTo>
                  <a:cubicBezTo>
                    <a:pt x="363" y="14"/>
                    <a:pt x="365" y="14"/>
                    <a:pt x="366" y="14"/>
                  </a:cubicBezTo>
                  <a:cubicBezTo>
                    <a:pt x="366" y="14"/>
                    <a:pt x="366" y="14"/>
                    <a:pt x="366" y="14"/>
                  </a:cubicBezTo>
                  <a:cubicBezTo>
                    <a:pt x="388" y="12"/>
                    <a:pt x="408" y="10"/>
                    <a:pt x="427" y="9"/>
                  </a:cubicBezTo>
                  <a:cubicBezTo>
                    <a:pt x="427" y="9"/>
                    <a:pt x="427" y="9"/>
                    <a:pt x="427" y="9"/>
                  </a:cubicBezTo>
                  <a:cubicBezTo>
                    <a:pt x="427" y="9"/>
                    <a:pt x="428" y="9"/>
                    <a:pt x="428" y="9"/>
                  </a:cubicBezTo>
                  <a:cubicBezTo>
                    <a:pt x="428" y="9"/>
                    <a:pt x="428" y="9"/>
                    <a:pt x="428" y="9"/>
                  </a:cubicBezTo>
                  <a:cubicBezTo>
                    <a:pt x="429" y="9"/>
                    <a:pt x="429" y="10"/>
                    <a:pt x="429" y="10"/>
                  </a:cubicBezTo>
                  <a:cubicBezTo>
                    <a:pt x="429" y="10"/>
                    <a:pt x="429" y="10"/>
                    <a:pt x="429" y="10"/>
                  </a:cubicBezTo>
                  <a:cubicBezTo>
                    <a:pt x="429" y="69"/>
                    <a:pt x="429" y="69"/>
                    <a:pt x="429" y="69"/>
                  </a:cubicBezTo>
                  <a:cubicBezTo>
                    <a:pt x="429" y="70"/>
                    <a:pt x="429" y="70"/>
                    <a:pt x="428" y="70"/>
                  </a:cubicBezTo>
                  <a:cubicBezTo>
                    <a:pt x="428" y="70"/>
                    <a:pt x="428" y="70"/>
                    <a:pt x="428" y="70"/>
                  </a:cubicBezTo>
                  <a:cubicBezTo>
                    <a:pt x="428" y="71"/>
                    <a:pt x="428" y="71"/>
                    <a:pt x="427" y="71"/>
                  </a:cubicBezTo>
                  <a:cubicBezTo>
                    <a:pt x="427" y="71"/>
                    <a:pt x="427" y="71"/>
                    <a:pt x="427" y="71"/>
                  </a:cubicBezTo>
                  <a:cubicBezTo>
                    <a:pt x="427" y="71"/>
                    <a:pt x="427" y="71"/>
                    <a:pt x="427" y="71"/>
                  </a:cubicBezTo>
                  <a:close/>
                  <a:moveTo>
                    <a:pt x="426" y="68"/>
                  </a:moveTo>
                  <a:cubicBezTo>
                    <a:pt x="426" y="12"/>
                    <a:pt x="426" y="12"/>
                    <a:pt x="426" y="12"/>
                  </a:cubicBezTo>
                  <a:cubicBezTo>
                    <a:pt x="407" y="13"/>
                    <a:pt x="387" y="15"/>
                    <a:pt x="367" y="17"/>
                  </a:cubicBezTo>
                  <a:cubicBezTo>
                    <a:pt x="367" y="17"/>
                    <a:pt x="367" y="17"/>
                    <a:pt x="367" y="17"/>
                  </a:cubicBezTo>
                  <a:cubicBezTo>
                    <a:pt x="366" y="17"/>
                    <a:pt x="364" y="17"/>
                    <a:pt x="363" y="17"/>
                  </a:cubicBezTo>
                  <a:cubicBezTo>
                    <a:pt x="363" y="17"/>
                    <a:pt x="363" y="17"/>
                    <a:pt x="363" y="17"/>
                  </a:cubicBezTo>
                  <a:cubicBezTo>
                    <a:pt x="363" y="63"/>
                    <a:pt x="363" y="63"/>
                    <a:pt x="363" y="63"/>
                  </a:cubicBezTo>
                  <a:cubicBezTo>
                    <a:pt x="384" y="64"/>
                    <a:pt x="405" y="66"/>
                    <a:pt x="426" y="68"/>
                  </a:cubicBezTo>
                  <a:close/>
                  <a:moveTo>
                    <a:pt x="767" y="70"/>
                  </a:moveTo>
                  <a:cubicBezTo>
                    <a:pt x="767" y="69"/>
                    <a:pt x="767" y="69"/>
                    <a:pt x="767" y="69"/>
                  </a:cubicBezTo>
                  <a:cubicBezTo>
                    <a:pt x="767" y="69"/>
                    <a:pt x="767" y="69"/>
                    <a:pt x="767" y="69"/>
                  </a:cubicBezTo>
                  <a:cubicBezTo>
                    <a:pt x="767" y="2"/>
                    <a:pt x="767" y="2"/>
                    <a:pt x="767" y="2"/>
                  </a:cubicBezTo>
                  <a:cubicBezTo>
                    <a:pt x="767" y="2"/>
                    <a:pt x="767" y="1"/>
                    <a:pt x="767" y="1"/>
                  </a:cubicBezTo>
                  <a:cubicBezTo>
                    <a:pt x="767" y="1"/>
                    <a:pt x="767" y="1"/>
                    <a:pt x="767" y="1"/>
                  </a:cubicBezTo>
                  <a:cubicBezTo>
                    <a:pt x="768" y="1"/>
                    <a:pt x="768" y="0"/>
                    <a:pt x="768" y="0"/>
                  </a:cubicBezTo>
                  <a:cubicBezTo>
                    <a:pt x="768" y="0"/>
                    <a:pt x="768" y="0"/>
                    <a:pt x="768" y="0"/>
                  </a:cubicBezTo>
                  <a:cubicBezTo>
                    <a:pt x="790" y="1"/>
                    <a:pt x="812" y="1"/>
                    <a:pt x="834" y="2"/>
                  </a:cubicBezTo>
                  <a:cubicBezTo>
                    <a:pt x="834" y="2"/>
                    <a:pt x="834" y="2"/>
                    <a:pt x="834" y="2"/>
                  </a:cubicBezTo>
                  <a:cubicBezTo>
                    <a:pt x="834" y="3"/>
                    <a:pt x="834" y="3"/>
                    <a:pt x="834" y="3"/>
                  </a:cubicBezTo>
                  <a:cubicBezTo>
                    <a:pt x="834" y="2"/>
                    <a:pt x="834" y="2"/>
                    <a:pt x="834" y="2"/>
                  </a:cubicBezTo>
                  <a:cubicBezTo>
                    <a:pt x="835" y="2"/>
                    <a:pt x="835" y="2"/>
                    <a:pt x="835" y="3"/>
                  </a:cubicBezTo>
                  <a:cubicBezTo>
                    <a:pt x="835" y="3"/>
                    <a:pt x="835" y="3"/>
                    <a:pt x="835" y="3"/>
                  </a:cubicBezTo>
                  <a:cubicBezTo>
                    <a:pt x="835" y="64"/>
                    <a:pt x="835" y="64"/>
                    <a:pt x="835" y="64"/>
                  </a:cubicBezTo>
                  <a:cubicBezTo>
                    <a:pt x="835" y="65"/>
                    <a:pt x="835" y="66"/>
                    <a:pt x="834" y="66"/>
                  </a:cubicBezTo>
                  <a:cubicBezTo>
                    <a:pt x="834" y="66"/>
                    <a:pt x="834" y="66"/>
                    <a:pt x="834" y="66"/>
                  </a:cubicBezTo>
                  <a:cubicBezTo>
                    <a:pt x="812" y="67"/>
                    <a:pt x="790" y="69"/>
                    <a:pt x="768" y="70"/>
                  </a:cubicBezTo>
                  <a:cubicBezTo>
                    <a:pt x="768" y="70"/>
                    <a:pt x="768" y="70"/>
                    <a:pt x="768" y="70"/>
                  </a:cubicBezTo>
                  <a:cubicBezTo>
                    <a:pt x="768" y="70"/>
                    <a:pt x="768" y="70"/>
                    <a:pt x="768" y="70"/>
                  </a:cubicBezTo>
                  <a:cubicBezTo>
                    <a:pt x="768" y="70"/>
                    <a:pt x="768" y="70"/>
                    <a:pt x="768" y="70"/>
                  </a:cubicBezTo>
                  <a:cubicBezTo>
                    <a:pt x="768" y="70"/>
                    <a:pt x="768" y="70"/>
                    <a:pt x="767" y="70"/>
                  </a:cubicBezTo>
                  <a:close/>
                  <a:moveTo>
                    <a:pt x="770" y="67"/>
                  </a:moveTo>
                  <a:cubicBezTo>
                    <a:pt x="791" y="66"/>
                    <a:pt x="811" y="64"/>
                    <a:pt x="832" y="63"/>
                  </a:cubicBezTo>
                  <a:cubicBezTo>
                    <a:pt x="832" y="63"/>
                    <a:pt x="832" y="63"/>
                    <a:pt x="832" y="63"/>
                  </a:cubicBezTo>
                  <a:cubicBezTo>
                    <a:pt x="832" y="5"/>
                    <a:pt x="832" y="5"/>
                    <a:pt x="832" y="5"/>
                  </a:cubicBezTo>
                  <a:cubicBezTo>
                    <a:pt x="812" y="4"/>
                    <a:pt x="791" y="4"/>
                    <a:pt x="770" y="3"/>
                  </a:cubicBezTo>
                  <a:cubicBezTo>
                    <a:pt x="770" y="3"/>
                    <a:pt x="770" y="3"/>
                    <a:pt x="770" y="3"/>
                  </a:cubicBezTo>
                  <a:cubicBezTo>
                    <a:pt x="770" y="67"/>
                    <a:pt x="770" y="67"/>
                    <a:pt x="770" y="67"/>
                  </a:cubicBezTo>
                  <a:close/>
                  <a:moveTo>
                    <a:pt x="1580" y="68"/>
                  </a:moveTo>
                  <a:cubicBezTo>
                    <a:pt x="1580" y="68"/>
                    <a:pt x="1580" y="68"/>
                    <a:pt x="1580" y="67"/>
                  </a:cubicBezTo>
                  <a:cubicBezTo>
                    <a:pt x="1580" y="67"/>
                    <a:pt x="1580" y="67"/>
                    <a:pt x="1580" y="67"/>
                  </a:cubicBezTo>
                  <a:cubicBezTo>
                    <a:pt x="1580" y="24"/>
                    <a:pt x="1580" y="24"/>
                    <a:pt x="1580" y="24"/>
                  </a:cubicBezTo>
                  <a:cubicBezTo>
                    <a:pt x="1580" y="23"/>
                    <a:pt x="1581" y="22"/>
                    <a:pt x="1581" y="22"/>
                  </a:cubicBezTo>
                  <a:cubicBezTo>
                    <a:pt x="1581" y="22"/>
                    <a:pt x="1581" y="22"/>
                    <a:pt x="1581" y="22"/>
                  </a:cubicBezTo>
                  <a:cubicBezTo>
                    <a:pt x="1603" y="22"/>
                    <a:pt x="1625" y="21"/>
                    <a:pt x="1647" y="20"/>
                  </a:cubicBezTo>
                  <a:cubicBezTo>
                    <a:pt x="1647" y="20"/>
                    <a:pt x="1647" y="20"/>
                    <a:pt x="1647" y="20"/>
                  </a:cubicBezTo>
                  <a:cubicBezTo>
                    <a:pt x="1647" y="20"/>
                    <a:pt x="1648" y="20"/>
                    <a:pt x="1648" y="21"/>
                  </a:cubicBezTo>
                  <a:cubicBezTo>
                    <a:pt x="1648" y="21"/>
                    <a:pt x="1648" y="21"/>
                    <a:pt x="1648" y="21"/>
                  </a:cubicBezTo>
                  <a:cubicBezTo>
                    <a:pt x="1648" y="21"/>
                    <a:pt x="1648" y="21"/>
                    <a:pt x="1648" y="22"/>
                  </a:cubicBezTo>
                  <a:cubicBezTo>
                    <a:pt x="1648" y="22"/>
                    <a:pt x="1648" y="22"/>
                    <a:pt x="1648" y="22"/>
                  </a:cubicBezTo>
                  <a:cubicBezTo>
                    <a:pt x="1648" y="65"/>
                    <a:pt x="1648" y="65"/>
                    <a:pt x="1648" y="65"/>
                  </a:cubicBezTo>
                  <a:cubicBezTo>
                    <a:pt x="1648" y="66"/>
                    <a:pt x="1648" y="66"/>
                    <a:pt x="1647" y="66"/>
                  </a:cubicBezTo>
                  <a:cubicBezTo>
                    <a:pt x="1647" y="66"/>
                    <a:pt x="1647" y="66"/>
                    <a:pt x="1647" y="66"/>
                  </a:cubicBezTo>
                  <a:cubicBezTo>
                    <a:pt x="1624" y="66"/>
                    <a:pt x="1603" y="67"/>
                    <a:pt x="1581" y="69"/>
                  </a:cubicBezTo>
                  <a:cubicBezTo>
                    <a:pt x="1581" y="69"/>
                    <a:pt x="1581" y="69"/>
                    <a:pt x="1581" y="69"/>
                  </a:cubicBezTo>
                  <a:cubicBezTo>
                    <a:pt x="1581" y="69"/>
                    <a:pt x="1581" y="69"/>
                    <a:pt x="1581" y="69"/>
                  </a:cubicBezTo>
                  <a:cubicBezTo>
                    <a:pt x="1581" y="69"/>
                    <a:pt x="1581" y="69"/>
                    <a:pt x="1581" y="69"/>
                  </a:cubicBezTo>
                  <a:cubicBezTo>
                    <a:pt x="1581" y="69"/>
                    <a:pt x="1581" y="69"/>
                    <a:pt x="1580" y="68"/>
                  </a:cubicBezTo>
                  <a:close/>
                  <a:moveTo>
                    <a:pt x="1583" y="66"/>
                  </a:moveTo>
                  <a:cubicBezTo>
                    <a:pt x="1603" y="64"/>
                    <a:pt x="1624" y="63"/>
                    <a:pt x="1645" y="63"/>
                  </a:cubicBezTo>
                  <a:cubicBezTo>
                    <a:pt x="1645" y="63"/>
                    <a:pt x="1645" y="63"/>
                    <a:pt x="1645" y="63"/>
                  </a:cubicBezTo>
                  <a:cubicBezTo>
                    <a:pt x="1645" y="23"/>
                    <a:pt x="1645" y="23"/>
                    <a:pt x="1645" y="23"/>
                  </a:cubicBezTo>
                  <a:cubicBezTo>
                    <a:pt x="1625" y="24"/>
                    <a:pt x="1604" y="25"/>
                    <a:pt x="1583" y="25"/>
                  </a:cubicBezTo>
                  <a:cubicBezTo>
                    <a:pt x="1583" y="25"/>
                    <a:pt x="1583" y="25"/>
                    <a:pt x="1583" y="25"/>
                  </a:cubicBezTo>
                  <a:cubicBezTo>
                    <a:pt x="1583" y="66"/>
                    <a:pt x="1583" y="66"/>
                    <a:pt x="1583" y="66"/>
                  </a:cubicBezTo>
                  <a:close/>
                  <a:moveTo>
                    <a:pt x="971" y="58"/>
                  </a:moveTo>
                  <a:cubicBezTo>
                    <a:pt x="970" y="57"/>
                    <a:pt x="970" y="57"/>
                    <a:pt x="970" y="56"/>
                  </a:cubicBezTo>
                  <a:cubicBezTo>
                    <a:pt x="970" y="56"/>
                    <a:pt x="970" y="56"/>
                    <a:pt x="970" y="56"/>
                  </a:cubicBezTo>
                  <a:cubicBezTo>
                    <a:pt x="970" y="7"/>
                    <a:pt x="970" y="7"/>
                    <a:pt x="970" y="7"/>
                  </a:cubicBezTo>
                  <a:cubicBezTo>
                    <a:pt x="970" y="7"/>
                    <a:pt x="970" y="6"/>
                    <a:pt x="971" y="6"/>
                  </a:cubicBezTo>
                  <a:cubicBezTo>
                    <a:pt x="971" y="6"/>
                    <a:pt x="971" y="6"/>
                    <a:pt x="971" y="6"/>
                  </a:cubicBezTo>
                  <a:cubicBezTo>
                    <a:pt x="971" y="6"/>
                    <a:pt x="971" y="6"/>
                    <a:pt x="972" y="6"/>
                  </a:cubicBezTo>
                  <a:cubicBezTo>
                    <a:pt x="972" y="6"/>
                    <a:pt x="972" y="6"/>
                    <a:pt x="972" y="6"/>
                  </a:cubicBezTo>
                  <a:cubicBezTo>
                    <a:pt x="994" y="7"/>
                    <a:pt x="1015" y="8"/>
                    <a:pt x="1037" y="8"/>
                  </a:cubicBezTo>
                  <a:cubicBezTo>
                    <a:pt x="1037" y="8"/>
                    <a:pt x="1037" y="8"/>
                    <a:pt x="1037" y="8"/>
                  </a:cubicBezTo>
                  <a:cubicBezTo>
                    <a:pt x="1037" y="10"/>
                    <a:pt x="1037" y="10"/>
                    <a:pt x="1037" y="10"/>
                  </a:cubicBezTo>
                  <a:cubicBezTo>
                    <a:pt x="1037" y="8"/>
                    <a:pt x="1037" y="8"/>
                    <a:pt x="1037" y="8"/>
                  </a:cubicBezTo>
                  <a:cubicBezTo>
                    <a:pt x="1038" y="8"/>
                    <a:pt x="1039" y="9"/>
                    <a:pt x="1039" y="10"/>
                  </a:cubicBezTo>
                  <a:cubicBezTo>
                    <a:pt x="1039" y="10"/>
                    <a:pt x="1039" y="10"/>
                    <a:pt x="1039" y="10"/>
                  </a:cubicBezTo>
                  <a:cubicBezTo>
                    <a:pt x="1039" y="54"/>
                    <a:pt x="1039" y="54"/>
                    <a:pt x="1039" y="54"/>
                  </a:cubicBezTo>
                  <a:cubicBezTo>
                    <a:pt x="1039" y="55"/>
                    <a:pt x="1038" y="56"/>
                    <a:pt x="1037" y="56"/>
                  </a:cubicBezTo>
                  <a:cubicBezTo>
                    <a:pt x="1037" y="56"/>
                    <a:pt x="1037" y="56"/>
                    <a:pt x="1037" y="56"/>
                  </a:cubicBezTo>
                  <a:cubicBezTo>
                    <a:pt x="1015" y="56"/>
                    <a:pt x="993" y="57"/>
                    <a:pt x="972" y="58"/>
                  </a:cubicBezTo>
                  <a:cubicBezTo>
                    <a:pt x="972" y="58"/>
                    <a:pt x="972" y="58"/>
                    <a:pt x="972" y="58"/>
                  </a:cubicBezTo>
                  <a:cubicBezTo>
                    <a:pt x="972" y="58"/>
                    <a:pt x="972" y="58"/>
                    <a:pt x="972" y="58"/>
                  </a:cubicBezTo>
                  <a:cubicBezTo>
                    <a:pt x="972" y="58"/>
                    <a:pt x="972" y="58"/>
                    <a:pt x="972" y="58"/>
                  </a:cubicBezTo>
                  <a:cubicBezTo>
                    <a:pt x="971" y="58"/>
                    <a:pt x="971" y="58"/>
                    <a:pt x="971" y="58"/>
                  </a:cubicBezTo>
                  <a:close/>
                  <a:moveTo>
                    <a:pt x="973" y="55"/>
                  </a:moveTo>
                  <a:cubicBezTo>
                    <a:pt x="994" y="54"/>
                    <a:pt x="1015" y="53"/>
                    <a:pt x="1036" y="53"/>
                  </a:cubicBezTo>
                  <a:cubicBezTo>
                    <a:pt x="1036" y="53"/>
                    <a:pt x="1036" y="53"/>
                    <a:pt x="1036" y="53"/>
                  </a:cubicBezTo>
                  <a:cubicBezTo>
                    <a:pt x="1036" y="11"/>
                    <a:pt x="1036" y="11"/>
                    <a:pt x="1036" y="11"/>
                  </a:cubicBezTo>
                  <a:cubicBezTo>
                    <a:pt x="1015" y="11"/>
                    <a:pt x="994" y="10"/>
                    <a:pt x="973" y="9"/>
                  </a:cubicBezTo>
                  <a:cubicBezTo>
                    <a:pt x="973" y="9"/>
                    <a:pt x="973" y="9"/>
                    <a:pt x="973" y="9"/>
                  </a:cubicBezTo>
                  <a:cubicBezTo>
                    <a:pt x="973" y="55"/>
                    <a:pt x="973" y="55"/>
                    <a:pt x="973" y="55"/>
                  </a:cubicBezTo>
                  <a:close/>
                  <a:moveTo>
                    <a:pt x="1240" y="58"/>
                  </a:moveTo>
                  <a:cubicBezTo>
                    <a:pt x="1218" y="57"/>
                    <a:pt x="1197" y="56"/>
                    <a:pt x="1175" y="55"/>
                  </a:cubicBezTo>
                  <a:cubicBezTo>
                    <a:pt x="1175" y="55"/>
                    <a:pt x="1175" y="55"/>
                    <a:pt x="1175" y="55"/>
                  </a:cubicBezTo>
                  <a:cubicBezTo>
                    <a:pt x="1174" y="55"/>
                    <a:pt x="1173" y="54"/>
                    <a:pt x="1173" y="54"/>
                  </a:cubicBezTo>
                  <a:cubicBezTo>
                    <a:pt x="1173" y="54"/>
                    <a:pt x="1173" y="54"/>
                    <a:pt x="1173" y="54"/>
                  </a:cubicBezTo>
                  <a:cubicBezTo>
                    <a:pt x="1173" y="16"/>
                    <a:pt x="1173" y="16"/>
                    <a:pt x="1173" y="16"/>
                  </a:cubicBezTo>
                  <a:cubicBezTo>
                    <a:pt x="1173" y="16"/>
                    <a:pt x="1174" y="15"/>
                    <a:pt x="1174" y="15"/>
                  </a:cubicBezTo>
                  <a:cubicBezTo>
                    <a:pt x="1174" y="15"/>
                    <a:pt x="1174" y="15"/>
                    <a:pt x="1174" y="15"/>
                  </a:cubicBezTo>
                  <a:cubicBezTo>
                    <a:pt x="1174" y="15"/>
                    <a:pt x="1174" y="14"/>
                    <a:pt x="1175" y="15"/>
                  </a:cubicBezTo>
                  <a:cubicBezTo>
                    <a:pt x="1175" y="15"/>
                    <a:pt x="1175" y="15"/>
                    <a:pt x="1175" y="15"/>
                  </a:cubicBezTo>
                  <a:cubicBezTo>
                    <a:pt x="1197" y="15"/>
                    <a:pt x="1219" y="16"/>
                    <a:pt x="1240" y="17"/>
                  </a:cubicBezTo>
                  <a:cubicBezTo>
                    <a:pt x="1240" y="17"/>
                    <a:pt x="1240" y="17"/>
                    <a:pt x="1240" y="17"/>
                  </a:cubicBezTo>
                  <a:cubicBezTo>
                    <a:pt x="1240" y="19"/>
                    <a:pt x="1240" y="19"/>
                    <a:pt x="1240" y="19"/>
                  </a:cubicBezTo>
                  <a:cubicBezTo>
                    <a:pt x="1240" y="17"/>
                    <a:pt x="1240" y="17"/>
                    <a:pt x="1240" y="17"/>
                  </a:cubicBezTo>
                  <a:cubicBezTo>
                    <a:pt x="1241" y="17"/>
                    <a:pt x="1242" y="18"/>
                    <a:pt x="1242" y="19"/>
                  </a:cubicBezTo>
                  <a:cubicBezTo>
                    <a:pt x="1242" y="19"/>
                    <a:pt x="1242" y="19"/>
                    <a:pt x="1242" y="19"/>
                  </a:cubicBezTo>
                  <a:cubicBezTo>
                    <a:pt x="1242" y="56"/>
                    <a:pt x="1242" y="56"/>
                    <a:pt x="1242" y="56"/>
                  </a:cubicBezTo>
                  <a:cubicBezTo>
                    <a:pt x="1242" y="57"/>
                    <a:pt x="1242" y="57"/>
                    <a:pt x="1241" y="57"/>
                  </a:cubicBezTo>
                  <a:cubicBezTo>
                    <a:pt x="1241" y="57"/>
                    <a:pt x="1241" y="57"/>
                    <a:pt x="1241" y="57"/>
                  </a:cubicBezTo>
                  <a:cubicBezTo>
                    <a:pt x="1241" y="58"/>
                    <a:pt x="1241" y="58"/>
                    <a:pt x="1240" y="58"/>
                  </a:cubicBezTo>
                  <a:cubicBezTo>
                    <a:pt x="1240" y="58"/>
                    <a:pt x="1240" y="58"/>
                    <a:pt x="1240" y="58"/>
                  </a:cubicBezTo>
                  <a:cubicBezTo>
                    <a:pt x="1240" y="58"/>
                    <a:pt x="1240" y="58"/>
                    <a:pt x="1240" y="58"/>
                  </a:cubicBezTo>
                  <a:close/>
                  <a:moveTo>
                    <a:pt x="1239" y="55"/>
                  </a:moveTo>
                  <a:cubicBezTo>
                    <a:pt x="1239" y="20"/>
                    <a:pt x="1239" y="20"/>
                    <a:pt x="1239" y="20"/>
                  </a:cubicBezTo>
                  <a:cubicBezTo>
                    <a:pt x="1218" y="19"/>
                    <a:pt x="1197" y="18"/>
                    <a:pt x="1176" y="18"/>
                  </a:cubicBezTo>
                  <a:cubicBezTo>
                    <a:pt x="1176" y="18"/>
                    <a:pt x="1176" y="18"/>
                    <a:pt x="1176" y="18"/>
                  </a:cubicBezTo>
                  <a:cubicBezTo>
                    <a:pt x="1176" y="52"/>
                    <a:pt x="1176" y="52"/>
                    <a:pt x="1176" y="52"/>
                  </a:cubicBezTo>
                  <a:cubicBezTo>
                    <a:pt x="1197" y="53"/>
                    <a:pt x="1218" y="54"/>
                    <a:pt x="1239" y="55"/>
                  </a:cubicBezTo>
                  <a:close/>
                </a:path>
              </a:pathLst>
            </a:custGeom>
            <a:solidFill>
              <a:srgbClr val="753C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72CC52AA-3BD7-419D-B0BF-857568B6A4BB}"/>
              </a:ext>
            </a:extLst>
          </p:cNvPr>
          <p:cNvSpPr txBox="1"/>
          <p:nvPr/>
        </p:nvSpPr>
        <p:spPr>
          <a:xfrm>
            <a:off x="2133166" y="583827"/>
            <a:ext cx="59912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/>
              <a:t>Bài</a:t>
            </a:r>
            <a:r>
              <a:rPr lang="en-US" sz="3600" b="1" dirty="0"/>
              <a:t> </a:t>
            </a:r>
            <a:r>
              <a:rPr lang="en-US" sz="3600" b="1" dirty="0" err="1"/>
              <a:t>tập</a:t>
            </a:r>
            <a:r>
              <a:rPr lang="en-US" sz="3600" b="1" dirty="0"/>
              <a:t> 1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1AFF279-B7BE-4519-8442-701298F3A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0381132"/>
              </p:ext>
            </p:extLst>
          </p:nvPr>
        </p:nvGraphicFramePr>
        <p:xfrm>
          <a:off x="2013756" y="1826968"/>
          <a:ext cx="8151569" cy="314805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447230">
                  <a:extLst>
                    <a:ext uri="{9D8B030D-6E8A-4147-A177-3AD203B41FA5}">
                      <a16:colId xmlns:a16="http://schemas.microsoft.com/office/drawing/2014/main" val="3553947463"/>
                    </a:ext>
                  </a:extLst>
                </a:gridCol>
                <a:gridCol w="1822115">
                  <a:extLst>
                    <a:ext uri="{9D8B030D-6E8A-4147-A177-3AD203B41FA5}">
                      <a16:colId xmlns:a16="http://schemas.microsoft.com/office/drawing/2014/main" val="3491697006"/>
                    </a:ext>
                  </a:extLst>
                </a:gridCol>
                <a:gridCol w="4882224">
                  <a:extLst>
                    <a:ext uri="{9D8B030D-6E8A-4147-A177-3AD203B41FA5}">
                      <a16:colId xmlns:a16="http://schemas.microsoft.com/office/drawing/2014/main" val="1816169452"/>
                    </a:ext>
                  </a:extLst>
                </a:gridCol>
              </a:tblGrid>
              <a:tr h="563255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PHIẾU HỌC TẬP SỐ 1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4852814"/>
                  </a:ext>
                </a:extLst>
              </a:tr>
              <a:tr h="1096863">
                <a:tc rowSpan="2"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phức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7C7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ghép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7C7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mẫm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bóng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lợi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hại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4580846"/>
                  </a:ext>
                </a:extLst>
              </a:tr>
              <a:tr h="14879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láy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7C7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hủn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hoẳn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phành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phạch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giòn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giã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176407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57444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图片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01425" y="6194461"/>
            <a:ext cx="555265" cy="298998"/>
          </a:xfrm>
          <a:prstGeom prst="rect">
            <a:avLst/>
          </a:prstGeom>
        </p:spPr>
      </p:pic>
      <p:pic>
        <p:nvPicPr>
          <p:cNvPr id="25" name="图片 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10718" y="5884851"/>
            <a:ext cx="518061" cy="690767"/>
          </a:xfrm>
          <a:prstGeom prst="rect">
            <a:avLst/>
          </a:prstGeom>
        </p:spPr>
      </p:pic>
      <p:pic>
        <p:nvPicPr>
          <p:cNvPr id="26" name="图片 2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11125" y="5711805"/>
            <a:ext cx="647842" cy="863813"/>
          </a:xfrm>
          <a:prstGeom prst="rect">
            <a:avLst/>
          </a:prstGeom>
        </p:spPr>
      </p:pic>
      <p:pic>
        <p:nvPicPr>
          <p:cNvPr id="27" name="图片 2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214759" y="5770388"/>
            <a:ext cx="570823" cy="746481"/>
          </a:xfrm>
          <a:prstGeom prst="rect">
            <a:avLst/>
          </a:prstGeom>
        </p:spPr>
      </p:pic>
      <p:pic>
        <p:nvPicPr>
          <p:cNvPr id="30" name="图片 2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94507" y="6195533"/>
            <a:ext cx="555265" cy="298998"/>
          </a:xfrm>
          <a:prstGeom prst="rect">
            <a:avLst/>
          </a:prstGeom>
        </p:spPr>
      </p:pic>
      <p:pic>
        <p:nvPicPr>
          <p:cNvPr id="31" name="图片 3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21744" y="6197872"/>
            <a:ext cx="404831" cy="217994"/>
          </a:xfrm>
          <a:prstGeom prst="rect">
            <a:avLst/>
          </a:prstGeom>
        </p:spPr>
      </p:pic>
      <p:pic>
        <p:nvPicPr>
          <p:cNvPr id="49" name="图片 4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87938" y="1332680"/>
            <a:ext cx="701136" cy="193815"/>
          </a:xfrm>
          <a:prstGeom prst="rect">
            <a:avLst/>
          </a:prstGeom>
        </p:spPr>
      </p:pic>
      <p:pic>
        <p:nvPicPr>
          <p:cNvPr id="34" name="图片 3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0767" y="470622"/>
            <a:ext cx="1104511" cy="971025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597715" y="369711"/>
            <a:ext cx="647842" cy="508125"/>
          </a:xfrm>
          <a:prstGeom prst="rect">
            <a:avLst/>
          </a:prstGeom>
        </p:spPr>
      </p:pic>
      <p:pic>
        <p:nvPicPr>
          <p:cNvPr id="50" name="图片 4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704144" y="652931"/>
            <a:ext cx="647842" cy="508125"/>
          </a:xfrm>
          <a:prstGeom prst="rect">
            <a:avLst/>
          </a:prstGeom>
        </p:spPr>
      </p:pic>
      <p:grpSp>
        <p:nvGrpSpPr>
          <p:cNvPr id="3" name="Group 4"/>
          <p:cNvGrpSpPr>
            <a:grpSpLocks noChangeAspect="1"/>
          </p:cNvGrpSpPr>
          <p:nvPr/>
        </p:nvGrpSpPr>
        <p:grpSpPr bwMode="auto">
          <a:xfrm>
            <a:off x="-58057" y="-38100"/>
            <a:ext cx="12308114" cy="6934200"/>
            <a:chOff x="1650" y="-11"/>
            <a:chExt cx="4420" cy="4368"/>
          </a:xfrm>
        </p:grpSpPr>
        <p:sp>
          <p:nvSpPr>
            <p:cNvPr id="5" name="Freeform 5"/>
            <p:cNvSpPr>
              <a:spLocks noEditPoints="1"/>
            </p:cNvSpPr>
            <p:nvPr/>
          </p:nvSpPr>
          <p:spPr bwMode="auto">
            <a:xfrm>
              <a:off x="1650" y="-11"/>
              <a:ext cx="4420" cy="4368"/>
            </a:xfrm>
            <a:custGeom>
              <a:avLst/>
              <a:gdLst>
                <a:gd name="T0" fmla="*/ 1991 w 2032"/>
                <a:gd name="T1" fmla="*/ 1430 h 2008"/>
                <a:gd name="T2" fmla="*/ 1996 w 2032"/>
                <a:gd name="T3" fmla="*/ 1102 h 2008"/>
                <a:gd name="T4" fmla="*/ 1984 w 2032"/>
                <a:gd name="T5" fmla="*/ 776 h 2008"/>
                <a:gd name="T6" fmla="*/ 1987 w 2032"/>
                <a:gd name="T7" fmla="*/ 491 h 2008"/>
                <a:gd name="T8" fmla="*/ 2004 w 2032"/>
                <a:gd name="T9" fmla="*/ 256 h 2008"/>
                <a:gd name="T10" fmla="*/ 1961 w 2032"/>
                <a:gd name="T11" fmla="*/ 63 h 2008"/>
                <a:gd name="T12" fmla="*/ 1696 w 2032"/>
                <a:gd name="T13" fmla="*/ 24 h 2008"/>
                <a:gd name="T14" fmla="*/ 757 w 2032"/>
                <a:gd name="T15" fmla="*/ 6 h 2008"/>
                <a:gd name="T16" fmla="*/ 375 w 2032"/>
                <a:gd name="T17" fmla="*/ 19 h 2008"/>
                <a:gd name="T18" fmla="*/ 120 w 2032"/>
                <a:gd name="T19" fmla="*/ 19 h 2008"/>
                <a:gd name="T20" fmla="*/ 25 w 2032"/>
                <a:gd name="T21" fmla="*/ 198 h 2008"/>
                <a:gd name="T22" fmla="*/ 12 w 2032"/>
                <a:gd name="T23" fmla="*/ 431 h 2008"/>
                <a:gd name="T24" fmla="*/ 21 w 2032"/>
                <a:gd name="T25" fmla="*/ 788 h 2008"/>
                <a:gd name="T26" fmla="*/ 22 w 2032"/>
                <a:gd name="T27" fmla="*/ 1449 h 2008"/>
                <a:gd name="T28" fmla="*/ 34 w 2032"/>
                <a:gd name="T29" fmla="*/ 1720 h 2008"/>
                <a:gd name="T30" fmla="*/ 39 w 2032"/>
                <a:gd name="T31" fmla="*/ 1901 h 2008"/>
                <a:gd name="T32" fmla="*/ 292 w 2032"/>
                <a:gd name="T33" fmla="*/ 1976 h 2008"/>
                <a:gd name="T34" fmla="*/ 646 w 2032"/>
                <a:gd name="T35" fmla="*/ 1976 h 2008"/>
                <a:gd name="T36" fmla="*/ 1423 w 2032"/>
                <a:gd name="T37" fmla="*/ 1963 h 2008"/>
                <a:gd name="T38" fmla="*/ 1819 w 2032"/>
                <a:gd name="T39" fmla="*/ 1976 h 2008"/>
                <a:gd name="T40" fmla="*/ 1977 w 2032"/>
                <a:gd name="T41" fmla="*/ 1896 h 2008"/>
                <a:gd name="T42" fmla="*/ 1991 w 2032"/>
                <a:gd name="T43" fmla="*/ 1430 h 2008"/>
                <a:gd name="T44" fmla="*/ 1956 w 2032"/>
                <a:gd name="T45" fmla="*/ 1535 h 2008"/>
                <a:gd name="T46" fmla="*/ 1943 w 2032"/>
                <a:gd name="T47" fmla="*/ 1756 h 2008"/>
                <a:gd name="T48" fmla="*/ 1854 w 2032"/>
                <a:gd name="T49" fmla="*/ 1925 h 2008"/>
                <a:gd name="T50" fmla="*/ 1612 w 2032"/>
                <a:gd name="T51" fmla="*/ 1925 h 2008"/>
                <a:gd name="T52" fmla="*/ 1249 w 2032"/>
                <a:gd name="T53" fmla="*/ 1938 h 2008"/>
                <a:gd name="T54" fmla="*/ 363 w 2032"/>
                <a:gd name="T55" fmla="*/ 1926 h 2008"/>
                <a:gd name="T56" fmla="*/ 108 w 2032"/>
                <a:gd name="T57" fmla="*/ 1884 h 2008"/>
                <a:gd name="T58" fmla="*/ 67 w 2032"/>
                <a:gd name="T59" fmla="*/ 1701 h 2008"/>
                <a:gd name="T60" fmla="*/ 83 w 2032"/>
                <a:gd name="T61" fmla="*/ 1478 h 2008"/>
                <a:gd name="T62" fmla="*/ 86 w 2032"/>
                <a:gd name="T63" fmla="*/ 1208 h 2008"/>
                <a:gd name="T64" fmla="*/ 74 w 2032"/>
                <a:gd name="T65" fmla="*/ 899 h 2008"/>
                <a:gd name="T66" fmla="*/ 75 w 2032"/>
                <a:gd name="T67" fmla="*/ 588 h 2008"/>
                <a:gd name="T68" fmla="*/ 88 w 2032"/>
                <a:gd name="T69" fmla="*/ 146 h 2008"/>
                <a:gd name="T70" fmla="*/ 243 w 2032"/>
                <a:gd name="T71" fmla="*/ 66 h 2008"/>
                <a:gd name="T72" fmla="*/ 618 w 2032"/>
                <a:gd name="T73" fmla="*/ 82 h 2008"/>
                <a:gd name="T74" fmla="*/ 1355 w 2032"/>
                <a:gd name="T75" fmla="*/ 70 h 2008"/>
                <a:gd name="T76" fmla="*/ 1691 w 2032"/>
                <a:gd name="T77" fmla="*/ 70 h 2008"/>
                <a:gd name="T78" fmla="*/ 1934 w 2032"/>
                <a:gd name="T79" fmla="*/ 141 h 2008"/>
                <a:gd name="T80" fmla="*/ 1935 w 2032"/>
                <a:gd name="T81" fmla="*/ 313 h 2008"/>
                <a:gd name="T82" fmla="*/ 1946 w 2032"/>
                <a:gd name="T83" fmla="*/ 570 h 2008"/>
                <a:gd name="T84" fmla="*/ 1948 w 2032"/>
                <a:gd name="T85" fmla="*/ 1196 h 2008"/>
                <a:gd name="T86" fmla="*/ 1956 w 2032"/>
                <a:gd name="T87" fmla="*/ 1535 h 20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032" h="2008">
                  <a:moveTo>
                    <a:pt x="1991" y="1430"/>
                  </a:moveTo>
                  <a:cubicBezTo>
                    <a:pt x="1991" y="1319"/>
                    <a:pt x="2007" y="1212"/>
                    <a:pt x="1996" y="1102"/>
                  </a:cubicBezTo>
                  <a:cubicBezTo>
                    <a:pt x="1985" y="990"/>
                    <a:pt x="1970" y="888"/>
                    <a:pt x="1984" y="776"/>
                  </a:cubicBezTo>
                  <a:cubicBezTo>
                    <a:pt x="1996" y="683"/>
                    <a:pt x="1987" y="585"/>
                    <a:pt x="1987" y="491"/>
                  </a:cubicBezTo>
                  <a:cubicBezTo>
                    <a:pt x="1987" y="411"/>
                    <a:pt x="2004" y="335"/>
                    <a:pt x="2004" y="256"/>
                  </a:cubicBezTo>
                  <a:cubicBezTo>
                    <a:pt x="2004" y="194"/>
                    <a:pt x="2000" y="105"/>
                    <a:pt x="1961" y="63"/>
                  </a:cubicBezTo>
                  <a:cubicBezTo>
                    <a:pt x="1902" y="0"/>
                    <a:pt x="1771" y="20"/>
                    <a:pt x="1696" y="24"/>
                  </a:cubicBezTo>
                  <a:cubicBezTo>
                    <a:pt x="1387" y="41"/>
                    <a:pt x="1085" y="8"/>
                    <a:pt x="757" y="6"/>
                  </a:cubicBezTo>
                  <a:cubicBezTo>
                    <a:pt x="616" y="5"/>
                    <a:pt x="516" y="6"/>
                    <a:pt x="375" y="19"/>
                  </a:cubicBezTo>
                  <a:cubicBezTo>
                    <a:pt x="336" y="23"/>
                    <a:pt x="157" y="12"/>
                    <a:pt x="120" y="19"/>
                  </a:cubicBezTo>
                  <a:cubicBezTo>
                    <a:pt x="120" y="19"/>
                    <a:pt x="0" y="33"/>
                    <a:pt x="25" y="198"/>
                  </a:cubicBezTo>
                  <a:cubicBezTo>
                    <a:pt x="37" y="279"/>
                    <a:pt x="15" y="349"/>
                    <a:pt x="12" y="431"/>
                  </a:cubicBezTo>
                  <a:cubicBezTo>
                    <a:pt x="8" y="551"/>
                    <a:pt x="8" y="669"/>
                    <a:pt x="21" y="788"/>
                  </a:cubicBezTo>
                  <a:cubicBezTo>
                    <a:pt x="44" y="1006"/>
                    <a:pt x="50" y="1197"/>
                    <a:pt x="22" y="1449"/>
                  </a:cubicBezTo>
                  <a:cubicBezTo>
                    <a:pt x="12" y="1544"/>
                    <a:pt x="38" y="1624"/>
                    <a:pt x="34" y="1720"/>
                  </a:cubicBezTo>
                  <a:cubicBezTo>
                    <a:pt x="32" y="1760"/>
                    <a:pt x="18" y="1864"/>
                    <a:pt x="39" y="1901"/>
                  </a:cubicBezTo>
                  <a:cubicBezTo>
                    <a:pt x="85" y="1980"/>
                    <a:pt x="216" y="1973"/>
                    <a:pt x="292" y="1976"/>
                  </a:cubicBezTo>
                  <a:cubicBezTo>
                    <a:pt x="410" y="1981"/>
                    <a:pt x="488" y="1958"/>
                    <a:pt x="646" y="1976"/>
                  </a:cubicBezTo>
                  <a:cubicBezTo>
                    <a:pt x="911" y="2008"/>
                    <a:pt x="1156" y="1976"/>
                    <a:pt x="1423" y="1963"/>
                  </a:cubicBezTo>
                  <a:cubicBezTo>
                    <a:pt x="1540" y="1958"/>
                    <a:pt x="1701" y="1984"/>
                    <a:pt x="1819" y="1976"/>
                  </a:cubicBezTo>
                  <a:cubicBezTo>
                    <a:pt x="1888" y="1971"/>
                    <a:pt x="1949" y="1958"/>
                    <a:pt x="1977" y="1896"/>
                  </a:cubicBezTo>
                  <a:cubicBezTo>
                    <a:pt x="2032" y="1776"/>
                    <a:pt x="1991" y="1561"/>
                    <a:pt x="1991" y="1430"/>
                  </a:cubicBezTo>
                  <a:close/>
                  <a:moveTo>
                    <a:pt x="1956" y="1535"/>
                  </a:moveTo>
                  <a:cubicBezTo>
                    <a:pt x="1953" y="1613"/>
                    <a:pt x="1932" y="1679"/>
                    <a:pt x="1943" y="1756"/>
                  </a:cubicBezTo>
                  <a:cubicBezTo>
                    <a:pt x="1967" y="1912"/>
                    <a:pt x="1854" y="1925"/>
                    <a:pt x="1854" y="1925"/>
                  </a:cubicBezTo>
                  <a:cubicBezTo>
                    <a:pt x="1818" y="1932"/>
                    <a:pt x="1648" y="1922"/>
                    <a:pt x="1612" y="1925"/>
                  </a:cubicBezTo>
                  <a:cubicBezTo>
                    <a:pt x="1478" y="1938"/>
                    <a:pt x="1383" y="1939"/>
                    <a:pt x="1249" y="1938"/>
                  </a:cubicBezTo>
                  <a:cubicBezTo>
                    <a:pt x="939" y="1936"/>
                    <a:pt x="684" y="1907"/>
                    <a:pt x="363" y="1926"/>
                  </a:cubicBezTo>
                  <a:cubicBezTo>
                    <a:pt x="291" y="1930"/>
                    <a:pt x="163" y="1943"/>
                    <a:pt x="108" y="1884"/>
                  </a:cubicBezTo>
                  <a:cubicBezTo>
                    <a:pt x="71" y="1844"/>
                    <a:pt x="67" y="1760"/>
                    <a:pt x="67" y="1701"/>
                  </a:cubicBezTo>
                  <a:cubicBezTo>
                    <a:pt x="67" y="1626"/>
                    <a:pt x="83" y="1554"/>
                    <a:pt x="83" y="1478"/>
                  </a:cubicBezTo>
                  <a:cubicBezTo>
                    <a:pt x="83" y="1389"/>
                    <a:pt x="75" y="1296"/>
                    <a:pt x="86" y="1208"/>
                  </a:cubicBezTo>
                  <a:cubicBezTo>
                    <a:pt x="100" y="1102"/>
                    <a:pt x="85" y="1004"/>
                    <a:pt x="74" y="899"/>
                  </a:cubicBezTo>
                  <a:cubicBezTo>
                    <a:pt x="64" y="794"/>
                    <a:pt x="75" y="692"/>
                    <a:pt x="75" y="588"/>
                  </a:cubicBezTo>
                  <a:cubicBezTo>
                    <a:pt x="75" y="464"/>
                    <a:pt x="37" y="260"/>
                    <a:pt x="88" y="146"/>
                  </a:cubicBezTo>
                  <a:cubicBezTo>
                    <a:pt x="115" y="87"/>
                    <a:pt x="177" y="71"/>
                    <a:pt x="243" y="66"/>
                  </a:cubicBezTo>
                  <a:cubicBezTo>
                    <a:pt x="354" y="58"/>
                    <a:pt x="507" y="87"/>
                    <a:pt x="618" y="82"/>
                  </a:cubicBezTo>
                  <a:cubicBezTo>
                    <a:pt x="871" y="70"/>
                    <a:pt x="1104" y="40"/>
                    <a:pt x="1355" y="70"/>
                  </a:cubicBezTo>
                  <a:cubicBezTo>
                    <a:pt x="1504" y="87"/>
                    <a:pt x="1579" y="65"/>
                    <a:pt x="1691" y="70"/>
                  </a:cubicBezTo>
                  <a:cubicBezTo>
                    <a:pt x="1762" y="73"/>
                    <a:pt x="1901" y="53"/>
                    <a:pt x="1934" y="141"/>
                  </a:cubicBezTo>
                  <a:cubicBezTo>
                    <a:pt x="1948" y="179"/>
                    <a:pt x="1937" y="275"/>
                    <a:pt x="1935" y="313"/>
                  </a:cubicBezTo>
                  <a:cubicBezTo>
                    <a:pt x="1931" y="403"/>
                    <a:pt x="1956" y="480"/>
                    <a:pt x="1946" y="570"/>
                  </a:cubicBezTo>
                  <a:cubicBezTo>
                    <a:pt x="1920" y="808"/>
                    <a:pt x="1925" y="990"/>
                    <a:pt x="1948" y="1196"/>
                  </a:cubicBezTo>
                  <a:cubicBezTo>
                    <a:pt x="1960" y="1309"/>
                    <a:pt x="1960" y="1421"/>
                    <a:pt x="1956" y="1535"/>
                  </a:cubicBezTo>
                  <a:close/>
                </a:path>
              </a:pathLst>
            </a:custGeom>
            <a:solidFill>
              <a:srgbClr val="BFE3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6" name="Freeform 6"/>
            <p:cNvSpPr>
              <a:spLocks noEditPoints="1"/>
            </p:cNvSpPr>
            <p:nvPr/>
          </p:nvSpPr>
          <p:spPr bwMode="auto">
            <a:xfrm>
              <a:off x="1667" y="-2"/>
              <a:ext cx="4348" cy="4322"/>
            </a:xfrm>
            <a:custGeom>
              <a:avLst/>
              <a:gdLst>
                <a:gd name="T0" fmla="*/ 283 w 1999"/>
                <a:gd name="T1" fmla="*/ 1974 h 1987"/>
                <a:gd name="T2" fmla="*/ 24 w 1999"/>
                <a:gd name="T3" fmla="*/ 1716 h 1987"/>
                <a:gd name="T4" fmla="*/ 13 w 1999"/>
                <a:gd name="T5" fmla="*/ 1445 h 1987"/>
                <a:gd name="T6" fmla="*/ 0 w 1999"/>
                <a:gd name="T7" fmla="*/ 560 h 1987"/>
                <a:gd name="T8" fmla="*/ 16 w 1999"/>
                <a:gd name="T9" fmla="*/ 194 h 1987"/>
                <a:gd name="T10" fmla="*/ 111 w 1999"/>
                <a:gd name="T11" fmla="*/ 14 h 1987"/>
                <a:gd name="T12" fmla="*/ 366 w 1999"/>
                <a:gd name="T13" fmla="*/ 14 h 1987"/>
                <a:gd name="T14" fmla="*/ 1498 w 1999"/>
                <a:gd name="T15" fmla="*/ 23 h 1987"/>
                <a:gd name="T16" fmla="*/ 1954 w 1999"/>
                <a:gd name="T17" fmla="*/ 58 h 1987"/>
                <a:gd name="T18" fmla="*/ 1981 w 1999"/>
                <a:gd name="T19" fmla="*/ 487 h 1987"/>
                <a:gd name="T20" fmla="*/ 1972 w 1999"/>
                <a:gd name="T21" fmla="*/ 867 h 1987"/>
                <a:gd name="T22" fmla="*/ 1985 w 1999"/>
                <a:gd name="T23" fmla="*/ 1425 h 1987"/>
                <a:gd name="T24" fmla="*/ 1999 w 1999"/>
                <a:gd name="T25" fmla="*/ 1713 h 1987"/>
                <a:gd name="T26" fmla="*/ 1759 w 1999"/>
                <a:gd name="T27" fmla="*/ 1975 h 1987"/>
                <a:gd name="T28" fmla="*/ 881 w 1999"/>
                <a:gd name="T29" fmla="*/ 1987 h 1987"/>
                <a:gd name="T30" fmla="*/ 1415 w 1999"/>
                <a:gd name="T31" fmla="*/ 1958 h 1987"/>
                <a:gd name="T32" fmla="*/ 1811 w 1999"/>
                <a:gd name="T33" fmla="*/ 1971 h 1987"/>
                <a:gd name="T34" fmla="*/ 1982 w 1999"/>
                <a:gd name="T35" fmla="*/ 1426 h 1987"/>
                <a:gd name="T36" fmla="*/ 1987 w 1999"/>
                <a:gd name="T37" fmla="*/ 1098 h 1987"/>
                <a:gd name="T38" fmla="*/ 1981 w 1999"/>
                <a:gd name="T39" fmla="*/ 659 h 1987"/>
                <a:gd name="T40" fmla="*/ 1994 w 1999"/>
                <a:gd name="T41" fmla="*/ 252 h 1987"/>
                <a:gd name="T42" fmla="*/ 1688 w 1999"/>
                <a:gd name="T43" fmla="*/ 21 h 1987"/>
                <a:gd name="T44" fmla="*/ 684 w 1999"/>
                <a:gd name="T45" fmla="*/ 3 h 1987"/>
                <a:gd name="T46" fmla="*/ 166 w 1999"/>
                <a:gd name="T47" fmla="*/ 14 h 1987"/>
                <a:gd name="T48" fmla="*/ 64 w 1999"/>
                <a:gd name="T49" fmla="*/ 38 h 1987"/>
                <a:gd name="T50" fmla="*/ 22 w 1999"/>
                <a:gd name="T51" fmla="*/ 244 h 1987"/>
                <a:gd name="T52" fmla="*/ 14 w 1999"/>
                <a:gd name="T53" fmla="*/ 784 h 1987"/>
                <a:gd name="T54" fmla="*/ 13 w 1999"/>
                <a:gd name="T55" fmla="*/ 1492 h 1987"/>
                <a:gd name="T56" fmla="*/ 21 w 1999"/>
                <a:gd name="T57" fmla="*/ 1824 h 1987"/>
                <a:gd name="T58" fmla="*/ 318 w 1999"/>
                <a:gd name="T59" fmla="*/ 1972 h 1987"/>
                <a:gd name="T60" fmla="*/ 583 w 1999"/>
                <a:gd name="T61" fmla="*/ 1917 h 1987"/>
                <a:gd name="T62" fmla="*/ 99 w 1999"/>
                <a:gd name="T63" fmla="*/ 1881 h 1987"/>
                <a:gd name="T64" fmla="*/ 74 w 1999"/>
                <a:gd name="T65" fmla="*/ 1474 h 1987"/>
                <a:gd name="T66" fmla="*/ 82 w 1999"/>
                <a:gd name="T67" fmla="*/ 1114 h 1987"/>
                <a:gd name="T68" fmla="*/ 66 w 1999"/>
                <a:gd name="T69" fmla="*/ 585 h 1987"/>
                <a:gd name="T70" fmla="*/ 79 w 1999"/>
                <a:gd name="T71" fmla="*/ 141 h 1987"/>
                <a:gd name="T72" fmla="*/ 582 w 1999"/>
                <a:gd name="T73" fmla="*/ 77 h 1987"/>
                <a:gd name="T74" fmla="*/ 1347 w 1999"/>
                <a:gd name="T75" fmla="*/ 64 h 1987"/>
                <a:gd name="T76" fmla="*/ 1683 w 1999"/>
                <a:gd name="T77" fmla="*/ 64 h 1987"/>
                <a:gd name="T78" fmla="*/ 1928 w 1999"/>
                <a:gd name="T79" fmla="*/ 136 h 1987"/>
                <a:gd name="T80" fmla="*/ 1928 w 1999"/>
                <a:gd name="T81" fmla="*/ 332 h 1987"/>
                <a:gd name="T82" fmla="*/ 1922 w 1999"/>
                <a:gd name="T83" fmla="*/ 868 h 1987"/>
                <a:gd name="T84" fmla="*/ 1949 w 1999"/>
                <a:gd name="T85" fmla="*/ 1531 h 1987"/>
                <a:gd name="T86" fmla="*/ 1940 w 1999"/>
                <a:gd name="T87" fmla="*/ 1793 h 1987"/>
                <a:gd name="T88" fmla="*/ 1795 w 1999"/>
                <a:gd name="T89" fmla="*/ 1925 h 1987"/>
                <a:gd name="T90" fmla="*/ 1303 w 1999"/>
                <a:gd name="T91" fmla="*/ 1936 h 1987"/>
                <a:gd name="T92" fmla="*/ 1604 w 1999"/>
                <a:gd name="T93" fmla="*/ 1920 h 1987"/>
                <a:gd name="T94" fmla="*/ 1846 w 1999"/>
                <a:gd name="T95" fmla="*/ 1920 h 1987"/>
                <a:gd name="T96" fmla="*/ 1937 w 1999"/>
                <a:gd name="T97" fmla="*/ 1793 h 1987"/>
                <a:gd name="T98" fmla="*/ 1946 w 1999"/>
                <a:gd name="T99" fmla="*/ 1531 h 1987"/>
                <a:gd name="T100" fmla="*/ 1919 w 1999"/>
                <a:gd name="T101" fmla="*/ 868 h 1987"/>
                <a:gd name="T102" fmla="*/ 1925 w 1999"/>
                <a:gd name="T103" fmla="*/ 332 h 1987"/>
                <a:gd name="T104" fmla="*/ 1925 w 1999"/>
                <a:gd name="T105" fmla="*/ 137 h 1987"/>
                <a:gd name="T106" fmla="*/ 1683 w 1999"/>
                <a:gd name="T107" fmla="*/ 67 h 1987"/>
                <a:gd name="T108" fmla="*/ 1347 w 1999"/>
                <a:gd name="T109" fmla="*/ 67 h 1987"/>
                <a:gd name="T110" fmla="*/ 582 w 1999"/>
                <a:gd name="T111" fmla="*/ 80 h 1987"/>
                <a:gd name="T112" fmla="*/ 82 w 1999"/>
                <a:gd name="T113" fmla="*/ 143 h 1987"/>
                <a:gd name="T114" fmla="*/ 69 w 1999"/>
                <a:gd name="T115" fmla="*/ 585 h 1987"/>
                <a:gd name="T116" fmla="*/ 85 w 1999"/>
                <a:gd name="T117" fmla="*/ 1114 h 1987"/>
                <a:gd name="T118" fmla="*/ 77 w 1999"/>
                <a:gd name="T119" fmla="*/ 1474 h 1987"/>
                <a:gd name="T120" fmla="*/ 101 w 1999"/>
                <a:gd name="T121" fmla="*/ 1879 h 1987"/>
                <a:gd name="T122" fmla="*/ 583 w 1999"/>
                <a:gd name="T123" fmla="*/ 1914 h 19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999" h="1987">
                  <a:moveTo>
                    <a:pt x="638" y="1974"/>
                  </a:moveTo>
                  <a:cubicBezTo>
                    <a:pt x="592" y="1969"/>
                    <a:pt x="553" y="1967"/>
                    <a:pt x="517" y="1967"/>
                  </a:cubicBezTo>
                  <a:cubicBezTo>
                    <a:pt x="517" y="1967"/>
                    <a:pt x="517" y="1967"/>
                    <a:pt x="517" y="1967"/>
                  </a:cubicBezTo>
                  <a:cubicBezTo>
                    <a:pt x="443" y="1967"/>
                    <a:pt x="386" y="1975"/>
                    <a:pt x="318" y="1975"/>
                  </a:cubicBezTo>
                  <a:cubicBezTo>
                    <a:pt x="318" y="1975"/>
                    <a:pt x="318" y="1975"/>
                    <a:pt x="318" y="1975"/>
                  </a:cubicBezTo>
                  <a:cubicBezTo>
                    <a:pt x="307" y="1975"/>
                    <a:pt x="295" y="1974"/>
                    <a:pt x="283" y="1974"/>
                  </a:cubicBezTo>
                  <a:cubicBezTo>
                    <a:pt x="283" y="1974"/>
                    <a:pt x="283" y="1974"/>
                    <a:pt x="283" y="1974"/>
                  </a:cubicBezTo>
                  <a:cubicBezTo>
                    <a:pt x="208" y="1971"/>
                    <a:pt x="77" y="1978"/>
                    <a:pt x="30" y="1898"/>
                  </a:cubicBezTo>
                  <a:cubicBezTo>
                    <a:pt x="30" y="1898"/>
                    <a:pt x="30" y="1898"/>
                    <a:pt x="30" y="1898"/>
                  </a:cubicBezTo>
                  <a:cubicBezTo>
                    <a:pt x="20" y="1882"/>
                    <a:pt x="18" y="1854"/>
                    <a:pt x="18" y="1824"/>
                  </a:cubicBezTo>
                  <a:cubicBezTo>
                    <a:pt x="18" y="1824"/>
                    <a:pt x="18" y="1824"/>
                    <a:pt x="18" y="1824"/>
                  </a:cubicBezTo>
                  <a:cubicBezTo>
                    <a:pt x="18" y="1783"/>
                    <a:pt x="23" y="1739"/>
                    <a:pt x="24" y="1716"/>
                  </a:cubicBezTo>
                  <a:cubicBezTo>
                    <a:pt x="24" y="1716"/>
                    <a:pt x="24" y="1716"/>
                    <a:pt x="24" y="1716"/>
                  </a:cubicBezTo>
                  <a:cubicBezTo>
                    <a:pt x="24" y="1708"/>
                    <a:pt x="25" y="1700"/>
                    <a:pt x="25" y="1692"/>
                  </a:cubicBezTo>
                  <a:cubicBezTo>
                    <a:pt x="25" y="1692"/>
                    <a:pt x="25" y="1692"/>
                    <a:pt x="25" y="1692"/>
                  </a:cubicBezTo>
                  <a:cubicBezTo>
                    <a:pt x="25" y="1623"/>
                    <a:pt x="10" y="1560"/>
                    <a:pt x="10" y="1492"/>
                  </a:cubicBezTo>
                  <a:cubicBezTo>
                    <a:pt x="10" y="1492"/>
                    <a:pt x="10" y="1492"/>
                    <a:pt x="10" y="1492"/>
                  </a:cubicBezTo>
                  <a:cubicBezTo>
                    <a:pt x="10" y="1476"/>
                    <a:pt x="11" y="1461"/>
                    <a:pt x="13" y="1445"/>
                  </a:cubicBezTo>
                  <a:cubicBezTo>
                    <a:pt x="13" y="1445"/>
                    <a:pt x="13" y="1445"/>
                    <a:pt x="13" y="1445"/>
                  </a:cubicBezTo>
                  <a:cubicBezTo>
                    <a:pt x="26" y="1328"/>
                    <a:pt x="31" y="1225"/>
                    <a:pt x="31" y="1126"/>
                  </a:cubicBezTo>
                  <a:cubicBezTo>
                    <a:pt x="31" y="1126"/>
                    <a:pt x="31" y="1126"/>
                    <a:pt x="31" y="1126"/>
                  </a:cubicBezTo>
                  <a:cubicBezTo>
                    <a:pt x="31" y="1011"/>
                    <a:pt x="24" y="901"/>
                    <a:pt x="11" y="784"/>
                  </a:cubicBezTo>
                  <a:cubicBezTo>
                    <a:pt x="11" y="784"/>
                    <a:pt x="11" y="784"/>
                    <a:pt x="11" y="784"/>
                  </a:cubicBezTo>
                  <a:cubicBezTo>
                    <a:pt x="3" y="709"/>
                    <a:pt x="0" y="635"/>
                    <a:pt x="0" y="560"/>
                  </a:cubicBezTo>
                  <a:cubicBezTo>
                    <a:pt x="0" y="560"/>
                    <a:pt x="0" y="560"/>
                    <a:pt x="0" y="560"/>
                  </a:cubicBezTo>
                  <a:cubicBezTo>
                    <a:pt x="0" y="516"/>
                    <a:pt x="1" y="472"/>
                    <a:pt x="3" y="427"/>
                  </a:cubicBezTo>
                  <a:cubicBezTo>
                    <a:pt x="3" y="427"/>
                    <a:pt x="3" y="427"/>
                    <a:pt x="3" y="427"/>
                  </a:cubicBezTo>
                  <a:cubicBezTo>
                    <a:pt x="5" y="362"/>
                    <a:pt x="19" y="305"/>
                    <a:pt x="19" y="244"/>
                  </a:cubicBezTo>
                  <a:cubicBezTo>
                    <a:pt x="19" y="244"/>
                    <a:pt x="19" y="244"/>
                    <a:pt x="19" y="244"/>
                  </a:cubicBezTo>
                  <a:cubicBezTo>
                    <a:pt x="19" y="228"/>
                    <a:pt x="18" y="211"/>
                    <a:pt x="16" y="194"/>
                  </a:cubicBezTo>
                  <a:cubicBezTo>
                    <a:pt x="16" y="194"/>
                    <a:pt x="16" y="194"/>
                    <a:pt x="16" y="194"/>
                  </a:cubicBezTo>
                  <a:cubicBezTo>
                    <a:pt x="13" y="179"/>
                    <a:pt x="12" y="164"/>
                    <a:pt x="12" y="151"/>
                  </a:cubicBezTo>
                  <a:cubicBezTo>
                    <a:pt x="12" y="151"/>
                    <a:pt x="12" y="151"/>
                    <a:pt x="12" y="151"/>
                  </a:cubicBezTo>
                  <a:cubicBezTo>
                    <a:pt x="12" y="88"/>
                    <a:pt x="37" y="54"/>
                    <a:pt x="62" y="35"/>
                  </a:cubicBezTo>
                  <a:cubicBezTo>
                    <a:pt x="62" y="35"/>
                    <a:pt x="62" y="35"/>
                    <a:pt x="62" y="35"/>
                  </a:cubicBezTo>
                  <a:cubicBezTo>
                    <a:pt x="87" y="17"/>
                    <a:pt x="111" y="14"/>
                    <a:pt x="111" y="14"/>
                  </a:cubicBezTo>
                  <a:cubicBezTo>
                    <a:pt x="111" y="14"/>
                    <a:pt x="111" y="14"/>
                    <a:pt x="111" y="14"/>
                  </a:cubicBezTo>
                  <a:cubicBezTo>
                    <a:pt x="121" y="12"/>
                    <a:pt x="141" y="11"/>
                    <a:pt x="166" y="11"/>
                  </a:cubicBezTo>
                  <a:cubicBezTo>
                    <a:pt x="166" y="11"/>
                    <a:pt x="166" y="11"/>
                    <a:pt x="166" y="11"/>
                  </a:cubicBezTo>
                  <a:cubicBezTo>
                    <a:pt x="220" y="11"/>
                    <a:pt x="298" y="15"/>
                    <a:pt x="342" y="15"/>
                  </a:cubicBezTo>
                  <a:cubicBezTo>
                    <a:pt x="342" y="15"/>
                    <a:pt x="342" y="15"/>
                    <a:pt x="342" y="15"/>
                  </a:cubicBezTo>
                  <a:cubicBezTo>
                    <a:pt x="352" y="15"/>
                    <a:pt x="361" y="14"/>
                    <a:pt x="366" y="14"/>
                  </a:cubicBezTo>
                  <a:cubicBezTo>
                    <a:pt x="366" y="14"/>
                    <a:pt x="366" y="14"/>
                    <a:pt x="366" y="14"/>
                  </a:cubicBezTo>
                  <a:cubicBezTo>
                    <a:pt x="485" y="3"/>
                    <a:pt x="574" y="0"/>
                    <a:pt x="684" y="0"/>
                  </a:cubicBezTo>
                  <a:cubicBezTo>
                    <a:pt x="684" y="0"/>
                    <a:pt x="684" y="0"/>
                    <a:pt x="684" y="0"/>
                  </a:cubicBezTo>
                  <a:cubicBezTo>
                    <a:pt x="705" y="0"/>
                    <a:pt x="726" y="0"/>
                    <a:pt x="749" y="0"/>
                  </a:cubicBezTo>
                  <a:cubicBezTo>
                    <a:pt x="749" y="0"/>
                    <a:pt x="749" y="0"/>
                    <a:pt x="749" y="0"/>
                  </a:cubicBezTo>
                  <a:cubicBezTo>
                    <a:pt x="1010" y="2"/>
                    <a:pt x="1254" y="23"/>
                    <a:pt x="1498" y="23"/>
                  </a:cubicBezTo>
                  <a:cubicBezTo>
                    <a:pt x="1498" y="23"/>
                    <a:pt x="1498" y="23"/>
                    <a:pt x="1498" y="23"/>
                  </a:cubicBezTo>
                  <a:cubicBezTo>
                    <a:pt x="1561" y="23"/>
                    <a:pt x="1624" y="22"/>
                    <a:pt x="1687" y="18"/>
                  </a:cubicBezTo>
                  <a:cubicBezTo>
                    <a:pt x="1687" y="18"/>
                    <a:pt x="1687" y="18"/>
                    <a:pt x="1687" y="18"/>
                  </a:cubicBezTo>
                  <a:cubicBezTo>
                    <a:pt x="1719" y="17"/>
                    <a:pt x="1760" y="12"/>
                    <a:pt x="1802" y="12"/>
                  </a:cubicBezTo>
                  <a:cubicBezTo>
                    <a:pt x="1802" y="12"/>
                    <a:pt x="1802" y="12"/>
                    <a:pt x="1802" y="12"/>
                  </a:cubicBezTo>
                  <a:cubicBezTo>
                    <a:pt x="1860" y="12"/>
                    <a:pt x="1919" y="21"/>
                    <a:pt x="1954" y="58"/>
                  </a:cubicBezTo>
                  <a:cubicBezTo>
                    <a:pt x="1954" y="58"/>
                    <a:pt x="1954" y="58"/>
                    <a:pt x="1954" y="58"/>
                  </a:cubicBezTo>
                  <a:cubicBezTo>
                    <a:pt x="1994" y="101"/>
                    <a:pt x="1997" y="190"/>
                    <a:pt x="1997" y="252"/>
                  </a:cubicBezTo>
                  <a:cubicBezTo>
                    <a:pt x="1997" y="252"/>
                    <a:pt x="1997" y="252"/>
                    <a:pt x="1997" y="252"/>
                  </a:cubicBezTo>
                  <a:cubicBezTo>
                    <a:pt x="1997" y="252"/>
                    <a:pt x="1997" y="252"/>
                    <a:pt x="1997" y="253"/>
                  </a:cubicBezTo>
                  <a:cubicBezTo>
                    <a:pt x="1997" y="253"/>
                    <a:pt x="1997" y="253"/>
                    <a:pt x="1997" y="253"/>
                  </a:cubicBezTo>
                  <a:cubicBezTo>
                    <a:pt x="1997" y="332"/>
                    <a:pt x="1981" y="408"/>
                    <a:pt x="1981" y="487"/>
                  </a:cubicBezTo>
                  <a:cubicBezTo>
                    <a:pt x="1981" y="487"/>
                    <a:pt x="1981" y="487"/>
                    <a:pt x="1981" y="487"/>
                  </a:cubicBezTo>
                  <a:cubicBezTo>
                    <a:pt x="1981" y="543"/>
                    <a:pt x="1984" y="601"/>
                    <a:pt x="1984" y="659"/>
                  </a:cubicBezTo>
                  <a:cubicBezTo>
                    <a:pt x="1984" y="659"/>
                    <a:pt x="1984" y="659"/>
                    <a:pt x="1984" y="659"/>
                  </a:cubicBezTo>
                  <a:cubicBezTo>
                    <a:pt x="1984" y="697"/>
                    <a:pt x="1982" y="735"/>
                    <a:pt x="1978" y="772"/>
                  </a:cubicBezTo>
                  <a:cubicBezTo>
                    <a:pt x="1978" y="772"/>
                    <a:pt x="1978" y="772"/>
                    <a:pt x="1978" y="772"/>
                  </a:cubicBezTo>
                  <a:cubicBezTo>
                    <a:pt x="1974" y="804"/>
                    <a:pt x="1972" y="836"/>
                    <a:pt x="1972" y="867"/>
                  </a:cubicBezTo>
                  <a:cubicBezTo>
                    <a:pt x="1972" y="867"/>
                    <a:pt x="1972" y="867"/>
                    <a:pt x="1972" y="867"/>
                  </a:cubicBezTo>
                  <a:cubicBezTo>
                    <a:pt x="1972" y="944"/>
                    <a:pt x="1982" y="1018"/>
                    <a:pt x="1990" y="1098"/>
                  </a:cubicBezTo>
                  <a:cubicBezTo>
                    <a:pt x="1990" y="1098"/>
                    <a:pt x="1990" y="1098"/>
                    <a:pt x="1990" y="1098"/>
                  </a:cubicBezTo>
                  <a:cubicBezTo>
                    <a:pt x="1993" y="1126"/>
                    <a:pt x="1994" y="1153"/>
                    <a:pt x="1994" y="1181"/>
                  </a:cubicBezTo>
                  <a:cubicBezTo>
                    <a:pt x="1994" y="1181"/>
                    <a:pt x="1994" y="1181"/>
                    <a:pt x="1994" y="1181"/>
                  </a:cubicBezTo>
                  <a:cubicBezTo>
                    <a:pt x="1994" y="1262"/>
                    <a:pt x="1985" y="1343"/>
                    <a:pt x="1985" y="1425"/>
                  </a:cubicBezTo>
                  <a:cubicBezTo>
                    <a:pt x="1985" y="1425"/>
                    <a:pt x="1985" y="1425"/>
                    <a:pt x="1985" y="1425"/>
                  </a:cubicBezTo>
                  <a:cubicBezTo>
                    <a:pt x="1985" y="1425"/>
                    <a:pt x="1985" y="1426"/>
                    <a:pt x="1985" y="1426"/>
                  </a:cubicBezTo>
                  <a:cubicBezTo>
                    <a:pt x="1985" y="1426"/>
                    <a:pt x="1985" y="1426"/>
                    <a:pt x="1985" y="1426"/>
                  </a:cubicBezTo>
                  <a:cubicBezTo>
                    <a:pt x="1983" y="1426"/>
                    <a:pt x="1983" y="1426"/>
                    <a:pt x="1983" y="1426"/>
                  </a:cubicBezTo>
                  <a:cubicBezTo>
                    <a:pt x="1985" y="1426"/>
                    <a:pt x="1985" y="1426"/>
                    <a:pt x="1985" y="1426"/>
                  </a:cubicBezTo>
                  <a:cubicBezTo>
                    <a:pt x="1985" y="1504"/>
                    <a:pt x="1999" y="1612"/>
                    <a:pt x="1999" y="1713"/>
                  </a:cubicBezTo>
                  <a:cubicBezTo>
                    <a:pt x="1999" y="1713"/>
                    <a:pt x="1999" y="1713"/>
                    <a:pt x="1999" y="1713"/>
                  </a:cubicBezTo>
                  <a:cubicBezTo>
                    <a:pt x="1999" y="1780"/>
                    <a:pt x="1993" y="1844"/>
                    <a:pt x="1971" y="1892"/>
                  </a:cubicBezTo>
                  <a:cubicBezTo>
                    <a:pt x="1971" y="1892"/>
                    <a:pt x="1971" y="1892"/>
                    <a:pt x="1971" y="1892"/>
                  </a:cubicBezTo>
                  <a:cubicBezTo>
                    <a:pt x="1942" y="1956"/>
                    <a:pt x="1880" y="1969"/>
                    <a:pt x="1811" y="1974"/>
                  </a:cubicBezTo>
                  <a:cubicBezTo>
                    <a:pt x="1811" y="1974"/>
                    <a:pt x="1811" y="1974"/>
                    <a:pt x="1811" y="1974"/>
                  </a:cubicBezTo>
                  <a:cubicBezTo>
                    <a:pt x="1794" y="1975"/>
                    <a:pt x="1777" y="1975"/>
                    <a:pt x="1759" y="1975"/>
                  </a:cubicBezTo>
                  <a:cubicBezTo>
                    <a:pt x="1759" y="1975"/>
                    <a:pt x="1759" y="1975"/>
                    <a:pt x="1759" y="1975"/>
                  </a:cubicBezTo>
                  <a:cubicBezTo>
                    <a:pt x="1662" y="1975"/>
                    <a:pt x="1545" y="1960"/>
                    <a:pt x="1450" y="1960"/>
                  </a:cubicBezTo>
                  <a:cubicBezTo>
                    <a:pt x="1450" y="1960"/>
                    <a:pt x="1450" y="1960"/>
                    <a:pt x="1450" y="1960"/>
                  </a:cubicBezTo>
                  <a:cubicBezTo>
                    <a:pt x="1438" y="1960"/>
                    <a:pt x="1426" y="1960"/>
                    <a:pt x="1415" y="1961"/>
                  </a:cubicBezTo>
                  <a:cubicBezTo>
                    <a:pt x="1415" y="1961"/>
                    <a:pt x="1415" y="1961"/>
                    <a:pt x="1415" y="1961"/>
                  </a:cubicBezTo>
                  <a:cubicBezTo>
                    <a:pt x="1231" y="1970"/>
                    <a:pt x="1058" y="1987"/>
                    <a:pt x="881" y="1987"/>
                  </a:cubicBezTo>
                  <a:cubicBezTo>
                    <a:pt x="881" y="1987"/>
                    <a:pt x="881" y="1987"/>
                    <a:pt x="881" y="1987"/>
                  </a:cubicBezTo>
                  <a:cubicBezTo>
                    <a:pt x="801" y="1987"/>
                    <a:pt x="720" y="1984"/>
                    <a:pt x="638" y="1974"/>
                  </a:cubicBezTo>
                  <a:close/>
                  <a:moveTo>
                    <a:pt x="638" y="1971"/>
                  </a:moveTo>
                  <a:cubicBezTo>
                    <a:pt x="720" y="1981"/>
                    <a:pt x="801" y="1984"/>
                    <a:pt x="881" y="1984"/>
                  </a:cubicBezTo>
                  <a:cubicBezTo>
                    <a:pt x="881" y="1984"/>
                    <a:pt x="881" y="1984"/>
                    <a:pt x="881" y="1984"/>
                  </a:cubicBezTo>
                  <a:cubicBezTo>
                    <a:pt x="1058" y="1984"/>
                    <a:pt x="1231" y="1967"/>
                    <a:pt x="1415" y="1958"/>
                  </a:cubicBezTo>
                  <a:cubicBezTo>
                    <a:pt x="1415" y="1958"/>
                    <a:pt x="1415" y="1958"/>
                    <a:pt x="1415" y="1958"/>
                  </a:cubicBezTo>
                  <a:cubicBezTo>
                    <a:pt x="1426" y="1957"/>
                    <a:pt x="1438" y="1957"/>
                    <a:pt x="1450" y="1957"/>
                  </a:cubicBezTo>
                  <a:cubicBezTo>
                    <a:pt x="1450" y="1957"/>
                    <a:pt x="1450" y="1957"/>
                    <a:pt x="1450" y="1957"/>
                  </a:cubicBezTo>
                  <a:cubicBezTo>
                    <a:pt x="1546" y="1957"/>
                    <a:pt x="1662" y="1972"/>
                    <a:pt x="1759" y="1972"/>
                  </a:cubicBezTo>
                  <a:cubicBezTo>
                    <a:pt x="1759" y="1972"/>
                    <a:pt x="1759" y="1972"/>
                    <a:pt x="1759" y="1972"/>
                  </a:cubicBezTo>
                  <a:cubicBezTo>
                    <a:pt x="1777" y="1972"/>
                    <a:pt x="1794" y="1972"/>
                    <a:pt x="1811" y="1971"/>
                  </a:cubicBezTo>
                  <a:cubicBezTo>
                    <a:pt x="1811" y="1971"/>
                    <a:pt x="1811" y="1971"/>
                    <a:pt x="1811" y="1971"/>
                  </a:cubicBezTo>
                  <a:cubicBezTo>
                    <a:pt x="1880" y="1965"/>
                    <a:pt x="1940" y="1953"/>
                    <a:pt x="1968" y="1891"/>
                  </a:cubicBezTo>
                  <a:cubicBezTo>
                    <a:pt x="1968" y="1891"/>
                    <a:pt x="1968" y="1891"/>
                    <a:pt x="1968" y="1891"/>
                  </a:cubicBezTo>
                  <a:cubicBezTo>
                    <a:pt x="1990" y="1843"/>
                    <a:pt x="1996" y="1780"/>
                    <a:pt x="1996" y="1713"/>
                  </a:cubicBezTo>
                  <a:cubicBezTo>
                    <a:pt x="1996" y="1713"/>
                    <a:pt x="1996" y="1713"/>
                    <a:pt x="1996" y="1713"/>
                  </a:cubicBezTo>
                  <a:cubicBezTo>
                    <a:pt x="1996" y="1613"/>
                    <a:pt x="1982" y="1504"/>
                    <a:pt x="1982" y="1426"/>
                  </a:cubicBezTo>
                  <a:cubicBezTo>
                    <a:pt x="1982" y="1426"/>
                    <a:pt x="1982" y="1426"/>
                    <a:pt x="1982" y="1426"/>
                  </a:cubicBezTo>
                  <a:cubicBezTo>
                    <a:pt x="1982" y="1426"/>
                    <a:pt x="1982" y="1425"/>
                    <a:pt x="1982" y="1425"/>
                  </a:cubicBezTo>
                  <a:cubicBezTo>
                    <a:pt x="1982" y="1425"/>
                    <a:pt x="1982" y="1425"/>
                    <a:pt x="1982" y="1425"/>
                  </a:cubicBezTo>
                  <a:cubicBezTo>
                    <a:pt x="1982" y="1342"/>
                    <a:pt x="1991" y="1262"/>
                    <a:pt x="1991" y="1181"/>
                  </a:cubicBezTo>
                  <a:cubicBezTo>
                    <a:pt x="1991" y="1181"/>
                    <a:pt x="1991" y="1181"/>
                    <a:pt x="1991" y="1181"/>
                  </a:cubicBezTo>
                  <a:cubicBezTo>
                    <a:pt x="1991" y="1153"/>
                    <a:pt x="1990" y="1126"/>
                    <a:pt x="1987" y="1098"/>
                  </a:cubicBezTo>
                  <a:cubicBezTo>
                    <a:pt x="1987" y="1098"/>
                    <a:pt x="1987" y="1098"/>
                    <a:pt x="1987" y="1098"/>
                  </a:cubicBezTo>
                  <a:cubicBezTo>
                    <a:pt x="1979" y="1019"/>
                    <a:pt x="1969" y="944"/>
                    <a:pt x="1969" y="867"/>
                  </a:cubicBezTo>
                  <a:cubicBezTo>
                    <a:pt x="1969" y="867"/>
                    <a:pt x="1969" y="867"/>
                    <a:pt x="1969" y="867"/>
                  </a:cubicBezTo>
                  <a:cubicBezTo>
                    <a:pt x="1969" y="836"/>
                    <a:pt x="1971" y="804"/>
                    <a:pt x="1975" y="772"/>
                  </a:cubicBezTo>
                  <a:cubicBezTo>
                    <a:pt x="1975" y="772"/>
                    <a:pt x="1975" y="772"/>
                    <a:pt x="1975" y="772"/>
                  </a:cubicBezTo>
                  <a:cubicBezTo>
                    <a:pt x="1979" y="735"/>
                    <a:pt x="1981" y="697"/>
                    <a:pt x="1981" y="659"/>
                  </a:cubicBezTo>
                  <a:cubicBezTo>
                    <a:pt x="1981" y="659"/>
                    <a:pt x="1981" y="659"/>
                    <a:pt x="1981" y="659"/>
                  </a:cubicBezTo>
                  <a:cubicBezTo>
                    <a:pt x="1981" y="601"/>
                    <a:pt x="1978" y="543"/>
                    <a:pt x="1978" y="487"/>
                  </a:cubicBezTo>
                  <a:cubicBezTo>
                    <a:pt x="1978" y="487"/>
                    <a:pt x="1978" y="487"/>
                    <a:pt x="1978" y="487"/>
                  </a:cubicBezTo>
                  <a:cubicBezTo>
                    <a:pt x="1978" y="407"/>
                    <a:pt x="1994" y="331"/>
                    <a:pt x="1994" y="253"/>
                  </a:cubicBezTo>
                  <a:cubicBezTo>
                    <a:pt x="1994" y="253"/>
                    <a:pt x="1994" y="253"/>
                    <a:pt x="1994" y="253"/>
                  </a:cubicBezTo>
                  <a:cubicBezTo>
                    <a:pt x="1994" y="252"/>
                    <a:pt x="1994" y="252"/>
                    <a:pt x="1994" y="252"/>
                  </a:cubicBezTo>
                  <a:cubicBezTo>
                    <a:pt x="1994" y="252"/>
                    <a:pt x="1994" y="252"/>
                    <a:pt x="1994" y="252"/>
                  </a:cubicBezTo>
                  <a:cubicBezTo>
                    <a:pt x="1994" y="190"/>
                    <a:pt x="1991" y="101"/>
                    <a:pt x="1952" y="60"/>
                  </a:cubicBezTo>
                  <a:cubicBezTo>
                    <a:pt x="1952" y="60"/>
                    <a:pt x="1952" y="60"/>
                    <a:pt x="1952" y="60"/>
                  </a:cubicBezTo>
                  <a:cubicBezTo>
                    <a:pt x="1918" y="24"/>
                    <a:pt x="1860" y="15"/>
                    <a:pt x="1802" y="15"/>
                  </a:cubicBezTo>
                  <a:cubicBezTo>
                    <a:pt x="1802" y="15"/>
                    <a:pt x="1802" y="15"/>
                    <a:pt x="1802" y="15"/>
                  </a:cubicBezTo>
                  <a:cubicBezTo>
                    <a:pt x="1760" y="15"/>
                    <a:pt x="1719" y="20"/>
                    <a:pt x="1688" y="21"/>
                  </a:cubicBezTo>
                  <a:cubicBezTo>
                    <a:pt x="1688" y="21"/>
                    <a:pt x="1688" y="21"/>
                    <a:pt x="1688" y="21"/>
                  </a:cubicBezTo>
                  <a:cubicBezTo>
                    <a:pt x="1624" y="25"/>
                    <a:pt x="1561" y="26"/>
                    <a:pt x="1498" y="26"/>
                  </a:cubicBezTo>
                  <a:cubicBezTo>
                    <a:pt x="1498" y="26"/>
                    <a:pt x="1498" y="26"/>
                    <a:pt x="1498" y="26"/>
                  </a:cubicBezTo>
                  <a:cubicBezTo>
                    <a:pt x="1254" y="26"/>
                    <a:pt x="1010" y="5"/>
                    <a:pt x="749" y="3"/>
                  </a:cubicBezTo>
                  <a:cubicBezTo>
                    <a:pt x="749" y="3"/>
                    <a:pt x="749" y="3"/>
                    <a:pt x="749" y="3"/>
                  </a:cubicBezTo>
                  <a:cubicBezTo>
                    <a:pt x="726" y="3"/>
                    <a:pt x="705" y="3"/>
                    <a:pt x="684" y="3"/>
                  </a:cubicBezTo>
                  <a:cubicBezTo>
                    <a:pt x="684" y="3"/>
                    <a:pt x="684" y="3"/>
                    <a:pt x="684" y="3"/>
                  </a:cubicBezTo>
                  <a:cubicBezTo>
                    <a:pt x="575" y="3"/>
                    <a:pt x="486" y="6"/>
                    <a:pt x="367" y="17"/>
                  </a:cubicBezTo>
                  <a:cubicBezTo>
                    <a:pt x="367" y="17"/>
                    <a:pt x="367" y="17"/>
                    <a:pt x="367" y="17"/>
                  </a:cubicBezTo>
                  <a:cubicBezTo>
                    <a:pt x="361" y="17"/>
                    <a:pt x="352" y="18"/>
                    <a:pt x="342" y="18"/>
                  </a:cubicBezTo>
                  <a:cubicBezTo>
                    <a:pt x="342" y="18"/>
                    <a:pt x="342" y="18"/>
                    <a:pt x="342" y="18"/>
                  </a:cubicBezTo>
                  <a:cubicBezTo>
                    <a:pt x="298" y="18"/>
                    <a:pt x="220" y="14"/>
                    <a:pt x="166" y="14"/>
                  </a:cubicBezTo>
                  <a:cubicBezTo>
                    <a:pt x="166" y="14"/>
                    <a:pt x="166" y="14"/>
                    <a:pt x="166" y="14"/>
                  </a:cubicBezTo>
                  <a:cubicBezTo>
                    <a:pt x="141" y="14"/>
                    <a:pt x="121" y="15"/>
                    <a:pt x="112" y="17"/>
                  </a:cubicBezTo>
                  <a:cubicBezTo>
                    <a:pt x="112" y="17"/>
                    <a:pt x="112" y="17"/>
                    <a:pt x="112" y="17"/>
                  </a:cubicBezTo>
                  <a:cubicBezTo>
                    <a:pt x="112" y="17"/>
                    <a:pt x="106" y="17"/>
                    <a:pt x="97" y="20"/>
                  </a:cubicBezTo>
                  <a:cubicBezTo>
                    <a:pt x="97" y="20"/>
                    <a:pt x="97" y="20"/>
                    <a:pt x="97" y="20"/>
                  </a:cubicBezTo>
                  <a:cubicBezTo>
                    <a:pt x="88" y="23"/>
                    <a:pt x="76" y="29"/>
                    <a:pt x="64" y="38"/>
                  </a:cubicBezTo>
                  <a:cubicBezTo>
                    <a:pt x="64" y="38"/>
                    <a:pt x="64" y="38"/>
                    <a:pt x="64" y="38"/>
                  </a:cubicBezTo>
                  <a:cubicBezTo>
                    <a:pt x="39" y="56"/>
                    <a:pt x="15" y="89"/>
                    <a:pt x="15" y="151"/>
                  </a:cubicBezTo>
                  <a:cubicBezTo>
                    <a:pt x="15" y="151"/>
                    <a:pt x="15" y="151"/>
                    <a:pt x="15" y="151"/>
                  </a:cubicBezTo>
                  <a:cubicBezTo>
                    <a:pt x="15" y="164"/>
                    <a:pt x="16" y="178"/>
                    <a:pt x="19" y="194"/>
                  </a:cubicBezTo>
                  <a:cubicBezTo>
                    <a:pt x="19" y="194"/>
                    <a:pt x="19" y="194"/>
                    <a:pt x="19" y="194"/>
                  </a:cubicBezTo>
                  <a:cubicBezTo>
                    <a:pt x="21" y="211"/>
                    <a:pt x="22" y="228"/>
                    <a:pt x="22" y="244"/>
                  </a:cubicBezTo>
                  <a:cubicBezTo>
                    <a:pt x="22" y="244"/>
                    <a:pt x="22" y="244"/>
                    <a:pt x="22" y="244"/>
                  </a:cubicBezTo>
                  <a:cubicBezTo>
                    <a:pt x="22" y="306"/>
                    <a:pt x="8" y="362"/>
                    <a:pt x="6" y="427"/>
                  </a:cubicBezTo>
                  <a:cubicBezTo>
                    <a:pt x="6" y="427"/>
                    <a:pt x="6" y="427"/>
                    <a:pt x="6" y="427"/>
                  </a:cubicBezTo>
                  <a:cubicBezTo>
                    <a:pt x="4" y="472"/>
                    <a:pt x="3" y="516"/>
                    <a:pt x="3" y="560"/>
                  </a:cubicBezTo>
                  <a:cubicBezTo>
                    <a:pt x="3" y="560"/>
                    <a:pt x="3" y="560"/>
                    <a:pt x="3" y="560"/>
                  </a:cubicBezTo>
                  <a:cubicBezTo>
                    <a:pt x="3" y="635"/>
                    <a:pt x="6" y="709"/>
                    <a:pt x="14" y="784"/>
                  </a:cubicBezTo>
                  <a:cubicBezTo>
                    <a:pt x="14" y="784"/>
                    <a:pt x="14" y="784"/>
                    <a:pt x="14" y="784"/>
                  </a:cubicBezTo>
                  <a:cubicBezTo>
                    <a:pt x="27" y="901"/>
                    <a:pt x="34" y="1011"/>
                    <a:pt x="34" y="1126"/>
                  </a:cubicBezTo>
                  <a:cubicBezTo>
                    <a:pt x="34" y="1126"/>
                    <a:pt x="34" y="1126"/>
                    <a:pt x="34" y="1126"/>
                  </a:cubicBezTo>
                  <a:cubicBezTo>
                    <a:pt x="34" y="1225"/>
                    <a:pt x="29" y="1329"/>
                    <a:pt x="16" y="1445"/>
                  </a:cubicBezTo>
                  <a:cubicBezTo>
                    <a:pt x="16" y="1445"/>
                    <a:pt x="16" y="1445"/>
                    <a:pt x="16" y="1445"/>
                  </a:cubicBezTo>
                  <a:cubicBezTo>
                    <a:pt x="14" y="1461"/>
                    <a:pt x="13" y="1477"/>
                    <a:pt x="13" y="1492"/>
                  </a:cubicBezTo>
                  <a:cubicBezTo>
                    <a:pt x="13" y="1492"/>
                    <a:pt x="13" y="1492"/>
                    <a:pt x="13" y="1492"/>
                  </a:cubicBezTo>
                  <a:cubicBezTo>
                    <a:pt x="13" y="1560"/>
                    <a:pt x="28" y="1622"/>
                    <a:pt x="28" y="1692"/>
                  </a:cubicBezTo>
                  <a:cubicBezTo>
                    <a:pt x="28" y="1692"/>
                    <a:pt x="28" y="1692"/>
                    <a:pt x="28" y="1692"/>
                  </a:cubicBezTo>
                  <a:cubicBezTo>
                    <a:pt x="28" y="1700"/>
                    <a:pt x="27" y="1708"/>
                    <a:pt x="27" y="1716"/>
                  </a:cubicBezTo>
                  <a:cubicBezTo>
                    <a:pt x="27" y="1716"/>
                    <a:pt x="27" y="1716"/>
                    <a:pt x="27" y="1716"/>
                  </a:cubicBezTo>
                  <a:cubicBezTo>
                    <a:pt x="26" y="1739"/>
                    <a:pt x="21" y="1784"/>
                    <a:pt x="21" y="1824"/>
                  </a:cubicBezTo>
                  <a:cubicBezTo>
                    <a:pt x="21" y="1824"/>
                    <a:pt x="21" y="1824"/>
                    <a:pt x="21" y="1824"/>
                  </a:cubicBezTo>
                  <a:cubicBezTo>
                    <a:pt x="21" y="1854"/>
                    <a:pt x="24" y="1881"/>
                    <a:pt x="32" y="1896"/>
                  </a:cubicBezTo>
                  <a:cubicBezTo>
                    <a:pt x="32" y="1896"/>
                    <a:pt x="32" y="1896"/>
                    <a:pt x="32" y="1896"/>
                  </a:cubicBezTo>
                  <a:cubicBezTo>
                    <a:pt x="78" y="1974"/>
                    <a:pt x="208" y="1968"/>
                    <a:pt x="284" y="1971"/>
                  </a:cubicBezTo>
                  <a:cubicBezTo>
                    <a:pt x="284" y="1971"/>
                    <a:pt x="284" y="1971"/>
                    <a:pt x="284" y="1971"/>
                  </a:cubicBezTo>
                  <a:cubicBezTo>
                    <a:pt x="295" y="1971"/>
                    <a:pt x="307" y="1972"/>
                    <a:pt x="318" y="1972"/>
                  </a:cubicBezTo>
                  <a:cubicBezTo>
                    <a:pt x="318" y="1972"/>
                    <a:pt x="318" y="1972"/>
                    <a:pt x="318" y="1972"/>
                  </a:cubicBezTo>
                  <a:cubicBezTo>
                    <a:pt x="386" y="1972"/>
                    <a:pt x="443" y="1964"/>
                    <a:pt x="517" y="1964"/>
                  </a:cubicBezTo>
                  <a:cubicBezTo>
                    <a:pt x="517" y="1964"/>
                    <a:pt x="517" y="1964"/>
                    <a:pt x="517" y="1964"/>
                  </a:cubicBezTo>
                  <a:cubicBezTo>
                    <a:pt x="553" y="1964"/>
                    <a:pt x="592" y="1966"/>
                    <a:pt x="638" y="1971"/>
                  </a:cubicBezTo>
                  <a:close/>
                  <a:moveTo>
                    <a:pt x="1241" y="1936"/>
                  </a:moveTo>
                  <a:cubicBezTo>
                    <a:pt x="1007" y="1934"/>
                    <a:pt x="805" y="1917"/>
                    <a:pt x="583" y="1917"/>
                  </a:cubicBezTo>
                  <a:cubicBezTo>
                    <a:pt x="583" y="1917"/>
                    <a:pt x="583" y="1917"/>
                    <a:pt x="583" y="1917"/>
                  </a:cubicBezTo>
                  <a:cubicBezTo>
                    <a:pt x="509" y="1917"/>
                    <a:pt x="434" y="1919"/>
                    <a:pt x="355" y="1924"/>
                  </a:cubicBezTo>
                  <a:cubicBezTo>
                    <a:pt x="355" y="1924"/>
                    <a:pt x="355" y="1924"/>
                    <a:pt x="355" y="1924"/>
                  </a:cubicBezTo>
                  <a:cubicBezTo>
                    <a:pt x="329" y="1925"/>
                    <a:pt x="296" y="1928"/>
                    <a:pt x="262" y="1928"/>
                  </a:cubicBezTo>
                  <a:cubicBezTo>
                    <a:pt x="262" y="1928"/>
                    <a:pt x="262" y="1928"/>
                    <a:pt x="262" y="1928"/>
                  </a:cubicBezTo>
                  <a:cubicBezTo>
                    <a:pt x="201" y="1928"/>
                    <a:pt x="135" y="1920"/>
                    <a:pt x="99" y="1881"/>
                  </a:cubicBezTo>
                  <a:cubicBezTo>
                    <a:pt x="99" y="1881"/>
                    <a:pt x="99" y="1881"/>
                    <a:pt x="99" y="1881"/>
                  </a:cubicBezTo>
                  <a:cubicBezTo>
                    <a:pt x="61" y="1840"/>
                    <a:pt x="58" y="1756"/>
                    <a:pt x="58" y="1697"/>
                  </a:cubicBezTo>
                  <a:cubicBezTo>
                    <a:pt x="58" y="1697"/>
                    <a:pt x="58" y="1697"/>
                    <a:pt x="58" y="1697"/>
                  </a:cubicBezTo>
                  <a:cubicBezTo>
                    <a:pt x="58" y="1697"/>
                    <a:pt x="58" y="1696"/>
                    <a:pt x="58" y="1696"/>
                  </a:cubicBezTo>
                  <a:cubicBezTo>
                    <a:pt x="58" y="1696"/>
                    <a:pt x="58" y="1696"/>
                    <a:pt x="58" y="1696"/>
                  </a:cubicBezTo>
                  <a:cubicBezTo>
                    <a:pt x="58" y="1621"/>
                    <a:pt x="74" y="1549"/>
                    <a:pt x="74" y="1474"/>
                  </a:cubicBezTo>
                  <a:cubicBezTo>
                    <a:pt x="74" y="1474"/>
                    <a:pt x="74" y="1474"/>
                    <a:pt x="74" y="1474"/>
                  </a:cubicBezTo>
                  <a:cubicBezTo>
                    <a:pt x="74" y="1421"/>
                    <a:pt x="71" y="1366"/>
                    <a:pt x="71" y="1311"/>
                  </a:cubicBezTo>
                  <a:cubicBezTo>
                    <a:pt x="71" y="1311"/>
                    <a:pt x="71" y="1311"/>
                    <a:pt x="71" y="1311"/>
                  </a:cubicBezTo>
                  <a:cubicBezTo>
                    <a:pt x="71" y="1275"/>
                    <a:pt x="72" y="1239"/>
                    <a:pt x="76" y="1204"/>
                  </a:cubicBezTo>
                  <a:cubicBezTo>
                    <a:pt x="76" y="1204"/>
                    <a:pt x="76" y="1204"/>
                    <a:pt x="76" y="1204"/>
                  </a:cubicBezTo>
                  <a:cubicBezTo>
                    <a:pt x="80" y="1173"/>
                    <a:pt x="82" y="1143"/>
                    <a:pt x="82" y="1114"/>
                  </a:cubicBezTo>
                  <a:cubicBezTo>
                    <a:pt x="82" y="1114"/>
                    <a:pt x="82" y="1114"/>
                    <a:pt x="82" y="1114"/>
                  </a:cubicBezTo>
                  <a:cubicBezTo>
                    <a:pt x="82" y="1041"/>
                    <a:pt x="72" y="970"/>
                    <a:pt x="65" y="895"/>
                  </a:cubicBezTo>
                  <a:cubicBezTo>
                    <a:pt x="65" y="895"/>
                    <a:pt x="65" y="895"/>
                    <a:pt x="65" y="895"/>
                  </a:cubicBezTo>
                  <a:cubicBezTo>
                    <a:pt x="62" y="862"/>
                    <a:pt x="61" y="829"/>
                    <a:pt x="61" y="797"/>
                  </a:cubicBezTo>
                  <a:cubicBezTo>
                    <a:pt x="61" y="797"/>
                    <a:pt x="61" y="797"/>
                    <a:pt x="61" y="797"/>
                  </a:cubicBezTo>
                  <a:cubicBezTo>
                    <a:pt x="61" y="726"/>
                    <a:pt x="66" y="656"/>
                    <a:pt x="66" y="585"/>
                  </a:cubicBezTo>
                  <a:cubicBezTo>
                    <a:pt x="66" y="585"/>
                    <a:pt x="66" y="585"/>
                    <a:pt x="66" y="585"/>
                  </a:cubicBezTo>
                  <a:cubicBezTo>
                    <a:pt x="66" y="585"/>
                    <a:pt x="66" y="584"/>
                    <a:pt x="66" y="584"/>
                  </a:cubicBezTo>
                  <a:cubicBezTo>
                    <a:pt x="66" y="584"/>
                    <a:pt x="66" y="584"/>
                    <a:pt x="66" y="584"/>
                  </a:cubicBezTo>
                  <a:cubicBezTo>
                    <a:pt x="66" y="510"/>
                    <a:pt x="52" y="407"/>
                    <a:pt x="52" y="312"/>
                  </a:cubicBezTo>
                  <a:cubicBezTo>
                    <a:pt x="52" y="312"/>
                    <a:pt x="52" y="312"/>
                    <a:pt x="52" y="312"/>
                  </a:cubicBezTo>
                  <a:cubicBezTo>
                    <a:pt x="52" y="248"/>
                    <a:pt x="58" y="188"/>
                    <a:pt x="79" y="141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106" y="81"/>
                    <a:pt x="169" y="65"/>
                    <a:pt x="235" y="60"/>
                  </a:cubicBezTo>
                  <a:cubicBezTo>
                    <a:pt x="235" y="60"/>
                    <a:pt x="235" y="60"/>
                    <a:pt x="235" y="60"/>
                  </a:cubicBezTo>
                  <a:cubicBezTo>
                    <a:pt x="248" y="59"/>
                    <a:pt x="262" y="59"/>
                    <a:pt x="277" y="59"/>
                  </a:cubicBezTo>
                  <a:cubicBezTo>
                    <a:pt x="277" y="59"/>
                    <a:pt x="277" y="59"/>
                    <a:pt x="277" y="59"/>
                  </a:cubicBezTo>
                  <a:cubicBezTo>
                    <a:pt x="373" y="59"/>
                    <a:pt x="488" y="77"/>
                    <a:pt x="582" y="77"/>
                  </a:cubicBezTo>
                  <a:cubicBezTo>
                    <a:pt x="582" y="77"/>
                    <a:pt x="582" y="77"/>
                    <a:pt x="582" y="77"/>
                  </a:cubicBezTo>
                  <a:cubicBezTo>
                    <a:pt x="591" y="77"/>
                    <a:pt x="601" y="77"/>
                    <a:pt x="610" y="76"/>
                  </a:cubicBezTo>
                  <a:cubicBezTo>
                    <a:pt x="610" y="76"/>
                    <a:pt x="610" y="76"/>
                    <a:pt x="610" y="76"/>
                  </a:cubicBezTo>
                  <a:cubicBezTo>
                    <a:pt x="784" y="68"/>
                    <a:pt x="949" y="51"/>
                    <a:pt x="1117" y="51"/>
                  </a:cubicBezTo>
                  <a:cubicBezTo>
                    <a:pt x="1117" y="51"/>
                    <a:pt x="1117" y="51"/>
                    <a:pt x="1117" y="51"/>
                  </a:cubicBezTo>
                  <a:cubicBezTo>
                    <a:pt x="1192" y="51"/>
                    <a:pt x="1269" y="55"/>
                    <a:pt x="1347" y="64"/>
                  </a:cubicBezTo>
                  <a:cubicBezTo>
                    <a:pt x="1347" y="64"/>
                    <a:pt x="1347" y="64"/>
                    <a:pt x="1347" y="64"/>
                  </a:cubicBezTo>
                  <a:cubicBezTo>
                    <a:pt x="1391" y="69"/>
                    <a:pt x="1428" y="71"/>
                    <a:pt x="1461" y="71"/>
                  </a:cubicBezTo>
                  <a:cubicBezTo>
                    <a:pt x="1461" y="71"/>
                    <a:pt x="1461" y="71"/>
                    <a:pt x="1461" y="71"/>
                  </a:cubicBezTo>
                  <a:cubicBezTo>
                    <a:pt x="1531" y="71"/>
                    <a:pt x="1586" y="63"/>
                    <a:pt x="1650" y="63"/>
                  </a:cubicBezTo>
                  <a:cubicBezTo>
                    <a:pt x="1650" y="63"/>
                    <a:pt x="1650" y="63"/>
                    <a:pt x="1650" y="63"/>
                  </a:cubicBezTo>
                  <a:cubicBezTo>
                    <a:pt x="1661" y="63"/>
                    <a:pt x="1672" y="64"/>
                    <a:pt x="1683" y="64"/>
                  </a:cubicBezTo>
                  <a:cubicBezTo>
                    <a:pt x="1683" y="64"/>
                    <a:pt x="1683" y="64"/>
                    <a:pt x="1683" y="64"/>
                  </a:cubicBezTo>
                  <a:cubicBezTo>
                    <a:pt x="1689" y="64"/>
                    <a:pt x="1696" y="64"/>
                    <a:pt x="1704" y="64"/>
                  </a:cubicBezTo>
                  <a:cubicBezTo>
                    <a:pt x="1704" y="64"/>
                    <a:pt x="1704" y="64"/>
                    <a:pt x="1704" y="64"/>
                  </a:cubicBezTo>
                  <a:cubicBezTo>
                    <a:pt x="1718" y="64"/>
                    <a:pt x="1733" y="64"/>
                    <a:pt x="1749" y="64"/>
                  </a:cubicBezTo>
                  <a:cubicBezTo>
                    <a:pt x="1749" y="64"/>
                    <a:pt x="1749" y="64"/>
                    <a:pt x="1749" y="64"/>
                  </a:cubicBezTo>
                  <a:cubicBezTo>
                    <a:pt x="1819" y="64"/>
                    <a:pt x="1903" y="70"/>
                    <a:pt x="1928" y="136"/>
                  </a:cubicBezTo>
                  <a:cubicBezTo>
                    <a:pt x="1928" y="136"/>
                    <a:pt x="1928" y="136"/>
                    <a:pt x="1928" y="136"/>
                  </a:cubicBezTo>
                  <a:cubicBezTo>
                    <a:pt x="1933" y="151"/>
                    <a:pt x="1935" y="174"/>
                    <a:pt x="1935" y="199"/>
                  </a:cubicBezTo>
                  <a:cubicBezTo>
                    <a:pt x="1935" y="199"/>
                    <a:pt x="1935" y="199"/>
                    <a:pt x="1935" y="199"/>
                  </a:cubicBezTo>
                  <a:cubicBezTo>
                    <a:pt x="1935" y="239"/>
                    <a:pt x="1930" y="285"/>
                    <a:pt x="1929" y="309"/>
                  </a:cubicBezTo>
                  <a:cubicBezTo>
                    <a:pt x="1929" y="309"/>
                    <a:pt x="1929" y="309"/>
                    <a:pt x="1929" y="309"/>
                  </a:cubicBezTo>
                  <a:cubicBezTo>
                    <a:pt x="1929" y="317"/>
                    <a:pt x="1928" y="324"/>
                    <a:pt x="1928" y="332"/>
                  </a:cubicBezTo>
                  <a:cubicBezTo>
                    <a:pt x="1928" y="332"/>
                    <a:pt x="1928" y="332"/>
                    <a:pt x="1928" y="332"/>
                  </a:cubicBezTo>
                  <a:cubicBezTo>
                    <a:pt x="1928" y="397"/>
                    <a:pt x="1942" y="457"/>
                    <a:pt x="1942" y="521"/>
                  </a:cubicBezTo>
                  <a:cubicBezTo>
                    <a:pt x="1942" y="521"/>
                    <a:pt x="1942" y="521"/>
                    <a:pt x="1942" y="521"/>
                  </a:cubicBezTo>
                  <a:cubicBezTo>
                    <a:pt x="1942" y="536"/>
                    <a:pt x="1941" y="551"/>
                    <a:pt x="1939" y="566"/>
                  </a:cubicBezTo>
                  <a:cubicBezTo>
                    <a:pt x="1939" y="566"/>
                    <a:pt x="1939" y="566"/>
                    <a:pt x="1939" y="566"/>
                  </a:cubicBezTo>
                  <a:cubicBezTo>
                    <a:pt x="1927" y="676"/>
                    <a:pt x="1922" y="774"/>
                    <a:pt x="1922" y="868"/>
                  </a:cubicBezTo>
                  <a:cubicBezTo>
                    <a:pt x="1922" y="868"/>
                    <a:pt x="1922" y="868"/>
                    <a:pt x="1922" y="868"/>
                  </a:cubicBezTo>
                  <a:cubicBezTo>
                    <a:pt x="1922" y="977"/>
                    <a:pt x="1929" y="1081"/>
                    <a:pt x="1941" y="1192"/>
                  </a:cubicBezTo>
                  <a:cubicBezTo>
                    <a:pt x="1941" y="1192"/>
                    <a:pt x="1941" y="1192"/>
                    <a:pt x="1941" y="1192"/>
                  </a:cubicBezTo>
                  <a:cubicBezTo>
                    <a:pt x="1949" y="1263"/>
                    <a:pt x="1952" y="1334"/>
                    <a:pt x="1952" y="1404"/>
                  </a:cubicBezTo>
                  <a:cubicBezTo>
                    <a:pt x="1952" y="1404"/>
                    <a:pt x="1952" y="1404"/>
                    <a:pt x="1952" y="1404"/>
                  </a:cubicBezTo>
                  <a:cubicBezTo>
                    <a:pt x="1952" y="1446"/>
                    <a:pt x="1951" y="1489"/>
                    <a:pt x="1949" y="1531"/>
                  </a:cubicBezTo>
                  <a:cubicBezTo>
                    <a:pt x="1949" y="1531"/>
                    <a:pt x="1949" y="1531"/>
                    <a:pt x="1949" y="1531"/>
                  </a:cubicBezTo>
                  <a:cubicBezTo>
                    <a:pt x="1947" y="1593"/>
                    <a:pt x="1933" y="1646"/>
                    <a:pt x="1933" y="1704"/>
                  </a:cubicBezTo>
                  <a:cubicBezTo>
                    <a:pt x="1933" y="1704"/>
                    <a:pt x="1933" y="1704"/>
                    <a:pt x="1933" y="1704"/>
                  </a:cubicBezTo>
                  <a:cubicBezTo>
                    <a:pt x="1933" y="1719"/>
                    <a:pt x="1934" y="1735"/>
                    <a:pt x="1937" y="1752"/>
                  </a:cubicBezTo>
                  <a:cubicBezTo>
                    <a:pt x="1937" y="1752"/>
                    <a:pt x="1937" y="1752"/>
                    <a:pt x="1937" y="1752"/>
                  </a:cubicBezTo>
                  <a:cubicBezTo>
                    <a:pt x="1939" y="1766"/>
                    <a:pt x="1940" y="1780"/>
                    <a:pt x="1940" y="1793"/>
                  </a:cubicBezTo>
                  <a:cubicBezTo>
                    <a:pt x="1940" y="1793"/>
                    <a:pt x="1940" y="1793"/>
                    <a:pt x="1940" y="1793"/>
                  </a:cubicBezTo>
                  <a:cubicBezTo>
                    <a:pt x="1940" y="1852"/>
                    <a:pt x="1917" y="1885"/>
                    <a:pt x="1893" y="1902"/>
                  </a:cubicBezTo>
                  <a:cubicBezTo>
                    <a:pt x="1893" y="1902"/>
                    <a:pt x="1893" y="1902"/>
                    <a:pt x="1893" y="1902"/>
                  </a:cubicBezTo>
                  <a:cubicBezTo>
                    <a:pt x="1870" y="1920"/>
                    <a:pt x="1846" y="1923"/>
                    <a:pt x="1846" y="1923"/>
                  </a:cubicBezTo>
                  <a:cubicBezTo>
                    <a:pt x="1846" y="1923"/>
                    <a:pt x="1846" y="1923"/>
                    <a:pt x="1846" y="1923"/>
                  </a:cubicBezTo>
                  <a:cubicBezTo>
                    <a:pt x="1837" y="1925"/>
                    <a:pt x="1818" y="1925"/>
                    <a:pt x="1795" y="1925"/>
                  </a:cubicBezTo>
                  <a:cubicBezTo>
                    <a:pt x="1795" y="1925"/>
                    <a:pt x="1795" y="1925"/>
                    <a:pt x="1795" y="1925"/>
                  </a:cubicBezTo>
                  <a:cubicBezTo>
                    <a:pt x="1743" y="1925"/>
                    <a:pt x="1669" y="1922"/>
                    <a:pt x="1628" y="1922"/>
                  </a:cubicBezTo>
                  <a:cubicBezTo>
                    <a:pt x="1628" y="1922"/>
                    <a:pt x="1628" y="1922"/>
                    <a:pt x="1628" y="1922"/>
                  </a:cubicBezTo>
                  <a:cubicBezTo>
                    <a:pt x="1618" y="1922"/>
                    <a:pt x="1609" y="1922"/>
                    <a:pt x="1604" y="1923"/>
                  </a:cubicBezTo>
                  <a:cubicBezTo>
                    <a:pt x="1604" y="1923"/>
                    <a:pt x="1604" y="1923"/>
                    <a:pt x="1604" y="1923"/>
                  </a:cubicBezTo>
                  <a:cubicBezTo>
                    <a:pt x="1491" y="1933"/>
                    <a:pt x="1407" y="1936"/>
                    <a:pt x="1303" y="1936"/>
                  </a:cubicBezTo>
                  <a:cubicBezTo>
                    <a:pt x="1303" y="1936"/>
                    <a:pt x="1303" y="1936"/>
                    <a:pt x="1303" y="1936"/>
                  </a:cubicBezTo>
                  <a:cubicBezTo>
                    <a:pt x="1284" y="1936"/>
                    <a:pt x="1263" y="1936"/>
                    <a:pt x="1241" y="1936"/>
                  </a:cubicBezTo>
                  <a:close/>
                  <a:moveTo>
                    <a:pt x="1241" y="1933"/>
                  </a:moveTo>
                  <a:cubicBezTo>
                    <a:pt x="1263" y="1933"/>
                    <a:pt x="1284" y="1933"/>
                    <a:pt x="1303" y="1933"/>
                  </a:cubicBezTo>
                  <a:cubicBezTo>
                    <a:pt x="1303" y="1933"/>
                    <a:pt x="1303" y="1933"/>
                    <a:pt x="1303" y="1933"/>
                  </a:cubicBezTo>
                  <a:cubicBezTo>
                    <a:pt x="1407" y="1933"/>
                    <a:pt x="1491" y="1930"/>
                    <a:pt x="1604" y="1920"/>
                  </a:cubicBezTo>
                  <a:cubicBezTo>
                    <a:pt x="1604" y="1920"/>
                    <a:pt x="1604" y="1920"/>
                    <a:pt x="1604" y="1920"/>
                  </a:cubicBezTo>
                  <a:cubicBezTo>
                    <a:pt x="1609" y="1919"/>
                    <a:pt x="1618" y="1919"/>
                    <a:pt x="1628" y="1919"/>
                  </a:cubicBezTo>
                  <a:cubicBezTo>
                    <a:pt x="1628" y="1919"/>
                    <a:pt x="1628" y="1919"/>
                    <a:pt x="1628" y="1919"/>
                  </a:cubicBezTo>
                  <a:cubicBezTo>
                    <a:pt x="1669" y="1919"/>
                    <a:pt x="1743" y="1922"/>
                    <a:pt x="1795" y="1922"/>
                  </a:cubicBezTo>
                  <a:cubicBezTo>
                    <a:pt x="1795" y="1922"/>
                    <a:pt x="1795" y="1922"/>
                    <a:pt x="1795" y="1922"/>
                  </a:cubicBezTo>
                  <a:cubicBezTo>
                    <a:pt x="1818" y="1922"/>
                    <a:pt x="1837" y="1922"/>
                    <a:pt x="1846" y="1920"/>
                  </a:cubicBezTo>
                  <a:cubicBezTo>
                    <a:pt x="1846" y="1920"/>
                    <a:pt x="1846" y="1920"/>
                    <a:pt x="1846" y="1920"/>
                  </a:cubicBezTo>
                  <a:cubicBezTo>
                    <a:pt x="1846" y="1920"/>
                    <a:pt x="1851" y="1919"/>
                    <a:pt x="1860" y="1916"/>
                  </a:cubicBezTo>
                  <a:cubicBezTo>
                    <a:pt x="1860" y="1916"/>
                    <a:pt x="1860" y="1916"/>
                    <a:pt x="1860" y="1916"/>
                  </a:cubicBezTo>
                  <a:cubicBezTo>
                    <a:pt x="1869" y="1914"/>
                    <a:pt x="1880" y="1909"/>
                    <a:pt x="1891" y="1900"/>
                  </a:cubicBezTo>
                  <a:cubicBezTo>
                    <a:pt x="1891" y="1900"/>
                    <a:pt x="1891" y="1900"/>
                    <a:pt x="1891" y="1900"/>
                  </a:cubicBezTo>
                  <a:cubicBezTo>
                    <a:pt x="1914" y="1883"/>
                    <a:pt x="1937" y="1851"/>
                    <a:pt x="1937" y="1793"/>
                  </a:cubicBezTo>
                  <a:cubicBezTo>
                    <a:pt x="1937" y="1793"/>
                    <a:pt x="1937" y="1793"/>
                    <a:pt x="1937" y="1793"/>
                  </a:cubicBezTo>
                  <a:cubicBezTo>
                    <a:pt x="1937" y="1780"/>
                    <a:pt x="1936" y="1767"/>
                    <a:pt x="1934" y="1752"/>
                  </a:cubicBezTo>
                  <a:cubicBezTo>
                    <a:pt x="1934" y="1752"/>
                    <a:pt x="1934" y="1752"/>
                    <a:pt x="1934" y="1752"/>
                  </a:cubicBezTo>
                  <a:cubicBezTo>
                    <a:pt x="1931" y="1736"/>
                    <a:pt x="1930" y="1720"/>
                    <a:pt x="1930" y="1704"/>
                  </a:cubicBezTo>
                  <a:cubicBezTo>
                    <a:pt x="1930" y="1704"/>
                    <a:pt x="1930" y="1704"/>
                    <a:pt x="1930" y="1704"/>
                  </a:cubicBezTo>
                  <a:cubicBezTo>
                    <a:pt x="1930" y="1646"/>
                    <a:pt x="1944" y="1592"/>
                    <a:pt x="1946" y="1531"/>
                  </a:cubicBezTo>
                  <a:cubicBezTo>
                    <a:pt x="1946" y="1531"/>
                    <a:pt x="1946" y="1531"/>
                    <a:pt x="1946" y="1531"/>
                  </a:cubicBezTo>
                  <a:cubicBezTo>
                    <a:pt x="1948" y="1489"/>
                    <a:pt x="1949" y="1446"/>
                    <a:pt x="1949" y="1404"/>
                  </a:cubicBezTo>
                  <a:cubicBezTo>
                    <a:pt x="1949" y="1404"/>
                    <a:pt x="1949" y="1404"/>
                    <a:pt x="1949" y="1404"/>
                  </a:cubicBezTo>
                  <a:cubicBezTo>
                    <a:pt x="1949" y="1334"/>
                    <a:pt x="1946" y="1263"/>
                    <a:pt x="1938" y="1193"/>
                  </a:cubicBezTo>
                  <a:cubicBezTo>
                    <a:pt x="1938" y="1193"/>
                    <a:pt x="1938" y="1193"/>
                    <a:pt x="1938" y="1193"/>
                  </a:cubicBezTo>
                  <a:cubicBezTo>
                    <a:pt x="1926" y="1081"/>
                    <a:pt x="1919" y="977"/>
                    <a:pt x="1919" y="868"/>
                  </a:cubicBezTo>
                  <a:cubicBezTo>
                    <a:pt x="1919" y="868"/>
                    <a:pt x="1919" y="868"/>
                    <a:pt x="1919" y="868"/>
                  </a:cubicBezTo>
                  <a:cubicBezTo>
                    <a:pt x="1919" y="774"/>
                    <a:pt x="1924" y="676"/>
                    <a:pt x="1937" y="566"/>
                  </a:cubicBezTo>
                  <a:cubicBezTo>
                    <a:pt x="1937" y="566"/>
                    <a:pt x="1937" y="566"/>
                    <a:pt x="1937" y="566"/>
                  </a:cubicBezTo>
                  <a:cubicBezTo>
                    <a:pt x="1938" y="550"/>
                    <a:pt x="1939" y="536"/>
                    <a:pt x="1939" y="521"/>
                  </a:cubicBezTo>
                  <a:cubicBezTo>
                    <a:pt x="1939" y="521"/>
                    <a:pt x="1939" y="521"/>
                    <a:pt x="1939" y="521"/>
                  </a:cubicBezTo>
                  <a:cubicBezTo>
                    <a:pt x="1939" y="457"/>
                    <a:pt x="1925" y="398"/>
                    <a:pt x="1925" y="332"/>
                  </a:cubicBezTo>
                  <a:cubicBezTo>
                    <a:pt x="1925" y="332"/>
                    <a:pt x="1925" y="332"/>
                    <a:pt x="1925" y="332"/>
                  </a:cubicBezTo>
                  <a:cubicBezTo>
                    <a:pt x="1925" y="324"/>
                    <a:pt x="1926" y="317"/>
                    <a:pt x="1926" y="309"/>
                  </a:cubicBezTo>
                  <a:cubicBezTo>
                    <a:pt x="1926" y="309"/>
                    <a:pt x="1926" y="309"/>
                    <a:pt x="1926" y="309"/>
                  </a:cubicBezTo>
                  <a:cubicBezTo>
                    <a:pt x="1927" y="285"/>
                    <a:pt x="1932" y="239"/>
                    <a:pt x="1932" y="199"/>
                  </a:cubicBezTo>
                  <a:cubicBezTo>
                    <a:pt x="1932" y="199"/>
                    <a:pt x="1932" y="199"/>
                    <a:pt x="1932" y="199"/>
                  </a:cubicBezTo>
                  <a:cubicBezTo>
                    <a:pt x="1932" y="174"/>
                    <a:pt x="1930" y="151"/>
                    <a:pt x="1925" y="137"/>
                  </a:cubicBezTo>
                  <a:cubicBezTo>
                    <a:pt x="1925" y="137"/>
                    <a:pt x="1925" y="137"/>
                    <a:pt x="1925" y="137"/>
                  </a:cubicBezTo>
                  <a:cubicBezTo>
                    <a:pt x="1901" y="73"/>
                    <a:pt x="1819" y="67"/>
                    <a:pt x="1749" y="67"/>
                  </a:cubicBezTo>
                  <a:cubicBezTo>
                    <a:pt x="1749" y="67"/>
                    <a:pt x="1749" y="67"/>
                    <a:pt x="1749" y="67"/>
                  </a:cubicBezTo>
                  <a:cubicBezTo>
                    <a:pt x="1733" y="67"/>
                    <a:pt x="1718" y="67"/>
                    <a:pt x="1704" y="67"/>
                  </a:cubicBezTo>
                  <a:cubicBezTo>
                    <a:pt x="1704" y="67"/>
                    <a:pt x="1704" y="67"/>
                    <a:pt x="1704" y="67"/>
                  </a:cubicBezTo>
                  <a:cubicBezTo>
                    <a:pt x="1696" y="67"/>
                    <a:pt x="1689" y="67"/>
                    <a:pt x="1683" y="67"/>
                  </a:cubicBezTo>
                  <a:cubicBezTo>
                    <a:pt x="1683" y="67"/>
                    <a:pt x="1683" y="67"/>
                    <a:pt x="1683" y="67"/>
                  </a:cubicBezTo>
                  <a:cubicBezTo>
                    <a:pt x="1672" y="67"/>
                    <a:pt x="1661" y="66"/>
                    <a:pt x="1650" y="66"/>
                  </a:cubicBezTo>
                  <a:cubicBezTo>
                    <a:pt x="1650" y="66"/>
                    <a:pt x="1650" y="66"/>
                    <a:pt x="1650" y="66"/>
                  </a:cubicBezTo>
                  <a:cubicBezTo>
                    <a:pt x="1586" y="66"/>
                    <a:pt x="1531" y="74"/>
                    <a:pt x="1461" y="74"/>
                  </a:cubicBezTo>
                  <a:cubicBezTo>
                    <a:pt x="1461" y="74"/>
                    <a:pt x="1461" y="74"/>
                    <a:pt x="1461" y="74"/>
                  </a:cubicBezTo>
                  <a:cubicBezTo>
                    <a:pt x="1428" y="74"/>
                    <a:pt x="1390" y="72"/>
                    <a:pt x="1347" y="67"/>
                  </a:cubicBezTo>
                  <a:cubicBezTo>
                    <a:pt x="1347" y="67"/>
                    <a:pt x="1347" y="67"/>
                    <a:pt x="1347" y="67"/>
                  </a:cubicBezTo>
                  <a:cubicBezTo>
                    <a:pt x="1269" y="58"/>
                    <a:pt x="1192" y="54"/>
                    <a:pt x="1117" y="54"/>
                  </a:cubicBezTo>
                  <a:cubicBezTo>
                    <a:pt x="1117" y="54"/>
                    <a:pt x="1117" y="54"/>
                    <a:pt x="1117" y="54"/>
                  </a:cubicBezTo>
                  <a:cubicBezTo>
                    <a:pt x="949" y="54"/>
                    <a:pt x="784" y="71"/>
                    <a:pt x="610" y="79"/>
                  </a:cubicBezTo>
                  <a:cubicBezTo>
                    <a:pt x="610" y="79"/>
                    <a:pt x="610" y="79"/>
                    <a:pt x="610" y="79"/>
                  </a:cubicBezTo>
                  <a:cubicBezTo>
                    <a:pt x="601" y="80"/>
                    <a:pt x="591" y="80"/>
                    <a:pt x="582" y="80"/>
                  </a:cubicBezTo>
                  <a:cubicBezTo>
                    <a:pt x="582" y="80"/>
                    <a:pt x="582" y="80"/>
                    <a:pt x="582" y="80"/>
                  </a:cubicBezTo>
                  <a:cubicBezTo>
                    <a:pt x="488" y="80"/>
                    <a:pt x="372" y="62"/>
                    <a:pt x="277" y="62"/>
                  </a:cubicBezTo>
                  <a:cubicBezTo>
                    <a:pt x="277" y="62"/>
                    <a:pt x="277" y="62"/>
                    <a:pt x="277" y="62"/>
                  </a:cubicBezTo>
                  <a:cubicBezTo>
                    <a:pt x="263" y="62"/>
                    <a:pt x="248" y="62"/>
                    <a:pt x="235" y="63"/>
                  </a:cubicBezTo>
                  <a:cubicBezTo>
                    <a:pt x="235" y="63"/>
                    <a:pt x="235" y="63"/>
                    <a:pt x="235" y="63"/>
                  </a:cubicBezTo>
                  <a:cubicBezTo>
                    <a:pt x="169" y="68"/>
                    <a:pt x="108" y="84"/>
                    <a:pt x="82" y="143"/>
                  </a:cubicBezTo>
                  <a:cubicBezTo>
                    <a:pt x="82" y="143"/>
                    <a:pt x="82" y="143"/>
                    <a:pt x="82" y="143"/>
                  </a:cubicBezTo>
                  <a:cubicBezTo>
                    <a:pt x="61" y="188"/>
                    <a:pt x="55" y="248"/>
                    <a:pt x="55" y="312"/>
                  </a:cubicBezTo>
                  <a:cubicBezTo>
                    <a:pt x="55" y="312"/>
                    <a:pt x="55" y="312"/>
                    <a:pt x="55" y="312"/>
                  </a:cubicBezTo>
                  <a:cubicBezTo>
                    <a:pt x="55" y="407"/>
                    <a:pt x="69" y="509"/>
                    <a:pt x="69" y="584"/>
                  </a:cubicBezTo>
                  <a:cubicBezTo>
                    <a:pt x="69" y="584"/>
                    <a:pt x="69" y="584"/>
                    <a:pt x="69" y="584"/>
                  </a:cubicBezTo>
                  <a:cubicBezTo>
                    <a:pt x="69" y="584"/>
                    <a:pt x="69" y="585"/>
                    <a:pt x="69" y="585"/>
                  </a:cubicBezTo>
                  <a:cubicBezTo>
                    <a:pt x="69" y="585"/>
                    <a:pt x="69" y="585"/>
                    <a:pt x="69" y="585"/>
                  </a:cubicBezTo>
                  <a:cubicBezTo>
                    <a:pt x="69" y="657"/>
                    <a:pt x="64" y="726"/>
                    <a:pt x="64" y="797"/>
                  </a:cubicBezTo>
                  <a:cubicBezTo>
                    <a:pt x="64" y="797"/>
                    <a:pt x="64" y="797"/>
                    <a:pt x="64" y="797"/>
                  </a:cubicBezTo>
                  <a:cubicBezTo>
                    <a:pt x="64" y="829"/>
                    <a:pt x="65" y="862"/>
                    <a:pt x="68" y="895"/>
                  </a:cubicBezTo>
                  <a:cubicBezTo>
                    <a:pt x="68" y="895"/>
                    <a:pt x="68" y="895"/>
                    <a:pt x="68" y="895"/>
                  </a:cubicBezTo>
                  <a:cubicBezTo>
                    <a:pt x="75" y="970"/>
                    <a:pt x="85" y="1041"/>
                    <a:pt x="85" y="1114"/>
                  </a:cubicBezTo>
                  <a:cubicBezTo>
                    <a:pt x="85" y="1114"/>
                    <a:pt x="85" y="1114"/>
                    <a:pt x="85" y="1114"/>
                  </a:cubicBezTo>
                  <a:cubicBezTo>
                    <a:pt x="85" y="1143"/>
                    <a:pt x="83" y="1173"/>
                    <a:pt x="79" y="1204"/>
                  </a:cubicBezTo>
                  <a:cubicBezTo>
                    <a:pt x="79" y="1204"/>
                    <a:pt x="79" y="1204"/>
                    <a:pt x="79" y="1204"/>
                  </a:cubicBezTo>
                  <a:cubicBezTo>
                    <a:pt x="75" y="1239"/>
                    <a:pt x="74" y="1275"/>
                    <a:pt x="74" y="1311"/>
                  </a:cubicBezTo>
                  <a:cubicBezTo>
                    <a:pt x="74" y="1311"/>
                    <a:pt x="74" y="1311"/>
                    <a:pt x="74" y="1311"/>
                  </a:cubicBezTo>
                  <a:cubicBezTo>
                    <a:pt x="74" y="1366"/>
                    <a:pt x="77" y="1421"/>
                    <a:pt x="77" y="1474"/>
                  </a:cubicBezTo>
                  <a:cubicBezTo>
                    <a:pt x="77" y="1474"/>
                    <a:pt x="77" y="1474"/>
                    <a:pt x="77" y="1474"/>
                  </a:cubicBezTo>
                  <a:cubicBezTo>
                    <a:pt x="77" y="1549"/>
                    <a:pt x="61" y="1621"/>
                    <a:pt x="61" y="1696"/>
                  </a:cubicBezTo>
                  <a:cubicBezTo>
                    <a:pt x="61" y="1696"/>
                    <a:pt x="61" y="1696"/>
                    <a:pt x="61" y="1696"/>
                  </a:cubicBezTo>
                  <a:cubicBezTo>
                    <a:pt x="61" y="1696"/>
                    <a:pt x="61" y="1697"/>
                    <a:pt x="61" y="1697"/>
                  </a:cubicBezTo>
                  <a:cubicBezTo>
                    <a:pt x="61" y="1697"/>
                    <a:pt x="61" y="1697"/>
                    <a:pt x="61" y="1697"/>
                  </a:cubicBezTo>
                  <a:cubicBezTo>
                    <a:pt x="61" y="1756"/>
                    <a:pt x="64" y="1840"/>
                    <a:pt x="101" y="1879"/>
                  </a:cubicBezTo>
                  <a:cubicBezTo>
                    <a:pt x="101" y="1879"/>
                    <a:pt x="101" y="1879"/>
                    <a:pt x="101" y="1879"/>
                  </a:cubicBezTo>
                  <a:cubicBezTo>
                    <a:pt x="136" y="1916"/>
                    <a:pt x="201" y="1925"/>
                    <a:pt x="262" y="1925"/>
                  </a:cubicBezTo>
                  <a:cubicBezTo>
                    <a:pt x="262" y="1925"/>
                    <a:pt x="262" y="1925"/>
                    <a:pt x="262" y="1925"/>
                  </a:cubicBezTo>
                  <a:cubicBezTo>
                    <a:pt x="296" y="1925"/>
                    <a:pt x="329" y="1922"/>
                    <a:pt x="354" y="1921"/>
                  </a:cubicBezTo>
                  <a:cubicBezTo>
                    <a:pt x="354" y="1921"/>
                    <a:pt x="354" y="1921"/>
                    <a:pt x="354" y="1921"/>
                  </a:cubicBezTo>
                  <a:cubicBezTo>
                    <a:pt x="434" y="1916"/>
                    <a:pt x="509" y="1914"/>
                    <a:pt x="583" y="1914"/>
                  </a:cubicBezTo>
                  <a:cubicBezTo>
                    <a:pt x="583" y="1914"/>
                    <a:pt x="583" y="1914"/>
                    <a:pt x="583" y="1914"/>
                  </a:cubicBezTo>
                  <a:cubicBezTo>
                    <a:pt x="805" y="1914"/>
                    <a:pt x="1008" y="1931"/>
                    <a:pt x="1241" y="1933"/>
                  </a:cubicBezTo>
                  <a:close/>
                </a:path>
              </a:pathLst>
            </a:custGeom>
            <a:solidFill>
              <a:srgbClr val="753C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7" name="Freeform 7"/>
            <p:cNvSpPr>
              <a:spLocks noEditPoints="1"/>
            </p:cNvSpPr>
            <p:nvPr/>
          </p:nvSpPr>
          <p:spPr bwMode="auto">
            <a:xfrm>
              <a:off x="1671" y="2"/>
              <a:ext cx="4338" cy="4314"/>
            </a:xfrm>
            <a:custGeom>
              <a:avLst/>
              <a:gdLst>
                <a:gd name="T0" fmla="*/ 1848 w 1994"/>
                <a:gd name="T1" fmla="*/ 74 h 1983"/>
                <a:gd name="T2" fmla="*/ 1376 w 1994"/>
                <a:gd name="T3" fmla="*/ 67 h 1983"/>
                <a:gd name="T4" fmla="*/ 1173 w 1994"/>
                <a:gd name="T5" fmla="*/ 14 h 1983"/>
                <a:gd name="T6" fmla="*/ 65 w 1994"/>
                <a:gd name="T7" fmla="*/ 557 h 1983"/>
                <a:gd name="T8" fmla="*/ 65 w 1994"/>
                <a:gd name="T9" fmla="*/ 582 h 1983"/>
                <a:gd name="T10" fmla="*/ 29 w 1994"/>
                <a:gd name="T11" fmla="*/ 1232 h 1983"/>
                <a:gd name="T12" fmla="*/ 832 w 1994"/>
                <a:gd name="T13" fmla="*/ 1 h 1983"/>
                <a:gd name="T14" fmla="*/ 832 w 1994"/>
                <a:gd name="T15" fmla="*/ 1 h 1983"/>
                <a:gd name="T16" fmla="*/ 1035 w 1994"/>
                <a:gd name="T17" fmla="*/ 52 h 1983"/>
                <a:gd name="T18" fmla="*/ 11 w 1994"/>
                <a:gd name="T19" fmla="*/ 782 h 1983"/>
                <a:gd name="T20" fmla="*/ 1994 w 1994"/>
                <a:gd name="T21" fmla="*/ 1638 h 1983"/>
                <a:gd name="T22" fmla="*/ 1994 w 1994"/>
                <a:gd name="T23" fmla="*/ 1638 h 1983"/>
                <a:gd name="T24" fmla="*/ 1931 w 1994"/>
                <a:gd name="T25" fmla="*/ 419 h 1983"/>
                <a:gd name="T26" fmla="*/ 1981 w 1994"/>
                <a:gd name="T27" fmla="*/ 1424 h 1983"/>
                <a:gd name="T28" fmla="*/ 1931 w 1994"/>
                <a:gd name="T29" fmla="*/ 215 h 1983"/>
                <a:gd name="T30" fmla="*/ 1931 w 1994"/>
                <a:gd name="T31" fmla="*/ 215 h 1983"/>
                <a:gd name="T32" fmla="*/ 1937 w 1994"/>
                <a:gd name="T33" fmla="*/ 557 h 1983"/>
                <a:gd name="T34" fmla="*/ 1989 w 1994"/>
                <a:gd name="T35" fmla="*/ 1232 h 1983"/>
                <a:gd name="T36" fmla="*/ 1942 w 1994"/>
                <a:gd name="T37" fmla="*/ 1232 h 1983"/>
                <a:gd name="T38" fmla="*/ 1921 w 1994"/>
                <a:gd name="T39" fmla="*/ 760 h 1983"/>
                <a:gd name="T40" fmla="*/ 628 w 1994"/>
                <a:gd name="T41" fmla="*/ 75 h 1983"/>
                <a:gd name="T42" fmla="*/ 608 w 1994"/>
                <a:gd name="T43" fmla="*/ 76 h 1983"/>
                <a:gd name="T44" fmla="*/ 360 w 1994"/>
                <a:gd name="T45" fmla="*/ 62 h 1983"/>
                <a:gd name="T46" fmla="*/ 1973 w 1994"/>
                <a:gd name="T47" fmla="*/ 963 h 1983"/>
                <a:gd name="T48" fmla="*/ 1645 w 1994"/>
                <a:gd name="T49" fmla="*/ 20 h 1983"/>
                <a:gd name="T50" fmla="*/ 1645 w 1994"/>
                <a:gd name="T51" fmla="*/ 20 h 1983"/>
                <a:gd name="T52" fmla="*/ 1645 w 1994"/>
                <a:gd name="T53" fmla="*/ 1967 h 1983"/>
                <a:gd name="T54" fmla="*/ 832 w 1994"/>
                <a:gd name="T55" fmla="*/ 1983 h 1983"/>
                <a:gd name="T56" fmla="*/ 970 w 1994"/>
                <a:gd name="T57" fmla="*/ 1982 h 1983"/>
                <a:gd name="T58" fmla="*/ 970 w 1994"/>
                <a:gd name="T59" fmla="*/ 1982 h 1983"/>
                <a:gd name="T60" fmla="*/ 360 w 1994"/>
                <a:gd name="T61" fmla="*/ 1920 h 1983"/>
                <a:gd name="T62" fmla="*/ 222 w 1994"/>
                <a:gd name="T63" fmla="*/ 1923 h 1983"/>
                <a:gd name="T64" fmla="*/ 1783 w 1994"/>
                <a:gd name="T65" fmla="*/ 1971 h 1983"/>
                <a:gd name="T66" fmla="*/ 1844 w 1994"/>
                <a:gd name="T67" fmla="*/ 1919 h 1983"/>
                <a:gd name="T68" fmla="*/ 156 w 1994"/>
                <a:gd name="T69" fmla="*/ 74 h 1983"/>
                <a:gd name="T70" fmla="*/ 1413 w 1994"/>
                <a:gd name="T71" fmla="*/ 1957 h 1983"/>
                <a:gd name="T72" fmla="*/ 1376 w 1994"/>
                <a:gd name="T73" fmla="*/ 1959 h 1983"/>
                <a:gd name="T74" fmla="*/ 1173 w 1994"/>
                <a:gd name="T75" fmla="*/ 1931 h 1983"/>
                <a:gd name="T76" fmla="*/ 1993 w 1994"/>
                <a:gd name="T77" fmla="*/ 1776 h 1983"/>
                <a:gd name="T78" fmla="*/ 29 w 1994"/>
                <a:gd name="T79" fmla="*/ 1029 h 1983"/>
                <a:gd name="T80" fmla="*/ 12 w 1994"/>
                <a:gd name="T81" fmla="*/ 150 h 1983"/>
                <a:gd name="T82" fmla="*/ 74 w 1994"/>
                <a:gd name="T83" fmla="*/ 150 h 1983"/>
                <a:gd name="T84" fmla="*/ 73 w 1994"/>
                <a:gd name="T85" fmla="*/ 1435 h 1983"/>
                <a:gd name="T86" fmla="*/ 3 w 1994"/>
                <a:gd name="T87" fmla="*/ 419 h 1983"/>
                <a:gd name="T88" fmla="*/ 563 w 1994"/>
                <a:gd name="T89" fmla="*/ 1914 h 1983"/>
                <a:gd name="T90" fmla="*/ 563 w 1994"/>
                <a:gd name="T91" fmla="*/ 1914 h 1983"/>
                <a:gd name="T92" fmla="*/ 66 w 1994"/>
                <a:gd name="T93" fmla="*/ 1573 h 1983"/>
                <a:gd name="T94" fmla="*/ 76 w 1994"/>
                <a:gd name="T95" fmla="*/ 1842 h 1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994" h="1983">
                  <a:moveTo>
                    <a:pt x="1848" y="14"/>
                  </a:moveTo>
                  <a:cubicBezTo>
                    <a:pt x="1827" y="12"/>
                    <a:pt x="1805" y="11"/>
                    <a:pt x="1783" y="12"/>
                  </a:cubicBezTo>
                  <a:cubicBezTo>
                    <a:pt x="1783" y="64"/>
                    <a:pt x="1783" y="64"/>
                    <a:pt x="1783" y="64"/>
                  </a:cubicBezTo>
                  <a:cubicBezTo>
                    <a:pt x="1805" y="65"/>
                    <a:pt x="1828" y="68"/>
                    <a:pt x="1848" y="74"/>
                  </a:cubicBezTo>
                  <a:lnTo>
                    <a:pt x="1848" y="14"/>
                  </a:lnTo>
                  <a:close/>
                  <a:moveTo>
                    <a:pt x="1442" y="22"/>
                  </a:moveTo>
                  <a:cubicBezTo>
                    <a:pt x="1420" y="22"/>
                    <a:pt x="1398" y="22"/>
                    <a:pt x="1376" y="21"/>
                  </a:cubicBezTo>
                  <a:cubicBezTo>
                    <a:pt x="1376" y="67"/>
                    <a:pt x="1376" y="67"/>
                    <a:pt x="1376" y="67"/>
                  </a:cubicBezTo>
                  <a:cubicBezTo>
                    <a:pt x="1400" y="69"/>
                    <a:pt x="1421" y="70"/>
                    <a:pt x="1442" y="70"/>
                  </a:cubicBezTo>
                  <a:lnTo>
                    <a:pt x="1442" y="22"/>
                  </a:lnTo>
                  <a:close/>
                  <a:moveTo>
                    <a:pt x="1238" y="17"/>
                  </a:moveTo>
                  <a:cubicBezTo>
                    <a:pt x="1217" y="16"/>
                    <a:pt x="1195" y="15"/>
                    <a:pt x="1173" y="14"/>
                  </a:cubicBezTo>
                  <a:cubicBezTo>
                    <a:pt x="1173" y="52"/>
                    <a:pt x="1173" y="52"/>
                    <a:pt x="1173" y="52"/>
                  </a:cubicBezTo>
                  <a:cubicBezTo>
                    <a:pt x="1195" y="52"/>
                    <a:pt x="1216" y="53"/>
                    <a:pt x="1238" y="54"/>
                  </a:cubicBezTo>
                  <a:lnTo>
                    <a:pt x="1238" y="17"/>
                  </a:lnTo>
                  <a:close/>
                  <a:moveTo>
                    <a:pt x="65" y="557"/>
                  </a:moveTo>
                  <a:cubicBezTo>
                    <a:pt x="0" y="557"/>
                    <a:pt x="0" y="557"/>
                    <a:pt x="0" y="557"/>
                  </a:cubicBezTo>
                  <a:cubicBezTo>
                    <a:pt x="0" y="578"/>
                    <a:pt x="0" y="600"/>
                    <a:pt x="0" y="622"/>
                  </a:cubicBezTo>
                  <a:cubicBezTo>
                    <a:pt x="65" y="622"/>
                    <a:pt x="65" y="622"/>
                    <a:pt x="65" y="622"/>
                  </a:cubicBezTo>
                  <a:cubicBezTo>
                    <a:pt x="65" y="609"/>
                    <a:pt x="65" y="595"/>
                    <a:pt x="65" y="582"/>
                  </a:cubicBezTo>
                  <a:cubicBezTo>
                    <a:pt x="65" y="574"/>
                    <a:pt x="65" y="565"/>
                    <a:pt x="65" y="557"/>
                  </a:cubicBezTo>
                  <a:close/>
                  <a:moveTo>
                    <a:pt x="79" y="1166"/>
                  </a:moveTo>
                  <a:cubicBezTo>
                    <a:pt x="31" y="1166"/>
                    <a:pt x="31" y="1166"/>
                    <a:pt x="31" y="1166"/>
                  </a:cubicBezTo>
                  <a:cubicBezTo>
                    <a:pt x="30" y="1188"/>
                    <a:pt x="30" y="1210"/>
                    <a:pt x="29" y="1232"/>
                  </a:cubicBezTo>
                  <a:cubicBezTo>
                    <a:pt x="73" y="1232"/>
                    <a:pt x="73" y="1232"/>
                    <a:pt x="73" y="1232"/>
                  </a:cubicBezTo>
                  <a:cubicBezTo>
                    <a:pt x="74" y="1222"/>
                    <a:pt x="75" y="1212"/>
                    <a:pt x="76" y="1202"/>
                  </a:cubicBezTo>
                  <a:cubicBezTo>
                    <a:pt x="77" y="1190"/>
                    <a:pt x="79" y="1178"/>
                    <a:pt x="79" y="1166"/>
                  </a:cubicBezTo>
                  <a:close/>
                  <a:moveTo>
                    <a:pt x="832" y="1"/>
                  </a:moveTo>
                  <a:cubicBezTo>
                    <a:pt x="810" y="1"/>
                    <a:pt x="788" y="0"/>
                    <a:pt x="766" y="0"/>
                  </a:cubicBezTo>
                  <a:cubicBezTo>
                    <a:pt x="766" y="67"/>
                    <a:pt x="766" y="67"/>
                    <a:pt x="766" y="67"/>
                  </a:cubicBezTo>
                  <a:cubicBezTo>
                    <a:pt x="788" y="65"/>
                    <a:pt x="810" y="64"/>
                    <a:pt x="832" y="62"/>
                  </a:cubicBezTo>
                  <a:lnTo>
                    <a:pt x="832" y="1"/>
                  </a:lnTo>
                  <a:close/>
                  <a:moveTo>
                    <a:pt x="1035" y="8"/>
                  </a:moveTo>
                  <a:cubicBezTo>
                    <a:pt x="1013" y="7"/>
                    <a:pt x="991" y="6"/>
                    <a:pt x="970" y="5"/>
                  </a:cubicBezTo>
                  <a:cubicBezTo>
                    <a:pt x="970" y="55"/>
                    <a:pt x="970" y="55"/>
                    <a:pt x="970" y="55"/>
                  </a:cubicBezTo>
                  <a:cubicBezTo>
                    <a:pt x="991" y="54"/>
                    <a:pt x="1013" y="53"/>
                    <a:pt x="1035" y="52"/>
                  </a:cubicBezTo>
                  <a:lnTo>
                    <a:pt x="1035" y="8"/>
                  </a:lnTo>
                  <a:close/>
                  <a:moveTo>
                    <a:pt x="61" y="760"/>
                  </a:moveTo>
                  <a:cubicBezTo>
                    <a:pt x="8" y="760"/>
                    <a:pt x="8" y="760"/>
                    <a:pt x="8" y="760"/>
                  </a:cubicBezTo>
                  <a:cubicBezTo>
                    <a:pt x="9" y="767"/>
                    <a:pt x="10" y="775"/>
                    <a:pt x="11" y="782"/>
                  </a:cubicBezTo>
                  <a:cubicBezTo>
                    <a:pt x="12" y="797"/>
                    <a:pt x="14" y="811"/>
                    <a:pt x="15" y="825"/>
                  </a:cubicBezTo>
                  <a:cubicBezTo>
                    <a:pt x="61" y="825"/>
                    <a:pt x="61" y="825"/>
                    <a:pt x="61" y="825"/>
                  </a:cubicBezTo>
                  <a:cubicBezTo>
                    <a:pt x="60" y="803"/>
                    <a:pt x="60" y="782"/>
                    <a:pt x="61" y="760"/>
                  </a:cubicBezTo>
                  <a:close/>
                  <a:moveTo>
                    <a:pt x="1994" y="1638"/>
                  </a:moveTo>
                  <a:cubicBezTo>
                    <a:pt x="1993" y="1616"/>
                    <a:pt x="1991" y="1595"/>
                    <a:pt x="1990" y="1573"/>
                  </a:cubicBezTo>
                  <a:cubicBezTo>
                    <a:pt x="1942" y="1573"/>
                    <a:pt x="1942" y="1573"/>
                    <a:pt x="1942" y="1573"/>
                  </a:cubicBezTo>
                  <a:cubicBezTo>
                    <a:pt x="1940" y="1595"/>
                    <a:pt x="1937" y="1617"/>
                    <a:pt x="1934" y="1638"/>
                  </a:cubicBezTo>
                  <a:lnTo>
                    <a:pt x="1994" y="1638"/>
                  </a:lnTo>
                  <a:close/>
                  <a:moveTo>
                    <a:pt x="1980" y="419"/>
                  </a:moveTo>
                  <a:cubicBezTo>
                    <a:pt x="1982" y="397"/>
                    <a:pt x="1985" y="375"/>
                    <a:pt x="1987" y="353"/>
                  </a:cubicBezTo>
                  <a:cubicBezTo>
                    <a:pt x="1926" y="353"/>
                    <a:pt x="1926" y="353"/>
                    <a:pt x="1926" y="353"/>
                  </a:cubicBezTo>
                  <a:cubicBezTo>
                    <a:pt x="1927" y="376"/>
                    <a:pt x="1929" y="397"/>
                    <a:pt x="1931" y="419"/>
                  </a:cubicBezTo>
                  <a:lnTo>
                    <a:pt x="1980" y="419"/>
                  </a:lnTo>
                  <a:close/>
                  <a:moveTo>
                    <a:pt x="1948" y="1435"/>
                  </a:moveTo>
                  <a:cubicBezTo>
                    <a:pt x="1981" y="1435"/>
                    <a:pt x="1981" y="1435"/>
                    <a:pt x="1981" y="1435"/>
                  </a:cubicBezTo>
                  <a:cubicBezTo>
                    <a:pt x="1981" y="1431"/>
                    <a:pt x="1981" y="1428"/>
                    <a:pt x="1981" y="1424"/>
                  </a:cubicBezTo>
                  <a:cubicBezTo>
                    <a:pt x="1981" y="1406"/>
                    <a:pt x="1982" y="1388"/>
                    <a:pt x="1982" y="1370"/>
                  </a:cubicBezTo>
                  <a:cubicBezTo>
                    <a:pt x="1948" y="1370"/>
                    <a:pt x="1948" y="1370"/>
                    <a:pt x="1948" y="1370"/>
                  </a:cubicBezTo>
                  <a:cubicBezTo>
                    <a:pt x="1948" y="1391"/>
                    <a:pt x="1948" y="1413"/>
                    <a:pt x="1948" y="1435"/>
                  </a:cubicBezTo>
                  <a:close/>
                  <a:moveTo>
                    <a:pt x="1931" y="215"/>
                  </a:moveTo>
                  <a:cubicBezTo>
                    <a:pt x="1993" y="215"/>
                    <a:pt x="1993" y="215"/>
                    <a:pt x="1993" y="215"/>
                  </a:cubicBezTo>
                  <a:cubicBezTo>
                    <a:pt x="1993" y="194"/>
                    <a:pt x="1991" y="172"/>
                    <a:pt x="1988" y="150"/>
                  </a:cubicBezTo>
                  <a:cubicBezTo>
                    <a:pt x="1928" y="150"/>
                    <a:pt x="1928" y="150"/>
                    <a:pt x="1928" y="150"/>
                  </a:cubicBezTo>
                  <a:cubicBezTo>
                    <a:pt x="1931" y="168"/>
                    <a:pt x="1932" y="191"/>
                    <a:pt x="1931" y="215"/>
                  </a:cubicBezTo>
                  <a:close/>
                  <a:moveTo>
                    <a:pt x="1930" y="622"/>
                  </a:moveTo>
                  <a:cubicBezTo>
                    <a:pt x="1980" y="622"/>
                    <a:pt x="1980" y="622"/>
                    <a:pt x="1980" y="622"/>
                  </a:cubicBezTo>
                  <a:cubicBezTo>
                    <a:pt x="1980" y="600"/>
                    <a:pt x="1979" y="578"/>
                    <a:pt x="1978" y="557"/>
                  </a:cubicBezTo>
                  <a:cubicBezTo>
                    <a:pt x="1937" y="557"/>
                    <a:pt x="1937" y="557"/>
                    <a:pt x="1937" y="557"/>
                  </a:cubicBezTo>
                  <a:cubicBezTo>
                    <a:pt x="1936" y="559"/>
                    <a:pt x="1936" y="561"/>
                    <a:pt x="1936" y="564"/>
                  </a:cubicBezTo>
                  <a:cubicBezTo>
                    <a:pt x="1934" y="584"/>
                    <a:pt x="1932" y="603"/>
                    <a:pt x="1930" y="622"/>
                  </a:cubicBezTo>
                  <a:close/>
                  <a:moveTo>
                    <a:pt x="1942" y="1232"/>
                  </a:moveTo>
                  <a:cubicBezTo>
                    <a:pt x="1989" y="1232"/>
                    <a:pt x="1989" y="1232"/>
                    <a:pt x="1989" y="1232"/>
                  </a:cubicBezTo>
                  <a:cubicBezTo>
                    <a:pt x="1990" y="1210"/>
                    <a:pt x="1990" y="1188"/>
                    <a:pt x="1990" y="1166"/>
                  </a:cubicBezTo>
                  <a:cubicBezTo>
                    <a:pt x="1935" y="1166"/>
                    <a:pt x="1935" y="1166"/>
                    <a:pt x="1935" y="1166"/>
                  </a:cubicBezTo>
                  <a:cubicBezTo>
                    <a:pt x="1936" y="1174"/>
                    <a:pt x="1937" y="1182"/>
                    <a:pt x="1938" y="1190"/>
                  </a:cubicBezTo>
                  <a:cubicBezTo>
                    <a:pt x="1939" y="1204"/>
                    <a:pt x="1941" y="1218"/>
                    <a:pt x="1942" y="1232"/>
                  </a:cubicBezTo>
                  <a:close/>
                  <a:moveTo>
                    <a:pt x="1969" y="825"/>
                  </a:moveTo>
                  <a:cubicBezTo>
                    <a:pt x="1970" y="807"/>
                    <a:pt x="1972" y="789"/>
                    <a:pt x="1974" y="770"/>
                  </a:cubicBezTo>
                  <a:cubicBezTo>
                    <a:pt x="1975" y="767"/>
                    <a:pt x="1975" y="763"/>
                    <a:pt x="1975" y="760"/>
                  </a:cubicBezTo>
                  <a:cubicBezTo>
                    <a:pt x="1921" y="760"/>
                    <a:pt x="1921" y="760"/>
                    <a:pt x="1921" y="760"/>
                  </a:cubicBezTo>
                  <a:cubicBezTo>
                    <a:pt x="1920" y="782"/>
                    <a:pt x="1919" y="804"/>
                    <a:pt x="1919" y="825"/>
                  </a:cubicBezTo>
                  <a:lnTo>
                    <a:pt x="1969" y="825"/>
                  </a:lnTo>
                  <a:close/>
                  <a:moveTo>
                    <a:pt x="608" y="76"/>
                  </a:moveTo>
                  <a:cubicBezTo>
                    <a:pt x="615" y="76"/>
                    <a:pt x="622" y="75"/>
                    <a:pt x="628" y="75"/>
                  </a:cubicBezTo>
                  <a:cubicBezTo>
                    <a:pt x="628" y="0"/>
                    <a:pt x="628" y="0"/>
                    <a:pt x="628" y="0"/>
                  </a:cubicBezTo>
                  <a:cubicBezTo>
                    <a:pt x="606" y="0"/>
                    <a:pt x="585" y="0"/>
                    <a:pt x="563" y="1"/>
                  </a:cubicBezTo>
                  <a:cubicBezTo>
                    <a:pt x="563" y="76"/>
                    <a:pt x="563" y="76"/>
                    <a:pt x="563" y="76"/>
                  </a:cubicBezTo>
                  <a:cubicBezTo>
                    <a:pt x="579" y="77"/>
                    <a:pt x="594" y="77"/>
                    <a:pt x="608" y="76"/>
                  </a:cubicBezTo>
                  <a:close/>
                  <a:moveTo>
                    <a:pt x="425" y="8"/>
                  </a:moveTo>
                  <a:cubicBezTo>
                    <a:pt x="406" y="10"/>
                    <a:pt x="386" y="11"/>
                    <a:pt x="365" y="13"/>
                  </a:cubicBezTo>
                  <a:cubicBezTo>
                    <a:pt x="363" y="13"/>
                    <a:pt x="362" y="14"/>
                    <a:pt x="360" y="14"/>
                  </a:cubicBezTo>
                  <a:cubicBezTo>
                    <a:pt x="360" y="62"/>
                    <a:pt x="360" y="62"/>
                    <a:pt x="360" y="62"/>
                  </a:cubicBezTo>
                  <a:cubicBezTo>
                    <a:pt x="381" y="64"/>
                    <a:pt x="403" y="65"/>
                    <a:pt x="425" y="67"/>
                  </a:cubicBezTo>
                  <a:lnTo>
                    <a:pt x="425" y="8"/>
                  </a:lnTo>
                  <a:close/>
                  <a:moveTo>
                    <a:pt x="1979" y="1029"/>
                  </a:moveTo>
                  <a:cubicBezTo>
                    <a:pt x="1977" y="1007"/>
                    <a:pt x="1975" y="985"/>
                    <a:pt x="1973" y="963"/>
                  </a:cubicBezTo>
                  <a:cubicBezTo>
                    <a:pt x="1920" y="963"/>
                    <a:pt x="1920" y="963"/>
                    <a:pt x="1920" y="963"/>
                  </a:cubicBezTo>
                  <a:cubicBezTo>
                    <a:pt x="1921" y="985"/>
                    <a:pt x="1922" y="1007"/>
                    <a:pt x="1924" y="1029"/>
                  </a:cubicBezTo>
                  <a:lnTo>
                    <a:pt x="1979" y="1029"/>
                  </a:lnTo>
                  <a:close/>
                  <a:moveTo>
                    <a:pt x="1645" y="20"/>
                  </a:moveTo>
                  <a:cubicBezTo>
                    <a:pt x="1623" y="21"/>
                    <a:pt x="1601" y="21"/>
                    <a:pt x="1579" y="22"/>
                  </a:cubicBezTo>
                  <a:cubicBezTo>
                    <a:pt x="1579" y="65"/>
                    <a:pt x="1579" y="65"/>
                    <a:pt x="1579" y="65"/>
                  </a:cubicBezTo>
                  <a:cubicBezTo>
                    <a:pt x="1601" y="64"/>
                    <a:pt x="1622" y="63"/>
                    <a:pt x="1645" y="63"/>
                  </a:cubicBezTo>
                  <a:lnTo>
                    <a:pt x="1645" y="20"/>
                  </a:lnTo>
                  <a:close/>
                  <a:moveTo>
                    <a:pt x="1602" y="1919"/>
                  </a:moveTo>
                  <a:cubicBezTo>
                    <a:pt x="1594" y="1920"/>
                    <a:pt x="1587" y="1921"/>
                    <a:pt x="1579" y="1921"/>
                  </a:cubicBezTo>
                  <a:cubicBezTo>
                    <a:pt x="1579" y="1963"/>
                    <a:pt x="1579" y="1963"/>
                    <a:pt x="1579" y="1963"/>
                  </a:cubicBezTo>
                  <a:cubicBezTo>
                    <a:pt x="1601" y="1964"/>
                    <a:pt x="1623" y="1966"/>
                    <a:pt x="1645" y="1967"/>
                  </a:cubicBezTo>
                  <a:cubicBezTo>
                    <a:pt x="1645" y="1919"/>
                    <a:pt x="1645" y="1919"/>
                    <a:pt x="1645" y="1919"/>
                  </a:cubicBezTo>
                  <a:cubicBezTo>
                    <a:pt x="1626" y="1918"/>
                    <a:pt x="1610" y="1918"/>
                    <a:pt x="1602" y="1919"/>
                  </a:cubicBezTo>
                  <a:close/>
                  <a:moveTo>
                    <a:pt x="766" y="1981"/>
                  </a:moveTo>
                  <a:cubicBezTo>
                    <a:pt x="788" y="1982"/>
                    <a:pt x="810" y="1983"/>
                    <a:pt x="832" y="1983"/>
                  </a:cubicBezTo>
                  <a:cubicBezTo>
                    <a:pt x="832" y="1919"/>
                    <a:pt x="832" y="1919"/>
                    <a:pt x="832" y="1919"/>
                  </a:cubicBezTo>
                  <a:cubicBezTo>
                    <a:pt x="810" y="1919"/>
                    <a:pt x="788" y="1918"/>
                    <a:pt x="766" y="1917"/>
                  </a:cubicBezTo>
                  <a:lnTo>
                    <a:pt x="766" y="1981"/>
                  </a:lnTo>
                  <a:close/>
                  <a:moveTo>
                    <a:pt x="970" y="1982"/>
                  </a:moveTo>
                  <a:cubicBezTo>
                    <a:pt x="991" y="1982"/>
                    <a:pt x="1013" y="1981"/>
                    <a:pt x="1035" y="1980"/>
                  </a:cubicBezTo>
                  <a:cubicBezTo>
                    <a:pt x="1035" y="1927"/>
                    <a:pt x="1035" y="1927"/>
                    <a:pt x="1035" y="1927"/>
                  </a:cubicBezTo>
                  <a:cubicBezTo>
                    <a:pt x="1013" y="1927"/>
                    <a:pt x="991" y="1926"/>
                    <a:pt x="970" y="1925"/>
                  </a:cubicBezTo>
                  <a:lnTo>
                    <a:pt x="970" y="1982"/>
                  </a:lnTo>
                  <a:close/>
                  <a:moveTo>
                    <a:pt x="360" y="1970"/>
                  </a:moveTo>
                  <a:cubicBezTo>
                    <a:pt x="382" y="1969"/>
                    <a:pt x="403" y="1968"/>
                    <a:pt x="425" y="1966"/>
                  </a:cubicBezTo>
                  <a:cubicBezTo>
                    <a:pt x="425" y="1917"/>
                    <a:pt x="425" y="1917"/>
                    <a:pt x="425" y="1917"/>
                  </a:cubicBezTo>
                  <a:cubicBezTo>
                    <a:pt x="404" y="1918"/>
                    <a:pt x="382" y="1919"/>
                    <a:pt x="360" y="1920"/>
                  </a:cubicBezTo>
                  <a:lnTo>
                    <a:pt x="360" y="1970"/>
                  </a:lnTo>
                  <a:close/>
                  <a:moveTo>
                    <a:pt x="156" y="1963"/>
                  </a:moveTo>
                  <a:cubicBezTo>
                    <a:pt x="178" y="1966"/>
                    <a:pt x="201" y="1968"/>
                    <a:pt x="222" y="1969"/>
                  </a:cubicBezTo>
                  <a:cubicBezTo>
                    <a:pt x="222" y="1923"/>
                    <a:pt x="222" y="1923"/>
                    <a:pt x="222" y="1923"/>
                  </a:cubicBezTo>
                  <a:cubicBezTo>
                    <a:pt x="199" y="1921"/>
                    <a:pt x="177" y="1918"/>
                    <a:pt x="156" y="1912"/>
                  </a:cubicBezTo>
                  <a:lnTo>
                    <a:pt x="156" y="1963"/>
                  </a:lnTo>
                  <a:close/>
                  <a:moveTo>
                    <a:pt x="1783" y="1922"/>
                  </a:moveTo>
                  <a:cubicBezTo>
                    <a:pt x="1783" y="1971"/>
                    <a:pt x="1783" y="1971"/>
                    <a:pt x="1783" y="1971"/>
                  </a:cubicBezTo>
                  <a:cubicBezTo>
                    <a:pt x="1792" y="1971"/>
                    <a:pt x="1800" y="1971"/>
                    <a:pt x="1809" y="1970"/>
                  </a:cubicBezTo>
                  <a:cubicBezTo>
                    <a:pt x="1822" y="1969"/>
                    <a:pt x="1835" y="1968"/>
                    <a:pt x="1848" y="1966"/>
                  </a:cubicBezTo>
                  <a:cubicBezTo>
                    <a:pt x="1848" y="1919"/>
                    <a:pt x="1848" y="1919"/>
                    <a:pt x="1848" y="1919"/>
                  </a:cubicBezTo>
                  <a:cubicBezTo>
                    <a:pt x="1846" y="1919"/>
                    <a:pt x="1844" y="1919"/>
                    <a:pt x="1844" y="1919"/>
                  </a:cubicBezTo>
                  <a:cubicBezTo>
                    <a:pt x="1833" y="1921"/>
                    <a:pt x="1810" y="1922"/>
                    <a:pt x="1783" y="1922"/>
                  </a:cubicBezTo>
                  <a:close/>
                  <a:moveTo>
                    <a:pt x="222" y="12"/>
                  </a:moveTo>
                  <a:cubicBezTo>
                    <a:pt x="198" y="11"/>
                    <a:pt x="176" y="11"/>
                    <a:pt x="156" y="11"/>
                  </a:cubicBezTo>
                  <a:cubicBezTo>
                    <a:pt x="156" y="74"/>
                    <a:pt x="156" y="74"/>
                    <a:pt x="156" y="74"/>
                  </a:cubicBezTo>
                  <a:cubicBezTo>
                    <a:pt x="177" y="67"/>
                    <a:pt x="199" y="63"/>
                    <a:pt x="222" y="61"/>
                  </a:cubicBezTo>
                  <a:lnTo>
                    <a:pt x="222" y="12"/>
                  </a:lnTo>
                  <a:close/>
                  <a:moveTo>
                    <a:pt x="1376" y="1959"/>
                  </a:moveTo>
                  <a:cubicBezTo>
                    <a:pt x="1388" y="1959"/>
                    <a:pt x="1400" y="1958"/>
                    <a:pt x="1413" y="1957"/>
                  </a:cubicBezTo>
                  <a:cubicBezTo>
                    <a:pt x="1422" y="1957"/>
                    <a:pt x="1432" y="1957"/>
                    <a:pt x="1442" y="1957"/>
                  </a:cubicBezTo>
                  <a:cubicBezTo>
                    <a:pt x="1442" y="1930"/>
                    <a:pt x="1442" y="1930"/>
                    <a:pt x="1442" y="1930"/>
                  </a:cubicBezTo>
                  <a:cubicBezTo>
                    <a:pt x="1420" y="1931"/>
                    <a:pt x="1398" y="1931"/>
                    <a:pt x="1376" y="1932"/>
                  </a:cubicBezTo>
                  <a:lnTo>
                    <a:pt x="1376" y="1959"/>
                  </a:lnTo>
                  <a:close/>
                  <a:moveTo>
                    <a:pt x="1173" y="1972"/>
                  </a:moveTo>
                  <a:cubicBezTo>
                    <a:pt x="1195" y="1971"/>
                    <a:pt x="1216" y="1969"/>
                    <a:pt x="1238" y="1968"/>
                  </a:cubicBezTo>
                  <a:cubicBezTo>
                    <a:pt x="1238" y="1932"/>
                    <a:pt x="1238" y="1932"/>
                    <a:pt x="1238" y="1932"/>
                  </a:cubicBezTo>
                  <a:cubicBezTo>
                    <a:pt x="1216" y="1932"/>
                    <a:pt x="1194" y="1932"/>
                    <a:pt x="1173" y="1931"/>
                  </a:cubicBezTo>
                  <a:lnTo>
                    <a:pt x="1173" y="1972"/>
                  </a:lnTo>
                  <a:close/>
                  <a:moveTo>
                    <a:pt x="1930" y="1842"/>
                  </a:moveTo>
                  <a:cubicBezTo>
                    <a:pt x="1983" y="1842"/>
                    <a:pt x="1983" y="1842"/>
                    <a:pt x="1983" y="1842"/>
                  </a:cubicBezTo>
                  <a:cubicBezTo>
                    <a:pt x="1988" y="1821"/>
                    <a:pt x="1991" y="1799"/>
                    <a:pt x="1993" y="1776"/>
                  </a:cubicBezTo>
                  <a:cubicBezTo>
                    <a:pt x="1936" y="1776"/>
                    <a:pt x="1936" y="1776"/>
                    <a:pt x="1936" y="1776"/>
                  </a:cubicBezTo>
                  <a:cubicBezTo>
                    <a:pt x="1938" y="1803"/>
                    <a:pt x="1935" y="1824"/>
                    <a:pt x="1930" y="1842"/>
                  </a:cubicBezTo>
                  <a:close/>
                  <a:moveTo>
                    <a:pt x="26" y="963"/>
                  </a:moveTo>
                  <a:cubicBezTo>
                    <a:pt x="27" y="985"/>
                    <a:pt x="28" y="1007"/>
                    <a:pt x="29" y="1029"/>
                  </a:cubicBezTo>
                  <a:cubicBezTo>
                    <a:pt x="78" y="1029"/>
                    <a:pt x="78" y="1029"/>
                    <a:pt x="78" y="1029"/>
                  </a:cubicBezTo>
                  <a:cubicBezTo>
                    <a:pt x="76" y="1007"/>
                    <a:pt x="74" y="985"/>
                    <a:pt x="72" y="963"/>
                  </a:cubicBezTo>
                  <a:lnTo>
                    <a:pt x="26" y="963"/>
                  </a:lnTo>
                  <a:close/>
                  <a:moveTo>
                    <a:pt x="12" y="150"/>
                  </a:moveTo>
                  <a:cubicBezTo>
                    <a:pt x="12" y="163"/>
                    <a:pt x="13" y="177"/>
                    <a:pt x="15" y="192"/>
                  </a:cubicBezTo>
                  <a:cubicBezTo>
                    <a:pt x="16" y="200"/>
                    <a:pt x="17" y="208"/>
                    <a:pt x="18" y="215"/>
                  </a:cubicBezTo>
                  <a:cubicBezTo>
                    <a:pt x="58" y="215"/>
                    <a:pt x="58" y="215"/>
                    <a:pt x="58" y="215"/>
                  </a:cubicBezTo>
                  <a:cubicBezTo>
                    <a:pt x="61" y="192"/>
                    <a:pt x="66" y="170"/>
                    <a:pt x="74" y="150"/>
                  </a:cubicBezTo>
                  <a:lnTo>
                    <a:pt x="12" y="150"/>
                  </a:lnTo>
                  <a:close/>
                  <a:moveTo>
                    <a:pt x="20" y="1370"/>
                  </a:moveTo>
                  <a:cubicBezTo>
                    <a:pt x="18" y="1391"/>
                    <a:pt x="16" y="1413"/>
                    <a:pt x="13" y="1435"/>
                  </a:cubicBezTo>
                  <a:cubicBezTo>
                    <a:pt x="73" y="1435"/>
                    <a:pt x="73" y="1435"/>
                    <a:pt x="73" y="1435"/>
                  </a:cubicBezTo>
                  <a:cubicBezTo>
                    <a:pt x="72" y="1413"/>
                    <a:pt x="72" y="1392"/>
                    <a:pt x="71" y="1370"/>
                  </a:cubicBezTo>
                  <a:lnTo>
                    <a:pt x="20" y="1370"/>
                  </a:lnTo>
                  <a:close/>
                  <a:moveTo>
                    <a:pt x="9" y="353"/>
                  </a:moveTo>
                  <a:cubicBezTo>
                    <a:pt x="6" y="375"/>
                    <a:pt x="4" y="396"/>
                    <a:pt x="3" y="419"/>
                  </a:cubicBezTo>
                  <a:cubicBezTo>
                    <a:pt x="56" y="419"/>
                    <a:pt x="56" y="419"/>
                    <a:pt x="56" y="419"/>
                  </a:cubicBezTo>
                  <a:cubicBezTo>
                    <a:pt x="54" y="397"/>
                    <a:pt x="53" y="375"/>
                    <a:pt x="52" y="353"/>
                  </a:cubicBezTo>
                  <a:lnTo>
                    <a:pt x="9" y="353"/>
                  </a:lnTo>
                  <a:close/>
                  <a:moveTo>
                    <a:pt x="563" y="1914"/>
                  </a:moveTo>
                  <a:cubicBezTo>
                    <a:pt x="563" y="1964"/>
                    <a:pt x="563" y="1964"/>
                    <a:pt x="563" y="1964"/>
                  </a:cubicBezTo>
                  <a:cubicBezTo>
                    <a:pt x="583" y="1965"/>
                    <a:pt x="605" y="1967"/>
                    <a:pt x="628" y="1970"/>
                  </a:cubicBezTo>
                  <a:cubicBezTo>
                    <a:pt x="628" y="1914"/>
                    <a:pt x="628" y="1914"/>
                    <a:pt x="628" y="1914"/>
                  </a:cubicBezTo>
                  <a:cubicBezTo>
                    <a:pt x="607" y="1914"/>
                    <a:pt x="585" y="1914"/>
                    <a:pt x="563" y="1914"/>
                  </a:cubicBezTo>
                  <a:close/>
                  <a:moveTo>
                    <a:pt x="15" y="1573"/>
                  </a:moveTo>
                  <a:cubicBezTo>
                    <a:pt x="18" y="1595"/>
                    <a:pt x="20" y="1616"/>
                    <a:pt x="22" y="1638"/>
                  </a:cubicBezTo>
                  <a:cubicBezTo>
                    <a:pt x="60" y="1638"/>
                    <a:pt x="60" y="1638"/>
                    <a:pt x="60" y="1638"/>
                  </a:cubicBezTo>
                  <a:cubicBezTo>
                    <a:pt x="62" y="1617"/>
                    <a:pt x="64" y="1595"/>
                    <a:pt x="66" y="1573"/>
                  </a:cubicBezTo>
                  <a:lnTo>
                    <a:pt x="15" y="1573"/>
                  </a:lnTo>
                  <a:close/>
                  <a:moveTo>
                    <a:pt x="19" y="1776"/>
                  </a:moveTo>
                  <a:cubicBezTo>
                    <a:pt x="18" y="1798"/>
                    <a:pt x="17" y="1821"/>
                    <a:pt x="18" y="1842"/>
                  </a:cubicBezTo>
                  <a:cubicBezTo>
                    <a:pt x="76" y="1842"/>
                    <a:pt x="76" y="1842"/>
                    <a:pt x="76" y="1842"/>
                  </a:cubicBezTo>
                  <a:cubicBezTo>
                    <a:pt x="69" y="1822"/>
                    <a:pt x="64" y="1799"/>
                    <a:pt x="61" y="1776"/>
                  </a:cubicBezTo>
                  <a:lnTo>
                    <a:pt x="19" y="1776"/>
                  </a:lnTo>
                  <a:close/>
                </a:path>
              </a:pathLst>
            </a:custGeom>
            <a:solidFill>
              <a:srgbClr val="6BC9D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8" name="Freeform 8"/>
            <p:cNvSpPr>
              <a:spLocks noEditPoints="1"/>
            </p:cNvSpPr>
            <p:nvPr/>
          </p:nvSpPr>
          <p:spPr bwMode="auto">
            <a:xfrm>
              <a:off x="1667" y="-2"/>
              <a:ext cx="4344" cy="4322"/>
            </a:xfrm>
            <a:custGeom>
              <a:avLst/>
              <a:gdLst>
                <a:gd name="T0" fmla="*/ 834 w 1997"/>
                <a:gd name="T1" fmla="*/ 1987 h 1987"/>
                <a:gd name="T2" fmla="*/ 1037 w 1997"/>
                <a:gd name="T3" fmla="*/ 1928 h 1987"/>
                <a:gd name="T4" fmla="*/ 973 w 1997"/>
                <a:gd name="T5" fmla="*/ 1928 h 1987"/>
                <a:gd name="T6" fmla="*/ 1175 w 1997"/>
                <a:gd name="T7" fmla="*/ 1975 h 1987"/>
                <a:gd name="T8" fmla="*/ 1784 w 1997"/>
                <a:gd name="T9" fmla="*/ 1923 h 1987"/>
                <a:gd name="T10" fmla="*/ 1785 w 1997"/>
                <a:gd name="T11" fmla="*/ 1975 h 1987"/>
                <a:gd name="T12" fmla="*/ 1785 w 1997"/>
                <a:gd name="T13" fmla="*/ 1925 h 1987"/>
                <a:gd name="T14" fmla="*/ 362 w 1997"/>
                <a:gd name="T15" fmla="*/ 1974 h 1987"/>
                <a:gd name="T16" fmla="*/ 563 w 1997"/>
                <a:gd name="T17" fmla="*/ 1966 h 1987"/>
                <a:gd name="T18" fmla="*/ 583 w 1997"/>
                <a:gd name="T19" fmla="*/ 1917 h 1987"/>
                <a:gd name="T20" fmla="*/ 159 w 1997"/>
                <a:gd name="T21" fmla="*/ 1912 h 1987"/>
                <a:gd name="T22" fmla="*/ 1581 w 1997"/>
                <a:gd name="T23" fmla="*/ 1966 h 1987"/>
                <a:gd name="T24" fmla="*/ 1648 w 1997"/>
                <a:gd name="T25" fmla="*/ 1970 h 1987"/>
                <a:gd name="T26" fmla="*/ 1377 w 1997"/>
                <a:gd name="T27" fmla="*/ 1961 h 1987"/>
                <a:gd name="T28" fmla="*/ 1378 w 1997"/>
                <a:gd name="T29" fmla="*/ 1963 h 1987"/>
                <a:gd name="T30" fmla="*/ 1937 w 1997"/>
                <a:gd name="T31" fmla="*/ 1793 h 1987"/>
                <a:gd name="T32" fmla="*/ 1984 w 1997"/>
                <a:gd name="T33" fmla="*/ 1842 h 1987"/>
                <a:gd name="T34" fmla="*/ 63 w 1997"/>
                <a:gd name="T35" fmla="*/ 1777 h 1987"/>
                <a:gd name="T36" fmla="*/ 76 w 1997"/>
                <a:gd name="T37" fmla="*/ 1842 h 1987"/>
                <a:gd name="T38" fmla="*/ 1996 w 1997"/>
                <a:gd name="T39" fmla="*/ 1640 h 1987"/>
                <a:gd name="T40" fmla="*/ 22 w 1997"/>
                <a:gd name="T41" fmla="*/ 1641 h 1987"/>
                <a:gd name="T42" fmla="*/ 67 w 1997"/>
                <a:gd name="T43" fmla="*/ 1576 h 1987"/>
                <a:gd name="T44" fmla="*/ 1949 w 1997"/>
                <a:gd name="T45" fmla="*/ 1371 h 1987"/>
                <a:gd name="T46" fmla="*/ 1983 w 1997"/>
                <a:gd name="T47" fmla="*/ 1439 h 1987"/>
                <a:gd name="T48" fmla="*/ 14 w 1997"/>
                <a:gd name="T49" fmla="*/ 1437 h 1987"/>
                <a:gd name="T50" fmla="*/ 72 w 1997"/>
                <a:gd name="T51" fmla="*/ 1373 h 1987"/>
                <a:gd name="T52" fmla="*/ 1936 w 1997"/>
                <a:gd name="T53" fmla="*/ 1169 h 1987"/>
                <a:gd name="T54" fmla="*/ 1990 w 1997"/>
                <a:gd name="T55" fmla="*/ 1170 h 1987"/>
                <a:gd name="T56" fmla="*/ 81 w 1997"/>
                <a:gd name="T57" fmla="*/ 1168 h 1987"/>
                <a:gd name="T58" fmla="*/ 34 w 1997"/>
                <a:gd name="T59" fmla="*/ 1170 h 1987"/>
                <a:gd name="T60" fmla="*/ 1981 w 1997"/>
                <a:gd name="T61" fmla="*/ 1031 h 1987"/>
                <a:gd name="T62" fmla="*/ 30 w 1997"/>
                <a:gd name="T63" fmla="*/ 1031 h 1987"/>
                <a:gd name="T64" fmla="*/ 72 w 1997"/>
                <a:gd name="T65" fmla="*/ 967 h 1987"/>
                <a:gd name="T66" fmla="*/ 1977 w 1997"/>
                <a:gd name="T67" fmla="*/ 760 h 1987"/>
                <a:gd name="T68" fmla="*/ 1976 w 1997"/>
                <a:gd name="T69" fmla="*/ 763 h 1987"/>
                <a:gd name="T70" fmla="*/ 63 w 1997"/>
                <a:gd name="T71" fmla="*/ 762 h 1987"/>
                <a:gd name="T72" fmla="*/ 61 w 1997"/>
                <a:gd name="T73" fmla="*/ 763 h 1987"/>
                <a:gd name="T74" fmla="*/ 1939 w 1997"/>
                <a:gd name="T75" fmla="*/ 557 h 1987"/>
                <a:gd name="T76" fmla="*/ 1934 w 1997"/>
                <a:gd name="T77" fmla="*/ 623 h 1987"/>
                <a:gd name="T78" fmla="*/ 69 w 1997"/>
                <a:gd name="T79" fmla="*/ 584 h 1987"/>
                <a:gd name="T80" fmla="*/ 3 w 1997"/>
                <a:gd name="T81" fmla="*/ 560 h 1987"/>
                <a:gd name="T82" fmla="*/ 1984 w 1997"/>
                <a:gd name="T83" fmla="*/ 421 h 1987"/>
                <a:gd name="T84" fmla="*/ 3 w 1997"/>
                <a:gd name="T85" fmla="*/ 421 h 1987"/>
                <a:gd name="T86" fmla="*/ 53 w 1997"/>
                <a:gd name="T87" fmla="*/ 357 h 1987"/>
                <a:gd name="T88" fmla="*/ 14 w 1997"/>
                <a:gd name="T89" fmla="*/ 150 h 1987"/>
                <a:gd name="T90" fmla="*/ 21 w 1997"/>
                <a:gd name="T91" fmla="*/ 216 h 1987"/>
                <a:gd name="T92" fmla="*/ 1990 w 1997"/>
                <a:gd name="T93" fmla="*/ 150 h 1987"/>
                <a:gd name="T94" fmla="*/ 1994 w 1997"/>
                <a:gd name="T95" fmla="*/ 216 h 1987"/>
                <a:gd name="T96" fmla="*/ 610 w 1997"/>
                <a:gd name="T97" fmla="*/ 78 h 1987"/>
                <a:gd name="T98" fmla="*/ 157 w 1997"/>
                <a:gd name="T99" fmla="*/ 13 h 1987"/>
                <a:gd name="T100" fmla="*/ 158 w 1997"/>
                <a:gd name="T101" fmla="*/ 77 h 1987"/>
                <a:gd name="T102" fmla="*/ 1802 w 1997"/>
                <a:gd name="T103" fmla="*/ 12 h 1987"/>
                <a:gd name="T104" fmla="*/ 1786 w 1997"/>
                <a:gd name="T105" fmla="*/ 16 h 1987"/>
                <a:gd name="T106" fmla="*/ 1445 w 1997"/>
                <a:gd name="T107" fmla="*/ 24 h 1987"/>
                <a:gd name="T108" fmla="*/ 360 w 1997"/>
                <a:gd name="T109" fmla="*/ 64 h 1987"/>
                <a:gd name="T110" fmla="*/ 426 w 1997"/>
                <a:gd name="T111" fmla="*/ 68 h 1987"/>
                <a:gd name="T112" fmla="*/ 834 w 1997"/>
                <a:gd name="T113" fmla="*/ 3 h 1987"/>
                <a:gd name="T114" fmla="*/ 770 w 1997"/>
                <a:gd name="T115" fmla="*/ 67 h 1987"/>
                <a:gd name="T116" fmla="*/ 1581 w 1997"/>
                <a:gd name="T117" fmla="*/ 69 h 1987"/>
                <a:gd name="T118" fmla="*/ 1037 w 1997"/>
                <a:gd name="T119" fmla="*/ 8 h 1987"/>
                <a:gd name="T120" fmla="*/ 973 w 1997"/>
                <a:gd name="T121" fmla="*/ 9 h 1987"/>
                <a:gd name="T122" fmla="*/ 1242 w 1997"/>
                <a:gd name="T123" fmla="*/ 19 h 19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997" h="1987">
                  <a:moveTo>
                    <a:pt x="834" y="1987"/>
                  </a:moveTo>
                  <a:cubicBezTo>
                    <a:pt x="812" y="1986"/>
                    <a:pt x="790" y="1986"/>
                    <a:pt x="768" y="1985"/>
                  </a:cubicBezTo>
                  <a:cubicBezTo>
                    <a:pt x="768" y="1985"/>
                    <a:pt x="768" y="1985"/>
                    <a:pt x="768" y="1985"/>
                  </a:cubicBezTo>
                  <a:cubicBezTo>
                    <a:pt x="767" y="1985"/>
                    <a:pt x="767" y="1984"/>
                    <a:pt x="767" y="1983"/>
                  </a:cubicBezTo>
                  <a:cubicBezTo>
                    <a:pt x="767" y="1983"/>
                    <a:pt x="767" y="1983"/>
                    <a:pt x="767" y="1983"/>
                  </a:cubicBezTo>
                  <a:cubicBezTo>
                    <a:pt x="767" y="1919"/>
                    <a:pt x="767" y="1919"/>
                    <a:pt x="767" y="1919"/>
                  </a:cubicBezTo>
                  <a:cubicBezTo>
                    <a:pt x="767" y="1919"/>
                    <a:pt x="767" y="1918"/>
                    <a:pt x="767" y="1918"/>
                  </a:cubicBezTo>
                  <a:cubicBezTo>
                    <a:pt x="767" y="1918"/>
                    <a:pt x="767" y="1918"/>
                    <a:pt x="767" y="1918"/>
                  </a:cubicBezTo>
                  <a:cubicBezTo>
                    <a:pt x="768" y="1918"/>
                    <a:pt x="768" y="1918"/>
                    <a:pt x="768" y="1918"/>
                  </a:cubicBezTo>
                  <a:cubicBezTo>
                    <a:pt x="768" y="1918"/>
                    <a:pt x="768" y="1918"/>
                    <a:pt x="768" y="1918"/>
                  </a:cubicBezTo>
                  <a:cubicBezTo>
                    <a:pt x="790" y="1918"/>
                    <a:pt x="812" y="1919"/>
                    <a:pt x="834" y="1920"/>
                  </a:cubicBezTo>
                  <a:cubicBezTo>
                    <a:pt x="834" y="1920"/>
                    <a:pt x="834" y="1920"/>
                    <a:pt x="834" y="1920"/>
                  </a:cubicBezTo>
                  <a:cubicBezTo>
                    <a:pt x="835" y="1920"/>
                    <a:pt x="835" y="1921"/>
                    <a:pt x="835" y="1921"/>
                  </a:cubicBezTo>
                  <a:cubicBezTo>
                    <a:pt x="835" y="1921"/>
                    <a:pt x="835" y="1921"/>
                    <a:pt x="835" y="1921"/>
                  </a:cubicBezTo>
                  <a:cubicBezTo>
                    <a:pt x="835" y="1985"/>
                    <a:pt x="835" y="1985"/>
                    <a:pt x="835" y="1985"/>
                  </a:cubicBezTo>
                  <a:cubicBezTo>
                    <a:pt x="835" y="1986"/>
                    <a:pt x="835" y="1986"/>
                    <a:pt x="835" y="1986"/>
                  </a:cubicBezTo>
                  <a:cubicBezTo>
                    <a:pt x="835" y="1986"/>
                    <a:pt x="835" y="1986"/>
                    <a:pt x="835" y="1986"/>
                  </a:cubicBezTo>
                  <a:cubicBezTo>
                    <a:pt x="835" y="1987"/>
                    <a:pt x="834" y="1987"/>
                    <a:pt x="834" y="1987"/>
                  </a:cubicBezTo>
                  <a:cubicBezTo>
                    <a:pt x="834" y="1987"/>
                    <a:pt x="834" y="1987"/>
                    <a:pt x="834" y="1987"/>
                  </a:cubicBezTo>
                  <a:cubicBezTo>
                    <a:pt x="834" y="1987"/>
                    <a:pt x="834" y="1987"/>
                    <a:pt x="834" y="1987"/>
                  </a:cubicBezTo>
                  <a:close/>
                  <a:moveTo>
                    <a:pt x="832" y="1984"/>
                  </a:moveTo>
                  <a:cubicBezTo>
                    <a:pt x="832" y="1923"/>
                    <a:pt x="832" y="1923"/>
                    <a:pt x="832" y="1923"/>
                  </a:cubicBezTo>
                  <a:cubicBezTo>
                    <a:pt x="811" y="1922"/>
                    <a:pt x="791" y="1921"/>
                    <a:pt x="770" y="1921"/>
                  </a:cubicBezTo>
                  <a:cubicBezTo>
                    <a:pt x="770" y="1921"/>
                    <a:pt x="770" y="1921"/>
                    <a:pt x="770" y="1921"/>
                  </a:cubicBezTo>
                  <a:cubicBezTo>
                    <a:pt x="770" y="1982"/>
                    <a:pt x="770" y="1982"/>
                    <a:pt x="770" y="1982"/>
                  </a:cubicBezTo>
                  <a:cubicBezTo>
                    <a:pt x="791" y="1983"/>
                    <a:pt x="812" y="1983"/>
                    <a:pt x="832" y="1984"/>
                  </a:cubicBezTo>
                  <a:close/>
                  <a:moveTo>
                    <a:pt x="971" y="1985"/>
                  </a:moveTo>
                  <a:cubicBezTo>
                    <a:pt x="970" y="1985"/>
                    <a:pt x="970" y="1985"/>
                    <a:pt x="970" y="1984"/>
                  </a:cubicBezTo>
                  <a:cubicBezTo>
                    <a:pt x="970" y="1984"/>
                    <a:pt x="970" y="1984"/>
                    <a:pt x="970" y="1984"/>
                  </a:cubicBezTo>
                  <a:cubicBezTo>
                    <a:pt x="970" y="1927"/>
                    <a:pt x="970" y="1927"/>
                    <a:pt x="970" y="1927"/>
                  </a:cubicBezTo>
                  <a:cubicBezTo>
                    <a:pt x="970" y="1926"/>
                    <a:pt x="970" y="1926"/>
                    <a:pt x="971" y="1926"/>
                  </a:cubicBezTo>
                  <a:cubicBezTo>
                    <a:pt x="971" y="1926"/>
                    <a:pt x="971" y="1926"/>
                    <a:pt x="971" y="1926"/>
                  </a:cubicBezTo>
                  <a:cubicBezTo>
                    <a:pt x="971" y="1925"/>
                    <a:pt x="971" y="1925"/>
                    <a:pt x="972" y="1925"/>
                  </a:cubicBezTo>
                  <a:cubicBezTo>
                    <a:pt x="972" y="1925"/>
                    <a:pt x="972" y="1925"/>
                    <a:pt x="972" y="1925"/>
                  </a:cubicBezTo>
                  <a:cubicBezTo>
                    <a:pt x="993" y="1926"/>
                    <a:pt x="1015" y="1927"/>
                    <a:pt x="1037" y="1928"/>
                  </a:cubicBezTo>
                  <a:cubicBezTo>
                    <a:pt x="1037" y="1928"/>
                    <a:pt x="1037" y="1928"/>
                    <a:pt x="1037" y="1928"/>
                  </a:cubicBezTo>
                  <a:cubicBezTo>
                    <a:pt x="1038" y="1928"/>
                    <a:pt x="1039" y="1929"/>
                    <a:pt x="1039" y="1929"/>
                  </a:cubicBezTo>
                  <a:cubicBezTo>
                    <a:pt x="1039" y="1929"/>
                    <a:pt x="1039" y="1929"/>
                    <a:pt x="1039" y="1929"/>
                  </a:cubicBezTo>
                  <a:cubicBezTo>
                    <a:pt x="1039" y="1982"/>
                    <a:pt x="1039" y="1982"/>
                    <a:pt x="1039" y="1982"/>
                  </a:cubicBezTo>
                  <a:cubicBezTo>
                    <a:pt x="1039" y="1983"/>
                    <a:pt x="1038" y="1983"/>
                    <a:pt x="1037" y="1983"/>
                  </a:cubicBezTo>
                  <a:cubicBezTo>
                    <a:pt x="1037" y="1983"/>
                    <a:pt x="1037" y="1983"/>
                    <a:pt x="1037" y="1983"/>
                  </a:cubicBezTo>
                  <a:cubicBezTo>
                    <a:pt x="1015" y="1984"/>
                    <a:pt x="993" y="1985"/>
                    <a:pt x="972" y="1986"/>
                  </a:cubicBezTo>
                  <a:cubicBezTo>
                    <a:pt x="972" y="1986"/>
                    <a:pt x="972" y="1986"/>
                    <a:pt x="972" y="1986"/>
                  </a:cubicBezTo>
                  <a:cubicBezTo>
                    <a:pt x="972" y="1984"/>
                    <a:pt x="972" y="1984"/>
                    <a:pt x="972" y="1984"/>
                  </a:cubicBezTo>
                  <a:cubicBezTo>
                    <a:pt x="972" y="1986"/>
                    <a:pt x="972" y="1986"/>
                    <a:pt x="972" y="1986"/>
                  </a:cubicBezTo>
                  <a:cubicBezTo>
                    <a:pt x="972" y="1986"/>
                    <a:pt x="972" y="1986"/>
                    <a:pt x="972" y="1986"/>
                  </a:cubicBezTo>
                  <a:cubicBezTo>
                    <a:pt x="972" y="1986"/>
                    <a:pt x="972" y="1986"/>
                    <a:pt x="972" y="1986"/>
                  </a:cubicBezTo>
                  <a:cubicBezTo>
                    <a:pt x="971" y="1986"/>
                    <a:pt x="971" y="1986"/>
                    <a:pt x="971" y="1985"/>
                  </a:cubicBezTo>
                  <a:close/>
                  <a:moveTo>
                    <a:pt x="973" y="1983"/>
                  </a:moveTo>
                  <a:cubicBezTo>
                    <a:pt x="994" y="1982"/>
                    <a:pt x="1015" y="1981"/>
                    <a:pt x="1036" y="1980"/>
                  </a:cubicBezTo>
                  <a:cubicBezTo>
                    <a:pt x="1036" y="1980"/>
                    <a:pt x="1036" y="1980"/>
                    <a:pt x="1036" y="1980"/>
                  </a:cubicBezTo>
                  <a:cubicBezTo>
                    <a:pt x="1036" y="1931"/>
                    <a:pt x="1036" y="1931"/>
                    <a:pt x="1036" y="1931"/>
                  </a:cubicBezTo>
                  <a:cubicBezTo>
                    <a:pt x="1015" y="1930"/>
                    <a:pt x="994" y="1929"/>
                    <a:pt x="973" y="1928"/>
                  </a:cubicBezTo>
                  <a:cubicBezTo>
                    <a:pt x="973" y="1928"/>
                    <a:pt x="973" y="1928"/>
                    <a:pt x="973" y="1928"/>
                  </a:cubicBezTo>
                  <a:cubicBezTo>
                    <a:pt x="973" y="1983"/>
                    <a:pt x="973" y="1983"/>
                    <a:pt x="973" y="1983"/>
                  </a:cubicBezTo>
                  <a:close/>
                  <a:moveTo>
                    <a:pt x="1174" y="1975"/>
                  </a:moveTo>
                  <a:cubicBezTo>
                    <a:pt x="1174" y="1975"/>
                    <a:pt x="1173" y="1974"/>
                    <a:pt x="1173" y="1974"/>
                  </a:cubicBezTo>
                  <a:cubicBezTo>
                    <a:pt x="1173" y="1974"/>
                    <a:pt x="1173" y="1974"/>
                    <a:pt x="1173" y="1974"/>
                  </a:cubicBezTo>
                  <a:cubicBezTo>
                    <a:pt x="1173" y="1933"/>
                    <a:pt x="1173" y="1933"/>
                    <a:pt x="1173" y="1933"/>
                  </a:cubicBezTo>
                  <a:cubicBezTo>
                    <a:pt x="1173" y="1933"/>
                    <a:pt x="1173" y="1932"/>
                    <a:pt x="1174" y="1932"/>
                  </a:cubicBezTo>
                  <a:cubicBezTo>
                    <a:pt x="1174" y="1932"/>
                    <a:pt x="1174" y="1932"/>
                    <a:pt x="1174" y="1932"/>
                  </a:cubicBezTo>
                  <a:cubicBezTo>
                    <a:pt x="1174" y="1932"/>
                    <a:pt x="1174" y="1932"/>
                    <a:pt x="1175" y="1932"/>
                  </a:cubicBezTo>
                  <a:cubicBezTo>
                    <a:pt x="1175" y="1932"/>
                    <a:pt x="1175" y="1932"/>
                    <a:pt x="1175" y="1932"/>
                  </a:cubicBezTo>
                  <a:cubicBezTo>
                    <a:pt x="1196" y="1932"/>
                    <a:pt x="1218" y="1932"/>
                    <a:pt x="1240" y="1933"/>
                  </a:cubicBezTo>
                  <a:cubicBezTo>
                    <a:pt x="1240" y="1933"/>
                    <a:pt x="1240" y="1933"/>
                    <a:pt x="1240" y="1933"/>
                  </a:cubicBezTo>
                  <a:cubicBezTo>
                    <a:pt x="1241" y="1933"/>
                    <a:pt x="1242" y="1933"/>
                    <a:pt x="1242" y="1934"/>
                  </a:cubicBezTo>
                  <a:cubicBezTo>
                    <a:pt x="1242" y="1934"/>
                    <a:pt x="1242" y="1934"/>
                    <a:pt x="1242" y="1934"/>
                  </a:cubicBezTo>
                  <a:cubicBezTo>
                    <a:pt x="1242" y="1970"/>
                    <a:pt x="1242" y="1970"/>
                    <a:pt x="1242" y="1970"/>
                  </a:cubicBezTo>
                  <a:cubicBezTo>
                    <a:pt x="1242" y="1970"/>
                    <a:pt x="1241" y="1971"/>
                    <a:pt x="1240" y="1971"/>
                  </a:cubicBezTo>
                  <a:cubicBezTo>
                    <a:pt x="1240" y="1971"/>
                    <a:pt x="1240" y="1971"/>
                    <a:pt x="1240" y="1971"/>
                  </a:cubicBezTo>
                  <a:cubicBezTo>
                    <a:pt x="1219" y="1973"/>
                    <a:pt x="1197" y="1974"/>
                    <a:pt x="1175" y="1975"/>
                  </a:cubicBezTo>
                  <a:cubicBezTo>
                    <a:pt x="1175" y="1975"/>
                    <a:pt x="1175" y="1975"/>
                    <a:pt x="1175" y="1975"/>
                  </a:cubicBezTo>
                  <a:cubicBezTo>
                    <a:pt x="1175" y="1974"/>
                    <a:pt x="1175" y="1974"/>
                    <a:pt x="1175" y="1974"/>
                  </a:cubicBezTo>
                  <a:cubicBezTo>
                    <a:pt x="1175" y="1975"/>
                    <a:pt x="1175" y="1975"/>
                    <a:pt x="1175" y="1975"/>
                  </a:cubicBezTo>
                  <a:cubicBezTo>
                    <a:pt x="1175" y="1975"/>
                    <a:pt x="1175" y="1975"/>
                    <a:pt x="1175" y="1975"/>
                  </a:cubicBezTo>
                  <a:cubicBezTo>
                    <a:pt x="1175" y="1975"/>
                    <a:pt x="1175" y="1975"/>
                    <a:pt x="1175" y="1975"/>
                  </a:cubicBezTo>
                  <a:cubicBezTo>
                    <a:pt x="1174" y="1975"/>
                    <a:pt x="1174" y="1975"/>
                    <a:pt x="1174" y="1975"/>
                  </a:cubicBezTo>
                  <a:close/>
                  <a:moveTo>
                    <a:pt x="1176" y="1972"/>
                  </a:moveTo>
                  <a:cubicBezTo>
                    <a:pt x="1197" y="1971"/>
                    <a:pt x="1218" y="1970"/>
                    <a:pt x="1239" y="1968"/>
                  </a:cubicBezTo>
                  <a:cubicBezTo>
                    <a:pt x="1239" y="1968"/>
                    <a:pt x="1239" y="1968"/>
                    <a:pt x="1239" y="1968"/>
                  </a:cubicBezTo>
                  <a:cubicBezTo>
                    <a:pt x="1239" y="1936"/>
                    <a:pt x="1239" y="1936"/>
                    <a:pt x="1239" y="1936"/>
                  </a:cubicBezTo>
                  <a:cubicBezTo>
                    <a:pt x="1218" y="1935"/>
                    <a:pt x="1197" y="1935"/>
                    <a:pt x="1176" y="1935"/>
                  </a:cubicBezTo>
                  <a:cubicBezTo>
                    <a:pt x="1176" y="1935"/>
                    <a:pt x="1176" y="1935"/>
                    <a:pt x="1176" y="1935"/>
                  </a:cubicBezTo>
                  <a:cubicBezTo>
                    <a:pt x="1176" y="1972"/>
                    <a:pt x="1176" y="1972"/>
                    <a:pt x="1176" y="1972"/>
                  </a:cubicBezTo>
                  <a:close/>
                  <a:moveTo>
                    <a:pt x="1784" y="1974"/>
                  </a:moveTo>
                  <a:cubicBezTo>
                    <a:pt x="1783" y="1974"/>
                    <a:pt x="1783" y="1974"/>
                    <a:pt x="1783" y="1973"/>
                  </a:cubicBezTo>
                  <a:cubicBezTo>
                    <a:pt x="1783" y="1973"/>
                    <a:pt x="1783" y="1973"/>
                    <a:pt x="1783" y="1973"/>
                  </a:cubicBezTo>
                  <a:cubicBezTo>
                    <a:pt x="1783" y="1924"/>
                    <a:pt x="1783" y="1924"/>
                    <a:pt x="1783" y="1924"/>
                  </a:cubicBezTo>
                  <a:cubicBezTo>
                    <a:pt x="1783" y="1923"/>
                    <a:pt x="1783" y="1923"/>
                    <a:pt x="1784" y="1923"/>
                  </a:cubicBezTo>
                  <a:cubicBezTo>
                    <a:pt x="1784" y="1923"/>
                    <a:pt x="1784" y="1923"/>
                    <a:pt x="1784" y="1923"/>
                  </a:cubicBezTo>
                  <a:cubicBezTo>
                    <a:pt x="1784" y="1922"/>
                    <a:pt x="1784" y="1922"/>
                    <a:pt x="1785" y="1922"/>
                  </a:cubicBezTo>
                  <a:cubicBezTo>
                    <a:pt x="1785" y="1922"/>
                    <a:pt x="1785" y="1922"/>
                    <a:pt x="1785" y="1922"/>
                  </a:cubicBezTo>
                  <a:cubicBezTo>
                    <a:pt x="1788" y="1922"/>
                    <a:pt x="1791" y="1922"/>
                    <a:pt x="1795" y="1922"/>
                  </a:cubicBezTo>
                  <a:cubicBezTo>
                    <a:pt x="1795" y="1922"/>
                    <a:pt x="1795" y="1922"/>
                    <a:pt x="1795" y="1922"/>
                  </a:cubicBezTo>
                  <a:cubicBezTo>
                    <a:pt x="1818" y="1922"/>
                    <a:pt x="1837" y="1922"/>
                    <a:pt x="1846" y="1920"/>
                  </a:cubicBezTo>
                  <a:cubicBezTo>
                    <a:pt x="1846" y="1920"/>
                    <a:pt x="1846" y="1920"/>
                    <a:pt x="1846" y="1920"/>
                  </a:cubicBezTo>
                  <a:cubicBezTo>
                    <a:pt x="1846" y="1920"/>
                    <a:pt x="1847" y="1920"/>
                    <a:pt x="1850" y="1919"/>
                  </a:cubicBezTo>
                  <a:cubicBezTo>
                    <a:pt x="1850" y="1919"/>
                    <a:pt x="1850" y="1919"/>
                    <a:pt x="1850" y="1919"/>
                  </a:cubicBezTo>
                  <a:cubicBezTo>
                    <a:pt x="1850" y="1919"/>
                    <a:pt x="1851" y="1919"/>
                    <a:pt x="1851" y="1919"/>
                  </a:cubicBezTo>
                  <a:cubicBezTo>
                    <a:pt x="1851" y="1919"/>
                    <a:pt x="1851" y="1919"/>
                    <a:pt x="1851" y="1919"/>
                  </a:cubicBezTo>
                  <a:cubicBezTo>
                    <a:pt x="1851" y="1920"/>
                    <a:pt x="1852" y="1920"/>
                    <a:pt x="1852" y="1921"/>
                  </a:cubicBezTo>
                  <a:cubicBezTo>
                    <a:pt x="1852" y="1921"/>
                    <a:pt x="1852" y="1921"/>
                    <a:pt x="1852" y="1921"/>
                  </a:cubicBezTo>
                  <a:cubicBezTo>
                    <a:pt x="1852" y="1968"/>
                    <a:pt x="1852" y="1968"/>
                    <a:pt x="1852" y="1968"/>
                  </a:cubicBezTo>
                  <a:cubicBezTo>
                    <a:pt x="1852" y="1969"/>
                    <a:pt x="1851" y="1969"/>
                    <a:pt x="1850" y="1969"/>
                  </a:cubicBezTo>
                  <a:cubicBezTo>
                    <a:pt x="1850" y="1969"/>
                    <a:pt x="1850" y="1969"/>
                    <a:pt x="1850" y="1969"/>
                  </a:cubicBezTo>
                  <a:cubicBezTo>
                    <a:pt x="1838" y="1971"/>
                    <a:pt x="1824" y="1973"/>
                    <a:pt x="1811" y="1974"/>
                  </a:cubicBezTo>
                  <a:cubicBezTo>
                    <a:pt x="1811" y="1974"/>
                    <a:pt x="1811" y="1974"/>
                    <a:pt x="1811" y="1974"/>
                  </a:cubicBezTo>
                  <a:cubicBezTo>
                    <a:pt x="1802" y="1974"/>
                    <a:pt x="1794" y="1975"/>
                    <a:pt x="1785" y="1975"/>
                  </a:cubicBezTo>
                  <a:cubicBezTo>
                    <a:pt x="1785" y="1975"/>
                    <a:pt x="1785" y="1975"/>
                    <a:pt x="1785" y="1975"/>
                  </a:cubicBezTo>
                  <a:cubicBezTo>
                    <a:pt x="1785" y="1975"/>
                    <a:pt x="1785" y="1975"/>
                    <a:pt x="1785" y="1975"/>
                  </a:cubicBezTo>
                  <a:cubicBezTo>
                    <a:pt x="1785" y="1975"/>
                    <a:pt x="1785" y="1975"/>
                    <a:pt x="1785" y="1975"/>
                  </a:cubicBezTo>
                  <a:cubicBezTo>
                    <a:pt x="1784" y="1975"/>
                    <a:pt x="1784" y="1975"/>
                    <a:pt x="1784" y="1974"/>
                  </a:cubicBezTo>
                  <a:close/>
                  <a:moveTo>
                    <a:pt x="1786" y="1972"/>
                  </a:moveTo>
                  <a:cubicBezTo>
                    <a:pt x="1795" y="1971"/>
                    <a:pt x="1803" y="1971"/>
                    <a:pt x="1811" y="1971"/>
                  </a:cubicBezTo>
                  <a:cubicBezTo>
                    <a:pt x="1811" y="1971"/>
                    <a:pt x="1811" y="1971"/>
                    <a:pt x="1811" y="1971"/>
                  </a:cubicBezTo>
                  <a:cubicBezTo>
                    <a:pt x="1824" y="1970"/>
                    <a:pt x="1836" y="1968"/>
                    <a:pt x="1849" y="1967"/>
                  </a:cubicBezTo>
                  <a:cubicBezTo>
                    <a:pt x="1849" y="1967"/>
                    <a:pt x="1849" y="1967"/>
                    <a:pt x="1849" y="1967"/>
                  </a:cubicBezTo>
                  <a:cubicBezTo>
                    <a:pt x="1849" y="1922"/>
                    <a:pt x="1849" y="1922"/>
                    <a:pt x="1849" y="1922"/>
                  </a:cubicBezTo>
                  <a:cubicBezTo>
                    <a:pt x="1847" y="1923"/>
                    <a:pt x="1846" y="1923"/>
                    <a:pt x="1846" y="1923"/>
                  </a:cubicBezTo>
                  <a:cubicBezTo>
                    <a:pt x="1846" y="1923"/>
                    <a:pt x="1846" y="1923"/>
                    <a:pt x="1846" y="1923"/>
                  </a:cubicBezTo>
                  <a:cubicBezTo>
                    <a:pt x="1837" y="1925"/>
                    <a:pt x="1818" y="1925"/>
                    <a:pt x="1795" y="1925"/>
                  </a:cubicBezTo>
                  <a:cubicBezTo>
                    <a:pt x="1795" y="1925"/>
                    <a:pt x="1795" y="1925"/>
                    <a:pt x="1795" y="1925"/>
                  </a:cubicBezTo>
                  <a:cubicBezTo>
                    <a:pt x="1792" y="1925"/>
                    <a:pt x="1789" y="1925"/>
                    <a:pt x="1786" y="1925"/>
                  </a:cubicBezTo>
                  <a:cubicBezTo>
                    <a:pt x="1786" y="1925"/>
                    <a:pt x="1786" y="1925"/>
                    <a:pt x="1786" y="1925"/>
                  </a:cubicBezTo>
                  <a:cubicBezTo>
                    <a:pt x="1786" y="1972"/>
                    <a:pt x="1786" y="1972"/>
                    <a:pt x="1786" y="1972"/>
                  </a:cubicBezTo>
                  <a:close/>
                  <a:moveTo>
                    <a:pt x="1785" y="1925"/>
                  </a:moveTo>
                  <a:cubicBezTo>
                    <a:pt x="1785" y="1924"/>
                    <a:pt x="1785" y="1924"/>
                    <a:pt x="1785" y="1924"/>
                  </a:cubicBezTo>
                  <a:cubicBezTo>
                    <a:pt x="1785" y="1925"/>
                    <a:pt x="1785" y="1925"/>
                    <a:pt x="1785" y="1925"/>
                  </a:cubicBezTo>
                  <a:close/>
                  <a:moveTo>
                    <a:pt x="361" y="1973"/>
                  </a:moveTo>
                  <a:cubicBezTo>
                    <a:pt x="360" y="1973"/>
                    <a:pt x="360" y="1973"/>
                    <a:pt x="360" y="1972"/>
                  </a:cubicBezTo>
                  <a:cubicBezTo>
                    <a:pt x="360" y="1972"/>
                    <a:pt x="360" y="1972"/>
                    <a:pt x="360" y="1972"/>
                  </a:cubicBezTo>
                  <a:cubicBezTo>
                    <a:pt x="360" y="1922"/>
                    <a:pt x="360" y="1922"/>
                    <a:pt x="360" y="1922"/>
                  </a:cubicBezTo>
                  <a:cubicBezTo>
                    <a:pt x="360" y="1921"/>
                    <a:pt x="361" y="1920"/>
                    <a:pt x="362" y="1920"/>
                  </a:cubicBezTo>
                  <a:cubicBezTo>
                    <a:pt x="362" y="1920"/>
                    <a:pt x="362" y="1920"/>
                    <a:pt x="362" y="1920"/>
                  </a:cubicBezTo>
                  <a:cubicBezTo>
                    <a:pt x="384" y="1919"/>
                    <a:pt x="406" y="1918"/>
                    <a:pt x="427" y="1917"/>
                  </a:cubicBezTo>
                  <a:cubicBezTo>
                    <a:pt x="427" y="1917"/>
                    <a:pt x="427" y="1917"/>
                    <a:pt x="427" y="1917"/>
                  </a:cubicBezTo>
                  <a:cubicBezTo>
                    <a:pt x="428" y="1917"/>
                    <a:pt x="428" y="1917"/>
                    <a:pt x="428" y="1918"/>
                  </a:cubicBezTo>
                  <a:cubicBezTo>
                    <a:pt x="428" y="1918"/>
                    <a:pt x="428" y="1918"/>
                    <a:pt x="428" y="1918"/>
                  </a:cubicBezTo>
                  <a:cubicBezTo>
                    <a:pt x="429" y="1918"/>
                    <a:pt x="429" y="1918"/>
                    <a:pt x="429" y="1919"/>
                  </a:cubicBezTo>
                  <a:cubicBezTo>
                    <a:pt x="429" y="1919"/>
                    <a:pt x="429" y="1919"/>
                    <a:pt x="429" y="1919"/>
                  </a:cubicBezTo>
                  <a:cubicBezTo>
                    <a:pt x="429" y="1968"/>
                    <a:pt x="429" y="1968"/>
                    <a:pt x="429" y="1968"/>
                  </a:cubicBezTo>
                  <a:cubicBezTo>
                    <a:pt x="429" y="1969"/>
                    <a:pt x="428" y="1970"/>
                    <a:pt x="427" y="1970"/>
                  </a:cubicBezTo>
                  <a:cubicBezTo>
                    <a:pt x="427" y="1970"/>
                    <a:pt x="427" y="1970"/>
                    <a:pt x="427" y="1970"/>
                  </a:cubicBezTo>
                  <a:cubicBezTo>
                    <a:pt x="405" y="1971"/>
                    <a:pt x="384" y="1973"/>
                    <a:pt x="362" y="1974"/>
                  </a:cubicBezTo>
                  <a:cubicBezTo>
                    <a:pt x="362" y="1974"/>
                    <a:pt x="362" y="1974"/>
                    <a:pt x="362" y="1974"/>
                  </a:cubicBezTo>
                  <a:cubicBezTo>
                    <a:pt x="362" y="1972"/>
                    <a:pt x="362" y="1972"/>
                    <a:pt x="362" y="1972"/>
                  </a:cubicBezTo>
                  <a:cubicBezTo>
                    <a:pt x="362" y="1974"/>
                    <a:pt x="362" y="1974"/>
                    <a:pt x="362" y="1974"/>
                  </a:cubicBezTo>
                  <a:cubicBezTo>
                    <a:pt x="362" y="1974"/>
                    <a:pt x="362" y="1974"/>
                    <a:pt x="362" y="1974"/>
                  </a:cubicBezTo>
                  <a:cubicBezTo>
                    <a:pt x="362" y="1974"/>
                    <a:pt x="362" y="1974"/>
                    <a:pt x="362" y="1974"/>
                  </a:cubicBezTo>
                  <a:cubicBezTo>
                    <a:pt x="361" y="1974"/>
                    <a:pt x="361" y="1974"/>
                    <a:pt x="361" y="1973"/>
                  </a:cubicBezTo>
                  <a:close/>
                  <a:moveTo>
                    <a:pt x="363" y="1971"/>
                  </a:moveTo>
                  <a:cubicBezTo>
                    <a:pt x="384" y="1970"/>
                    <a:pt x="405" y="1968"/>
                    <a:pt x="426" y="1967"/>
                  </a:cubicBezTo>
                  <a:cubicBezTo>
                    <a:pt x="426" y="1967"/>
                    <a:pt x="426" y="1967"/>
                    <a:pt x="426" y="1967"/>
                  </a:cubicBezTo>
                  <a:cubicBezTo>
                    <a:pt x="426" y="1920"/>
                    <a:pt x="426" y="1920"/>
                    <a:pt x="426" y="1920"/>
                  </a:cubicBezTo>
                  <a:cubicBezTo>
                    <a:pt x="405" y="1921"/>
                    <a:pt x="384" y="1922"/>
                    <a:pt x="363" y="1923"/>
                  </a:cubicBezTo>
                  <a:cubicBezTo>
                    <a:pt x="363" y="1923"/>
                    <a:pt x="363" y="1923"/>
                    <a:pt x="363" y="1923"/>
                  </a:cubicBezTo>
                  <a:cubicBezTo>
                    <a:pt x="363" y="1971"/>
                    <a:pt x="363" y="1971"/>
                    <a:pt x="363" y="1971"/>
                  </a:cubicBezTo>
                  <a:close/>
                  <a:moveTo>
                    <a:pt x="630" y="1973"/>
                  </a:moveTo>
                  <a:cubicBezTo>
                    <a:pt x="607" y="1971"/>
                    <a:pt x="585" y="1969"/>
                    <a:pt x="565" y="1968"/>
                  </a:cubicBezTo>
                  <a:cubicBezTo>
                    <a:pt x="565" y="1968"/>
                    <a:pt x="565" y="1968"/>
                    <a:pt x="565" y="1968"/>
                  </a:cubicBezTo>
                  <a:cubicBezTo>
                    <a:pt x="564" y="1968"/>
                    <a:pt x="563" y="1967"/>
                    <a:pt x="563" y="1966"/>
                  </a:cubicBezTo>
                  <a:cubicBezTo>
                    <a:pt x="563" y="1966"/>
                    <a:pt x="563" y="1966"/>
                    <a:pt x="563" y="1966"/>
                  </a:cubicBezTo>
                  <a:cubicBezTo>
                    <a:pt x="563" y="1916"/>
                    <a:pt x="563" y="1916"/>
                    <a:pt x="563" y="1916"/>
                  </a:cubicBezTo>
                  <a:cubicBezTo>
                    <a:pt x="563" y="1915"/>
                    <a:pt x="564" y="1914"/>
                    <a:pt x="565" y="1914"/>
                  </a:cubicBezTo>
                  <a:cubicBezTo>
                    <a:pt x="565" y="1914"/>
                    <a:pt x="565" y="1914"/>
                    <a:pt x="565" y="1914"/>
                  </a:cubicBezTo>
                  <a:cubicBezTo>
                    <a:pt x="571" y="1914"/>
                    <a:pt x="577" y="1914"/>
                    <a:pt x="583" y="1914"/>
                  </a:cubicBezTo>
                  <a:cubicBezTo>
                    <a:pt x="583" y="1914"/>
                    <a:pt x="583" y="1914"/>
                    <a:pt x="583" y="1914"/>
                  </a:cubicBezTo>
                  <a:cubicBezTo>
                    <a:pt x="599" y="1914"/>
                    <a:pt x="615" y="1914"/>
                    <a:pt x="630" y="1915"/>
                  </a:cubicBezTo>
                  <a:cubicBezTo>
                    <a:pt x="630" y="1915"/>
                    <a:pt x="630" y="1915"/>
                    <a:pt x="630" y="1915"/>
                  </a:cubicBezTo>
                  <a:cubicBezTo>
                    <a:pt x="631" y="1915"/>
                    <a:pt x="632" y="1915"/>
                    <a:pt x="632" y="1916"/>
                  </a:cubicBezTo>
                  <a:cubicBezTo>
                    <a:pt x="632" y="1916"/>
                    <a:pt x="632" y="1916"/>
                    <a:pt x="632" y="1916"/>
                  </a:cubicBezTo>
                  <a:cubicBezTo>
                    <a:pt x="632" y="1972"/>
                    <a:pt x="632" y="1972"/>
                    <a:pt x="632" y="1972"/>
                  </a:cubicBezTo>
                  <a:cubicBezTo>
                    <a:pt x="632" y="1972"/>
                    <a:pt x="632" y="1972"/>
                    <a:pt x="631" y="1973"/>
                  </a:cubicBezTo>
                  <a:cubicBezTo>
                    <a:pt x="631" y="1973"/>
                    <a:pt x="631" y="1973"/>
                    <a:pt x="631" y="1973"/>
                  </a:cubicBezTo>
                  <a:cubicBezTo>
                    <a:pt x="631" y="1973"/>
                    <a:pt x="631" y="1973"/>
                    <a:pt x="630" y="1973"/>
                  </a:cubicBezTo>
                  <a:cubicBezTo>
                    <a:pt x="630" y="1973"/>
                    <a:pt x="630" y="1973"/>
                    <a:pt x="630" y="1973"/>
                  </a:cubicBezTo>
                  <a:cubicBezTo>
                    <a:pt x="630" y="1973"/>
                    <a:pt x="630" y="1973"/>
                    <a:pt x="630" y="1973"/>
                  </a:cubicBezTo>
                  <a:close/>
                  <a:moveTo>
                    <a:pt x="629" y="1970"/>
                  </a:moveTo>
                  <a:cubicBezTo>
                    <a:pt x="629" y="1918"/>
                    <a:pt x="629" y="1918"/>
                    <a:pt x="629" y="1918"/>
                  </a:cubicBezTo>
                  <a:cubicBezTo>
                    <a:pt x="614" y="1917"/>
                    <a:pt x="598" y="1917"/>
                    <a:pt x="583" y="1917"/>
                  </a:cubicBezTo>
                  <a:cubicBezTo>
                    <a:pt x="583" y="1917"/>
                    <a:pt x="583" y="1917"/>
                    <a:pt x="583" y="1917"/>
                  </a:cubicBezTo>
                  <a:cubicBezTo>
                    <a:pt x="578" y="1917"/>
                    <a:pt x="572" y="1917"/>
                    <a:pt x="566" y="1917"/>
                  </a:cubicBezTo>
                  <a:cubicBezTo>
                    <a:pt x="566" y="1917"/>
                    <a:pt x="566" y="1917"/>
                    <a:pt x="566" y="1917"/>
                  </a:cubicBezTo>
                  <a:cubicBezTo>
                    <a:pt x="566" y="1965"/>
                    <a:pt x="566" y="1965"/>
                    <a:pt x="566" y="1965"/>
                  </a:cubicBezTo>
                  <a:cubicBezTo>
                    <a:pt x="586" y="1966"/>
                    <a:pt x="607" y="1968"/>
                    <a:pt x="629" y="1970"/>
                  </a:cubicBezTo>
                  <a:close/>
                  <a:moveTo>
                    <a:pt x="565" y="1917"/>
                  </a:moveTo>
                  <a:cubicBezTo>
                    <a:pt x="565" y="1916"/>
                    <a:pt x="565" y="1916"/>
                    <a:pt x="565" y="1916"/>
                  </a:cubicBezTo>
                  <a:cubicBezTo>
                    <a:pt x="565" y="1917"/>
                    <a:pt x="565" y="1917"/>
                    <a:pt x="565" y="1917"/>
                  </a:cubicBezTo>
                  <a:close/>
                  <a:moveTo>
                    <a:pt x="224" y="1972"/>
                  </a:moveTo>
                  <a:cubicBezTo>
                    <a:pt x="203" y="1971"/>
                    <a:pt x="180" y="1970"/>
                    <a:pt x="158" y="1967"/>
                  </a:cubicBezTo>
                  <a:cubicBezTo>
                    <a:pt x="158" y="1967"/>
                    <a:pt x="158" y="1967"/>
                    <a:pt x="158" y="1967"/>
                  </a:cubicBezTo>
                  <a:cubicBezTo>
                    <a:pt x="157" y="1966"/>
                    <a:pt x="157" y="1966"/>
                    <a:pt x="157" y="1965"/>
                  </a:cubicBezTo>
                  <a:cubicBezTo>
                    <a:pt x="157" y="1965"/>
                    <a:pt x="157" y="1965"/>
                    <a:pt x="157" y="1965"/>
                  </a:cubicBezTo>
                  <a:cubicBezTo>
                    <a:pt x="157" y="1914"/>
                    <a:pt x="157" y="1914"/>
                    <a:pt x="157" y="1914"/>
                  </a:cubicBezTo>
                  <a:cubicBezTo>
                    <a:pt x="157" y="1913"/>
                    <a:pt x="157" y="1913"/>
                    <a:pt x="158" y="1913"/>
                  </a:cubicBezTo>
                  <a:cubicBezTo>
                    <a:pt x="158" y="1913"/>
                    <a:pt x="158" y="1913"/>
                    <a:pt x="158" y="1913"/>
                  </a:cubicBezTo>
                  <a:cubicBezTo>
                    <a:pt x="158" y="1912"/>
                    <a:pt x="158" y="1912"/>
                    <a:pt x="159" y="1912"/>
                  </a:cubicBezTo>
                  <a:cubicBezTo>
                    <a:pt x="159" y="1912"/>
                    <a:pt x="159" y="1912"/>
                    <a:pt x="159" y="1912"/>
                  </a:cubicBezTo>
                  <a:cubicBezTo>
                    <a:pt x="179" y="1919"/>
                    <a:pt x="201" y="1922"/>
                    <a:pt x="224" y="1924"/>
                  </a:cubicBezTo>
                  <a:cubicBezTo>
                    <a:pt x="224" y="1924"/>
                    <a:pt x="224" y="1924"/>
                    <a:pt x="224" y="1924"/>
                  </a:cubicBezTo>
                  <a:cubicBezTo>
                    <a:pt x="225" y="1924"/>
                    <a:pt x="225" y="1924"/>
                    <a:pt x="225" y="1925"/>
                  </a:cubicBezTo>
                  <a:cubicBezTo>
                    <a:pt x="225" y="1925"/>
                    <a:pt x="225" y="1925"/>
                    <a:pt x="225" y="1925"/>
                  </a:cubicBezTo>
                  <a:cubicBezTo>
                    <a:pt x="225" y="1971"/>
                    <a:pt x="225" y="1971"/>
                    <a:pt x="225" y="1971"/>
                  </a:cubicBezTo>
                  <a:cubicBezTo>
                    <a:pt x="225" y="1971"/>
                    <a:pt x="225" y="1971"/>
                    <a:pt x="225" y="1972"/>
                  </a:cubicBezTo>
                  <a:cubicBezTo>
                    <a:pt x="225" y="1972"/>
                    <a:pt x="225" y="1972"/>
                    <a:pt x="225" y="1972"/>
                  </a:cubicBezTo>
                  <a:cubicBezTo>
                    <a:pt x="225" y="1972"/>
                    <a:pt x="224" y="1972"/>
                    <a:pt x="224" y="1972"/>
                  </a:cubicBezTo>
                  <a:cubicBezTo>
                    <a:pt x="224" y="1972"/>
                    <a:pt x="224" y="1972"/>
                    <a:pt x="224" y="1972"/>
                  </a:cubicBezTo>
                  <a:cubicBezTo>
                    <a:pt x="224" y="1972"/>
                    <a:pt x="224" y="1972"/>
                    <a:pt x="224" y="1972"/>
                  </a:cubicBezTo>
                  <a:close/>
                  <a:moveTo>
                    <a:pt x="222" y="1969"/>
                  </a:moveTo>
                  <a:cubicBezTo>
                    <a:pt x="222" y="1927"/>
                    <a:pt x="222" y="1927"/>
                    <a:pt x="222" y="1927"/>
                  </a:cubicBezTo>
                  <a:cubicBezTo>
                    <a:pt x="201" y="1925"/>
                    <a:pt x="179" y="1922"/>
                    <a:pt x="160" y="1916"/>
                  </a:cubicBezTo>
                  <a:cubicBezTo>
                    <a:pt x="160" y="1916"/>
                    <a:pt x="160" y="1916"/>
                    <a:pt x="160" y="1916"/>
                  </a:cubicBezTo>
                  <a:cubicBezTo>
                    <a:pt x="160" y="1964"/>
                    <a:pt x="160" y="1964"/>
                    <a:pt x="160" y="1964"/>
                  </a:cubicBezTo>
                  <a:cubicBezTo>
                    <a:pt x="181" y="1967"/>
                    <a:pt x="202" y="1968"/>
                    <a:pt x="222" y="1969"/>
                  </a:cubicBezTo>
                  <a:close/>
                  <a:moveTo>
                    <a:pt x="1647" y="1971"/>
                  </a:moveTo>
                  <a:cubicBezTo>
                    <a:pt x="1625" y="1969"/>
                    <a:pt x="1603" y="1968"/>
                    <a:pt x="1581" y="1966"/>
                  </a:cubicBezTo>
                  <a:cubicBezTo>
                    <a:pt x="1581" y="1966"/>
                    <a:pt x="1581" y="1966"/>
                    <a:pt x="1581" y="1966"/>
                  </a:cubicBezTo>
                  <a:cubicBezTo>
                    <a:pt x="1581" y="1966"/>
                    <a:pt x="1580" y="1965"/>
                    <a:pt x="1580" y="1965"/>
                  </a:cubicBezTo>
                  <a:cubicBezTo>
                    <a:pt x="1580" y="1965"/>
                    <a:pt x="1580" y="1965"/>
                    <a:pt x="1580" y="1965"/>
                  </a:cubicBezTo>
                  <a:cubicBezTo>
                    <a:pt x="1580" y="1923"/>
                    <a:pt x="1580" y="1923"/>
                    <a:pt x="1580" y="1923"/>
                  </a:cubicBezTo>
                  <a:cubicBezTo>
                    <a:pt x="1580" y="1922"/>
                    <a:pt x="1580" y="1922"/>
                    <a:pt x="1581" y="1922"/>
                  </a:cubicBezTo>
                  <a:cubicBezTo>
                    <a:pt x="1581" y="1922"/>
                    <a:pt x="1581" y="1922"/>
                    <a:pt x="1581" y="1922"/>
                  </a:cubicBezTo>
                  <a:cubicBezTo>
                    <a:pt x="1589" y="1921"/>
                    <a:pt x="1596" y="1920"/>
                    <a:pt x="1604" y="1920"/>
                  </a:cubicBezTo>
                  <a:cubicBezTo>
                    <a:pt x="1604" y="1920"/>
                    <a:pt x="1604" y="1920"/>
                    <a:pt x="1604" y="1920"/>
                  </a:cubicBezTo>
                  <a:cubicBezTo>
                    <a:pt x="1604" y="1920"/>
                    <a:pt x="1604" y="1920"/>
                    <a:pt x="1604" y="1920"/>
                  </a:cubicBezTo>
                  <a:cubicBezTo>
                    <a:pt x="1609" y="1919"/>
                    <a:pt x="1618" y="1919"/>
                    <a:pt x="1628" y="1919"/>
                  </a:cubicBezTo>
                  <a:cubicBezTo>
                    <a:pt x="1628" y="1919"/>
                    <a:pt x="1628" y="1919"/>
                    <a:pt x="1628" y="1919"/>
                  </a:cubicBezTo>
                  <a:cubicBezTo>
                    <a:pt x="1634" y="1919"/>
                    <a:pt x="1640" y="1919"/>
                    <a:pt x="1647" y="1919"/>
                  </a:cubicBezTo>
                  <a:cubicBezTo>
                    <a:pt x="1647" y="1919"/>
                    <a:pt x="1647" y="1919"/>
                    <a:pt x="1647" y="1919"/>
                  </a:cubicBezTo>
                  <a:cubicBezTo>
                    <a:pt x="1648" y="1919"/>
                    <a:pt x="1648" y="1920"/>
                    <a:pt x="1648" y="1921"/>
                  </a:cubicBezTo>
                  <a:cubicBezTo>
                    <a:pt x="1648" y="1921"/>
                    <a:pt x="1648" y="1921"/>
                    <a:pt x="1648" y="1921"/>
                  </a:cubicBezTo>
                  <a:cubicBezTo>
                    <a:pt x="1648" y="1969"/>
                    <a:pt x="1648" y="1969"/>
                    <a:pt x="1648" y="1969"/>
                  </a:cubicBezTo>
                  <a:cubicBezTo>
                    <a:pt x="1648" y="1970"/>
                    <a:pt x="1648" y="1970"/>
                    <a:pt x="1648" y="1970"/>
                  </a:cubicBezTo>
                  <a:cubicBezTo>
                    <a:pt x="1648" y="1970"/>
                    <a:pt x="1648" y="1970"/>
                    <a:pt x="1648" y="1970"/>
                  </a:cubicBezTo>
                  <a:cubicBezTo>
                    <a:pt x="1648" y="1970"/>
                    <a:pt x="1647" y="1971"/>
                    <a:pt x="1647" y="1971"/>
                  </a:cubicBezTo>
                  <a:cubicBezTo>
                    <a:pt x="1647" y="1971"/>
                    <a:pt x="1647" y="1971"/>
                    <a:pt x="1647" y="1971"/>
                  </a:cubicBezTo>
                  <a:cubicBezTo>
                    <a:pt x="1647" y="1971"/>
                    <a:pt x="1647" y="1971"/>
                    <a:pt x="1647" y="1971"/>
                  </a:cubicBezTo>
                  <a:close/>
                  <a:moveTo>
                    <a:pt x="1645" y="1968"/>
                  </a:moveTo>
                  <a:cubicBezTo>
                    <a:pt x="1645" y="1922"/>
                    <a:pt x="1645" y="1922"/>
                    <a:pt x="1645" y="1922"/>
                  </a:cubicBezTo>
                  <a:cubicBezTo>
                    <a:pt x="1639" y="1922"/>
                    <a:pt x="1633" y="1922"/>
                    <a:pt x="1628" y="1922"/>
                  </a:cubicBezTo>
                  <a:cubicBezTo>
                    <a:pt x="1628" y="1922"/>
                    <a:pt x="1628" y="1922"/>
                    <a:pt x="1628" y="1922"/>
                  </a:cubicBezTo>
                  <a:cubicBezTo>
                    <a:pt x="1618" y="1922"/>
                    <a:pt x="1609" y="1922"/>
                    <a:pt x="1604" y="1923"/>
                  </a:cubicBezTo>
                  <a:cubicBezTo>
                    <a:pt x="1604" y="1923"/>
                    <a:pt x="1604" y="1923"/>
                    <a:pt x="1604" y="1923"/>
                  </a:cubicBezTo>
                  <a:cubicBezTo>
                    <a:pt x="1604" y="1921"/>
                    <a:pt x="1604" y="1921"/>
                    <a:pt x="1604" y="1921"/>
                  </a:cubicBezTo>
                  <a:cubicBezTo>
                    <a:pt x="1604" y="1923"/>
                    <a:pt x="1604" y="1923"/>
                    <a:pt x="1604" y="1923"/>
                  </a:cubicBezTo>
                  <a:cubicBezTo>
                    <a:pt x="1597" y="1923"/>
                    <a:pt x="1590" y="1924"/>
                    <a:pt x="1583" y="1925"/>
                  </a:cubicBezTo>
                  <a:cubicBezTo>
                    <a:pt x="1583" y="1925"/>
                    <a:pt x="1583" y="1925"/>
                    <a:pt x="1583" y="1925"/>
                  </a:cubicBezTo>
                  <a:cubicBezTo>
                    <a:pt x="1583" y="1963"/>
                    <a:pt x="1583" y="1963"/>
                    <a:pt x="1583" y="1963"/>
                  </a:cubicBezTo>
                  <a:cubicBezTo>
                    <a:pt x="1604" y="1965"/>
                    <a:pt x="1625" y="1966"/>
                    <a:pt x="1645" y="1968"/>
                  </a:cubicBezTo>
                  <a:close/>
                  <a:moveTo>
                    <a:pt x="1377" y="1962"/>
                  </a:moveTo>
                  <a:cubicBezTo>
                    <a:pt x="1377" y="1962"/>
                    <a:pt x="1377" y="1962"/>
                    <a:pt x="1377" y="1961"/>
                  </a:cubicBezTo>
                  <a:cubicBezTo>
                    <a:pt x="1377" y="1961"/>
                    <a:pt x="1377" y="1961"/>
                    <a:pt x="1377" y="1961"/>
                  </a:cubicBezTo>
                  <a:cubicBezTo>
                    <a:pt x="1377" y="1934"/>
                    <a:pt x="1377" y="1934"/>
                    <a:pt x="1377" y="1934"/>
                  </a:cubicBezTo>
                  <a:cubicBezTo>
                    <a:pt x="1377" y="1933"/>
                    <a:pt x="1377" y="1932"/>
                    <a:pt x="1378" y="1932"/>
                  </a:cubicBezTo>
                  <a:cubicBezTo>
                    <a:pt x="1378" y="1932"/>
                    <a:pt x="1378" y="1932"/>
                    <a:pt x="1378" y="1932"/>
                  </a:cubicBezTo>
                  <a:cubicBezTo>
                    <a:pt x="1400" y="1932"/>
                    <a:pt x="1422" y="1931"/>
                    <a:pt x="1444" y="1930"/>
                  </a:cubicBezTo>
                  <a:cubicBezTo>
                    <a:pt x="1444" y="1930"/>
                    <a:pt x="1444" y="1930"/>
                    <a:pt x="1444" y="1930"/>
                  </a:cubicBezTo>
                  <a:cubicBezTo>
                    <a:pt x="1444" y="1930"/>
                    <a:pt x="1444" y="1931"/>
                    <a:pt x="1445" y="1931"/>
                  </a:cubicBezTo>
                  <a:cubicBezTo>
                    <a:pt x="1445" y="1931"/>
                    <a:pt x="1445" y="1931"/>
                    <a:pt x="1445" y="1931"/>
                  </a:cubicBezTo>
                  <a:cubicBezTo>
                    <a:pt x="1445" y="1931"/>
                    <a:pt x="1445" y="1932"/>
                    <a:pt x="1445" y="1932"/>
                  </a:cubicBezTo>
                  <a:cubicBezTo>
                    <a:pt x="1445" y="1932"/>
                    <a:pt x="1445" y="1932"/>
                    <a:pt x="1445" y="1932"/>
                  </a:cubicBezTo>
                  <a:cubicBezTo>
                    <a:pt x="1445" y="1959"/>
                    <a:pt x="1445" y="1959"/>
                    <a:pt x="1445" y="1959"/>
                  </a:cubicBezTo>
                  <a:cubicBezTo>
                    <a:pt x="1445" y="1959"/>
                    <a:pt x="1444" y="1960"/>
                    <a:pt x="1444" y="1960"/>
                  </a:cubicBezTo>
                  <a:cubicBezTo>
                    <a:pt x="1444" y="1960"/>
                    <a:pt x="1444" y="1960"/>
                    <a:pt x="1444" y="1960"/>
                  </a:cubicBezTo>
                  <a:cubicBezTo>
                    <a:pt x="1434" y="1960"/>
                    <a:pt x="1424" y="1960"/>
                    <a:pt x="1415" y="1961"/>
                  </a:cubicBezTo>
                  <a:cubicBezTo>
                    <a:pt x="1415" y="1961"/>
                    <a:pt x="1415" y="1961"/>
                    <a:pt x="1415" y="1961"/>
                  </a:cubicBezTo>
                  <a:cubicBezTo>
                    <a:pt x="1403" y="1961"/>
                    <a:pt x="1390" y="1962"/>
                    <a:pt x="1378" y="1963"/>
                  </a:cubicBezTo>
                  <a:cubicBezTo>
                    <a:pt x="1378" y="1963"/>
                    <a:pt x="1378" y="1963"/>
                    <a:pt x="1378" y="1963"/>
                  </a:cubicBezTo>
                  <a:cubicBezTo>
                    <a:pt x="1378" y="1961"/>
                    <a:pt x="1378" y="1961"/>
                    <a:pt x="1378" y="1961"/>
                  </a:cubicBezTo>
                  <a:cubicBezTo>
                    <a:pt x="1378" y="1963"/>
                    <a:pt x="1378" y="1963"/>
                    <a:pt x="1378" y="1963"/>
                  </a:cubicBezTo>
                  <a:cubicBezTo>
                    <a:pt x="1378" y="1963"/>
                    <a:pt x="1378" y="1963"/>
                    <a:pt x="1378" y="1963"/>
                  </a:cubicBezTo>
                  <a:cubicBezTo>
                    <a:pt x="1378" y="1963"/>
                    <a:pt x="1378" y="1963"/>
                    <a:pt x="1378" y="1963"/>
                  </a:cubicBezTo>
                  <a:cubicBezTo>
                    <a:pt x="1378" y="1963"/>
                    <a:pt x="1377" y="1963"/>
                    <a:pt x="1377" y="1962"/>
                  </a:cubicBezTo>
                  <a:close/>
                  <a:moveTo>
                    <a:pt x="1380" y="1960"/>
                  </a:moveTo>
                  <a:cubicBezTo>
                    <a:pt x="1391" y="1959"/>
                    <a:pt x="1403" y="1958"/>
                    <a:pt x="1415" y="1958"/>
                  </a:cubicBezTo>
                  <a:cubicBezTo>
                    <a:pt x="1415" y="1958"/>
                    <a:pt x="1415" y="1958"/>
                    <a:pt x="1415" y="1958"/>
                  </a:cubicBezTo>
                  <a:cubicBezTo>
                    <a:pt x="1424" y="1957"/>
                    <a:pt x="1433" y="1957"/>
                    <a:pt x="1442" y="1957"/>
                  </a:cubicBezTo>
                  <a:cubicBezTo>
                    <a:pt x="1442" y="1957"/>
                    <a:pt x="1442" y="1957"/>
                    <a:pt x="1442" y="1957"/>
                  </a:cubicBezTo>
                  <a:cubicBezTo>
                    <a:pt x="1442" y="1934"/>
                    <a:pt x="1442" y="1934"/>
                    <a:pt x="1442" y="1934"/>
                  </a:cubicBezTo>
                  <a:cubicBezTo>
                    <a:pt x="1421" y="1934"/>
                    <a:pt x="1401" y="1935"/>
                    <a:pt x="1380" y="1935"/>
                  </a:cubicBezTo>
                  <a:cubicBezTo>
                    <a:pt x="1380" y="1935"/>
                    <a:pt x="1380" y="1935"/>
                    <a:pt x="1380" y="1935"/>
                  </a:cubicBezTo>
                  <a:cubicBezTo>
                    <a:pt x="1380" y="1960"/>
                    <a:pt x="1380" y="1960"/>
                    <a:pt x="1380" y="1960"/>
                  </a:cubicBezTo>
                  <a:close/>
                  <a:moveTo>
                    <a:pt x="1932" y="1845"/>
                  </a:moveTo>
                  <a:cubicBezTo>
                    <a:pt x="1931" y="1845"/>
                    <a:pt x="1931" y="1845"/>
                    <a:pt x="1930" y="1845"/>
                  </a:cubicBezTo>
                  <a:cubicBezTo>
                    <a:pt x="1930" y="1845"/>
                    <a:pt x="1930" y="1845"/>
                    <a:pt x="1930" y="1845"/>
                  </a:cubicBezTo>
                  <a:cubicBezTo>
                    <a:pt x="1930" y="1844"/>
                    <a:pt x="1930" y="1844"/>
                    <a:pt x="1930" y="1843"/>
                  </a:cubicBezTo>
                  <a:cubicBezTo>
                    <a:pt x="1930" y="1843"/>
                    <a:pt x="1930" y="1843"/>
                    <a:pt x="1930" y="1843"/>
                  </a:cubicBezTo>
                  <a:cubicBezTo>
                    <a:pt x="1934" y="1829"/>
                    <a:pt x="1937" y="1812"/>
                    <a:pt x="1937" y="1793"/>
                  </a:cubicBezTo>
                  <a:cubicBezTo>
                    <a:pt x="1937" y="1793"/>
                    <a:pt x="1937" y="1793"/>
                    <a:pt x="1937" y="1793"/>
                  </a:cubicBezTo>
                  <a:cubicBezTo>
                    <a:pt x="1937" y="1788"/>
                    <a:pt x="1937" y="1783"/>
                    <a:pt x="1937" y="1778"/>
                  </a:cubicBezTo>
                  <a:cubicBezTo>
                    <a:pt x="1937" y="1778"/>
                    <a:pt x="1937" y="1778"/>
                    <a:pt x="1937" y="1778"/>
                  </a:cubicBezTo>
                  <a:cubicBezTo>
                    <a:pt x="1937" y="1778"/>
                    <a:pt x="1937" y="1778"/>
                    <a:pt x="1937" y="1777"/>
                  </a:cubicBezTo>
                  <a:cubicBezTo>
                    <a:pt x="1937" y="1777"/>
                    <a:pt x="1937" y="1777"/>
                    <a:pt x="1937" y="1777"/>
                  </a:cubicBezTo>
                  <a:cubicBezTo>
                    <a:pt x="1937" y="1777"/>
                    <a:pt x="1938" y="1777"/>
                    <a:pt x="1938" y="1777"/>
                  </a:cubicBezTo>
                  <a:cubicBezTo>
                    <a:pt x="1938" y="1777"/>
                    <a:pt x="1938" y="1777"/>
                    <a:pt x="1938" y="1777"/>
                  </a:cubicBezTo>
                  <a:cubicBezTo>
                    <a:pt x="1995" y="1777"/>
                    <a:pt x="1995" y="1777"/>
                    <a:pt x="1995" y="1777"/>
                  </a:cubicBezTo>
                  <a:cubicBezTo>
                    <a:pt x="1996" y="1777"/>
                    <a:pt x="1996" y="1777"/>
                    <a:pt x="1996" y="1777"/>
                  </a:cubicBezTo>
                  <a:cubicBezTo>
                    <a:pt x="1996" y="1777"/>
                    <a:pt x="1996" y="1777"/>
                    <a:pt x="1996" y="1777"/>
                  </a:cubicBezTo>
                  <a:cubicBezTo>
                    <a:pt x="1997" y="1778"/>
                    <a:pt x="1997" y="1778"/>
                    <a:pt x="1997" y="1778"/>
                  </a:cubicBezTo>
                  <a:cubicBezTo>
                    <a:pt x="1997" y="1778"/>
                    <a:pt x="1997" y="1778"/>
                    <a:pt x="1997" y="1778"/>
                  </a:cubicBezTo>
                  <a:cubicBezTo>
                    <a:pt x="1995" y="1801"/>
                    <a:pt x="1992" y="1824"/>
                    <a:pt x="1987" y="1844"/>
                  </a:cubicBezTo>
                  <a:cubicBezTo>
                    <a:pt x="1987" y="1844"/>
                    <a:pt x="1987" y="1844"/>
                    <a:pt x="1987" y="1844"/>
                  </a:cubicBezTo>
                  <a:cubicBezTo>
                    <a:pt x="1987" y="1845"/>
                    <a:pt x="1986" y="1845"/>
                    <a:pt x="1985" y="1845"/>
                  </a:cubicBezTo>
                  <a:cubicBezTo>
                    <a:pt x="1985" y="1845"/>
                    <a:pt x="1985" y="1845"/>
                    <a:pt x="1985" y="1845"/>
                  </a:cubicBezTo>
                  <a:cubicBezTo>
                    <a:pt x="1932" y="1845"/>
                    <a:pt x="1932" y="1845"/>
                    <a:pt x="1932" y="1845"/>
                  </a:cubicBezTo>
                  <a:close/>
                  <a:moveTo>
                    <a:pt x="1984" y="1842"/>
                  </a:moveTo>
                  <a:cubicBezTo>
                    <a:pt x="1989" y="1823"/>
                    <a:pt x="1992" y="1802"/>
                    <a:pt x="1994" y="1780"/>
                  </a:cubicBezTo>
                  <a:cubicBezTo>
                    <a:pt x="1994" y="1780"/>
                    <a:pt x="1994" y="1780"/>
                    <a:pt x="1994" y="1780"/>
                  </a:cubicBezTo>
                  <a:cubicBezTo>
                    <a:pt x="1940" y="1780"/>
                    <a:pt x="1940" y="1780"/>
                    <a:pt x="1940" y="1780"/>
                  </a:cubicBezTo>
                  <a:cubicBezTo>
                    <a:pt x="1940" y="1784"/>
                    <a:pt x="1940" y="1788"/>
                    <a:pt x="1940" y="1793"/>
                  </a:cubicBezTo>
                  <a:cubicBezTo>
                    <a:pt x="1940" y="1793"/>
                    <a:pt x="1940" y="1793"/>
                    <a:pt x="1940" y="1793"/>
                  </a:cubicBezTo>
                  <a:cubicBezTo>
                    <a:pt x="1940" y="1812"/>
                    <a:pt x="1938" y="1828"/>
                    <a:pt x="1934" y="1842"/>
                  </a:cubicBezTo>
                  <a:cubicBezTo>
                    <a:pt x="1934" y="1842"/>
                    <a:pt x="1934" y="1842"/>
                    <a:pt x="1934" y="1842"/>
                  </a:cubicBezTo>
                  <a:cubicBezTo>
                    <a:pt x="1984" y="1842"/>
                    <a:pt x="1984" y="1842"/>
                    <a:pt x="1984" y="1842"/>
                  </a:cubicBezTo>
                  <a:close/>
                  <a:moveTo>
                    <a:pt x="20" y="1845"/>
                  </a:moveTo>
                  <a:cubicBezTo>
                    <a:pt x="19" y="1845"/>
                    <a:pt x="18" y="1845"/>
                    <a:pt x="18" y="1844"/>
                  </a:cubicBezTo>
                  <a:cubicBezTo>
                    <a:pt x="18" y="1844"/>
                    <a:pt x="18" y="1844"/>
                    <a:pt x="18" y="1844"/>
                  </a:cubicBezTo>
                  <a:cubicBezTo>
                    <a:pt x="18" y="1837"/>
                    <a:pt x="18" y="1831"/>
                    <a:pt x="18" y="1824"/>
                  </a:cubicBezTo>
                  <a:cubicBezTo>
                    <a:pt x="18" y="1824"/>
                    <a:pt x="18" y="1824"/>
                    <a:pt x="18" y="1824"/>
                  </a:cubicBezTo>
                  <a:cubicBezTo>
                    <a:pt x="18" y="1809"/>
                    <a:pt x="19" y="1793"/>
                    <a:pt x="19" y="1778"/>
                  </a:cubicBezTo>
                  <a:cubicBezTo>
                    <a:pt x="19" y="1778"/>
                    <a:pt x="19" y="1778"/>
                    <a:pt x="19" y="1778"/>
                  </a:cubicBezTo>
                  <a:cubicBezTo>
                    <a:pt x="20" y="1777"/>
                    <a:pt x="20" y="1777"/>
                    <a:pt x="21" y="1777"/>
                  </a:cubicBezTo>
                  <a:cubicBezTo>
                    <a:pt x="21" y="1777"/>
                    <a:pt x="21" y="1777"/>
                    <a:pt x="21" y="1777"/>
                  </a:cubicBezTo>
                  <a:cubicBezTo>
                    <a:pt x="63" y="1777"/>
                    <a:pt x="63" y="1777"/>
                    <a:pt x="63" y="1777"/>
                  </a:cubicBezTo>
                  <a:cubicBezTo>
                    <a:pt x="64" y="1777"/>
                    <a:pt x="65" y="1777"/>
                    <a:pt x="65" y="1778"/>
                  </a:cubicBezTo>
                  <a:cubicBezTo>
                    <a:pt x="65" y="1778"/>
                    <a:pt x="65" y="1778"/>
                    <a:pt x="65" y="1778"/>
                  </a:cubicBezTo>
                  <a:cubicBezTo>
                    <a:pt x="67" y="1801"/>
                    <a:pt x="72" y="1824"/>
                    <a:pt x="80" y="1843"/>
                  </a:cubicBezTo>
                  <a:cubicBezTo>
                    <a:pt x="80" y="1843"/>
                    <a:pt x="80" y="1843"/>
                    <a:pt x="80" y="1843"/>
                  </a:cubicBezTo>
                  <a:cubicBezTo>
                    <a:pt x="80" y="1844"/>
                    <a:pt x="80" y="1844"/>
                    <a:pt x="80" y="1845"/>
                  </a:cubicBezTo>
                  <a:cubicBezTo>
                    <a:pt x="80" y="1845"/>
                    <a:pt x="80" y="1845"/>
                    <a:pt x="80" y="1845"/>
                  </a:cubicBezTo>
                  <a:cubicBezTo>
                    <a:pt x="79" y="1845"/>
                    <a:pt x="79" y="1845"/>
                    <a:pt x="78" y="1845"/>
                  </a:cubicBezTo>
                  <a:cubicBezTo>
                    <a:pt x="78" y="1845"/>
                    <a:pt x="78" y="1845"/>
                    <a:pt x="78" y="1845"/>
                  </a:cubicBezTo>
                  <a:cubicBezTo>
                    <a:pt x="20" y="1845"/>
                    <a:pt x="20" y="1845"/>
                    <a:pt x="20" y="1845"/>
                  </a:cubicBezTo>
                  <a:close/>
                  <a:moveTo>
                    <a:pt x="76" y="1842"/>
                  </a:moveTo>
                  <a:cubicBezTo>
                    <a:pt x="69" y="1823"/>
                    <a:pt x="65" y="1802"/>
                    <a:pt x="62" y="1780"/>
                  </a:cubicBezTo>
                  <a:cubicBezTo>
                    <a:pt x="62" y="1780"/>
                    <a:pt x="62" y="1780"/>
                    <a:pt x="62" y="1780"/>
                  </a:cubicBezTo>
                  <a:cubicBezTo>
                    <a:pt x="22" y="1780"/>
                    <a:pt x="22" y="1780"/>
                    <a:pt x="22" y="1780"/>
                  </a:cubicBezTo>
                  <a:cubicBezTo>
                    <a:pt x="21" y="1794"/>
                    <a:pt x="21" y="1809"/>
                    <a:pt x="21" y="1824"/>
                  </a:cubicBezTo>
                  <a:cubicBezTo>
                    <a:pt x="21" y="1824"/>
                    <a:pt x="21" y="1824"/>
                    <a:pt x="21" y="1824"/>
                  </a:cubicBezTo>
                  <a:cubicBezTo>
                    <a:pt x="21" y="1830"/>
                    <a:pt x="21" y="1836"/>
                    <a:pt x="21" y="1842"/>
                  </a:cubicBezTo>
                  <a:cubicBezTo>
                    <a:pt x="21" y="1842"/>
                    <a:pt x="21" y="1842"/>
                    <a:pt x="21" y="1842"/>
                  </a:cubicBezTo>
                  <a:cubicBezTo>
                    <a:pt x="76" y="1842"/>
                    <a:pt x="76" y="1842"/>
                    <a:pt x="76" y="1842"/>
                  </a:cubicBezTo>
                  <a:close/>
                  <a:moveTo>
                    <a:pt x="21" y="1780"/>
                  </a:moveTo>
                  <a:cubicBezTo>
                    <a:pt x="21" y="1778"/>
                    <a:pt x="21" y="1778"/>
                    <a:pt x="21" y="1778"/>
                  </a:cubicBezTo>
                  <a:cubicBezTo>
                    <a:pt x="21" y="1780"/>
                    <a:pt x="21" y="1780"/>
                    <a:pt x="21" y="1780"/>
                  </a:cubicBezTo>
                  <a:close/>
                  <a:moveTo>
                    <a:pt x="1936" y="1642"/>
                  </a:moveTo>
                  <a:cubicBezTo>
                    <a:pt x="1936" y="1642"/>
                    <a:pt x="1935" y="1642"/>
                    <a:pt x="1935" y="1641"/>
                  </a:cubicBezTo>
                  <a:cubicBezTo>
                    <a:pt x="1935" y="1641"/>
                    <a:pt x="1935" y="1641"/>
                    <a:pt x="1935" y="1641"/>
                  </a:cubicBezTo>
                  <a:cubicBezTo>
                    <a:pt x="1935" y="1641"/>
                    <a:pt x="1935" y="1641"/>
                    <a:pt x="1935" y="1640"/>
                  </a:cubicBezTo>
                  <a:cubicBezTo>
                    <a:pt x="1935" y="1640"/>
                    <a:pt x="1935" y="1640"/>
                    <a:pt x="1935" y="1640"/>
                  </a:cubicBezTo>
                  <a:cubicBezTo>
                    <a:pt x="1937" y="1619"/>
                    <a:pt x="1940" y="1597"/>
                    <a:pt x="1943" y="1575"/>
                  </a:cubicBezTo>
                  <a:cubicBezTo>
                    <a:pt x="1943" y="1575"/>
                    <a:pt x="1943" y="1575"/>
                    <a:pt x="1943" y="1575"/>
                  </a:cubicBezTo>
                  <a:cubicBezTo>
                    <a:pt x="1943" y="1574"/>
                    <a:pt x="1944" y="1573"/>
                    <a:pt x="1944" y="1573"/>
                  </a:cubicBezTo>
                  <a:cubicBezTo>
                    <a:pt x="1944" y="1573"/>
                    <a:pt x="1944" y="1573"/>
                    <a:pt x="1944" y="1573"/>
                  </a:cubicBezTo>
                  <a:cubicBezTo>
                    <a:pt x="1992" y="1573"/>
                    <a:pt x="1992" y="1573"/>
                    <a:pt x="1992" y="1573"/>
                  </a:cubicBezTo>
                  <a:cubicBezTo>
                    <a:pt x="1992" y="1573"/>
                    <a:pt x="1993" y="1574"/>
                    <a:pt x="1993" y="1575"/>
                  </a:cubicBezTo>
                  <a:cubicBezTo>
                    <a:pt x="1993" y="1575"/>
                    <a:pt x="1993" y="1575"/>
                    <a:pt x="1993" y="1575"/>
                  </a:cubicBezTo>
                  <a:cubicBezTo>
                    <a:pt x="1995" y="1596"/>
                    <a:pt x="1996" y="1618"/>
                    <a:pt x="1997" y="1640"/>
                  </a:cubicBezTo>
                  <a:cubicBezTo>
                    <a:pt x="1997" y="1640"/>
                    <a:pt x="1997" y="1640"/>
                    <a:pt x="1997" y="1640"/>
                  </a:cubicBezTo>
                  <a:cubicBezTo>
                    <a:pt x="1996" y="1640"/>
                    <a:pt x="1996" y="1640"/>
                    <a:pt x="1996" y="1640"/>
                  </a:cubicBezTo>
                  <a:cubicBezTo>
                    <a:pt x="1996" y="1639"/>
                    <a:pt x="1996" y="1639"/>
                    <a:pt x="1996" y="1639"/>
                  </a:cubicBezTo>
                  <a:cubicBezTo>
                    <a:pt x="1996" y="1640"/>
                    <a:pt x="1996" y="1640"/>
                    <a:pt x="1996" y="1640"/>
                  </a:cubicBezTo>
                  <a:cubicBezTo>
                    <a:pt x="1997" y="1640"/>
                    <a:pt x="1997" y="1640"/>
                    <a:pt x="1997" y="1640"/>
                  </a:cubicBezTo>
                  <a:cubicBezTo>
                    <a:pt x="1997" y="1641"/>
                    <a:pt x="1997" y="1641"/>
                    <a:pt x="1997" y="1641"/>
                  </a:cubicBezTo>
                  <a:cubicBezTo>
                    <a:pt x="1997" y="1641"/>
                    <a:pt x="1997" y="1641"/>
                    <a:pt x="1997" y="1641"/>
                  </a:cubicBezTo>
                  <a:cubicBezTo>
                    <a:pt x="1997" y="1642"/>
                    <a:pt x="1996" y="1642"/>
                    <a:pt x="1996" y="1642"/>
                  </a:cubicBezTo>
                  <a:cubicBezTo>
                    <a:pt x="1996" y="1642"/>
                    <a:pt x="1996" y="1642"/>
                    <a:pt x="1996" y="1642"/>
                  </a:cubicBezTo>
                  <a:cubicBezTo>
                    <a:pt x="1936" y="1642"/>
                    <a:pt x="1936" y="1642"/>
                    <a:pt x="1936" y="1642"/>
                  </a:cubicBezTo>
                  <a:close/>
                  <a:moveTo>
                    <a:pt x="1994" y="1639"/>
                  </a:moveTo>
                  <a:cubicBezTo>
                    <a:pt x="1993" y="1618"/>
                    <a:pt x="1992" y="1597"/>
                    <a:pt x="1990" y="1576"/>
                  </a:cubicBezTo>
                  <a:cubicBezTo>
                    <a:pt x="1990" y="1576"/>
                    <a:pt x="1990" y="1576"/>
                    <a:pt x="1990" y="1576"/>
                  </a:cubicBezTo>
                  <a:cubicBezTo>
                    <a:pt x="1946" y="1576"/>
                    <a:pt x="1946" y="1576"/>
                    <a:pt x="1946" y="1576"/>
                  </a:cubicBezTo>
                  <a:cubicBezTo>
                    <a:pt x="1943" y="1598"/>
                    <a:pt x="1940" y="1618"/>
                    <a:pt x="1938" y="1639"/>
                  </a:cubicBezTo>
                  <a:cubicBezTo>
                    <a:pt x="1938" y="1639"/>
                    <a:pt x="1938" y="1639"/>
                    <a:pt x="1938" y="1639"/>
                  </a:cubicBezTo>
                  <a:cubicBezTo>
                    <a:pt x="1994" y="1639"/>
                    <a:pt x="1994" y="1639"/>
                    <a:pt x="1994" y="1639"/>
                  </a:cubicBezTo>
                  <a:close/>
                  <a:moveTo>
                    <a:pt x="24" y="1642"/>
                  </a:moveTo>
                  <a:cubicBezTo>
                    <a:pt x="23" y="1642"/>
                    <a:pt x="22" y="1641"/>
                    <a:pt x="22" y="1641"/>
                  </a:cubicBezTo>
                  <a:cubicBezTo>
                    <a:pt x="22" y="1641"/>
                    <a:pt x="22" y="1641"/>
                    <a:pt x="22" y="1641"/>
                  </a:cubicBezTo>
                  <a:cubicBezTo>
                    <a:pt x="21" y="1619"/>
                    <a:pt x="18" y="1597"/>
                    <a:pt x="16" y="1575"/>
                  </a:cubicBezTo>
                  <a:cubicBezTo>
                    <a:pt x="16" y="1575"/>
                    <a:pt x="16" y="1575"/>
                    <a:pt x="16" y="1575"/>
                  </a:cubicBezTo>
                  <a:cubicBezTo>
                    <a:pt x="16" y="1575"/>
                    <a:pt x="16" y="1574"/>
                    <a:pt x="16" y="1574"/>
                  </a:cubicBezTo>
                  <a:cubicBezTo>
                    <a:pt x="16" y="1574"/>
                    <a:pt x="16" y="1574"/>
                    <a:pt x="16" y="1574"/>
                  </a:cubicBezTo>
                  <a:cubicBezTo>
                    <a:pt x="16" y="1574"/>
                    <a:pt x="17" y="1573"/>
                    <a:pt x="17" y="1573"/>
                  </a:cubicBezTo>
                  <a:cubicBezTo>
                    <a:pt x="17" y="1573"/>
                    <a:pt x="17" y="1573"/>
                    <a:pt x="17" y="1573"/>
                  </a:cubicBezTo>
                  <a:cubicBezTo>
                    <a:pt x="68" y="1573"/>
                    <a:pt x="68" y="1573"/>
                    <a:pt x="68" y="1573"/>
                  </a:cubicBezTo>
                  <a:cubicBezTo>
                    <a:pt x="69" y="1573"/>
                    <a:pt x="69" y="1574"/>
                    <a:pt x="69" y="1574"/>
                  </a:cubicBezTo>
                  <a:cubicBezTo>
                    <a:pt x="69" y="1574"/>
                    <a:pt x="69" y="1574"/>
                    <a:pt x="69" y="1574"/>
                  </a:cubicBezTo>
                  <a:cubicBezTo>
                    <a:pt x="70" y="1574"/>
                    <a:pt x="70" y="1575"/>
                    <a:pt x="70" y="1575"/>
                  </a:cubicBezTo>
                  <a:cubicBezTo>
                    <a:pt x="70" y="1575"/>
                    <a:pt x="70" y="1575"/>
                    <a:pt x="70" y="1575"/>
                  </a:cubicBezTo>
                  <a:cubicBezTo>
                    <a:pt x="67" y="1597"/>
                    <a:pt x="65" y="1619"/>
                    <a:pt x="63" y="1641"/>
                  </a:cubicBezTo>
                  <a:cubicBezTo>
                    <a:pt x="63" y="1641"/>
                    <a:pt x="63" y="1641"/>
                    <a:pt x="63" y="1641"/>
                  </a:cubicBezTo>
                  <a:cubicBezTo>
                    <a:pt x="63" y="1641"/>
                    <a:pt x="63" y="1642"/>
                    <a:pt x="62" y="1642"/>
                  </a:cubicBezTo>
                  <a:cubicBezTo>
                    <a:pt x="62" y="1642"/>
                    <a:pt x="62" y="1642"/>
                    <a:pt x="62" y="1642"/>
                  </a:cubicBezTo>
                  <a:cubicBezTo>
                    <a:pt x="24" y="1642"/>
                    <a:pt x="24" y="1642"/>
                    <a:pt x="24" y="1642"/>
                  </a:cubicBezTo>
                  <a:close/>
                  <a:moveTo>
                    <a:pt x="60" y="1639"/>
                  </a:moveTo>
                  <a:cubicBezTo>
                    <a:pt x="62" y="1618"/>
                    <a:pt x="64" y="1597"/>
                    <a:pt x="67" y="1576"/>
                  </a:cubicBezTo>
                  <a:cubicBezTo>
                    <a:pt x="67" y="1576"/>
                    <a:pt x="67" y="1576"/>
                    <a:pt x="67" y="1576"/>
                  </a:cubicBezTo>
                  <a:cubicBezTo>
                    <a:pt x="19" y="1576"/>
                    <a:pt x="19" y="1576"/>
                    <a:pt x="19" y="1576"/>
                  </a:cubicBezTo>
                  <a:cubicBezTo>
                    <a:pt x="21" y="1597"/>
                    <a:pt x="24" y="1618"/>
                    <a:pt x="25" y="1639"/>
                  </a:cubicBezTo>
                  <a:cubicBezTo>
                    <a:pt x="25" y="1639"/>
                    <a:pt x="25" y="1639"/>
                    <a:pt x="25" y="1639"/>
                  </a:cubicBezTo>
                  <a:cubicBezTo>
                    <a:pt x="60" y="1639"/>
                    <a:pt x="60" y="1639"/>
                    <a:pt x="60" y="1639"/>
                  </a:cubicBezTo>
                  <a:close/>
                  <a:moveTo>
                    <a:pt x="17" y="1576"/>
                  </a:moveTo>
                  <a:cubicBezTo>
                    <a:pt x="17" y="1575"/>
                    <a:pt x="17" y="1575"/>
                    <a:pt x="17" y="1575"/>
                  </a:cubicBezTo>
                  <a:cubicBezTo>
                    <a:pt x="17" y="1576"/>
                    <a:pt x="17" y="1576"/>
                    <a:pt x="17" y="1576"/>
                  </a:cubicBezTo>
                  <a:close/>
                  <a:moveTo>
                    <a:pt x="1950" y="1439"/>
                  </a:moveTo>
                  <a:cubicBezTo>
                    <a:pt x="1949" y="1439"/>
                    <a:pt x="1949" y="1439"/>
                    <a:pt x="1949" y="1438"/>
                  </a:cubicBezTo>
                  <a:cubicBezTo>
                    <a:pt x="1949" y="1438"/>
                    <a:pt x="1949" y="1438"/>
                    <a:pt x="1949" y="1438"/>
                  </a:cubicBezTo>
                  <a:cubicBezTo>
                    <a:pt x="1949" y="1438"/>
                    <a:pt x="1948" y="1438"/>
                    <a:pt x="1948" y="1437"/>
                  </a:cubicBezTo>
                  <a:cubicBezTo>
                    <a:pt x="1948" y="1437"/>
                    <a:pt x="1948" y="1437"/>
                    <a:pt x="1948" y="1437"/>
                  </a:cubicBezTo>
                  <a:cubicBezTo>
                    <a:pt x="1949" y="1426"/>
                    <a:pt x="1949" y="1416"/>
                    <a:pt x="1949" y="1405"/>
                  </a:cubicBezTo>
                  <a:cubicBezTo>
                    <a:pt x="1949" y="1405"/>
                    <a:pt x="1949" y="1405"/>
                    <a:pt x="1949" y="1405"/>
                  </a:cubicBezTo>
                  <a:cubicBezTo>
                    <a:pt x="1949" y="1394"/>
                    <a:pt x="1949" y="1383"/>
                    <a:pt x="1948" y="1372"/>
                  </a:cubicBezTo>
                  <a:cubicBezTo>
                    <a:pt x="1948" y="1372"/>
                    <a:pt x="1948" y="1372"/>
                    <a:pt x="1948" y="1372"/>
                  </a:cubicBezTo>
                  <a:cubicBezTo>
                    <a:pt x="1948" y="1371"/>
                    <a:pt x="1949" y="1371"/>
                    <a:pt x="1949" y="1371"/>
                  </a:cubicBezTo>
                  <a:cubicBezTo>
                    <a:pt x="1949" y="1371"/>
                    <a:pt x="1949" y="1371"/>
                    <a:pt x="1949" y="1371"/>
                  </a:cubicBezTo>
                  <a:cubicBezTo>
                    <a:pt x="1949" y="1370"/>
                    <a:pt x="1949" y="1370"/>
                    <a:pt x="1950" y="1370"/>
                  </a:cubicBezTo>
                  <a:cubicBezTo>
                    <a:pt x="1950" y="1370"/>
                    <a:pt x="1950" y="1370"/>
                    <a:pt x="1950" y="1370"/>
                  </a:cubicBezTo>
                  <a:cubicBezTo>
                    <a:pt x="1984" y="1370"/>
                    <a:pt x="1984" y="1370"/>
                    <a:pt x="1984" y="1370"/>
                  </a:cubicBezTo>
                  <a:cubicBezTo>
                    <a:pt x="1985" y="1370"/>
                    <a:pt x="1985" y="1370"/>
                    <a:pt x="1985" y="1371"/>
                  </a:cubicBezTo>
                  <a:cubicBezTo>
                    <a:pt x="1985" y="1371"/>
                    <a:pt x="1985" y="1371"/>
                    <a:pt x="1985" y="1371"/>
                  </a:cubicBezTo>
                  <a:cubicBezTo>
                    <a:pt x="1986" y="1371"/>
                    <a:pt x="1986" y="1371"/>
                    <a:pt x="1986" y="1372"/>
                  </a:cubicBezTo>
                  <a:cubicBezTo>
                    <a:pt x="1986" y="1372"/>
                    <a:pt x="1986" y="1372"/>
                    <a:pt x="1986" y="1372"/>
                  </a:cubicBezTo>
                  <a:cubicBezTo>
                    <a:pt x="1985" y="1389"/>
                    <a:pt x="1985" y="1407"/>
                    <a:pt x="1985" y="1425"/>
                  </a:cubicBezTo>
                  <a:cubicBezTo>
                    <a:pt x="1985" y="1425"/>
                    <a:pt x="1985" y="1425"/>
                    <a:pt x="1985" y="1425"/>
                  </a:cubicBezTo>
                  <a:cubicBezTo>
                    <a:pt x="1985" y="1425"/>
                    <a:pt x="1985" y="1426"/>
                    <a:pt x="1985" y="1426"/>
                  </a:cubicBezTo>
                  <a:cubicBezTo>
                    <a:pt x="1985" y="1426"/>
                    <a:pt x="1985" y="1426"/>
                    <a:pt x="1985" y="1426"/>
                  </a:cubicBezTo>
                  <a:cubicBezTo>
                    <a:pt x="1985" y="1430"/>
                    <a:pt x="1985" y="1433"/>
                    <a:pt x="1985" y="1437"/>
                  </a:cubicBezTo>
                  <a:cubicBezTo>
                    <a:pt x="1985" y="1437"/>
                    <a:pt x="1985" y="1437"/>
                    <a:pt x="1985" y="1437"/>
                  </a:cubicBezTo>
                  <a:cubicBezTo>
                    <a:pt x="1985" y="1438"/>
                    <a:pt x="1985" y="1438"/>
                    <a:pt x="1984" y="1438"/>
                  </a:cubicBezTo>
                  <a:cubicBezTo>
                    <a:pt x="1984" y="1438"/>
                    <a:pt x="1984" y="1438"/>
                    <a:pt x="1984" y="1438"/>
                  </a:cubicBezTo>
                  <a:cubicBezTo>
                    <a:pt x="1984" y="1439"/>
                    <a:pt x="1984" y="1439"/>
                    <a:pt x="1983" y="1439"/>
                  </a:cubicBezTo>
                  <a:cubicBezTo>
                    <a:pt x="1983" y="1439"/>
                    <a:pt x="1983" y="1439"/>
                    <a:pt x="1983" y="1439"/>
                  </a:cubicBezTo>
                  <a:cubicBezTo>
                    <a:pt x="1950" y="1439"/>
                    <a:pt x="1950" y="1439"/>
                    <a:pt x="1950" y="1439"/>
                  </a:cubicBezTo>
                  <a:close/>
                  <a:moveTo>
                    <a:pt x="1982" y="1436"/>
                  </a:moveTo>
                  <a:cubicBezTo>
                    <a:pt x="1982" y="1432"/>
                    <a:pt x="1982" y="1429"/>
                    <a:pt x="1982" y="1426"/>
                  </a:cubicBezTo>
                  <a:cubicBezTo>
                    <a:pt x="1982" y="1426"/>
                    <a:pt x="1982" y="1426"/>
                    <a:pt x="1982" y="1426"/>
                  </a:cubicBezTo>
                  <a:cubicBezTo>
                    <a:pt x="1982" y="1426"/>
                    <a:pt x="1982" y="1425"/>
                    <a:pt x="1982" y="1425"/>
                  </a:cubicBezTo>
                  <a:cubicBezTo>
                    <a:pt x="1982" y="1425"/>
                    <a:pt x="1982" y="1425"/>
                    <a:pt x="1982" y="1425"/>
                  </a:cubicBezTo>
                  <a:cubicBezTo>
                    <a:pt x="1982" y="1408"/>
                    <a:pt x="1982" y="1390"/>
                    <a:pt x="1983" y="1373"/>
                  </a:cubicBezTo>
                  <a:cubicBezTo>
                    <a:pt x="1983" y="1373"/>
                    <a:pt x="1983" y="1373"/>
                    <a:pt x="1983" y="1373"/>
                  </a:cubicBezTo>
                  <a:cubicBezTo>
                    <a:pt x="1951" y="1373"/>
                    <a:pt x="1951" y="1373"/>
                    <a:pt x="1951" y="1373"/>
                  </a:cubicBezTo>
                  <a:cubicBezTo>
                    <a:pt x="1952" y="1384"/>
                    <a:pt x="1952" y="1394"/>
                    <a:pt x="1952" y="1405"/>
                  </a:cubicBezTo>
                  <a:cubicBezTo>
                    <a:pt x="1952" y="1405"/>
                    <a:pt x="1952" y="1405"/>
                    <a:pt x="1952" y="1405"/>
                  </a:cubicBezTo>
                  <a:cubicBezTo>
                    <a:pt x="1952" y="1415"/>
                    <a:pt x="1952" y="1425"/>
                    <a:pt x="1951" y="1436"/>
                  </a:cubicBezTo>
                  <a:cubicBezTo>
                    <a:pt x="1951" y="1436"/>
                    <a:pt x="1951" y="1436"/>
                    <a:pt x="1951" y="1436"/>
                  </a:cubicBezTo>
                  <a:cubicBezTo>
                    <a:pt x="1982" y="1436"/>
                    <a:pt x="1982" y="1436"/>
                    <a:pt x="1982" y="1436"/>
                  </a:cubicBezTo>
                  <a:close/>
                  <a:moveTo>
                    <a:pt x="15" y="1439"/>
                  </a:moveTo>
                  <a:cubicBezTo>
                    <a:pt x="15" y="1439"/>
                    <a:pt x="14" y="1439"/>
                    <a:pt x="14" y="1438"/>
                  </a:cubicBezTo>
                  <a:cubicBezTo>
                    <a:pt x="14" y="1438"/>
                    <a:pt x="14" y="1438"/>
                    <a:pt x="14" y="1438"/>
                  </a:cubicBezTo>
                  <a:cubicBezTo>
                    <a:pt x="14" y="1438"/>
                    <a:pt x="14" y="1437"/>
                    <a:pt x="14" y="1437"/>
                  </a:cubicBezTo>
                  <a:cubicBezTo>
                    <a:pt x="14" y="1437"/>
                    <a:pt x="14" y="1437"/>
                    <a:pt x="14" y="1437"/>
                  </a:cubicBezTo>
                  <a:cubicBezTo>
                    <a:pt x="16" y="1415"/>
                    <a:pt x="18" y="1393"/>
                    <a:pt x="20" y="1372"/>
                  </a:cubicBezTo>
                  <a:cubicBezTo>
                    <a:pt x="20" y="1372"/>
                    <a:pt x="20" y="1372"/>
                    <a:pt x="20" y="1372"/>
                  </a:cubicBezTo>
                  <a:cubicBezTo>
                    <a:pt x="20" y="1371"/>
                    <a:pt x="21" y="1370"/>
                    <a:pt x="22" y="1370"/>
                  </a:cubicBezTo>
                  <a:cubicBezTo>
                    <a:pt x="22" y="1370"/>
                    <a:pt x="22" y="1370"/>
                    <a:pt x="22" y="1370"/>
                  </a:cubicBezTo>
                  <a:cubicBezTo>
                    <a:pt x="73" y="1370"/>
                    <a:pt x="73" y="1370"/>
                    <a:pt x="73" y="1370"/>
                  </a:cubicBezTo>
                  <a:cubicBezTo>
                    <a:pt x="74" y="1370"/>
                    <a:pt x="74" y="1371"/>
                    <a:pt x="74" y="1372"/>
                  </a:cubicBezTo>
                  <a:cubicBezTo>
                    <a:pt x="74" y="1372"/>
                    <a:pt x="74" y="1372"/>
                    <a:pt x="74" y="1372"/>
                  </a:cubicBezTo>
                  <a:cubicBezTo>
                    <a:pt x="75" y="1394"/>
                    <a:pt x="76" y="1415"/>
                    <a:pt x="76" y="1437"/>
                  </a:cubicBezTo>
                  <a:cubicBezTo>
                    <a:pt x="76" y="1437"/>
                    <a:pt x="76" y="1437"/>
                    <a:pt x="76" y="1437"/>
                  </a:cubicBezTo>
                  <a:cubicBezTo>
                    <a:pt x="76" y="1438"/>
                    <a:pt x="76" y="1438"/>
                    <a:pt x="76" y="1438"/>
                  </a:cubicBezTo>
                  <a:cubicBezTo>
                    <a:pt x="76" y="1438"/>
                    <a:pt x="76" y="1438"/>
                    <a:pt x="76" y="1438"/>
                  </a:cubicBezTo>
                  <a:cubicBezTo>
                    <a:pt x="75" y="1439"/>
                    <a:pt x="75" y="1439"/>
                    <a:pt x="75" y="1439"/>
                  </a:cubicBezTo>
                  <a:cubicBezTo>
                    <a:pt x="75" y="1439"/>
                    <a:pt x="75" y="1439"/>
                    <a:pt x="75" y="1439"/>
                  </a:cubicBezTo>
                  <a:cubicBezTo>
                    <a:pt x="15" y="1439"/>
                    <a:pt x="15" y="1439"/>
                    <a:pt x="15" y="1439"/>
                  </a:cubicBezTo>
                  <a:close/>
                  <a:moveTo>
                    <a:pt x="73" y="1436"/>
                  </a:moveTo>
                  <a:cubicBezTo>
                    <a:pt x="73" y="1415"/>
                    <a:pt x="72" y="1394"/>
                    <a:pt x="72" y="1373"/>
                  </a:cubicBezTo>
                  <a:cubicBezTo>
                    <a:pt x="72" y="1373"/>
                    <a:pt x="72" y="1373"/>
                    <a:pt x="72" y="1373"/>
                  </a:cubicBezTo>
                  <a:cubicBezTo>
                    <a:pt x="23" y="1373"/>
                    <a:pt x="23" y="1373"/>
                    <a:pt x="23" y="1373"/>
                  </a:cubicBezTo>
                  <a:cubicBezTo>
                    <a:pt x="21" y="1394"/>
                    <a:pt x="19" y="1414"/>
                    <a:pt x="17" y="1436"/>
                  </a:cubicBezTo>
                  <a:cubicBezTo>
                    <a:pt x="17" y="1436"/>
                    <a:pt x="17" y="1436"/>
                    <a:pt x="17" y="1436"/>
                  </a:cubicBezTo>
                  <a:cubicBezTo>
                    <a:pt x="73" y="1436"/>
                    <a:pt x="73" y="1436"/>
                    <a:pt x="73" y="1436"/>
                  </a:cubicBezTo>
                  <a:close/>
                  <a:moveTo>
                    <a:pt x="22" y="1373"/>
                  </a:moveTo>
                  <a:cubicBezTo>
                    <a:pt x="22" y="1372"/>
                    <a:pt x="22" y="1372"/>
                    <a:pt x="22" y="1372"/>
                  </a:cubicBezTo>
                  <a:cubicBezTo>
                    <a:pt x="22" y="1373"/>
                    <a:pt x="22" y="1373"/>
                    <a:pt x="22" y="1373"/>
                  </a:cubicBezTo>
                  <a:close/>
                  <a:moveTo>
                    <a:pt x="1944" y="1235"/>
                  </a:moveTo>
                  <a:cubicBezTo>
                    <a:pt x="1944" y="1234"/>
                    <a:pt x="1944" y="1234"/>
                    <a:pt x="1944" y="1234"/>
                  </a:cubicBezTo>
                  <a:cubicBezTo>
                    <a:pt x="1945" y="1234"/>
                    <a:pt x="1945" y="1234"/>
                    <a:pt x="1945" y="1234"/>
                  </a:cubicBezTo>
                  <a:cubicBezTo>
                    <a:pt x="1944" y="1234"/>
                    <a:pt x="1944" y="1234"/>
                    <a:pt x="1944" y="1234"/>
                  </a:cubicBezTo>
                  <a:cubicBezTo>
                    <a:pt x="1944" y="1235"/>
                    <a:pt x="1944" y="1235"/>
                    <a:pt x="1944" y="1235"/>
                  </a:cubicBezTo>
                  <a:cubicBezTo>
                    <a:pt x="1943" y="1235"/>
                    <a:pt x="1942" y="1235"/>
                    <a:pt x="1942" y="1234"/>
                  </a:cubicBezTo>
                  <a:cubicBezTo>
                    <a:pt x="1942" y="1234"/>
                    <a:pt x="1942" y="1234"/>
                    <a:pt x="1942" y="1234"/>
                  </a:cubicBezTo>
                  <a:cubicBezTo>
                    <a:pt x="1941" y="1220"/>
                    <a:pt x="1940" y="1206"/>
                    <a:pt x="1938" y="1193"/>
                  </a:cubicBezTo>
                  <a:cubicBezTo>
                    <a:pt x="1938" y="1193"/>
                    <a:pt x="1938" y="1193"/>
                    <a:pt x="1938" y="1193"/>
                  </a:cubicBezTo>
                  <a:cubicBezTo>
                    <a:pt x="1937" y="1185"/>
                    <a:pt x="1937" y="1177"/>
                    <a:pt x="1936" y="1169"/>
                  </a:cubicBezTo>
                  <a:cubicBezTo>
                    <a:pt x="1936" y="1169"/>
                    <a:pt x="1936" y="1169"/>
                    <a:pt x="1936" y="1169"/>
                  </a:cubicBezTo>
                  <a:cubicBezTo>
                    <a:pt x="1936" y="1168"/>
                    <a:pt x="1936" y="1168"/>
                    <a:pt x="1936" y="1167"/>
                  </a:cubicBezTo>
                  <a:cubicBezTo>
                    <a:pt x="1936" y="1167"/>
                    <a:pt x="1936" y="1167"/>
                    <a:pt x="1936" y="1167"/>
                  </a:cubicBezTo>
                  <a:cubicBezTo>
                    <a:pt x="1936" y="1167"/>
                    <a:pt x="1937" y="1167"/>
                    <a:pt x="1937" y="1167"/>
                  </a:cubicBezTo>
                  <a:cubicBezTo>
                    <a:pt x="1937" y="1167"/>
                    <a:pt x="1937" y="1167"/>
                    <a:pt x="1937" y="1167"/>
                  </a:cubicBezTo>
                  <a:cubicBezTo>
                    <a:pt x="1992" y="1167"/>
                    <a:pt x="1992" y="1167"/>
                    <a:pt x="1992" y="1167"/>
                  </a:cubicBezTo>
                  <a:cubicBezTo>
                    <a:pt x="1993" y="1167"/>
                    <a:pt x="1993" y="1168"/>
                    <a:pt x="1993" y="1168"/>
                  </a:cubicBezTo>
                  <a:cubicBezTo>
                    <a:pt x="1993" y="1168"/>
                    <a:pt x="1993" y="1168"/>
                    <a:pt x="1993" y="1168"/>
                  </a:cubicBezTo>
                  <a:cubicBezTo>
                    <a:pt x="1993" y="1173"/>
                    <a:pt x="1993" y="1177"/>
                    <a:pt x="1993" y="1181"/>
                  </a:cubicBezTo>
                  <a:cubicBezTo>
                    <a:pt x="1993" y="1181"/>
                    <a:pt x="1993" y="1181"/>
                    <a:pt x="1993" y="1181"/>
                  </a:cubicBezTo>
                  <a:cubicBezTo>
                    <a:pt x="1993" y="1199"/>
                    <a:pt x="1993" y="1216"/>
                    <a:pt x="1992" y="1234"/>
                  </a:cubicBezTo>
                  <a:cubicBezTo>
                    <a:pt x="1992" y="1234"/>
                    <a:pt x="1992" y="1234"/>
                    <a:pt x="1992" y="1234"/>
                  </a:cubicBezTo>
                  <a:cubicBezTo>
                    <a:pt x="1992" y="1235"/>
                    <a:pt x="1992" y="1235"/>
                    <a:pt x="1991" y="1235"/>
                  </a:cubicBezTo>
                  <a:cubicBezTo>
                    <a:pt x="1991" y="1235"/>
                    <a:pt x="1991" y="1235"/>
                    <a:pt x="1991" y="1235"/>
                  </a:cubicBezTo>
                  <a:cubicBezTo>
                    <a:pt x="1944" y="1235"/>
                    <a:pt x="1944" y="1235"/>
                    <a:pt x="1944" y="1235"/>
                  </a:cubicBezTo>
                  <a:close/>
                  <a:moveTo>
                    <a:pt x="1989" y="1232"/>
                  </a:moveTo>
                  <a:cubicBezTo>
                    <a:pt x="1990" y="1215"/>
                    <a:pt x="1990" y="1198"/>
                    <a:pt x="1990" y="1181"/>
                  </a:cubicBezTo>
                  <a:cubicBezTo>
                    <a:pt x="1990" y="1181"/>
                    <a:pt x="1990" y="1181"/>
                    <a:pt x="1990" y="1181"/>
                  </a:cubicBezTo>
                  <a:cubicBezTo>
                    <a:pt x="1990" y="1177"/>
                    <a:pt x="1990" y="1174"/>
                    <a:pt x="1990" y="1170"/>
                  </a:cubicBezTo>
                  <a:cubicBezTo>
                    <a:pt x="1990" y="1170"/>
                    <a:pt x="1990" y="1170"/>
                    <a:pt x="1990" y="1170"/>
                  </a:cubicBezTo>
                  <a:cubicBezTo>
                    <a:pt x="1939" y="1170"/>
                    <a:pt x="1939" y="1170"/>
                    <a:pt x="1939" y="1170"/>
                  </a:cubicBezTo>
                  <a:cubicBezTo>
                    <a:pt x="1940" y="1177"/>
                    <a:pt x="1940" y="1185"/>
                    <a:pt x="1941" y="1192"/>
                  </a:cubicBezTo>
                  <a:cubicBezTo>
                    <a:pt x="1941" y="1192"/>
                    <a:pt x="1941" y="1192"/>
                    <a:pt x="1941" y="1192"/>
                  </a:cubicBezTo>
                  <a:cubicBezTo>
                    <a:pt x="1943" y="1206"/>
                    <a:pt x="1944" y="1219"/>
                    <a:pt x="1945" y="1232"/>
                  </a:cubicBezTo>
                  <a:cubicBezTo>
                    <a:pt x="1945" y="1232"/>
                    <a:pt x="1945" y="1232"/>
                    <a:pt x="1945" y="1232"/>
                  </a:cubicBezTo>
                  <a:cubicBezTo>
                    <a:pt x="1989" y="1232"/>
                    <a:pt x="1989" y="1232"/>
                    <a:pt x="1989" y="1232"/>
                  </a:cubicBezTo>
                  <a:close/>
                  <a:moveTo>
                    <a:pt x="31" y="1235"/>
                  </a:moveTo>
                  <a:cubicBezTo>
                    <a:pt x="30" y="1235"/>
                    <a:pt x="30" y="1235"/>
                    <a:pt x="30" y="1235"/>
                  </a:cubicBezTo>
                  <a:cubicBezTo>
                    <a:pt x="30" y="1235"/>
                    <a:pt x="30" y="1235"/>
                    <a:pt x="30" y="1235"/>
                  </a:cubicBezTo>
                  <a:cubicBezTo>
                    <a:pt x="29" y="1235"/>
                    <a:pt x="29" y="1234"/>
                    <a:pt x="29" y="1234"/>
                  </a:cubicBezTo>
                  <a:cubicBezTo>
                    <a:pt x="29" y="1234"/>
                    <a:pt x="29" y="1234"/>
                    <a:pt x="29" y="1234"/>
                  </a:cubicBezTo>
                  <a:cubicBezTo>
                    <a:pt x="30" y="1212"/>
                    <a:pt x="31" y="1190"/>
                    <a:pt x="31" y="1168"/>
                  </a:cubicBezTo>
                  <a:cubicBezTo>
                    <a:pt x="31" y="1168"/>
                    <a:pt x="31" y="1168"/>
                    <a:pt x="31" y="1168"/>
                  </a:cubicBezTo>
                  <a:cubicBezTo>
                    <a:pt x="31" y="1168"/>
                    <a:pt x="32" y="1167"/>
                    <a:pt x="33" y="1167"/>
                  </a:cubicBezTo>
                  <a:cubicBezTo>
                    <a:pt x="33" y="1167"/>
                    <a:pt x="33" y="1167"/>
                    <a:pt x="33" y="1167"/>
                  </a:cubicBezTo>
                  <a:cubicBezTo>
                    <a:pt x="81" y="1167"/>
                    <a:pt x="81" y="1167"/>
                    <a:pt x="81" y="1167"/>
                  </a:cubicBezTo>
                  <a:cubicBezTo>
                    <a:pt x="81" y="1168"/>
                    <a:pt x="81" y="1168"/>
                    <a:pt x="81" y="1168"/>
                  </a:cubicBezTo>
                  <a:cubicBezTo>
                    <a:pt x="81" y="1167"/>
                    <a:pt x="81" y="1167"/>
                    <a:pt x="81" y="1167"/>
                  </a:cubicBezTo>
                  <a:cubicBezTo>
                    <a:pt x="82" y="1167"/>
                    <a:pt x="82" y="1167"/>
                    <a:pt x="82" y="1167"/>
                  </a:cubicBezTo>
                  <a:cubicBezTo>
                    <a:pt x="82" y="1167"/>
                    <a:pt x="82" y="1167"/>
                    <a:pt x="82" y="1167"/>
                  </a:cubicBezTo>
                  <a:cubicBezTo>
                    <a:pt x="83" y="1168"/>
                    <a:pt x="83" y="1168"/>
                    <a:pt x="83" y="1169"/>
                  </a:cubicBezTo>
                  <a:cubicBezTo>
                    <a:pt x="83" y="1169"/>
                    <a:pt x="83" y="1169"/>
                    <a:pt x="83" y="1169"/>
                  </a:cubicBezTo>
                  <a:cubicBezTo>
                    <a:pt x="82" y="1180"/>
                    <a:pt x="81" y="1192"/>
                    <a:pt x="79" y="1204"/>
                  </a:cubicBezTo>
                  <a:cubicBezTo>
                    <a:pt x="79" y="1204"/>
                    <a:pt x="79" y="1204"/>
                    <a:pt x="79" y="1204"/>
                  </a:cubicBezTo>
                  <a:cubicBezTo>
                    <a:pt x="78" y="1214"/>
                    <a:pt x="77" y="1224"/>
                    <a:pt x="76" y="1234"/>
                  </a:cubicBezTo>
                  <a:cubicBezTo>
                    <a:pt x="76" y="1234"/>
                    <a:pt x="76" y="1234"/>
                    <a:pt x="76" y="1234"/>
                  </a:cubicBezTo>
                  <a:cubicBezTo>
                    <a:pt x="76" y="1235"/>
                    <a:pt x="76" y="1235"/>
                    <a:pt x="75" y="1235"/>
                  </a:cubicBezTo>
                  <a:cubicBezTo>
                    <a:pt x="75" y="1235"/>
                    <a:pt x="75" y="1235"/>
                    <a:pt x="75" y="1235"/>
                  </a:cubicBezTo>
                  <a:cubicBezTo>
                    <a:pt x="31" y="1235"/>
                    <a:pt x="31" y="1235"/>
                    <a:pt x="31" y="1235"/>
                  </a:cubicBezTo>
                  <a:close/>
                  <a:moveTo>
                    <a:pt x="73" y="1232"/>
                  </a:moveTo>
                  <a:cubicBezTo>
                    <a:pt x="74" y="1223"/>
                    <a:pt x="75" y="1213"/>
                    <a:pt x="76" y="1204"/>
                  </a:cubicBezTo>
                  <a:cubicBezTo>
                    <a:pt x="76" y="1204"/>
                    <a:pt x="76" y="1204"/>
                    <a:pt x="76" y="1204"/>
                  </a:cubicBezTo>
                  <a:cubicBezTo>
                    <a:pt x="78" y="1192"/>
                    <a:pt x="79" y="1181"/>
                    <a:pt x="80" y="1170"/>
                  </a:cubicBezTo>
                  <a:cubicBezTo>
                    <a:pt x="80" y="1170"/>
                    <a:pt x="80" y="1170"/>
                    <a:pt x="80" y="1170"/>
                  </a:cubicBezTo>
                  <a:cubicBezTo>
                    <a:pt x="34" y="1170"/>
                    <a:pt x="34" y="1170"/>
                    <a:pt x="34" y="1170"/>
                  </a:cubicBezTo>
                  <a:cubicBezTo>
                    <a:pt x="34" y="1190"/>
                    <a:pt x="33" y="1211"/>
                    <a:pt x="32" y="1232"/>
                  </a:cubicBezTo>
                  <a:cubicBezTo>
                    <a:pt x="32" y="1232"/>
                    <a:pt x="32" y="1232"/>
                    <a:pt x="32" y="1232"/>
                  </a:cubicBezTo>
                  <a:cubicBezTo>
                    <a:pt x="73" y="1232"/>
                    <a:pt x="73" y="1232"/>
                    <a:pt x="73" y="1232"/>
                  </a:cubicBezTo>
                  <a:close/>
                  <a:moveTo>
                    <a:pt x="1926" y="1032"/>
                  </a:moveTo>
                  <a:cubicBezTo>
                    <a:pt x="1925" y="1032"/>
                    <a:pt x="1924" y="1031"/>
                    <a:pt x="1924" y="1031"/>
                  </a:cubicBezTo>
                  <a:cubicBezTo>
                    <a:pt x="1924" y="1031"/>
                    <a:pt x="1924" y="1031"/>
                    <a:pt x="1924" y="1031"/>
                  </a:cubicBezTo>
                  <a:cubicBezTo>
                    <a:pt x="1923" y="1009"/>
                    <a:pt x="1922" y="987"/>
                    <a:pt x="1921" y="965"/>
                  </a:cubicBezTo>
                  <a:cubicBezTo>
                    <a:pt x="1921" y="965"/>
                    <a:pt x="1921" y="965"/>
                    <a:pt x="1921" y="965"/>
                  </a:cubicBezTo>
                  <a:cubicBezTo>
                    <a:pt x="1921" y="965"/>
                    <a:pt x="1921" y="964"/>
                    <a:pt x="1921" y="964"/>
                  </a:cubicBezTo>
                  <a:cubicBezTo>
                    <a:pt x="1921" y="964"/>
                    <a:pt x="1921" y="964"/>
                    <a:pt x="1921" y="964"/>
                  </a:cubicBezTo>
                  <a:cubicBezTo>
                    <a:pt x="1922" y="964"/>
                    <a:pt x="1922" y="964"/>
                    <a:pt x="1922" y="964"/>
                  </a:cubicBezTo>
                  <a:cubicBezTo>
                    <a:pt x="1922" y="964"/>
                    <a:pt x="1922" y="964"/>
                    <a:pt x="1922" y="964"/>
                  </a:cubicBezTo>
                  <a:cubicBezTo>
                    <a:pt x="1975" y="964"/>
                    <a:pt x="1975" y="964"/>
                    <a:pt x="1975" y="964"/>
                  </a:cubicBezTo>
                  <a:cubicBezTo>
                    <a:pt x="1976" y="964"/>
                    <a:pt x="1977" y="964"/>
                    <a:pt x="1977" y="965"/>
                  </a:cubicBezTo>
                  <a:cubicBezTo>
                    <a:pt x="1977" y="965"/>
                    <a:pt x="1977" y="965"/>
                    <a:pt x="1977" y="965"/>
                  </a:cubicBezTo>
                  <a:cubicBezTo>
                    <a:pt x="1978" y="987"/>
                    <a:pt x="1981" y="1008"/>
                    <a:pt x="1983" y="1030"/>
                  </a:cubicBezTo>
                  <a:cubicBezTo>
                    <a:pt x="1983" y="1030"/>
                    <a:pt x="1983" y="1030"/>
                    <a:pt x="1983" y="1030"/>
                  </a:cubicBezTo>
                  <a:cubicBezTo>
                    <a:pt x="1981" y="1031"/>
                    <a:pt x="1981" y="1031"/>
                    <a:pt x="1981" y="1031"/>
                  </a:cubicBezTo>
                  <a:cubicBezTo>
                    <a:pt x="1981" y="1029"/>
                    <a:pt x="1981" y="1029"/>
                    <a:pt x="1981" y="1029"/>
                  </a:cubicBezTo>
                  <a:cubicBezTo>
                    <a:pt x="1981" y="1031"/>
                    <a:pt x="1981" y="1031"/>
                    <a:pt x="1981" y="1031"/>
                  </a:cubicBezTo>
                  <a:cubicBezTo>
                    <a:pt x="1983" y="1030"/>
                    <a:pt x="1983" y="1030"/>
                    <a:pt x="1983" y="1030"/>
                  </a:cubicBezTo>
                  <a:cubicBezTo>
                    <a:pt x="1983" y="1031"/>
                    <a:pt x="1983" y="1031"/>
                    <a:pt x="1982" y="1032"/>
                  </a:cubicBezTo>
                  <a:cubicBezTo>
                    <a:pt x="1982" y="1032"/>
                    <a:pt x="1982" y="1032"/>
                    <a:pt x="1982" y="1032"/>
                  </a:cubicBezTo>
                  <a:cubicBezTo>
                    <a:pt x="1982" y="1032"/>
                    <a:pt x="1982" y="1032"/>
                    <a:pt x="1981" y="1032"/>
                  </a:cubicBezTo>
                  <a:cubicBezTo>
                    <a:pt x="1981" y="1032"/>
                    <a:pt x="1981" y="1032"/>
                    <a:pt x="1981" y="1032"/>
                  </a:cubicBezTo>
                  <a:cubicBezTo>
                    <a:pt x="1926" y="1032"/>
                    <a:pt x="1926" y="1032"/>
                    <a:pt x="1926" y="1032"/>
                  </a:cubicBezTo>
                  <a:close/>
                  <a:moveTo>
                    <a:pt x="1980" y="1029"/>
                  </a:moveTo>
                  <a:cubicBezTo>
                    <a:pt x="1978" y="1008"/>
                    <a:pt x="1975" y="987"/>
                    <a:pt x="1974" y="967"/>
                  </a:cubicBezTo>
                  <a:cubicBezTo>
                    <a:pt x="1974" y="967"/>
                    <a:pt x="1974" y="967"/>
                    <a:pt x="1974" y="967"/>
                  </a:cubicBezTo>
                  <a:cubicBezTo>
                    <a:pt x="1924" y="967"/>
                    <a:pt x="1924" y="967"/>
                    <a:pt x="1924" y="967"/>
                  </a:cubicBezTo>
                  <a:cubicBezTo>
                    <a:pt x="1925" y="987"/>
                    <a:pt x="1926" y="1008"/>
                    <a:pt x="1927" y="1029"/>
                  </a:cubicBezTo>
                  <a:cubicBezTo>
                    <a:pt x="1927" y="1029"/>
                    <a:pt x="1927" y="1029"/>
                    <a:pt x="1927" y="1029"/>
                  </a:cubicBezTo>
                  <a:cubicBezTo>
                    <a:pt x="1980" y="1029"/>
                    <a:pt x="1980" y="1029"/>
                    <a:pt x="1980" y="1029"/>
                  </a:cubicBezTo>
                  <a:close/>
                  <a:moveTo>
                    <a:pt x="31" y="1032"/>
                  </a:moveTo>
                  <a:cubicBezTo>
                    <a:pt x="30" y="1032"/>
                    <a:pt x="30" y="1031"/>
                    <a:pt x="30" y="1031"/>
                  </a:cubicBezTo>
                  <a:cubicBezTo>
                    <a:pt x="30" y="1031"/>
                    <a:pt x="30" y="1031"/>
                    <a:pt x="30" y="1031"/>
                  </a:cubicBezTo>
                  <a:cubicBezTo>
                    <a:pt x="29" y="1009"/>
                    <a:pt x="28" y="987"/>
                    <a:pt x="27" y="965"/>
                  </a:cubicBezTo>
                  <a:cubicBezTo>
                    <a:pt x="27" y="965"/>
                    <a:pt x="27" y="965"/>
                    <a:pt x="27" y="965"/>
                  </a:cubicBezTo>
                  <a:cubicBezTo>
                    <a:pt x="27" y="965"/>
                    <a:pt x="27" y="964"/>
                    <a:pt x="27" y="964"/>
                  </a:cubicBezTo>
                  <a:cubicBezTo>
                    <a:pt x="27" y="964"/>
                    <a:pt x="27" y="964"/>
                    <a:pt x="27" y="964"/>
                  </a:cubicBezTo>
                  <a:cubicBezTo>
                    <a:pt x="27" y="964"/>
                    <a:pt x="28" y="964"/>
                    <a:pt x="28" y="964"/>
                  </a:cubicBezTo>
                  <a:cubicBezTo>
                    <a:pt x="28" y="964"/>
                    <a:pt x="28" y="964"/>
                    <a:pt x="28" y="964"/>
                  </a:cubicBezTo>
                  <a:cubicBezTo>
                    <a:pt x="74" y="964"/>
                    <a:pt x="74" y="964"/>
                    <a:pt x="74" y="964"/>
                  </a:cubicBezTo>
                  <a:cubicBezTo>
                    <a:pt x="74" y="964"/>
                    <a:pt x="75" y="964"/>
                    <a:pt x="75" y="965"/>
                  </a:cubicBezTo>
                  <a:cubicBezTo>
                    <a:pt x="75" y="965"/>
                    <a:pt x="75" y="965"/>
                    <a:pt x="75" y="965"/>
                  </a:cubicBezTo>
                  <a:cubicBezTo>
                    <a:pt x="77" y="987"/>
                    <a:pt x="80" y="1009"/>
                    <a:pt x="81" y="1031"/>
                  </a:cubicBezTo>
                  <a:cubicBezTo>
                    <a:pt x="81" y="1031"/>
                    <a:pt x="81" y="1031"/>
                    <a:pt x="81" y="1031"/>
                  </a:cubicBezTo>
                  <a:cubicBezTo>
                    <a:pt x="81" y="1031"/>
                    <a:pt x="81" y="1031"/>
                    <a:pt x="81" y="1032"/>
                  </a:cubicBezTo>
                  <a:cubicBezTo>
                    <a:pt x="81" y="1032"/>
                    <a:pt x="81" y="1032"/>
                    <a:pt x="81" y="1032"/>
                  </a:cubicBezTo>
                  <a:cubicBezTo>
                    <a:pt x="81" y="1032"/>
                    <a:pt x="80" y="1032"/>
                    <a:pt x="80" y="1032"/>
                  </a:cubicBezTo>
                  <a:cubicBezTo>
                    <a:pt x="80" y="1032"/>
                    <a:pt x="80" y="1032"/>
                    <a:pt x="80" y="1032"/>
                  </a:cubicBezTo>
                  <a:cubicBezTo>
                    <a:pt x="31" y="1032"/>
                    <a:pt x="31" y="1032"/>
                    <a:pt x="31" y="1032"/>
                  </a:cubicBezTo>
                  <a:close/>
                  <a:moveTo>
                    <a:pt x="78" y="1029"/>
                  </a:moveTo>
                  <a:cubicBezTo>
                    <a:pt x="77" y="1008"/>
                    <a:pt x="75" y="988"/>
                    <a:pt x="72" y="967"/>
                  </a:cubicBezTo>
                  <a:cubicBezTo>
                    <a:pt x="72" y="967"/>
                    <a:pt x="72" y="967"/>
                    <a:pt x="72" y="967"/>
                  </a:cubicBezTo>
                  <a:cubicBezTo>
                    <a:pt x="30" y="967"/>
                    <a:pt x="30" y="967"/>
                    <a:pt x="30" y="967"/>
                  </a:cubicBezTo>
                  <a:cubicBezTo>
                    <a:pt x="31" y="987"/>
                    <a:pt x="32" y="1008"/>
                    <a:pt x="33" y="1029"/>
                  </a:cubicBezTo>
                  <a:cubicBezTo>
                    <a:pt x="33" y="1029"/>
                    <a:pt x="33" y="1029"/>
                    <a:pt x="33" y="1029"/>
                  </a:cubicBezTo>
                  <a:cubicBezTo>
                    <a:pt x="78" y="1029"/>
                    <a:pt x="78" y="1029"/>
                    <a:pt x="78" y="1029"/>
                  </a:cubicBezTo>
                  <a:close/>
                  <a:moveTo>
                    <a:pt x="28" y="967"/>
                  </a:moveTo>
                  <a:cubicBezTo>
                    <a:pt x="28" y="965"/>
                    <a:pt x="28" y="965"/>
                    <a:pt x="28" y="965"/>
                  </a:cubicBezTo>
                  <a:cubicBezTo>
                    <a:pt x="28" y="967"/>
                    <a:pt x="28" y="967"/>
                    <a:pt x="28" y="967"/>
                  </a:cubicBezTo>
                  <a:close/>
                  <a:moveTo>
                    <a:pt x="1921" y="829"/>
                  </a:moveTo>
                  <a:cubicBezTo>
                    <a:pt x="1920" y="829"/>
                    <a:pt x="1920" y="829"/>
                    <a:pt x="1920" y="828"/>
                  </a:cubicBezTo>
                  <a:cubicBezTo>
                    <a:pt x="1920" y="828"/>
                    <a:pt x="1920" y="828"/>
                    <a:pt x="1920" y="828"/>
                  </a:cubicBezTo>
                  <a:cubicBezTo>
                    <a:pt x="1920" y="828"/>
                    <a:pt x="1919" y="828"/>
                    <a:pt x="1919" y="827"/>
                  </a:cubicBezTo>
                  <a:cubicBezTo>
                    <a:pt x="1919" y="827"/>
                    <a:pt x="1919" y="827"/>
                    <a:pt x="1919" y="827"/>
                  </a:cubicBezTo>
                  <a:cubicBezTo>
                    <a:pt x="1920" y="806"/>
                    <a:pt x="1920" y="784"/>
                    <a:pt x="1921" y="762"/>
                  </a:cubicBezTo>
                  <a:cubicBezTo>
                    <a:pt x="1921" y="762"/>
                    <a:pt x="1921" y="762"/>
                    <a:pt x="1921" y="762"/>
                  </a:cubicBezTo>
                  <a:cubicBezTo>
                    <a:pt x="1921" y="761"/>
                    <a:pt x="1922" y="760"/>
                    <a:pt x="1923" y="760"/>
                  </a:cubicBezTo>
                  <a:cubicBezTo>
                    <a:pt x="1923" y="760"/>
                    <a:pt x="1923" y="760"/>
                    <a:pt x="1923" y="760"/>
                  </a:cubicBezTo>
                  <a:cubicBezTo>
                    <a:pt x="1977" y="760"/>
                    <a:pt x="1977" y="760"/>
                    <a:pt x="1977" y="760"/>
                  </a:cubicBezTo>
                  <a:cubicBezTo>
                    <a:pt x="1978" y="760"/>
                    <a:pt x="1978" y="761"/>
                    <a:pt x="1978" y="761"/>
                  </a:cubicBezTo>
                  <a:cubicBezTo>
                    <a:pt x="1978" y="761"/>
                    <a:pt x="1978" y="761"/>
                    <a:pt x="1978" y="761"/>
                  </a:cubicBezTo>
                  <a:cubicBezTo>
                    <a:pt x="1979" y="761"/>
                    <a:pt x="1979" y="762"/>
                    <a:pt x="1979" y="762"/>
                  </a:cubicBezTo>
                  <a:cubicBezTo>
                    <a:pt x="1979" y="762"/>
                    <a:pt x="1979" y="762"/>
                    <a:pt x="1979" y="762"/>
                  </a:cubicBezTo>
                  <a:cubicBezTo>
                    <a:pt x="1978" y="765"/>
                    <a:pt x="1978" y="769"/>
                    <a:pt x="1978" y="772"/>
                  </a:cubicBezTo>
                  <a:cubicBezTo>
                    <a:pt x="1978" y="772"/>
                    <a:pt x="1978" y="772"/>
                    <a:pt x="1978" y="772"/>
                  </a:cubicBezTo>
                  <a:cubicBezTo>
                    <a:pt x="1975" y="791"/>
                    <a:pt x="1974" y="809"/>
                    <a:pt x="1973" y="827"/>
                  </a:cubicBezTo>
                  <a:cubicBezTo>
                    <a:pt x="1973" y="827"/>
                    <a:pt x="1973" y="827"/>
                    <a:pt x="1973" y="827"/>
                  </a:cubicBezTo>
                  <a:cubicBezTo>
                    <a:pt x="1973" y="828"/>
                    <a:pt x="1972" y="829"/>
                    <a:pt x="1971" y="829"/>
                  </a:cubicBezTo>
                  <a:cubicBezTo>
                    <a:pt x="1971" y="829"/>
                    <a:pt x="1971" y="829"/>
                    <a:pt x="1971" y="829"/>
                  </a:cubicBezTo>
                  <a:cubicBezTo>
                    <a:pt x="1921" y="829"/>
                    <a:pt x="1921" y="829"/>
                    <a:pt x="1921" y="829"/>
                  </a:cubicBezTo>
                  <a:close/>
                  <a:moveTo>
                    <a:pt x="1971" y="827"/>
                  </a:moveTo>
                  <a:cubicBezTo>
                    <a:pt x="1971" y="826"/>
                    <a:pt x="1971" y="826"/>
                    <a:pt x="1971" y="826"/>
                  </a:cubicBezTo>
                  <a:cubicBezTo>
                    <a:pt x="1971" y="827"/>
                    <a:pt x="1971" y="827"/>
                    <a:pt x="1971" y="827"/>
                  </a:cubicBezTo>
                  <a:close/>
                  <a:moveTo>
                    <a:pt x="1970" y="826"/>
                  </a:moveTo>
                  <a:cubicBezTo>
                    <a:pt x="1971" y="808"/>
                    <a:pt x="1972" y="790"/>
                    <a:pt x="1975" y="772"/>
                  </a:cubicBezTo>
                  <a:cubicBezTo>
                    <a:pt x="1975" y="772"/>
                    <a:pt x="1975" y="772"/>
                    <a:pt x="1975" y="772"/>
                  </a:cubicBezTo>
                  <a:cubicBezTo>
                    <a:pt x="1975" y="769"/>
                    <a:pt x="1975" y="766"/>
                    <a:pt x="1976" y="763"/>
                  </a:cubicBezTo>
                  <a:cubicBezTo>
                    <a:pt x="1976" y="763"/>
                    <a:pt x="1976" y="763"/>
                    <a:pt x="1976" y="763"/>
                  </a:cubicBezTo>
                  <a:cubicBezTo>
                    <a:pt x="1924" y="763"/>
                    <a:pt x="1924" y="763"/>
                    <a:pt x="1924" y="763"/>
                  </a:cubicBezTo>
                  <a:cubicBezTo>
                    <a:pt x="1923" y="784"/>
                    <a:pt x="1923" y="805"/>
                    <a:pt x="1922" y="826"/>
                  </a:cubicBezTo>
                  <a:cubicBezTo>
                    <a:pt x="1922" y="826"/>
                    <a:pt x="1922" y="826"/>
                    <a:pt x="1922" y="826"/>
                  </a:cubicBezTo>
                  <a:cubicBezTo>
                    <a:pt x="1970" y="826"/>
                    <a:pt x="1970" y="826"/>
                    <a:pt x="1970" y="826"/>
                  </a:cubicBezTo>
                  <a:close/>
                  <a:moveTo>
                    <a:pt x="17" y="829"/>
                  </a:moveTo>
                  <a:cubicBezTo>
                    <a:pt x="16" y="829"/>
                    <a:pt x="16" y="828"/>
                    <a:pt x="16" y="827"/>
                  </a:cubicBezTo>
                  <a:cubicBezTo>
                    <a:pt x="16" y="827"/>
                    <a:pt x="16" y="827"/>
                    <a:pt x="16" y="827"/>
                  </a:cubicBezTo>
                  <a:cubicBezTo>
                    <a:pt x="14" y="813"/>
                    <a:pt x="13" y="799"/>
                    <a:pt x="11" y="784"/>
                  </a:cubicBezTo>
                  <a:cubicBezTo>
                    <a:pt x="11" y="784"/>
                    <a:pt x="11" y="784"/>
                    <a:pt x="11" y="784"/>
                  </a:cubicBezTo>
                  <a:cubicBezTo>
                    <a:pt x="10" y="777"/>
                    <a:pt x="10" y="769"/>
                    <a:pt x="9" y="762"/>
                  </a:cubicBezTo>
                  <a:cubicBezTo>
                    <a:pt x="9" y="762"/>
                    <a:pt x="9" y="762"/>
                    <a:pt x="9" y="762"/>
                  </a:cubicBezTo>
                  <a:cubicBezTo>
                    <a:pt x="9" y="762"/>
                    <a:pt x="9" y="761"/>
                    <a:pt x="9" y="761"/>
                  </a:cubicBezTo>
                  <a:cubicBezTo>
                    <a:pt x="9" y="761"/>
                    <a:pt x="9" y="761"/>
                    <a:pt x="9" y="761"/>
                  </a:cubicBezTo>
                  <a:cubicBezTo>
                    <a:pt x="10" y="761"/>
                    <a:pt x="10" y="760"/>
                    <a:pt x="10" y="760"/>
                  </a:cubicBezTo>
                  <a:cubicBezTo>
                    <a:pt x="10" y="760"/>
                    <a:pt x="10" y="760"/>
                    <a:pt x="10" y="760"/>
                  </a:cubicBezTo>
                  <a:cubicBezTo>
                    <a:pt x="63" y="760"/>
                    <a:pt x="63" y="760"/>
                    <a:pt x="63" y="760"/>
                  </a:cubicBezTo>
                  <a:cubicBezTo>
                    <a:pt x="63" y="762"/>
                    <a:pt x="63" y="762"/>
                    <a:pt x="63" y="762"/>
                  </a:cubicBezTo>
                  <a:cubicBezTo>
                    <a:pt x="63" y="760"/>
                    <a:pt x="63" y="760"/>
                    <a:pt x="63" y="760"/>
                  </a:cubicBezTo>
                  <a:cubicBezTo>
                    <a:pt x="63" y="760"/>
                    <a:pt x="63" y="761"/>
                    <a:pt x="64" y="761"/>
                  </a:cubicBezTo>
                  <a:cubicBezTo>
                    <a:pt x="64" y="761"/>
                    <a:pt x="64" y="761"/>
                    <a:pt x="64" y="761"/>
                  </a:cubicBezTo>
                  <a:cubicBezTo>
                    <a:pt x="64" y="761"/>
                    <a:pt x="64" y="761"/>
                    <a:pt x="64" y="762"/>
                  </a:cubicBezTo>
                  <a:cubicBezTo>
                    <a:pt x="64" y="762"/>
                    <a:pt x="64" y="762"/>
                    <a:pt x="64" y="762"/>
                  </a:cubicBezTo>
                  <a:cubicBezTo>
                    <a:pt x="64" y="773"/>
                    <a:pt x="64" y="784"/>
                    <a:pt x="64" y="796"/>
                  </a:cubicBezTo>
                  <a:cubicBezTo>
                    <a:pt x="64" y="796"/>
                    <a:pt x="64" y="796"/>
                    <a:pt x="64" y="796"/>
                  </a:cubicBezTo>
                  <a:cubicBezTo>
                    <a:pt x="64" y="806"/>
                    <a:pt x="64" y="817"/>
                    <a:pt x="64" y="827"/>
                  </a:cubicBezTo>
                  <a:cubicBezTo>
                    <a:pt x="64" y="827"/>
                    <a:pt x="64" y="827"/>
                    <a:pt x="64" y="827"/>
                  </a:cubicBezTo>
                  <a:cubicBezTo>
                    <a:pt x="64" y="828"/>
                    <a:pt x="64" y="828"/>
                    <a:pt x="64" y="828"/>
                  </a:cubicBezTo>
                  <a:cubicBezTo>
                    <a:pt x="64" y="828"/>
                    <a:pt x="64" y="828"/>
                    <a:pt x="64" y="828"/>
                  </a:cubicBezTo>
                  <a:cubicBezTo>
                    <a:pt x="63" y="829"/>
                    <a:pt x="63" y="829"/>
                    <a:pt x="63" y="829"/>
                  </a:cubicBezTo>
                  <a:cubicBezTo>
                    <a:pt x="63" y="829"/>
                    <a:pt x="63" y="829"/>
                    <a:pt x="63" y="829"/>
                  </a:cubicBezTo>
                  <a:cubicBezTo>
                    <a:pt x="17" y="829"/>
                    <a:pt x="17" y="829"/>
                    <a:pt x="17" y="829"/>
                  </a:cubicBezTo>
                  <a:close/>
                  <a:moveTo>
                    <a:pt x="61" y="826"/>
                  </a:moveTo>
                  <a:cubicBezTo>
                    <a:pt x="61" y="816"/>
                    <a:pt x="61" y="806"/>
                    <a:pt x="61" y="796"/>
                  </a:cubicBezTo>
                  <a:cubicBezTo>
                    <a:pt x="61" y="796"/>
                    <a:pt x="61" y="796"/>
                    <a:pt x="61" y="796"/>
                  </a:cubicBezTo>
                  <a:cubicBezTo>
                    <a:pt x="61" y="785"/>
                    <a:pt x="61" y="774"/>
                    <a:pt x="61" y="763"/>
                  </a:cubicBezTo>
                  <a:cubicBezTo>
                    <a:pt x="61" y="763"/>
                    <a:pt x="61" y="763"/>
                    <a:pt x="61" y="763"/>
                  </a:cubicBezTo>
                  <a:cubicBezTo>
                    <a:pt x="12" y="763"/>
                    <a:pt x="12" y="763"/>
                    <a:pt x="12" y="763"/>
                  </a:cubicBezTo>
                  <a:cubicBezTo>
                    <a:pt x="13" y="770"/>
                    <a:pt x="13" y="777"/>
                    <a:pt x="14" y="784"/>
                  </a:cubicBezTo>
                  <a:cubicBezTo>
                    <a:pt x="14" y="784"/>
                    <a:pt x="14" y="784"/>
                    <a:pt x="14" y="784"/>
                  </a:cubicBezTo>
                  <a:cubicBezTo>
                    <a:pt x="16" y="798"/>
                    <a:pt x="17" y="812"/>
                    <a:pt x="18" y="826"/>
                  </a:cubicBezTo>
                  <a:cubicBezTo>
                    <a:pt x="18" y="826"/>
                    <a:pt x="18" y="826"/>
                    <a:pt x="18" y="826"/>
                  </a:cubicBezTo>
                  <a:cubicBezTo>
                    <a:pt x="61" y="826"/>
                    <a:pt x="61" y="826"/>
                    <a:pt x="61" y="826"/>
                  </a:cubicBezTo>
                  <a:close/>
                  <a:moveTo>
                    <a:pt x="1932" y="626"/>
                  </a:moveTo>
                  <a:cubicBezTo>
                    <a:pt x="1932" y="626"/>
                    <a:pt x="1931" y="625"/>
                    <a:pt x="1931" y="625"/>
                  </a:cubicBezTo>
                  <a:cubicBezTo>
                    <a:pt x="1931" y="625"/>
                    <a:pt x="1931" y="625"/>
                    <a:pt x="1931" y="625"/>
                  </a:cubicBezTo>
                  <a:cubicBezTo>
                    <a:pt x="1931" y="625"/>
                    <a:pt x="1931" y="624"/>
                    <a:pt x="1931" y="624"/>
                  </a:cubicBezTo>
                  <a:cubicBezTo>
                    <a:pt x="1931" y="624"/>
                    <a:pt x="1931" y="624"/>
                    <a:pt x="1931" y="624"/>
                  </a:cubicBezTo>
                  <a:cubicBezTo>
                    <a:pt x="1932" y="605"/>
                    <a:pt x="1934" y="585"/>
                    <a:pt x="1937" y="566"/>
                  </a:cubicBezTo>
                  <a:cubicBezTo>
                    <a:pt x="1937" y="566"/>
                    <a:pt x="1937" y="566"/>
                    <a:pt x="1937" y="566"/>
                  </a:cubicBezTo>
                  <a:cubicBezTo>
                    <a:pt x="1937" y="563"/>
                    <a:pt x="1937" y="561"/>
                    <a:pt x="1937" y="558"/>
                  </a:cubicBezTo>
                  <a:cubicBezTo>
                    <a:pt x="1937" y="558"/>
                    <a:pt x="1937" y="558"/>
                    <a:pt x="1937" y="558"/>
                  </a:cubicBezTo>
                  <a:cubicBezTo>
                    <a:pt x="1937" y="558"/>
                    <a:pt x="1938" y="557"/>
                    <a:pt x="1939" y="557"/>
                  </a:cubicBezTo>
                  <a:cubicBezTo>
                    <a:pt x="1939" y="557"/>
                    <a:pt x="1939" y="557"/>
                    <a:pt x="1939" y="557"/>
                  </a:cubicBezTo>
                  <a:cubicBezTo>
                    <a:pt x="1980" y="557"/>
                    <a:pt x="1980" y="557"/>
                    <a:pt x="1980" y="557"/>
                  </a:cubicBezTo>
                  <a:cubicBezTo>
                    <a:pt x="1981" y="557"/>
                    <a:pt x="1982" y="558"/>
                    <a:pt x="1982" y="559"/>
                  </a:cubicBezTo>
                  <a:cubicBezTo>
                    <a:pt x="1982" y="559"/>
                    <a:pt x="1982" y="559"/>
                    <a:pt x="1982" y="559"/>
                  </a:cubicBezTo>
                  <a:cubicBezTo>
                    <a:pt x="1983" y="580"/>
                    <a:pt x="1983" y="602"/>
                    <a:pt x="1984" y="624"/>
                  </a:cubicBezTo>
                  <a:cubicBezTo>
                    <a:pt x="1984" y="624"/>
                    <a:pt x="1984" y="624"/>
                    <a:pt x="1984" y="624"/>
                  </a:cubicBezTo>
                  <a:cubicBezTo>
                    <a:pt x="1984" y="624"/>
                    <a:pt x="1983" y="625"/>
                    <a:pt x="1983" y="625"/>
                  </a:cubicBezTo>
                  <a:cubicBezTo>
                    <a:pt x="1983" y="625"/>
                    <a:pt x="1983" y="625"/>
                    <a:pt x="1983" y="625"/>
                  </a:cubicBezTo>
                  <a:cubicBezTo>
                    <a:pt x="1983" y="625"/>
                    <a:pt x="1982" y="626"/>
                    <a:pt x="1982" y="626"/>
                  </a:cubicBezTo>
                  <a:cubicBezTo>
                    <a:pt x="1982" y="626"/>
                    <a:pt x="1982" y="626"/>
                    <a:pt x="1982" y="626"/>
                  </a:cubicBezTo>
                  <a:cubicBezTo>
                    <a:pt x="1932" y="626"/>
                    <a:pt x="1932" y="626"/>
                    <a:pt x="1932" y="626"/>
                  </a:cubicBezTo>
                  <a:close/>
                  <a:moveTo>
                    <a:pt x="1981" y="623"/>
                  </a:moveTo>
                  <a:cubicBezTo>
                    <a:pt x="1980" y="602"/>
                    <a:pt x="1980" y="581"/>
                    <a:pt x="1979" y="560"/>
                  </a:cubicBezTo>
                  <a:cubicBezTo>
                    <a:pt x="1979" y="560"/>
                    <a:pt x="1979" y="560"/>
                    <a:pt x="1979" y="560"/>
                  </a:cubicBezTo>
                  <a:cubicBezTo>
                    <a:pt x="1940" y="560"/>
                    <a:pt x="1940" y="560"/>
                    <a:pt x="1940" y="560"/>
                  </a:cubicBezTo>
                  <a:cubicBezTo>
                    <a:pt x="1940" y="562"/>
                    <a:pt x="1940" y="564"/>
                    <a:pt x="1939" y="566"/>
                  </a:cubicBezTo>
                  <a:cubicBezTo>
                    <a:pt x="1939" y="566"/>
                    <a:pt x="1939" y="566"/>
                    <a:pt x="1939" y="566"/>
                  </a:cubicBezTo>
                  <a:cubicBezTo>
                    <a:pt x="1937" y="585"/>
                    <a:pt x="1935" y="604"/>
                    <a:pt x="1934" y="623"/>
                  </a:cubicBezTo>
                  <a:cubicBezTo>
                    <a:pt x="1934" y="623"/>
                    <a:pt x="1934" y="623"/>
                    <a:pt x="1934" y="623"/>
                  </a:cubicBezTo>
                  <a:cubicBezTo>
                    <a:pt x="1981" y="623"/>
                    <a:pt x="1981" y="623"/>
                    <a:pt x="1981" y="623"/>
                  </a:cubicBezTo>
                  <a:close/>
                  <a:moveTo>
                    <a:pt x="2" y="626"/>
                  </a:moveTo>
                  <a:cubicBezTo>
                    <a:pt x="2" y="626"/>
                    <a:pt x="1" y="625"/>
                    <a:pt x="1" y="624"/>
                  </a:cubicBezTo>
                  <a:cubicBezTo>
                    <a:pt x="1" y="624"/>
                    <a:pt x="1" y="624"/>
                    <a:pt x="1" y="624"/>
                  </a:cubicBezTo>
                  <a:cubicBezTo>
                    <a:pt x="0" y="603"/>
                    <a:pt x="0" y="582"/>
                    <a:pt x="0" y="560"/>
                  </a:cubicBezTo>
                  <a:cubicBezTo>
                    <a:pt x="0" y="560"/>
                    <a:pt x="0" y="560"/>
                    <a:pt x="0" y="560"/>
                  </a:cubicBezTo>
                  <a:cubicBezTo>
                    <a:pt x="0" y="560"/>
                    <a:pt x="0" y="559"/>
                    <a:pt x="0" y="559"/>
                  </a:cubicBezTo>
                  <a:cubicBezTo>
                    <a:pt x="0" y="559"/>
                    <a:pt x="0" y="559"/>
                    <a:pt x="0" y="559"/>
                  </a:cubicBezTo>
                  <a:cubicBezTo>
                    <a:pt x="0" y="558"/>
                    <a:pt x="1" y="557"/>
                    <a:pt x="2" y="557"/>
                  </a:cubicBezTo>
                  <a:cubicBezTo>
                    <a:pt x="2" y="557"/>
                    <a:pt x="2" y="557"/>
                    <a:pt x="2" y="557"/>
                  </a:cubicBezTo>
                  <a:cubicBezTo>
                    <a:pt x="67" y="557"/>
                    <a:pt x="67" y="557"/>
                    <a:pt x="67" y="557"/>
                  </a:cubicBezTo>
                  <a:cubicBezTo>
                    <a:pt x="67" y="559"/>
                    <a:pt x="67" y="559"/>
                    <a:pt x="67" y="559"/>
                  </a:cubicBezTo>
                  <a:cubicBezTo>
                    <a:pt x="65" y="559"/>
                    <a:pt x="65" y="559"/>
                    <a:pt x="65" y="559"/>
                  </a:cubicBezTo>
                  <a:cubicBezTo>
                    <a:pt x="67" y="559"/>
                    <a:pt x="67" y="559"/>
                    <a:pt x="67" y="559"/>
                  </a:cubicBezTo>
                  <a:cubicBezTo>
                    <a:pt x="67" y="557"/>
                    <a:pt x="67" y="557"/>
                    <a:pt x="67" y="557"/>
                  </a:cubicBezTo>
                  <a:cubicBezTo>
                    <a:pt x="68" y="557"/>
                    <a:pt x="68" y="558"/>
                    <a:pt x="68" y="559"/>
                  </a:cubicBezTo>
                  <a:cubicBezTo>
                    <a:pt x="68" y="559"/>
                    <a:pt x="68" y="559"/>
                    <a:pt x="68" y="559"/>
                  </a:cubicBezTo>
                  <a:cubicBezTo>
                    <a:pt x="69" y="567"/>
                    <a:pt x="69" y="576"/>
                    <a:pt x="69" y="584"/>
                  </a:cubicBezTo>
                  <a:cubicBezTo>
                    <a:pt x="69" y="584"/>
                    <a:pt x="69" y="584"/>
                    <a:pt x="69" y="584"/>
                  </a:cubicBezTo>
                  <a:cubicBezTo>
                    <a:pt x="69" y="584"/>
                    <a:pt x="69" y="585"/>
                    <a:pt x="69" y="585"/>
                  </a:cubicBezTo>
                  <a:cubicBezTo>
                    <a:pt x="69" y="585"/>
                    <a:pt x="69" y="585"/>
                    <a:pt x="69" y="585"/>
                  </a:cubicBezTo>
                  <a:cubicBezTo>
                    <a:pt x="69" y="598"/>
                    <a:pt x="69" y="611"/>
                    <a:pt x="68" y="624"/>
                  </a:cubicBezTo>
                  <a:cubicBezTo>
                    <a:pt x="68" y="624"/>
                    <a:pt x="68" y="624"/>
                    <a:pt x="68" y="624"/>
                  </a:cubicBezTo>
                  <a:cubicBezTo>
                    <a:pt x="68" y="625"/>
                    <a:pt x="68" y="626"/>
                    <a:pt x="67" y="626"/>
                  </a:cubicBezTo>
                  <a:cubicBezTo>
                    <a:pt x="67" y="626"/>
                    <a:pt x="67" y="626"/>
                    <a:pt x="67" y="626"/>
                  </a:cubicBezTo>
                  <a:cubicBezTo>
                    <a:pt x="2" y="626"/>
                    <a:pt x="2" y="626"/>
                    <a:pt x="2" y="626"/>
                  </a:cubicBezTo>
                  <a:close/>
                  <a:moveTo>
                    <a:pt x="65" y="623"/>
                  </a:moveTo>
                  <a:cubicBezTo>
                    <a:pt x="66" y="610"/>
                    <a:pt x="66" y="598"/>
                    <a:pt x="66" y="585"/>
                  </a:cubicBezTo>
                  <a:cubicBezTo>
                    <a:pt x="66" y="585"/>
                    <a:pt x="66" y="585"/>
                    <a:pt x="66" y="585"/>
                  </a:cubicBezTo>
                  <a:cubicBezTo>
                    <a:pt x="66" y="585"/>
                    <a:pt x="66" y="584"/>
                    <a:pt x="66" y="584"/>
                  </a:cubicBezTo>
                  <a:cubicBezTo>
                    <a:pt x="66" y="584"/>
                    <a:pt x="66" y="584"/>
                    <a:pt x="66" y="584"/>
                  </a:cubicBezTo>
                  <a:cubicBezTo>
                    <a:pt x="66" y="576"/>
                    <a:pt x="66" y="568"/>
                    <a:pt x="65" y="560"/>
                  </a:cubicBezTo>
                  <a:cubicBezTo>
                    <a:pt x="65" y="560"/>
                    <a:pt x="65" y="560"/>
                    <a:pt x="65" y="560"/>
                  </a:cubicBezTo>
                  <a:cubicBezTo>
                    <a:pt x="3" y="560"/>
                    <a:pt x="3" y="560"/>
                    <a:pt x="3" y="560"/>
                  </a:cubicBezTo>
                  <a:cubicBezTo>
                    <a:pt x="3" y="560"/>
                    <a:pt x="3" y="560"/>
                    <a:pt x="3" y="560"/>
                  </a:cubicBezTo>
                  <a:cubicBezTo>
                    <a:pt x="3" y="560"/>
                    <a:pt x="3" y="560"/>
                    <a:pt x="3" y="560"/>
                  </a:cubicBezTo>
                  <a:cubicBezTo>
                    <a:pt x="3" y="581"/>
                    <a:pt x="3" y="602"/>
                    <a:pt x="4" y="623"/>
                  </a:cubicBezTo>
                  <a:cubicBezTo>
                    <a:pt x="4" y="623"/>
                    <a:pt x="4" y="623"/>
                    <a:pt x="4" y="623"/>
                  </a:cubicBezTo>
                  <a:cubicBezTo>
                    <a:pt x="65" y="623"/>
                    <a:pt x="65" y="623"/>
                    <a:pt x="65" y="623"/>
                  </a:cubicBezTo>
                  <a:close/>
                  <a:moveTo>
                    <a:pt x="1933" y="422"/>
                  </a:moveTo>
                  <a:cubicBezTo>
                    <a:pt x="1932" y="422"/>
                    <a:pt x="1932" y="422"/>
                    <a:pt x="1931" y="421"/>
                  </a:cubicBezTo>
                  <a:cubicBezTo>
                    <a:pt x="1931" y="421"/>
                    <a:pt x="1931" y="421"/>
                    <a:pt x="1931" y="421"/>
                  </a:cubicBezTo>
                  <a:cubicBezTo>
                    <a:pt x="1929" y="399"/>
                    <a:pt x="1927" y="378"/>
                    <a:pt x="1926" y="355"/>
                  </a:cubicBezTo>
                  <a:cubicBezTo>
                    <a:pt x="1926" y="355"/>
                    <a:pt x="1926" y="355"/>
                    <a:pt x="1926" y="355"/>
                  </a:cubicBezTo>
                  <a:cubicBezTo>
                    <a:pt x="1926" y="355"/>
                    <a:pt x="1926" y="355"/>
                    <a:pt x="1926" y="354"/>
                  </a:cubicBezTo>
                  <a:cubicBezTo>
                    <a:pt x="1926" y="354"/>
                    <a:pt x="1926" y="354"/>
                    <a:pt x="1926" y="354"/>
                  </a:cubicBezTo>
                  <a:cubicBezTo>
                    <a:pt x="1927" y="354"/>
                    <a:pt x="1927" y="354"/>
                    <a:pt x="1928" y="354"/>
                  </a:cubicBezTo>
                  <a:cubicBezTo>
                    <a:pt x="1928" y="354"/>
                    <a:pt x="1928" y="354"/>
                    <a:pt x="1928" y="354"/>
                  </a:cubicBezTo>
                  <a:cubicBezTo>
                    <a:pt x="1989" y="354"/>
                    <a:pt x="1989" y="354"/>
                    <a:pt x="1989" y="354"/>
                  </a:cubicBezTo>
                  <a:cubicBezTo>
                    <a:pt x="1989" y="354"/>
                    <a:pt x="1990" y="354"/>
                    <a:pt x="1990" y="354"/>
                  </a:cubicBezTo>
                  <a:cubicBezTo>
                    <a:pt x="1990" y="354"/>
                    <a:pt x="1990" y="354"/>
                    <a:pt x="1990" y="354"/>
                  </a:cubicBezTo>
                  <a:cubicBezTo>
                    <a:pt x="1990" y="355"/>
                    <a:pt x="1991" y="355"/>
                    <a:pt x="1991" y="355"/>
                  </a:cubicBezTo>
                  <a:cubicBezTo>
                    <a:pt x="1991" y="355"/>
                    <a:pt x="1991" y="355"/>
                    <a:pt x="1991" y="355"/>
                  </a:cubicBezTo>
                  <a:cubicBezTo>
                    <a:pt x="1988" y="377"/>
                    <a:pt x="1986" y="399"/>
                    <a:pt x="1984" y="421"/>
                  </a:cubicBezTo>
                  <a:cubicBezTo>
                    <a:pt x="1984" y="421"/>
                    <a:pt x="1984" y="421"/>
                    <a:pt x="1984" y="421"/>
                  </a:cubicBezTo>
                  <a:cubicBezTo>
                    <a:pt x="1984" y="422"/>
                    <a:pt x="1983" y="422"/>
                    <a:pt x="1982" y="422"/>
                  </a:cubicBezTo>
                  <a:cubicBezTo>
                    <a:pt x="1982" y="422"/>
                    <a:pt x="1982" y="422"/>
                    <a:pt x="1982" y="422"/>
                  </a:cubicBezTo>
                  <a:cubicBezTo>
                    <a:pt x="1933" y="422"/>
                    <a:pt x="1933" y="422"/>
                    <a:pt x="1933" y="422"/>
                  </a:cubicBezTo>
                  <a:close/>
                  <a:moveTo>
                    <a:pt x="1982" y="421"/>
                  </a:moveTo>
                  <a:cubicBezTo>
                    <a:pt x="1982" y="419"/>
                    <a:pt x="1982" y="419"/>
                    <a:pt x="1982" y="419"/>
                  </a:cubicBezTo>
                  <a:cubicBezTo>
                    <a:pt x="1982" y="421"/>
                    <a:pt x="1982" y="421"/>
                    <a:pt x="1982" y="421"/>
                  </a:cubicBezTo>
                  <a:close/>
                  <a:moveTo>
                    <a:pt x="1981" y="419"/>
                  </a:moveTo>
                  <a:cubicBezTo>
                    <a:pt x="1983" y="398"/>
                    <a:pt x="1985" y="378"/>
                    <a:pt x="1987" y="357"/>
                  </a:cubicBezTo>
                  <a:cubicBezTo>
                    <a:pt x="1987" y="357"/>
                    <a:pt x="1987" y="357"/>
                    <a:pt x="1987" y="357"/>
                  </a:cubicBezTo>
                  <a:cubicBezTo>
                    <a:pt x="1929" y="357"/>
                    <a:pt x="1929" y="357"/>
                    <a:pt x="1929" y="357"/>
                  </a:cubicBezTo>
                  <a:cubicBezTo>
                    <a:pt x="1930" y="378"/>
                    <a:pt x="1932" y="399"/>
                    <a:pt x="1934" y="419"/>
                  </a:cubicBezTo>
                  <a:cubicBezTo>
                    <a:pt x="1934" y="419"/>
                    <a:pt x="1934" y="419"/>
                    <a:pt x="1934" y="419"/>
                  </a:cubicBezTo>
                  <a:cubicBezTo>
                    <a:pt x="1981" y="419"/>
                    <a:pt x="1981" y="419"/>
                    <a:pt x="1981" y="419"/>
                  </a:cubicBezTo>
                  <a:close/>
                  <a:moveTo>
                    <a:pt x="5" y="422"/>
                  </a:moveTo>
                  <a:cubicBezTo>
                    <a:pt x="4" y="422"/>
                    <a:pt x="4" y="422"/>
                    <a:pt x="4" y="422"/>
                  </a:cubicBezTo>
                  <a:cubicBezTo>
                    <a:pt x="4" y="422"/>
                    <a:pt x="4" y="422"/>
                    <a:pt x="4" y="422"/>
                  </a:cubicBezTo>
                  <a:cubicBezTo>
                    <a:pt x="3" y="422"/>
                    <a:pt x="3" y="421"/>
                    <a:pt x="3" y="421"/>
                  </a:cubicBezTo>
                  <a:cubicBezTo>
                    <a:pt x="3" y="421"/>
                    <a:pt x="3" y="421"/>
                    <a:pt x="3" y="421"/>
                  </a:cubicBezTo>
                  <a:cubicBezTo>
                    <a:pt x="4" y="398"/>
                    <a:pt x="7" y="376"/>
                    <a:pt x="9" y="355"/>
                  </a:cubicBezTo>
                  <a:cubicBezTo>
                    <a:pt x="9" y="355"/>
                    <a:pt x="9" y="355"/>
                    <a:pt x="9" y="355"/>
                  </a:cubicBezTo>
                  <a:cubicBezTo>
                    <a:pt x="9" y="354"/>
                    <a:pt x="10" y="354"/>
                    <a:pt x="11" y="354"/>
                  </a:cubicBezTo>
                  <a:cubicBezTo>
                    <a:pt x="11" y="354"/>
                    <a:pt x="11" y="354"/>
                    <a:pt x="11" y="354"/>
                  </a:cubicBezTo>
                  <a:cubicBezTo>
                    <a:pt x="54" y="354"/>
                    <a:pt x="54" y="354"/>
                    <a:pt x="54" y="354"/>
                  </a:cubicBezTo>
                  <a:cubicBezTo>
                    <a:pt x="55" y="354"/>
                    <a:pt x="56" y="354"/>
                    <a:pt x="56" y="355"/>
                  </a:cubicBezTo>
                  <a:cubicBezTo>
                    <a:pt x="56" y="355"/>
                    <a:pt x="56" y="355"/>
                    <a:pt x="56" y="355"/>
                  </a:cubicBezTo>
                  <a:cubicBezTo>
                    <a:pt x="57" y="377"/>
                    <a:pt x="58" y="399"/>
                    <a:pt x="59" y="421"/>
                  </a:cubicBezTo>
                  <a:cubicBezTo>
                    <a:pt x="59" y="421"/>
                    <a:pt x="59" y="421"/>
                    <a:pt x="59" y="421"/>
                  </a:cubicBezTo>
                  <a:cubicBezTo>
                    <a:pt x="59" y="421"/>
                    <a:pt x="59" y="421"/>
                    <a:pt x="59" y="422"/>
                  </a:cubicBezTo>
                  <a:cubicBezTo>
                    <a:pt x="59" y="422"/>
                    <a:pt x="59" y="422"/>
                    <a:pt x="59" y="422"/>
                  </a:cubicBezTo>
                  <a:cubicBezTo>
                    <a:pt x="59" y="422"/>
                    <a:pt x="58" y="422"/>
                    <a:pt x="58" y="422"/>
                  </a:cubicBezTo>
                  <a:cubicBezTo>
                    <a:pt x="58" y="422"/>
                    <a:pt x="58" y="422"/>
                    <a:pt x="58" y="422"/>
                  </a:cubicBezTo>
                  <a:cubicBezTo>
                    <a:pt x="5" y="422"/>
                    <a:pt x="5" y="422"/>
                    <a:pt x="5" y="422"/>
                  </a:cubicBezTo>
                  <a:close/>
                  <a:moveTo>
                    <a:pt x="56" y="419"/>
                  </a:moveTo>
                  <a:cubicBezTo>
                    <a:pt x="55" y="399"/>
                    <a:pt x="54" y="378"/>
                    <a:pt x="53" y="357"/>
                  </a:cubicBezTo>
                  <a:cubicBezTo>
                    <a:pt x="53" y="357"/>
                    <a:pt x="53" y="357"/>
                    <a:pt x="53" y="357"/>
                  </a:cubicBezTo>
                  <a:cubicBezTo>
                    <a:pt x="12" y="357"/>
                    <a:pt x="12" y="357"/>
                    <a:pt x="12" y="357"/>
                  </a:cubicBezTo>
                  <a:cubicBezTo>
                    <a:pt x="10" y="377"/>
                    <a:pt x="7" y="398"/>
                    <a:pt x="6" y="419"/>
                  </a:cubicBezTo>
                  <a:cubicBezTo>
                    <a:pt x="6" y="419"/>
                    <a:pt x="6" y="419"/>
                    <a:pt x="6" y="419"/>
                  </a:cubicBezTo>
                  <a:cubicBezTo>
                    <a:pt x="56" y="419"/>
                    <a:pt x="56" y="419"/>
                    <a:pt x="56" y="419"/>
                  </a:cubicBezTo>
                  <a:close/>
                  <a:moveTo>
                    <a:pt x="11" y="357"/>
                  </a:moveTo>
                  <a:cubicBezTo>
                    <a:pt x="11" y="355"/>
                    <a:pt x="11" y="355"/>
                    <a:pt x="11" y="355"/>
                  </a:cubicBezTo>
                  <a:cubicBezTo>
                    <a:pt x="11" y="357"/>
                    <a:pt x="11" y="357"/>
                    <a:pt x="11" y="357"/>
                  </a:cubicBezTo>
                  <a:close/>
                  <a:moveTo>
                    <a:pt x="20" y="219"/>
                  </a:moveTo>
                  <a:cubicBezTo>
                    <a:pt x="19" y="219"/>
                    <a:pt x="18" y="218"/>
                    <a:pt x="18" y="218"/>
                  </a:cubicBezTo>
                  <a:cubicBezTo>
                    <a:pt x="18" y="218"/>
                    <a:pt x="18" y="218"/>
                    <a:pt x="18" y="218"/>
                  </a:cubicBezTo>
                  <a:cubicBezTo>
                    <a:pt x="18" y="210"/>
                    <a:pt x="17" y="202"/>
                    <a:pt x="16" y="194"/>
                  </a:cubicBezTo>
                  <a:cubicBezTo>
                    <a:pt x="16" y="194"/>
                    <a:pt x="16" y="194"/>
                    <a:pt x="16" y="194"/>
                  </a:cubicBezTo>
                  <a:cubicBezTo>
                    <a:pt x="13" y="179"/>
                    <a:pt x="12" y="165"/>
                    <a:pt x="12" y="152"/>
                  </a:cubicBezTo>
                  <a:cubicBezTo>
                    <a:pt x="12" y="152"/>
                    <a:pt x="12" y="152"/>
                    <a:pt x="12" y="152"/>
                  </a:cubicBezTo>
                  <a:cubicBezTo>
                    <a:pt x="12" y="152"/>
                    <a:pt x="12" y="151"/>
                    <a:pt x="13" y="151"/>
                  </a:cubicBezTo>
                  <a:cubicBezTo>
                    <a:pt x="13" y="151"/>
                    <a:pt x="13" y="151"/>
                    <a:pt x="13" y="151"/>
                  </a:cubicBezTo>
                  <a:cubicBezTo>
                    <a:pt x="13" y="151"/>
                    <a:pt x="13" y="150"/>
                    <a:pt x="14" y="150"/>
                  </a:cubicBezTo>
                  <a:cubicBezTo>
                    <a:pt x="14" y="150"/>
                    <a:pt x="14" y="150"/>
                    <a:pt x="14" y="150"/>
                  </a:cubicBezTo>
                  <a:cubicBezTo>
                    <a:pt x="76" y="150"/>
                    <a:pt x="76" y="150"/>
                    <a:pt x="76" y="150"/>
                  </a:cubicBezTo>
                  <a:cubicBezTo>
                    <a:pt x="77" y="150"/>
                    <a:pt x="77" y="151"/>
                    <a:pt x="77" y="151"/>
                  </a:cubicBezTo>
                  <a:cubicBezTo>
                    <a:pt x="77" y="151"/>
                    <a:pt x="77" y="151"/>
                    <a:pt x="77" y="151"/>
                  </a:cubicBezTo>
                  <a:cubicBezTo>
                    <a:pt x="78" y="152"/>
                    <a:pt x="78" y="152"/>
                    <a:pt x="78" y="153"/>
                  </a:cubicBezTo>
                  <a:cubicBezTo>
                    <a:pt x="78" y="153"/>
                    <a:pt x="78" y="153"/>
                    <a:pt x="78" y="153"/>
                  </a:cubicBezTo>
                  <a:cubicBezTo>
                    <a:pt x="70" y="172"/>
                    <a:pt x="65" y="194"/>
                    <a:pt x="61" y="218"/>
                  </a:cubicBezTo>
                  <a:cubicBezTo>
                    <a:pt x="61" y="218"/>
                    <a:pt x="61" y="218"/>
                    <a:pt x="61" y="218"/>
                  </a:cubicBezTo>
                  <a:cubicBezTo>
                    <a:pt x="61" y="218"/>
                    <a:pt x="60" y="219"/>
                    <a:pt x="60" y="219"/>
                  </a:cubicBezTo>
                  <a:cubicBezTo>
                    <a:pt x="60" y="219"/>
                    <a:pt x="60" y="219"/>
                    <a:pt x="60" y="219"/>
                  </a:cubicBezTo>
                  <a:cubicBezTo>
                    <a:pt x="20" y="219"/>
                    <a:pt x="20" y="219"/>
                    <a:pt x="20" y="219"/>
                  </a:cubicBezTo>
                  <a:close/>
                  <a:moveTo>
                    <a:pt x="58" y="216"/>
                  </a:moveTo>
                  <a:cubicBezTo>
                    <a:pt x="62" y="194"/>
                    <a:pt x="67" y="172"/>
                    <a:pt x="74" y="153"/>
                  </a:cubicBezTo>
                  <a:cubicBezTo>
                    <a:pt x="74" y="153"/>
                    <a:pt x="74" y="153"/>
                    <a:pt x="74" y="153"/>
                  </a:cubicBezTo>
                  <a:cubicBezTo>
                    <a:pt x="15" y="153"/>
                    <a:pt x="15" y="153"/>
                    <a:pt x="15" y="153"/>
                  </a:cubicBezTo>
                  <a:cubicBezTo>
                    <a:pt x="15" y="166"/>
                    <a:pt x="17" y="179"/>
                    <a:pt x="19" y="194"/>
                  </a:cubicBezTo>
                  <a:cubicBezTo>
                    <a:pt x="19" y="194"/>
                    <a:pt x="19" y="194"/>
                    <a:pt x="19" y="194"/>
                  </a:cubicBezTo>
                  <a:cubicBezTo>
                    <a:pt x="20" y="201"/>
                    <a:pt x="21" y="209"/>
                    <a:pt x="21" y="216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58" y="216"/>
                    <a:pt x="58" y="216"/>
                    <a:pt x="58" y="216"/>
                  </a:cubicBezTo>
                  <a:close/>
                  <a:moveTo>
                    <a:pt x="14" y="153"/>
                  </a:moveTo>
                  <a:cubicBezTo>
                    <a:pt x="14" y="152"/>
                    <a:pt x="14" y="152"/>
                    <a:pt x="14" y="152"/>
                  </a:cubicBezTo>
                  <a:cubicBezTo>
                    <a:pt x="14" y="153"/>
                    <a:pt x="14" y="153"/>
                    <a:pt x="14" y="153"/>
                  </a:cubicBezTo>
                  <a:close/>
                  <a:moveTo>
                    <a:pt x="1933" y="219"/>
                  </a:moveTo>
                  <a:cubicBezTo>
                    <a:pt x="1933" y="219"/>
                    <a:pt x="1932" y="219"/>
                    <a:pt x="1932" y="219"/>
                  </a:cubicBezTo>
                  <a:cubicBezTo>
                    <a:pt x="1932" y="219"/>
                    <a:pt x="1932" y="219"/>
                    <a:pt x="1932" y="219"/>
                  </a:cubicBezTo>
                  <a:cubicBezTo>
                    <a:pt x="1932" y="218"/>
                    <a:pt x="1932" y="218"/>
                    <a:pt x="1932" y="217"/>
                  </a:cubicBezTo>
                  <a:cubicBezTo>
                    <a:pt x="1932" y="217"/>
                    <a:pt x="1932" y="217"/>
                    <a:pt x="1932" y="217"/>
                  </a:cubicBezTo>
                  <a:cubicBezTo>
                    <a:pt x="1932" y="211"/>
                    <a:pt x="1932" y="205"/>
                    <a:pt x="1932" y="199"/>
                  </a:cubicBezTo>
                  <a:cubicBezTo>
                    <a:pt x="1932" y="199"/>
                    <a:pt x="1932" y="199"/>
                    <a:pt x="1932" y="199"/>
                  </a:cubicBezTo>
                  <a:cubicBezTo>
                    <a:pt x="1932" y="181"/>
                    <a:pt x="1931" y="165"/>
                    <a:pt x="1929" y="152"/>
                  </a:cubicBezTo>
                  <a:cubicBezTo>
                    <a:pt x="1929" y="152"/>
                    <a:pt x="1929" y="152"/>
                    <a:pt x="1929" y="152"/>
                  </a:cubicBezTo>
                  <a:cubicBezTo>
                    <a:pt x="1929" y="152"/>
                    <a:pt x="1929" y="151"/>
                    <a:pt x="1929" y="151"/>
                  </a:cubicBezTo>
                  <a:cubicBezTo>
                    <a:pt x="1929" y="151"/>
                    <a:pt x="1929" y="151"/>
                    <a:pt x="1929" y="151"/>
                  </a:cubicBezTo>
                  <a:cubicBezTo>
                    <a:pt x="1929" y="151"/>
                    <a:pt x="1930" y="150"/>
                    <a:pt x="1930" y="150"/>
                  </a:cubicBezTo>
                  <a:cubicBezTo>
                    <a:pt x="1930" y="150"/>
                    <a:pt x="1930" y="150"/>
                    <a:pt x="1930" y="150"/>
                  </a:cubicBezTo>
                  <a:cubicBezTo>
                    <a:pt x="1990" y="150"/>
                    <a:pt x="1990" y="150"/>
                    <a:pt x="1990" y="150"/>
                  </a:cubicBezTo>
                  <a:cubicBezTo>
                    <a:pt x="1991" y="150"/>
                    <a:pt x="1991" y="151"/>
                    <a:pt x="1991" y="152"/>
                  </a:cubicBezTo>
                  <a:cubicBezTo>
                    <a:pt x="1991" y="152"/>
                    <a:pt x="1991" y="152"/>
                    <a:pt x="1991" y="152"/>
                  </a:cubicBezTo>
                  <a:cubicBezTo>
                    <a:pt x="1995" y="174"/>
                    <a:pt x="1996" y="196"/>
                    <a:pt x="1997" y="217"/>
                  </a:cubicBezTo>
                  <a:cubicBezTo>
                    <a:pt x="1997" y="217"/>
                    <a:pt x="1997" y="217"/>
                    <a:pt x="1997" y="217"/>
                  </a:cubicBezTo>
                  <a:cubicBezTo>
                    <a:pt x="1997" y="218"/>
                    <a:pt x="1997" y="218"/>
                    <a:pt x="1996" y="219"/>
                  </a:cubicBezTo>
                  <a:cubicBezTo>
                    <a:pt x="1996" y="219"/>
                    <a:pt x="1996" y="219"/>
                    <a:pt x="1996" y="219"/>
                  </a:cubicBezTo>
                  <a:cubicBezTo>
                    <a:pt x="1996" y="219"/>
                    <a:pt x="1996" y="219"/>
                    <a:pt x="1995" y="219"/>
                  </a:cubicBezTo>
                  <a:cubicBezTo>
                    <a:pt x="1995" y="219"/>
                    <a:pt x="1995" y="219"/>
                    <a:pt x="1995" y="219"/>
                  </a:cubicBezTo>
                  <a:cubicBezTo>
                    <a:pt x="1933" y="219"/>
                    <a:pt x="1933" y="219"/>
                    <a:pt x="1933" y="219"/>
                  </a:cubicBezTo>
                  <a:close/>
                  <a:moveTo>
                    <a:pt x="1994" y="216"/>
                  </a:moveTo>
                  <a:cubicBezTo>
                    <a:pt x="1993" y="196"/>
                    <a:pt x="1992" y="174"/>
                    <a:pt x="1988" y="153"/>
                  </a:cubicBezTo>
                  <a:cubicBezTo>
                    <a:pt x="1988" y="153"/>
                    <a:pt x="1988" y="153"/>
                    <a:pt x="1988" y="153"/>
                  </a:cubicBezTo>
                  <a:cubicBezTo>
                    <a:pt x="1932" y="153"/>
                    <a:pt x="1932" y="153"/>
                    <a:pt x="1932" y="153"/>
                  </a:cubicBezTo>
                  <a:cubicBezTo>
                    <a:pt x="1934" y="166"/>
                    <a:pt x="1935" y="182"/>
                    <a:pt x="1935" y="199"/>
                  </a:cubicBezTo>
                  <a:cubicBezTo>
                    <a:pt x="1935" y="199"/>
                    <a:pt x="1935" y="199"/>
                    <a:pt x="1935" y="199"/>
                  </a:cubicBezTo>
                  <a:cubicBezTo>
                    <a:pt x="1935" y="204"/>
                    <a:pt x="1935" y="210"/>
                    <a:pt x="1935" y="216"/>
                  </a:cubicBezTo>
                  <a:cubicBezTo>
                    <a:pt x="1935" y="216"/>
                    <a:pt x="1935" y="216"/>
                    <a:pt x="1935" y="216"/>
                  </a:cubicBezTo>
                  <a:cubicBezTo>
                    <a:pt x="1994" y="216"/>
                    <a:pt x="1994" y="216"/>
                    <a:pt x="1994" y="216"/>
                  </a:cubicBezTo>
                  <a:close/>
                  <a:moveTo>
                    <a:pt x="565" y="80"/>
                  </a:moveTo>
                  <a:cubicBezTo>
                    <a:pt x="564" y="80"/>
                    <a:pt x="563" y="79"/>
                    <a:pt x="563" y="78"/>
                  </a:cubicBezTo>
                  <a:cubicBezTo>
                    <a:pt x="563" y="78"/>
                    <a:pt x="563" y="78"/>
                    <a:pt x="563" y="78"/>
                  </a:cubicBezTo>
                  <a:cubicBezTo>
                    <a:pt x="563" y="3"/>
                    <a:pt x="563" y="3"/>
                    <a:pt x="563" y="3"/>
                  </a:cubicBezTo>
                  <a:cubicBezTo>
                    <a:pt x="563" y="2"/>
                    <a:pt x="564" y="2"/>
                    <a:pt x="565" y="2"/>
                  </a:cubicBezTo>
                  <a:cubicBezTo>
                    <a:pt x="565" y="2"/>
                    <a:pt x="565" y="2"/>
                    <a:pt x="565" y="2"/>
                  </a:cubicBezTo>
                  <a:cubicBezTo>
                    <a:pt x="587" y="1"/>
                    <a:pt x="608" y="0"/>
                    <a:pt x="630" y="0"/>
                  </a:cubicBezTo>
                  <a:cubicBezTo>
                    <a:pt x="630" y="0"/>
                    <a:pt x="630" y="0"/>
                    <a:pt x="630" y="0"/>
                  </a:cubicBezTo>
                  <a:cubicBezTo>
                    <a:pt x="631" y="0"/>
                    <a:pt x="631" y="0"/>
                    <a:pt x="632" y="1"/>
                  </a:cubicBezTo>
                  <a:cubicBezTo>
                    <a:pt x="632" y="1"/>
                    <a:pt x="632" y="1"/>
                    <a:pt x="632" y="1"/>
                  </a:cubicBezTo>
                  <a:cubicBezTo>
                    <a:pt x="632" y="1"/>
                    <a:pt x="632" y="1"/>
                    <a:pt x="632" y="2"/>
                  </a:cubicBezTo>
                  <a:cubicBezTo>
                    <a:pt x="632" y="2"/>
                    <a:pt x="632" y="2"/>
                    <a:pt x="632" y="2"/>
                  </a:cubicBezTo>
                  <a:cubicBezTo>
                    <a:pt x="632" y="77"/>
                    <a:pt x="632" y="77"/>
                    <a:pt x="632" y="77"/>
                  </a:cubicBezTo>
                  <a:cubicBezTo>
                    <a:pt x="632" y="78"/>
                    <a:pt x="631" y="78"/>
                    <a:pt x="631" y="78"/>
                  </a:cubicBezTo>
                  <a:cubicBezTo>
                    <a:pt x="631" y="78"/>
                    <a:pt x="631" y="78"/>
                    <a:pt x="631" y="78"/>
                  </a:cubicBezTo>
                  <a:cubicBezTo>
                    <a:pt x="624" y="79"/>
                    <a:pt x="617" y="79"/>
                    <a:pt x="610" y="79"/>
                  </a:cubicBezTo>
                  <a:cubicBezTo>
                    <a:pt x="610" y="79"/>
                    <a:pt x="610" y="79"/>
                    <a:pt x="610" y="79"/>
                  </a:cubicBezTo>
                  <a:cubicBezTo>
                    <a:pt x="610" y="78"/>
                    <a:pt x="610" y="78"/>
                    <a:pt x="610" y="78"/>
                  </a:cubicBezTo>
                  <a:cubicBezTo>
                    <a:pt x="610" y="79"/>
                    <a:pt x="610" y="79"/>
                    <a:pt x="610" y="79"/>
                  </a:cubicBezTo>
                  <a:cubicBezTo>
                    <a:pt x="601" y="80"/>
                    <a:pt x="592" y="80"/>
                    <a:pt x="582" y="80"/>
                  </a:cubicBezTo>
                  <a:cubicBezTo>
                    <a:pt x="582" y="80"/>
                    <a:pt x="582" y="80"/>
                    <a:pt x="582" y="80"/>
                  </a:cubicBezTo>
                  <a:cubicBezTo>
                    <a:pt x="576" y="80"/>
                    <a:pt x="571" y="80"/>
                    <a:pt x="565" y="80"/>
                  </a:cubicBezTo>
                  <a:close/>
                  <a:moveTo>
                    <a:pt x="582" y="77"/>
                  </a:moveTo>
                  <a:cubicBezTo>
                    <a:pt x="591" y="77"/>
                    <a:pt x="601" y="77"/>
                    <a:pt x="610" y="76"/>
                  </a:cubicBezTo>
                  <a:cubicBezTo>
                    <a:pt x="610" y="76"/>
                    <a:pt x="610" y="76"/>
                    <a:pt x="610" y="76"/>
                  </a:cubicBezTo>
                  <a:cubicBezTo>
                    <a:pt x="616" y="76"/>
                    <a:pt x="623" y="76"/>
                    <a:pt x="629" y="75"/>
                  </a:cubicBezTo>
                  <a:cubicBezTo>
                    <a:pt x="629" y="75"/>
                    <a:pt x="629" y="75"/>
                    <a:pt x="629" y="75"/>
                  </a:cubicBezTo>
                  <a:cubicBezTo>
                    <a:pt x="629" y="3"/>
                    <a:pt x="629" y="3"/>
                    <a:pt x="629" y="3"/>
                  </a:cubicBezTo>
                  <a:cubicBezTo>
                    <a:pt x="608" y="3"/>
                    <a:pt x="587" y="4"/>
                    <a:pt x="566" y="4"/>
                  </a:cubicBezTo>
                  <a:cubicBezTo>
                    <a:pt x="566" y="4"/>
                    <a:pt x="566" y="4"/>
                    <a:pt x="566" y="4"/>
                  </a:cubicBezTo>
                  <a:cubicBezTo>
                    <a:pt x="566" y="77"/>
                    <a:pt x="566" y="77"/>
                    <a:pt x="566" y="77"/>
                  </a:cubicBezTo>
                  <a:cubicBezTo>
                    <a:pt x="572" y="77"/>
                    <a:pt x="577" y="77"/>
                    <a:pt x="582" y="77"/>
                  </a:cubicBezTo>
                  <a:close/>
                  <a:moveTo>
                    <a:pt x="158" y="77"/>
                  </a:moveTo>
                  <a:cubicBezTo>
                    <a:pt x="157" y="77"/>
                    <a:pt x="157" y="76"/>
                    <a:pt x="157" y="76"/>
                  </a:cubicBezTo>
                  <a:cubicBezTo>
                    <a:pt x="157" y="76"/>
                    <a:pt x="157" y="76"/>
                    <a:pt x="157" y="76"/>
                  </a:cubicBezTo>
                  <a:cubicBezTo>
                    <a:pt x="157" y="13"/>
                    <a:pt x="157" y="13"/>
                    <a:pt x="157" y="13"/>
                  </a:cubicBezTo>
                  <a:cubicBezTo>
                    <a:pt x="157" y="12"/>
                    <a:pt x="158" y="11"/>
                    <a:pt x="158" y="11"/>
                  </a:cubicBezTo>
                  <a:cubicBezTo>
                    <a:pt x="158" y="11"/>
                    <a:pt x="158" y="11"/>
                    <a:pt x="158" y="11"/>
                  </a:cubicBezTo>
                  <a:cubicBezTo>
                    <a:pt x="161" y="11"/>
                    <a:pt x="163" y="11"/>
                    <a:pt x="166" y="11"/>
                  </a:cubicBezTo>
                  <a:cubicBezTo>
                    <a:pt x="166" y="11"/>
                    <a:pt x="166" y="11"/>
                    <a:pt x="166" y="11"/>
                  </a:cubicBezTo>
                  <a:cubicBezTo>
                    <a:pt x="183" y="11"/>
                    <a:pt x="203" y="12"/>
                    <a:pt x="224" y="12"/>
                  </a:cubicBezTo>
                  <a:cubicBezTo>
                    <a:pt x="224" y="12"/>
                    <a:pt x="224" y="12"/>
                    <a:pt x="224" y="12"/>
                  </a:cubicBezTo>
                  <a:cubicBezTo>
                    <a:pt x="224" y="14"/>
                    <a:pt x="224" y="14"/>
                    <a:pt x="224" y="14"/>
                  </a:cubicBezTo>
                  <a:cubicBezTo>
                    <a:pt x="224" y="12"/>
                    <a:pt x="224" y="12"/>
                    <a:pt x="224" y="12"/>
                  </a:cubicBezTo>
                  <a:cubicBezTo>
                    <a:pt x="225" y="12"/>
                    <a:pt x="225" y="13"/>
                    <a:pt x="225" y="14"/>
                  </a:cubicBezTo>
                  <a:cubicBezTo>
                    <a:pt x="225" y="14"/>
                    <a:pt x="225" y="14"/>
                    <a:pt x="225" y="14"/>
                  </a:cubicBezTo>
                  <a:cubicBezTo>
                    <a:pt x="225" y="63"/>
                    <a:pt x="225" y="63"/>
                    <a:pt x="225" y="63"/>
                  </a:cubicBezTo>
                  <a:cubicBezTo>
                    <a:pt x="225" y="64"/>
                    <a:pt x="225" y="64"/>
                    <a:pt x="224" y="64"/>
                  </a:cubicBezTo>
                  <a:cubicBezTo>
                    <a:pt x="224" y="64"/>
                    <a:pt x="224" y="64"/>
                    <a:pt x="224" y="64"/>
                  </a:cubicBezTo>
                  <a:cubicBezTo>
                    <a:pt x="201" y="66"/>
                    <a:pt x="179" y="70"/>
                    <a:pt x="159" y="77"/>
                  </a:cubicBezTo>
                  <a:cubicBezTo>
                    <a:pt x="159" y="77"/>
                    <a:pt x="159" y="77"/>
                    <a:pt x="159" y="77"/>
                  </a:cubicBezTo>
                  <a:cubicBezTo>
                    <a:pt x="159" y="77"/>
                    <a:pt x="159" y="77"/>
                    <a:pt x="158" y="77"/>
                  </a:cubicBezTo>
                  <a:cubicBezTo>
                    <a:pt x="158" y="77"/>
                    <a:pt x="158" y="77"/>
                    <a:pt x="158" y="77"/>
                  </a:cubicBezTo>
                  <a:cubicBezTo>
                    <a:pt x="158" y="77"/>
                    <a:pt x="158" y="77"/>
                    <a:pt x="158" y="77"/>
                  </a:cubicBezTo>
                  <a:close/>
                  <a:moveTo>
                    <a:pt x="160" y="74"/>
                  </a:moveTo>
                  <a:cubicBezTo>
                    <a:pt x="179" y="67"/>
                    <a:pt x="201" y="64"/>
                    <a:pt x="222" y="61"/>
                  </a:cubicBezTo>
                  <a:cubicBezTo>
                    <a:pt x="222" y="61"/>
                    <a:pt x="222" y="61"/>
                    <a:pt x="222" y="61"/>
                  </a:cubicBezTo>
                  <a:cubicBezTo>
                    <a:pt x="222" y="15"/>
                    <a:pt x="222" y="15"/>
                    <a:pt x="222" y="15"/>
                  </a:cubicBezTo>
                  <a:cubicBezTo>
                    <a:pt x="202" y="15"/>
                    <a:pt x="183" y="14"/>
                    <a:pt x="166" y="14"/>
                  </a:cubicBezTo>
                  <a:cubicBezTo>
                    <a:pt x="166" y="14"/>
                    <a:pt x="166" y="14"/>
                    <a:pt x="166" y="14"/>
                  </a:cubicBezTo>
                  <a:cubicBezTo>
                    <a:pt x="164" y="14"/>
                    <a:pt x="162" y="14"/>
                    <a:pt x="160" y="14"/>
                  </a:cubicBezTo>
                  <a:cubicBezTo>
                    <a:pt x="160" y="14"/>
                    <a:pt x="160" y="14"/>
                    <a:pt x="160" y="14"/>
                  </a:cubicBezTo>
                  <a:cubicBezTo>
                    <a:pt x="160" y="74"/>
                    <a:pt x="160" y="74"/>
                    <a:pt x="160" y="74"/>
                  </a:cubicBezTo>
                  <a:close/>
                  <a:moveTo>
                    <a:pt x="1850" y="77"/>
                  </a:moveTo>
                  <a:cubicBezTo>
                    <a:pt x="1829" y="71"/>
                    <a:pt x="1807" y="69"/>
                    <a:pt x="1785" y="68"/>
                  </a:cubicBezTo>
                  <a:cubicBezTo>
                    <a:pt x="1785" y="68"/>
                    <a:pt x="1785" y="68"/>
                    <a:pt x="1785" y="68"/>
                  </a:cubicBezTo>
                  <a:cubicBezTo>
                    <a:pt x="1784" y="68"/>
                    <a:pt x="1783" y="67"/>
                    <a:pt x="1783" y="66"/>
                  </a:cubicBezTo>
                  <a:cubicBezTo>
                    <a:pt x="1783" y="66"/>
                    <a:pt x="1783" y="66"/>
                    <a:pt x="1783" y="66"/>
                  </a:cubicBezTo>
                  <a:cubicBezTo>
                    <a:pt x="1783" y="14"/>
                    <a:pt x="1783" y="14"/>
                    <a:pt x="1783" y="14"/>
                  </a:cubicBezTo>
                  <a:cubicBezTo>
                    <a:pt x="1783" y="13"/>
                    <a:pt x="1784" y="13"/>
                    <a:pt x="1785" y="13"/>
                  </a:cubicBezTo>
                  <a:cubicBezTo>
                    <a:pt x="1785" y="13"/>
                    <a:pt x="1785" y="13"/>
                    <a:pt x="1785" y="13"/>
                  </a:cubicBezTo>
                  <a:cubicBezTo>
                    <a:pt x="1790" y="12"/>
                    <a:pt x="1796" y="12"/>
                    <a:pt x="1802" y="12"/>
                  </a:cubicBezTo>
                  <a:cubicBezTo>
                    <a:pt x="1802" y="12"/>
                    <a:pt x="1802" y="12"/>
                    <a:pt x="1802" y="12"/>
                  </a:cubicBezTo>
                  <a:cubicBezTo>
                    <a:pt x="1818" y="12"/>
                    <a:pt x="1834" y="13"/>
                    <a:pt x="1850" y="15"/>
                  </a:cubicBezTo>
                  <a:cubicBezTo>
                    <a:pt x="1850" y="15"/>
                    <a:pt x="1850" y="15"/>
                    <a:pt x="1850" y="15"/>
                  </a:cubicBezTo>
                  <a:cubicBezTo>
                    <a:pt x="1850" y="16"/>
                    <a:pt x="1850" y="16"/>
                    <a:pt x="1850" y="16"/>
                  </a:cubicBezTo>
                  <a:cubicBezTo>
                    <a:pt x="1850" y="15"/>
                    <a:pt x="1850" y="15"/>
                    <a:pt x="1850" y="15"/>
                  </a:cubicBezTo>
                  <a:cubicBezTo>
                    <a:pt x="1851" y="15"/>
                    <a:pt x="1852" y="15"/>
                    <a:pt x="1852" y="16"/>
                  </a:cubicBezTo>
                  <a:cubicBezTo>
                    <a:pt x="1852" y="16"/>
                    <a:pt x="1852" y="16"/>
                    <a:pt x="1852" y="16"/>
                  </a:cubicBezTo>
                  <a:cubicBezTo>
                    <a:pt x="1852" y="76"/>
                    <a:pt x="1852" y="76"/>
                    <a:pt x="1852" y="76"/>
                  </a:cubicBezTo>
                  <a:cubicBezTo>
                    <a:pt x="1852" y="76"/>
                    <a:pt x="1851" y="76"/>
                    <a:pt x="1851" y="77"/>
                  </a:cubicBezTo>
                  <a:cubicBezTo>
                    <a:pt x="1851" y="77"/>
                    <a:pt x="1851" y="77"/>
                    <a:pt x="1851" y="77"/>
                  </a:cubicBezTo>
                  <a:cubicBezTo>
                    <a:pt x="1851" y="77"/>
                    <a:pt x="1850" y="77"/>
                    <a:pt x="1850" y="77"/>
                  </a:cubicBezTo>
                  <a:cubicBezTo>
                    <a:pt x="1850" y="77"/>
                    <a:pt x="1850" y="77"/>
                    <a:pt x="1850" y="77"/>
                  </a:cubicBezTo>
                  <a:cubicBezTo>
                    <a:pt x="1850" y="77"/>
                    <a:pt x="1850" y="77"/>
                    <a:pt x="1850" y="77"/>
                  </a:cubicBezTo>
                  <a:close/>
                  <a:moveTo>
                    <a:pt x="1849" y="74"/>
                  </a:moveTo>
                  <a:cubicBezTo>
                    <a:pt x="1849" y="18"/>
                    <a:pt x="1849" y="18"/>
                    <a:pt x="1849" y="18"/>
                  </a:cubicBezTo>
                  <a:cubicBezTo>
                    <a:pt x="1833" y="16"/>
                    <a:pt x="1817" y="15"/>
                    <a:pt x="1802" y="15"/>
                  </a:cubicBezTo>
                  <a:cubicBezTo>
                    <a:pt x="1802" y="15"/>
                    <a:pt x="1802" y="15"/>
                    <a:pt x="1802" y="15"/>
                  </a:cubicBezTo>
                  <a:cubicBezTo>
                    <a:pt x="1797" y="15"/>
                    <a:pt x="1791" y="15"/>
                    <a:pt x="1786" y="16"/>
                  </a:cubicBezTo>
                  <a:cubicBezTo>
                    <a:pt x="1786" y="16"/>
                    <a:pt x="1786" y="16"/>
                    <a:pt x="1786" y="16"/>
                  </a:cubicBezTo>
                  <a:cubicBezTo>
                    <a:pt x="1786" y="65"/>
                    <a:pt x="1786" y="65"/>
                    <a:pt x="1786" y="65"/>
                  </a:cubicBezTo>
                  <a:cubicBezTo>
                    <a:pt x="1808" y="66"/>
                    <a:pt x="1829" y="68"/>
                    <a:pt x="1849" y="74"/>
                  </a:cubicBezTo>
                  <a:close/>
                  <a:moveTo>
                    <a:pt x="1444" y="74"/>
                  </a:moveTo>
                  <a:cubicBezTo>
                    <a:pt x="1423" y="73"/>
                    <a:pt x="1402" y="72"/>
                    <a:pt x="1378" y="70"/>
                  </a:cubicBezTo>
                  <a:cubicBezTo>
                    <a:pt x="1378" y="70"/>
                    <a:pt x="1378" y="70"/>
                    <a:pt x="1378" y="70"/>
                  </a:cubicBezTo>
                  <a:cubicBezTo>
                    <a:pt x="1377" y="70"/>
                    <a:pt x="1377" y="69"/>
                    <a:pt x="1377" y="69"/>
                  </a:cubicBezTo>
                  <a:cubicBezTo>
                    <a:pt x="1377" y="69"/>
                    <a:pt x="1377" y="69"/>
                    <a:pt x="1377" y="69"/>
                  </a:cubicBezTo>
                  <a:cubicBezTo>
                    <a:pt x="1377" y="23"/>
                    <a:pt x="1377" y="23"/>
                    <a:pt x="1377" y="23"/>
                  </a:cubicBezTo>
                  <a:cubicBezTo>
                    <a:pt x="1377" y="23"/>
                    <a:pt x="1377" y="22"/>
                    <a:pt x="1377" y="22"/>
                  </a:cubicBezTo>
                  <a:cubicBezTo>
                    <a:pt x="1377" y="22"/>
                    <a:pt x="1377" y="22"/>
                    <a:pt x="1377" y="22"/>
                  </a:cubicBezTo>
                  <a:cubicBezTo>
                    <a:pt x="1377" y="22"/>
                    <a:pt x="1378" y="22"/>
                    <a:pt x="1378" y="22"/>
                  </a:cubicBezTo>
                  <a:cubicBezTo>
                    <a:pt x="1378" y="22"/>
                    <a:pt x="1378" y="22"/>
                    <a:pt x="1378" y="22"/>
                  </a:cubicBezTo>
                  <a:cubicBezTo>
                    <a:pt x="1400" y="22"/>
                    <a:pt x="1422" y="23"/>
                    <a:pt x="1444" y="23"/>
                  </a:cubicBezTo>
                  <a:cubicBezTo>
                    <a:pt x="1444" y="23"/>
                    <a:pt x="1444" y="23"/>
                    <a:pt x="1444" y="23"/>
                  </a:cubicBezTo>
                  <a:cubicBezTo>
                    <a:pt x="1444" y="24"/>
                    <a:pt x="1444" y="24"/>
                    <a:pt x="1444" y="24"/>
                  </a:cubicBezTo>
                  <a:cubicBezTo>
                    <a:pt x="1444" y="23"/>
                    <a:pt x="1444" y="23"/>
                    <a:pt x="1444" y="23"/>
                  </a:cubicBezTo>
                  <a:cubicBezTo>
                    <a:pt x="1444" y="23"/>
                    <a:pt x="1445" y="24"/>
                    <a:pt x="1445" y="24"/>
                  </a:cubicBezTo>
                  <a:cubicBezTo>
                    <a:pt x="1445" y="24"/>
                    <a:pt x="1445" y="24"/>
                    <a:pt x="1445" y="24"/>
                  </a:cubicBezTo>
                  <a:cubicBezTo>
                    <a:pt x="1445" y="72"/>
                    <a:pt x="1445" y="72"/>
                    <a:pt x="1445" y="72"/>
                  </a:cubicBezTo>
                  <a:cubicBezTo>
                    <a:pt x="1445" y="73"/>
                    <a:pt x="1445" y="73"/>
                    <a:pt x="1445" y="73"/>
                  </a:cubicBezTo>
                  <a:cubicBezTo>
                    <a:pt x="1445" y="73"/>
                    <a:pt x="1445" y="73"/>
                    <a:pt x="1445" y="73"/>
                  </a:cubicBezTo>
                  <a:cubicBezTo>
                    <a:pt x="1444" y="74"/>
                    <a:pt x="1444" y="74"/>
                    <a:pt x="1444" y="74"/>
                  </a:cubicBezTo>
                  <a:cubicBezTo>
                    <a:pt x="1444" y="74"/>
                    <a:pt x="1444" y="74"/>
                    <a:pt x="1444" y="74"/>
                  </a:cubicBezTo>
                  <a:cubicBezTo>
                    <a:pt x="1444" y="74"/>
                    <a:pt x="1444" y="74"/>
                    <a:pt x="1444" y="74"/>
                  </a:cubicBezTo>
                  <a:close/>
                  <a:moveTo>
                    <a:pt x="1442" y="71"/>
                  </a:moveTo>
                  <a:cubicBezTo>
                    <a:pt x="1442" y="26"/>
                    <a:pt x="1442" y="26"/>
                    <a:pt x="1442" y="26"/>
                  </a:cubicBezTo>
                  <a:cubicBezTo>
                    <a:pt x="1421" y="26"/>
                    <a:pt x="1400" y="25"/>
                    <a:pt x="1380" y="25"/>
                  </a:cubicBezTo>
                  <a:cubicBezTo>
                    <a:pt x="1380" y="25"/>
                    <a:pt x="1380" y="25"/>
                    <a:pt x="1380" y="25"/>
                  </a:cubicBezTo>
                  <a:cubicBezTo>
                    <a:pt x="1380" y="67"/>
                    <a:pt x="1380" y="67"/>
                    <a:pt x="1380" y="67"/>
                  </a:cubicBezTo>
                  <a:cubicBezTo>
                    <a:pt x="1402" y="69"/>
                    <a:pt x="1423" y="70"/>
                    <a:pt x="1442" y="71"/>
                  </a:cubicBezTo>
                  <a:close/>
                  <a:moveTo>
                    <a:pt x="427" y="71"/>
                  </a:moveTo>
                  <a:cubicBezTo>
                    <a:pt x="405" y="69"/>
                    <a:pt x="383" y="67"/>
                    <a:pt x="362" y="65"/>
                  </a:cubicBezTo>
                  <a:cubicBezTo>
                    <a:pt x="362" y="65"/>
                    <a:pt x="362" y="65"/>
                    <a:pt x="362" y="65"/>
                  </a:cubicBezTo>
                  <a:cubicBezTo>
                    <a:pt x="361" y="65"/>
                    <a:pt x="360" y="65"/>
                    <a:pt x="360" y="64"/>
                  </a:cubicBezTo>
                  <a:cubicBezTo>
                    <a:pt x="360" y="64"/>
                    <a:pt x="360" y="64"/>
                    <a:pt x="360" y="64"/>
                  </a:cubicBezTo>
                  <a:cubicBezTo>
                    <a:pt x="360" y="16"/>
                    <a:pt x="360" y="16"/>
                    <a:pt x="360" y="16"/>
                  </a:cubicBezTo>
                  <a:cubicBezTo>
                    <a:pt x="360" y="15"/>
                    <a:pt x="361" y="14"/>
                    <a:pt x="362" y="14"/>
                  </a:cubicBezTo>
                  <a:cubicBezTo>
                    <a:pt x="362" y="14"/>
                    <a:pt x="362" y="14"/>
                    <a:pt x="362" y="14"/>
                  </a:cubicBezTo>
                  <a:cubicBezTo>
                    <a:pt x="363" y="14"/>
                    <a:pt x="365" y="14"/>
                    <a:pt x="366" y="14"/>
                  </a:cubicBezTo>
                  <a:cubicBezTo>
                    <a:pt x="366" y="14"/>
                    <a:pt x="366" y="14"/>
                    <a:pt x="366" y="14"/>
                  </a:cubicBezTo>
                  <a:cubicBezTo>
                    <a:pt x="388" y="12"/>
                    <a:pt x="408" y="10"/>
                    <a:pt x="427" y="9"/>
                  </a:cubicBezTo>
                  <a:cubicBezTo>
                    <a:pt x="427" y="9"/>
                    <a:pt x="427" y="9"/>
                    <a:pt x="427" y="9"/>
                  </a:cubicBezTo>
                  <a:cubicBezTo>
                    <a:pt x="427" y="9"/>
                    <a:pt x="428" y="9"/>
                    <a:pt x="428" y="9"/>
                  </a:cubicBezTo>
                  <a:cubicBezTo>
                    <a:pt x="428" y="9"/>
                    <a:pt x="428" y="9"/>
                    <a:pt x="428" y="9"/>
                  </a:cubicBezTo>
                  <a:cubicBezTo>
                    <a:pt x="429" y="9"/>
                    <a:pt x="429" y="10"/>
                    <a:pt x="429" y="10"/>
                  </a:cubicBezTo>
                  <a:cubicBezTo>
                    <a:pt x="429" y="10"/>
                    <a:pt x="429" y="10"/>
                    <a:pt x="429" y="10"/>
                  </a:cubicBezTo>
                  <a:cubicBezTo>
                    <a:pt x="429" y="69"/>
                    <a:pt x="429" y="69"/>
                    <a:pt x="429" y="69"/>
                  </a:cubicBezTo>
                  <a:cubicBezTo>
                    <a:pt x="429" y="70"/>
                    <a:pt x="429" y="70"/>
                    <a:pt x="428" y="70"/>
                  </a:cubicBezTo>
                  <a:cubicBezTo>
                    <a:pt x="428" y="70"/>
                    <a:pt x="428" y="70"/>
                    <a:pt x="428" y="70"/>
                  </a:cubicBezTo>
                  <a:cubicBezTo>
                    <a:pt x="428" y="71"/>
                    <a:pt x="428" y="71"/>
                    <a:pt x="427" y="71"/>
                  </a:cubicBezTo>
                  <a:cubicBezTo>
                    <a:pt x="427" y="71"/>
                    <a:pt x="427" y="71"/>
                    <a:pt x="427" y="71"/>
                  </a:cubicBezTo>
                  <a:cubicBezTo>
                    <a:pt x="427" y="71"/>
                    <a:pt x="427" y="71"/>
                    <a:pt x="427" y="71"/>
                  </a:cubicBezTo>
                  <a:close/>
                  <a:moveTo>
                    <a:pt x="426" y="68"/>
                  </a:moveTo>
                  <a:cubicBezTo>
                    <a:pt x="426" y="12"/>
                    <a:pt x="426" y="12"/>
                    <a:pt x="426" y="12"/>
                  </a:cubicBezTo>
                  <a:cubicBezTo>
                    <a:pt x="407" y="13"/>
                    <a:pt x="387" y="15"/>
                    <a:pt x="367" y="17"/>
                  </a:cubicBezTo>
                  <a:cubicBezTo>
                    <a:pt x="367" y="17"/>
                    <a:pt x="367" y="17"/>
                    <a:pt x="367" y="17"/>
                  </a:cubicBezTo>
                  <a:cubicBezTo>
                    <a:pt x="366" y="17"/>
                    <a:pt x="364" y="17"/>
                    <a:pt x="363" y="17"/>
                  </a:cubicBezTo>
                  <a:cubicBezTo>
                    <a:pt x="363" y="17"/>
                    <a:pt x="363" y="17"/>
                    <a:pt x="363" y="17"/>
                  </a:cubicBezTo>
                  <a:cubicBezTo>
                    <a:pt x="363" y="63"/>
                    <a:pt x="363" y="63"/>
                    <a:pt x="363" y="63"/>
                  </a:cubicBezTo>
                  <a:cubicBezTo>
                    <a:pt x="384" y="64"/>
                    <a:pt x="405" y="66"/>
                    <a:pt x="426" y="68"/>
                  </a:cubicBezTo>
                  <a:close/>
                  <a:moveTo>
                    <a:pt x="767" y="70"/>
                  </a:moveTo>
                  <a:cubicBezTo>
                    <a:pt x="767" y="69"/>
                    <a:pt x="767" y="69"/>
                    <a:pt x="767" y="69"/>
                  </a:cubicBezTo>
                  <a:cubicBezTo>
                    <a:pt x="767" y="69"/>
                    <a:pt x="767" y="69"/>
                    <a:pt x="767" y="69"/>
                  </a:cubicBezTo>
                  <a:cubicBezTo>
                    <a:pt x="767" y="2"/>
                    <a:pt x="767" y="2"/>
                    <a:pt x="767" y="2"/>
                  </a:cubicBezTo>
                  <a:cubicBezTo>
                    <a:pt x="767" y="2"/>
                    <a:pt x="767" y="1"/>
                    <a:pt x="767" y="1"/>
                  </a:cubicBezTo>
                  <a:cubicBezTo>
                    <a:pt x="767" y="1"/>
                    <a:pt x="767" y="1"/>
                    <a:pt x="767" y="1"/>
                  </a:cubicBezTo>
                  <a:cubicBezTo>
                    <a:pt x="768" y="1"/>
                    <a:pt x="768" y="0"/>
                    <a:pt x="768" y="0"/>
                  </a:cubicBezTo>
                  <a:cubicBezTo>
                    <a:pt x="768" y="0"/>
                    <a:pt x="768" y="0"/>
                    <a:pt x="768" y="0"/>
                  </a:cubicBezTo>
                  <a:cubicBezTo>
                    <a:pt x="790" y="1"/>
                    <a:pt x="812" y="1"/>
                    <a:pt x="834" y="2"/>
                  </a:cubicBezTo>
                  <a:cubicBezTo>
                    <a:pt x="834" y="2"/>
                    <a:pt x="834" y="2"/>
                    <a:pt x="834" y="2"/>
                  </a:cubicBezTo>
                  <a:cubicBezTo>
                    <a:pt x="834" y="3"/>
                    <a:pt x="834" y="3"/>
                    <a:pt x="834" y="3"/>
                  </a:cubicBezTo>
                  <a:cubicBezTo>
                    <a:pt x="834" y="2"/>
                    <a:pt x="834" y="2"/>
                    <a:pt x="834" y="2"/>
                  </a:cubicBezTo>
                  <a:cubicBezTo>
                    <a:pt x="835" y="2"/>
                    <a:pt x="835" y="2"/>
                    <a:pt x="835" y="3"/>
                  </a:cubicBezTo>
                  <a:cubicBezTo>
                    <a:pt x="835" y="3"/>
                    <a:pt x="835" y="3"/>
                    <a:pt x="835" y="3"/>
                  </a:cubicBezTo>
                  <a:cubicBezTo>
                    <a:pt x="835" y="64"/>
                    <a:pt x="835" y="64"/>
                    <a:pt x="835" y="64"/>
                  </a:cubicBezTo>
                  <a:cubicBezTo>
                    <a:pt x="835" y="65"/>
                    <a:pt x="835" y="66"/>
                    <a:pt x="834" y="66"/>
                  </a:cubicBezTo>
                  <a:cubicBezTo>
                    <a:pt x="834" y="66"/>
                    <a:pt x="834" y="66"/>
                    <a:pt x="834" y="66"/>
                  </a:cubicBezTo>
                  <a:cubicBezTo>
                    <a:pt x="812" y="67"/>
                    <a:pt x="790" y="69"/>
                    <a:pt x="768" y="70"/>
                  </a:cubicBezTo>
                  <a:cubicBezTo>
                    <a:pt x="768" y="70"/>
                    <a:pt x="768" y="70"/>
                    <a:pt x="768" y="70"/>
                  </a:cubicBezTo>
                  <a:cubicBezTo>
                    <a:pt x="768" y="70"/>
                    <a:pt x="768" y="70"/>
                    <a:pt x="768" y="70"/>
                  </a:cubicBezTo>
                  <a:cubicBezTo>
                    <a:pt x="768" y="70"/>
                    <a:pt x="768" y="70"/>
                    <a:pt x="768" y="70"/>
                  </a:cubicBezTo>
                  <a:cubicBezTo>
                    <a:pt x="768" y="70"/>
                    <a:pt x="768" y="70"/>
                    <a:pt x="767" y="70"/>
                  </a:cubicBezTo>
                  <a:close/>
                  <a:moveTo>
                    <a:pt x="770" y="67"/>
                  </a:moveTo>
                  <a:cubicBezTo>
                    <a:pt x="791" y="66"/>
                    <a:pt x="811" y="64"/>
                    <a:pt x="832" y="63"/>
                  </a:cubicBezTo>
                  <a:cubicBezTo>
                    <a:pt x="832" y="63"/>
                    <a:pt x="832" y="63"/>
                    <a:pt x="832" y="63"/>
                  </a:cubicBezTo>
                  <a:cubicBezTo>
                    <a:pt x="832" y="5"/>
                    <a:pt x="832" y="5"/>
                    <a:pt x="832" y="5"/>
                  </a:cubicBezTo>
                  <a:cubicBezTo>
                    <a:pt x="812" y="4"/>
                    <a:pt x="791" y="4"/>
                    <a:pt x="770" y="3"/>
                  </a:cubicBezTo>
                  <a:cubicBezTo>
                    <a:pt x="770" y="3"/>
                    <a:pt x="770" y="3"/>
                    <a:pt x="770" y="3"/>
                  </a:cubicBezTo>
                  <a:cubicBezTo>
                    <a:pt x="770" y="67"/>
                    <a:pt x="770" y="67"/>
                    <a:pt x="770" y="67"/>
                  </a:cubicBezTo>
                  <a:close/>
                  <a:moveTo>
                    <a:pt x="1580" y="68"/>
                  </a:moveTo>
                  <a:cubicBezTo>
                    <a:pt x="1580" y="68"/>
                    <a:pt x="1580" y="68"/>
                    <a:pt x="1580" y="67"/>
                  </a:cubicBezTo>
                  <a:cubicBezTo>
                    <a:pt x="1580" y="67"/>
                    <a:pt x="1580" y="67"/>
                    <a:pt x="1580" y="67"/>
                  </a:cubicBezTo>
                  <a:cubicBezTo>
                    <a:pt x="1580" y="24"/>
                    <a:pt x="1580" y="24"/>
                    <a:pt x="1580" y="24"/>
                  </a:cubicBezTo>
                  <a:cubicBezTo>
                    <a:pt x="1580" y="23"/>
                    <a:pt x="1581" y="22"/>
                    <a:pt x="1581" y="22"/>
                  </a:cubicBezTo>
                  <a:cubicBezTo>
                    <a:pt x="1581" y="22"/>
                    <a:pt x="1581" y="22"/>
                    <a:pt x="1581" y="22"/>
                  </a:cubicBezTo>
                  <a:cubicBezTo>
                    <a:pt x="1603" y="22"/>
                    <a:pt x="1625" y="21"/>
                    <a:pt x="1647" y="20"/>
                  </a:cubicBezTo>
                  <a:cubicBezTo>
                    <a:pt x="1647" y="20"/>
                    <a:pt x="1647" y="20"/>
                    <a:pt x="1647" y="20"/>
                  </a:cubicBezTo>
                  <a:cubicBezTo>
                    <a:pt x="1647" y="20"/>
                    <a:pt x="1648" y="20"/>
                    <a:pt x="1648" y="21"/>
                  </a:cubicBezTo>
                  <a:cubicBezTo>
                    <a:pt x="1648" y="21"/>
                    <a:pt x="1648" y="21"/>
                    <a:pt x="1648" y="21"/>
                  </a:cubicBezTo>
                  <a:cubicBezTo>
                    <a:pt x="1648" y="21"/>
                    <a:pt x="1648" y="21"/>
                    <a:pt x="1648" y="22"/>
                  </a:cubicBezTo>
                  <a:cubicBezTo>
                    <a:pt x="1648" y="22"/>
                    <a:pt x="1648" y="22"/>
                    <a:pt x="1648" y="22"/>
                  </a:cubicBezTo>
                  <a:cubicBezTo>
                    <a:pt x="1648" y="65"/>
                    <a:pt x="1648" y="65"/>
                    <a:pt x="1648" y="65"/>
                  </a:cubicBezTo>
                  <a:cubicBezTo>
                    <a:pt x="1648" y="66"/>
                    <a:pt x="1648" y="66"/>
                    <a:pt x="1647" y="66"/>
                  </a:cubicBezTo>
                  <a:cubicBezTo>
                    <a:pt x="1647" y="66"/>
                    <a:pt x="1647" y="66"/>
                    <a:pt x="1647" y="66"/>
                  </a:cubicBezTo>
                  <a:cubicBezTo>
                    <a:pt x="1624" y="66"/>
                    <a:pt x="1603" y="67"/>
                    <a:pt x="1581" y="69"/>
                  </a:cubicBezTo>
                  <a:cubicBezTo>
                    <a:pt x="1581" y="69"/>
                    <a:pt x="1581" y="69"/>
                    <a:pt x="1581" y="69"/>
                  </a:cubicBezTo>
                  <a:cubicBezTo>
                    <a:pt x="1581" y="69"/>
                    <a:pt x="1581" y="69"/>
                    <a:pt x="1581" y="69"/>
                  </a:cubicBezTo>
                  <a:cubicBezTo>
                    <a:pt x="1581" y="69"/>
                    <a:pt x="1581" y="69"/>
                    <a:pt x="1581" y="69"/>
                  </a:cubicBezTo>
                  <a:cubicBezTo>
                    <a:pt x="1581" y="69"/>
                    <a:pt x="1581" y="69"/>
                    <a:pt x="1580" y="68"/>
                  </a:cubicBezTo>
                  <a:close/>
                  <a:moveTo>
                    <a:pt x="1583" y="66"/>
                  </a:moveTo>
                  <a:cubicBezTo>
                    <a:pt x="1603" y="64"/>
                    <a:pt x="1624" y="63"/>
                    <a:pt x="1645" y="63"/>
                  </a:cubicBezTo>
                  <a:cubicBezTo>
                    <a:pt x="1645" y="63"/>
                    <a:pt x="1645" y="63"/>
                    <a:pt x="1645" y="63"/>
                  </a:cubicBezTo>
                  <a:cubicBezTo>
                    <a:pt x="1645" y="23"/>
                    <a:pt x="1645" y="23"/>
                    <a:pt x="1645" y="23"/>
                  </a:cubicBezTo>
                  <a:cubicBezTo>
                    <a:pt x="1625" y="24"/>
                    <a:pt x="1604" y="25"/>
                    <a:pt x="1583" y="25"/>
                  </a:cubicBezTo>
                  <a:cubicBezTo>
                    <a:pt x="1583" y="25"/>
                    <a:pt x="1583" y="25"/>
                    <a:pt x="1583" y="25"/>
                  </a:cubicBezTo>
                  <a:cubicBezTo>
                    <a:pt x="1583" y="66"/>
                    <a:pt x="1583" y="66"/>
                    <a:pt x="1583" y="66"/>
                  </a:cubicBezTo>
                  <a:close/>
                  <a:moveTo>
                    <a:pt x="971" y="58"/>
                  </a:moveTo>
                  <a:cubicBezTo>
                    <a:pt x="970" y="57"/>
                    <a:pt x="970" y="57"/>
                    <a:pt x="970" y="56"/>
                  </a:cubicBezTo>
                  <a:cubicBezTo>
                    <a:pt x="970" y="56"/>
                    <a:pt x="970" y="56"/>
                    <a:pt x="970" y="56"/>
                  </a:cubicBezTo>
                  <a:cubicBezTo>
                    <a:pt x="970" y="7"/>
                    <a:pt x="970" y="7"/>
                    <a:pt x="970" y="7"/>
                  </a:cubicBezTo>
                  <a:cubicBezTo>
                    <a:pt x="970" y="7"/>
                    <a:pt x="970" y="6"/>
                    <a:pt x="971" y="6"/>
                  </a:cubicBezTo>
                  <a:cubicBezTo>
                    <a:pt x="971" y="6"/>
                    <a:pt x="971" y="6"/>
                    <a:pt x="971" y="6"/>
                  </a:cubicBezTo>
                  <a:cubicBezTo>
                    <a:pt x="971" y="6"/>
                    <a:pt x="971" y="6"/>
                    <a:pt x="972" y="6"/>
                  </a:cubicBezTo>
                  <a:cubicBezTo>
                    <a:pt x="972" y="6"/>
                    <a:pt x="972" y="6"/>
                    <a:pt x="972" y="6"/>
                  </a:cubicBezTo>
                  <a:cubicBezTo>
                    <a:pt x="994" y="7"/>
                    <a:pt x="1015" y="8"/>
                    <a:pt x="1037" y="8"/>
                  </a:cubicBezTo>
                  <a:cubicBezTo>
                    <a:pt x="1037" y="8"/>
                    <a:pt x="1037" y="8"/>
                    <a:pt x="1037" y="8"/>
                  </a:cubicBezTo>
                  <a:cubicBezTo>
                    <a:pt x="1037" y="10"/>
                    <a:pt x="1037" y="10"/>
                    <a:pt x="1037" y="10"/>
                  </a:cubicBezTo>
                  <a:cubicBezTo>
                    <a:pt x="1037" y="8"/>
                    <a:pt x="1037" y="8"/>
                    <a:pt x="1037" y="8"/>
                  </a:cubicBezTo>
                  <a:cubicBezTo>
                    <a:pt x="1038" y="8"/>
                    <a:pt x="1039" y="9"/>
                    <a:pt x="1039" y="10"/>
                  </a:cubicBezTo>
                  <a:cubicBezTo>
                    <a:pt x="1039" y="10"/>
                    <a:pt x="1039" y="10"/>
                    <a:pt x="1039" y="10"/>
                  </a:cubicBezTo>
                  <a:cubicBezTo>
                    <a:pt x="1039" y="54"/>
                    <a:pt x="1039" y="54"/>
                    <a:pt x="1039" y="54"/>
                  </a:cubicBezTo>
                  <a:cubicBezTo>
                    <a:pt x="1039" y="55"/>
                    <a:pt x="1038" y="56"/>
                    <a:pt x="1037" y="56"/>
                  </a:cubicBezTo>
                  <a:cubicBezTo>
                    <a:pt x="1037" y="56"/>
                    <a:pt x="1037" y="56"/>
                    <a:pt x="1037" y="56"/>
                  </a:cubicBezTo>
                  <a:cubicBezTo>
                    <a:pt x="1015" y="56"/>
                    <a:pt x="993" y="57"/>
                    <a:pt x="972" y="58"/>
                  </a:cubicBezTo>
                  <a:cubicBezTo>
                    <a:pt x="972" y="58"/>
                    <a:pt x="972" y="58"/>
                    <a:pt x="972" y="58"/>
                  </a:cubicBezTo>
                  <a:cubicBezTo>
                    <a:pt x="972" y="58"/>
                    <a:pt x="972" y="58"/>
                    <a:pt x="972" y="58"/>
                  </a:cubicBezTo>
                  <a:cubicBezTo>
                    <a:pt x="972" y="58"/>
                    <a:pt x="972" y="58"/>
                    <a:pt x="972" y="58"/>
                  </a:cubicBezTo>
                  <a:cubicBezTo>
                    <a:pt x="971" y="58"/>
                    <a:pt x="971" y="58"/>
                    <a:pt x="971" y="58"/>
                  </a:cubicBezTo>
                  <a:close/>
                  <a:moveTo>
                    <a:pt x="973" y="55"/>
                  </a:moveTo>
                  <a:cubicBezTo>
                    <a:pt x="994" y="54"/>
                    <a:pt x="1015" y="53"/>
                    <a:pt x="1036" y="53"/>
                  </a:cubicBezTo>
                  <a:cubicBezTo>
                    <a:pt x="1036" y="53"/>
                    <a:pt x="1036" y="53"/>
                    <a:pt x="1036" y="53"/>
                  </a:cubicBezTo>
                  <a:cubicBezTo>
                    <a:pt x="1036" y="11"/>
                    <a:pt x="1036" y="11"/>
                    <a:pt x="1036" y="11"/>
                  </a:cubicBezTo>
                  <a:cubicBezTo>
                    <a:pt x="1015" y="11"/>
                    <a:pt x="994" y="10"/>
                    <a:pt x="973" y="9"/>
                  </a:cubicBezTo>
                  <a:cubicBezTo>
                    <a:pt x="973" y="9"/>
                    <a:pt x="973" y="9"/>
                    <a:pt x="973" y="9"/>
                  </a:cubicBezTo>
                  <a:cubicBezTo>
                    <a:pt x="973" y="55"/>
                    <a:pt x="973" y="55"/>
                    <a:pt x="973" y="55"/>
                  </a:cubicBezTo>
                  <a:close/>
                  <a:moveTo>
                    <a:pt x="1240" y="58"/>
                  </a:moveTo>
                  <a:cubicBezTo>
                    <a:pt x="1218" y="57"/>
                    <a:pt x="1197" y="56"/>
                    <a:pt x="1175" y="55"/>
                  </a:cubicBezTo>
                  <a:cubicBezTo>
                    <a:pt x="1175" y="55"/>
                    <a:pt x="1175" y="55"/>
                    <a:pt x="1175" y="55"/>
                  </a:cubicBezTo>
                  <a:cubicBezTo>
                    <a:pt x="1174" y="55"/>
                    <a:pt x="1173" y="54"/>
                    <a:pt x="1173" y="54"/>
                  </a:cubicBezTo>
                  <a:cubicBezTo>
                    <a:pt x="1173" y="54"/>
                    <a:pt x="1173" y="54"/>
                    <a:pt x="1173" y="54"/>
                  </a:cubicBezTo>
                  <a:cubicBezTo>
                    <a:pt x="1173" y="16"/>
                    <a:pt x="1173" y="16"/>
                    <a:pt x="1173" y="16"/>
                  </a:cubicBezTo>
                  <a:cubicBezTo>
                    <a:pt x="1173" y="16"/>
                    <a:pt x="1174" y="15"/>
                    <a:pt x="1174" y="15"/>
                  </a:cubicBezTo>
                  <a:cubicBezTo>
                    <a:pt x="1174" y="15"/>
                    <a:pt x="1174" y="15"/>
                    <a:pt x="1174" y="15"/>
                  </a:cubicBezTo>
                  <a:cubicBezTo>
                    <a:pt x="1174" y="15"/>
                    <a:pt x="1174" y="14"/>
                    <a:pt x="1175" y="15"/>
                  </a:cubicBezTo>
                  <a:cubicBezTo>
                    <a:pt x="1175" y="15"/>
                    <a:pt x="1175" y="15"/>
                    <a:pt x="1175" y="15"/>
                  </a:cubicBezTo>
                  <a:cubicBezTo>
                    <a:pt x="1197" y="15"/>
                    <a:pt x="1219" y="16"/>
                    <a:pt x="1240" y="17"/>
                  </a:cubicBezTo>
                  <a:cubicBezTo>
                    <a:pt x="1240" y="17"/>
                    <a:pt x="1240" y="17"/>
                    <a:pt x="1240" y="17"/>
                  </a:cubicBezTo>
                  <a:cubicBezTo>
                    <a:pt x="1240" y="19"/>
                    <a:pt x="1240" y="19"/>
                    <a:pt x="1240" y="19"/>
                  </a:cubicBezTo>
                  <a:cubicBezTo>
                    <a:pt x="1240" y="17"/>
                    <a:pt x="1240" y="17"/>
                    <a:pt x="1240" y="17"/>
                  </a:cubicBezTo>
                  <a:cubicBezTo>
                    <a:pt x="1241" y="17"/>
                    <a:pt x="1242" y="18"/>
                    <a:pt x="1242" y="19"/>
                  </a:cubicBezTo>
                  <a:cubicBezTo>
                    <a:pt x="1242" y="19"/>
                    <a:pt x="1242" y="19"/>
                    <a:pt x="1242" y="19"/>
                  </a:cubicBezTo>
                  <a:cubicBezTo>
                    <a:pt x="1242" y="56"/>
                    <a:pt x="1242" y="56"/>
                    <a:pt x="1242" y="56"/>
                  </a:cubicBezTo>
                  <a:cubicBezTo>
                    <a:pt x="1242" y="57"/>
                    <a:pt x="1242" y="57"/>
                    <a:pt x="1241" y="57"/>
                  </a:cubicBezTo>
                  <a:cubicBezTo>
                    <a:pt x="1241" y="57"/>
                    <a:pt x="1241" y="57"/>
                    <a:pt x="1241" y="57"/>
                  </a:cubicBezTo>
                  <a:cubicBezTo>
                    <a:pt x="1241" y="58"/>
                    <a:pt x="1241" y="58"/>
                    <a:pt x="1240" y="58"/>
                  </a:cubicBezTo>
                  <a:cubicBezTo>
                    <a:pt x="1240" y="58"/>
                    <a:pt x="1240" y="58"/>
                    <a:pt x="1240" y="58"/>
                  </a:cubicBezTo>
                  <a:cubicBezTo>
                    <a:pt x="1240" y="58"/>
                    <a:pt x="1240" y="58"/>
                    <a:pt x="1240" y="58"/>
                  </a:cubicBezTo>
                  <a:close/>
                  <a:moveTo>
                    <a:pt x="1239" y="55"/>
                  </a:moveTo>
                  <a:cubicBezTo>
                    <a:pt x="1239" y="20"/>
                    <a:pt x="1239" y="20"/>
                    <a:pt x="1239" y="20"/>
                  </a:cubicBezTo>
                  <a:cubicBezTo>
                    <a:pt x="1218" y="19"/>
                    <a:pt x="1197" y="18"/>
                    <a:pt x="1176" y="18"/>
                  </a:cubicBezTo>
                  <a:cubicBezTo>
                    <a:pt x="1176" y="18"/>
                    <a:pt x="1176" y="18"/>
                    <a:pt x="1176" y="18"/>
                  </a:cubicBezTo>
                  <a:cubicBezTo>
                    <a:pt x="1176" y="52"/>
                    <a:pt x="1176" y="52"/>
                    <a:pt x="1176" y="52"/>
                  </a:cubicBezTo>
                  <a:cubicBezTo>
                    <a:pt x="1197" y="53"/>
                    <a:pt x="1218" y="54"/>
                    <a:pt x="1239" y="55"/>
                  </a:cubicBezTo>
                  <a:close/>
                </a:path>
              </a:pathLst>
            </a:custGeom>
            <a:solidFill>
              <a:srgbClr val="753C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72CC52AA-3BD7-419D-B0BF-857568B6A4BB}"/>
              </a:ext>
            </a:extLst>
          </p:cNvPr>
          <p:cNvSpPr txBox="1"/>
          <p:nvPr/>
        </p:nvSpPr>
        <p:spPr>
          <a:xfrm>
            <a:off x="2133166" y="694524"/>
            <a:ext cx="59912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/>
              <a:t>Bài</a:t>
            </a:r>
            <a:r>
              <a:rPr lang="en-US" sz="2800" b="1" dirty="0"/>
              <a:t> </a:t>
            </a:r>
            <a:r>
              <a:rPr lang="en-US" sz="2800" b="1" dirty="0" err="1"/>
              <a:t>tập</a:t>
            </a:r>
            <a:r>
              <a:rPr lang="en-US" sz="2800" b="1" dirty="0"/>
              <a:t> 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03E1568-3C61-46CD-8BB1-7FA0491D0F39}"/>
              </a:ext>
            </a:extLst>
          </p:cNvPr>
          <p:cNvSpPr txBox="1"/>
          <p:nvPr/>
        </p:nvSpPr>
        <p:spPr>
          <a:xfrm>
            <a:off x="1016877" y="1676717"/>
            <a:ext cx="1001456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mẫm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bóng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hủn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hoẳn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tạo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nhà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Tô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Hoài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Qua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dung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thế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ngoại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Dế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Mèn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7EF4297-6AA5-463B-A53D-4C6348DB6617}"/>
              </a:ext>
            </a:extLst>
          </p:cNvPr>
          <p:cNvSpPr txBox="1"/>
          <p:nvPr/>
        </p:nvSpPr>
        <p:spPr>
          <a:xfrm>
            <a:off x="1087937" y="2883513"/>
            <a:ext cx="1001456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ẫm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bóng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chỉ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đôi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càng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rất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mập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nhẵn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đến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mức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phản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chiếu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ánh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mặt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gương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BD75084-7D01-4601-A42D-CAA26FDD284B}"/>
              </a:ext>
            </a:extLst>
          </p:cNvPr>
          <p:cNvSpPr txBox="1"/>
          <p:nvPr/>
        </p:nvSpPr>
        <p:spPr>
          <a:xfrm>
            <a:off x="1016877" y="3855474"/>
            <a:ext cx="1001456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ủn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hoẳn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chỉ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đôi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cánh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quá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ngắn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dung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Dế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Mèn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chàng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dế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đang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phát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triển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cánh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quá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ngắn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che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nổi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thân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mình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thân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rất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cường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tráng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đôi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càng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mập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mạp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chắc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khoẻ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 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346852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图片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01425" y="6194461"/>
            <a:ext cx="555265" cy="298998"/>
          </a:xfrm>
          <a:prstGeom prst="rect">
            <a:avLst/>
          </a:prstGeom>
        </p:spPr>
      </p:pic>
      <p:pic>
        <p:nvPicPr>
          <p:cNvPr id="25" name="图片 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10718" y="5884851"/>
            <a:ext cx="518061" cy="690767"/>
          </a:xfrm>
          <a:prstGeom prst="rect">
            <a:avLst/>
          </a:prstGeom>
        </p:spPr>
      </p:pic>
      <p:pic>
        <p:nvPicPr>
          <p:cNvPr id="26" name="图片 2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11125" y="5711805"/>
            <a:ext cx="647842" cy="863813"/>
          </a:xfrm>
          <a:prstGeom prst="rect">
            <a:avLst/>
          </a:prstGeom>
        </p:spPr>
      </p:pic>
      <p:pic>
        <p:nvPicPr>
          <p:cNvPr id="27" name="图片 2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214759" y="5770388"/>
            <a:ext cx="570823" cy="746481"/>
          </a:xfrm>
          <a:prstGeom prst="rect">
            <a:avLst/>
          </a:prstGeom>
        </p:spPr>
      </p:pic>
      <p:pic>
        <p:nvPicPr>
          <p:cNvPr id="30" name="图片 2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94507" y="6195533"/>
            <a:ext cx="555265" cy="298998"/>
          </a:xfrm>
          <a:prstGeom prst="rect">
            <a:avLst/>
          </a:prstGeom>
        </p:spPr>
      </p:pic>
      <p:pic>
        <p:nvPicPr>
          <p:cNvPr id="31" name="图片 3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21744" y="6197872"/>
            <a:ext cx="404831" cy="217994"/>
          </a:xfrm>
          <a:prstGeom prst="rect">
            <a:avLst/>
          </a:prstGeom>
        </p:spPr>
      </p:pic>
      <p:pic>
        <p:nvPicPr>
          <p:cNvPr id="49" name="图片 4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87938" y="1332680"/>
            <a:ext cx="701136" cy="193815"/>
          </a:xfrm>
          <a:prstGeom prst="rect">
            <a:avLst/>
          </a:prstGeom>
        </p:spPr>
      </p:pic>
      <p:pic>
        <p:nvPicPr>
          <p:cNvPr id="34" name="图片 3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0767" y="470622"/>
            <a:ext cx="1104511" cy="971025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597715" y="369711"/>
            <a:ext cx="647842" cy="508125"/>
          </a:xfrm>
          <a:prstGeom prst="rect">
            <a:avLst/>
          </a:prstGeom>
        </p:spPr>
      </p:pic>
      <p:pic>
        <p:nvPicPr>
          <p:cNvPr id="50" name="图片 4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704144" y="652931"/>
            <a:ext cx="647842" cy="508125"/>
          </a:xfrm>
          <a:prstGeom prst="rect">
            <a:avLst/>
          </a:prstGeom>
        </p:spPr>
      </p:pic>
      <p:grpSp>
        <p:nvGrpSpPr>
          <p:cNvPr id="3" name="Group 4"/>
          <p:cNvGrpSpPr>
            <a:grpSpLocks noChangeAspect="1"/>
          </p:cNvGrpSpPr>
          <p:nvPr/>
        </p:nvGrpSpPr>
        <p:grpSpPr bwMode="auto">
          <a:xfrm>
            <a:off x="-58057" y="-38100"/>
            <a:ext cx="12308114" cy="6934200"/>
            <a:chOff x="1650" y="-11"/>
            <a:chExt cx="4420" cy="4368"/>
          </a:xfrm>
        </p:grpSpPr>
        <p:sp>
          <p:nvSpPr>
            <p:cNvPr id="5" name="Freeform 5"/>
            <p:cNvSpPr>
              <a:spLocks noEditPoints="1"/>
            </p:cNvSpPr>
            <p:nvPr/>
          </p:nvSpPr>
          <p:spPr bwMode="auto">
            <a:xfrm>
              <a:off x="1650" y="-11"/>
              <a:ext cx="4420" cy="4368"/>
            </a:xfrm>
            <a:custGeom>
              <a:avLst/>
              <a:gdLst>
                <a:gd name="T0" fmla="*/ 1991 w 2032"/>
                <a:gd name="T1" fmla="*/ 1430 h 2008"/>
                <a:gd name="T2" fmla="*/ 1996 w 2032"/>
                <a:gd name="T3" fmla="*/ 1102 h 2008"/>
                <a:gd name="T4" fmla="*/ 1984 w 2032"/>
                <a:gd name="T5" fmla="*/ 776 h 2008"/>
                <a:gd name="T6" fmla="*/ 1987 w 2032"/>
                <a:gd name="T7" fmla="*/ 491 h 2008"/>
                <a:gd name="T8" fmla="*/ 2004 w 2032"/>
                <a:gd name="T9" fmla="*/ 256 h 2008"/>
                <a:gd name="T10" fmla="*/ 1961 w 2032"/>
                <a:gd name="T11" fmla="*/ 63 h 2008"/>
                <a:gd name="T12" fmla="*/ 1696 w 2032"/>
                <a:gd name="T13" fmla="*/ 24 h 2008"/>
                <a:gd name="T14" fmla="*/ 757 w 2032"/>
                <a:gd name="T15" fmla="*/ 6 h 2008"/>
                <a:gd name="T16" fmla="*/ 375 w 2032"/>
                <a:gd name="T17" fmla="*/ 19 h 2008"/>
                <a:gd name="T18" fmla="*/ 120 w 2032"/>
                <a:gd name="T19" fmla="*/ 19 h 2008"/>
                <a:gd name="T20" fmla="*/ 25 w 2032"/>
                <a:gd name="T21" fmla="*/ 198 h 2008"/>
                <a:gd name="T22" fmla="*/ 12 w 2032"/>
                <a:gd name="T23" fmla="*/ 431 h 2008"/>
                <a:gd name="T24" fmla="*/ 21 w 2032"/>
                <a:gd name="T25" fmla="*/ 788 h 2008"/>
                <a:gd name="T26" fmla="*/ 22 w 2032"/>
                <a:gd name="T27" fmla="*/ 1449 h 2008"/>
                <a:gd name="T28" fmla="*/ 34 w 2032"/>
                <a:gd name="T29" fmla="*/ 1720 h 2008"/>
                <a:gd name="T30" fmla="*/ 39 w 2032"/>
                <a:gd name="T31" fmla="*/ 1901 h 2008"/>
                <a:gd name="T32" fmla="*/ 292 w 2032"/>
                <a:gd name="T33" fmla="*/ 1976 h 2008"/>
                <a:gd name="T34" fmla="*/ 646 w 2032"/>
                <a:gd name="T35" fmla="*/ 1976 h 2008"/>
                <a:gd name="T36" fmla="*/ 1423 w 2032"/>
                <a:gd name="T37" fmla="*/ 1963 h 2008"/>
                <a:gd name="T38" fmla="*/ 1819 w 2032"/>
                <a:gd name="T39" fmla="*/ 1976 h 2008"/>
                <a:gd name="T40" fmla="*/ 1977 w 2032"/>
                <a:gd name="T41" fmla="*/ 1896 h 2008"/>
                <a:gd name="T42" fmla="*/ 1991 w 2032"/>
                <a:gd name="T43" fmla="*/ 1430 h 2008"/>
                <a:gd name="T44" fmla="*/ 1956 w 2032"/>
                <a:gd name="T45" fmla="*/ 1535 h 2008"/>
                <a:gd name="T46" fmla="*/ 1943 w 2032"/>
                <a:gd name="T47" fmla="*/ 1756 h 2008"/>
                <a:gd name="T48" fmla="*/ 1854 w 2032"/>
                <a:gd name="T49" fmla="*/ 1925 h 2008"/>
                <a:gd name="T50" fmla="*/ 1612 w 2032"/>
                <a:gd name="T51" fmla="*/ 1925 h 2008"/>
                <a:gd name="T52" fmla="*/ 1249 w 2032"/>
                <a:gd name="T53" fmla="*/ 1938 h 2008"/>
                <a:gd name="T54" fmla="*/ 363 w 2032"/>
                <a:gd name="T55" fmla="*/ 1926 h 2008"/>
                <a:gd name="T56" fmla="*/ 108 w 2032"/>
                <a:gd name="T57" fmla="*/ 1884 h 2008"/>
                <a:gd name="T58" fmla="*/ 67 w 2032"/>
                <a:gd name="T59" fmla="*/ 1701 h 2008"/>
                <a:gd name="T60" fmla="*/ 83 w 2032"/>
                <a:gd name="T61" fmla="*/ 1478 h 2008"/>
                <a:gd name="T62" fmla="*/ 86 w 2032"/>
                <a:gd name="T63" fmla="*/ 1208 h 2008"/>
                <a:gd name="T64" fmla="*/ 74 w 2032"/>
                <a:gd name="T65" fmla="*/ 899 h 2008"/>
                <a:gd name="T66" fmla="*/ 75 w 2032"/>
                <a:gd name="T67" fmla="*/ 588 h 2008"/>
                <a:gd name="T68" fmla="*/ 88 w 2032"/>
                <a:gd name="T69" fmla="*/ 146 h 2008"/>
                <a:gd name="T70" fmla="*/ 243 w 2032"/>
                <a:gd name="T71" fmla="*/ 66 h 2008"/>
                <a:gd name="T72" fmla="*/ 618 w 2032"/>
                <a:gd name="T73" fmla="*/ 82 h 2008"/>
                <a:gd name="T74" fmla="*/ 1355 w 2032"/>
                <a:gd name="T75" fmla="*/ 70 h 2008"/>
                <a:gd name="T76" fmla="*/ 1691 w 2032"/>
                <a:gd name="T77" fmla="*/ 70 h 2008"/>
                <a:gd name="T78" fmla="*/ 1934 w 2032"/>
                <a:gd name="T79" fmla="*/ 141 h 2008"/>
                <a:gd name="T80" fmla="*/ 1935 w 2032"/>
                <a:gd name="T81" fmla="*/ 313 h 2008"/>
                <a:gd name="T82" fmla="*/ 1946 w 2032"/>
                <a:gd name="T83" fmla="*/ 570 h 2008"/>
                <a:gd name="T84" fmla="*/ 1948 w 2032"/>
                <a:gd name="T85" fmla="*/ 1196 h 2008"/>
                <a:gd name="T86" fmla="*/ 1956 w 2032"/>
                <a:gd name="T87" fmla="*/ 1535 h 20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032" h="2008">
                  <a:moveTo>
                    <a:pt x="1991" y="1430"/>
                  </a:moveTo>
                  <a:cubicBezTo>
                    <a:pt x="1991" y="1319"/>
                    <a:pt x="2007" y="1212"/>
                    <a:pt x="1996" y="1102"/>
                  </a:cubicBezTo>
                  <a:cubicBezTo>
                    <a:pt x="1985" y="990"/>
                    <a:pt x="1970" y="888"/>
                    <a:pt x="1984" y="776"/>
                  </a:cubicBezTo>
                  <a:cubicBezTo>
                    <a:pt x="1996" y="683"/>
                    <a:pt x="1987" y="585"/>
                    <a:pt x="1987" y="491"/>
                  </a:cubicBezTo>
                  <a:cubicBezTo>
                    <a:pt x="1987" y="411"/>
                    <a:pt x="2004" y="335"/>
                    <a:pt x="2004" y="256"/>
                  </a:cubicBezTo>
                  <a:cubicBezTo>
                    <a:pt x="2004" y="194"/>
                    <a:pt x="2000" y="105"/>
                    <a:pt x="1961" y="63"/>
                  </a:cubicBezTo>
                  <a:cubicBezTo>
                    <a:pt x="1902" y="0"/>
                    <a:pt x="1771" y="20"/>
                    <a:pt x="1696" y="24"/>
                  </a:cubicBezTo>
                  <a:cubicBezTo>
                    <a:pt x="1387" y="41"/>
                    <a:pt x="1085" y="8"/>
                    <a:pt x="757" y="6"/>
                  </a:cubicBezTo>
                  <a:cubicBezTo>
                    <a:pt x="616" y="5"/>
                    <a:pt x="516" y="6"/>
                    <a:pt x="375" y="19"/>
                  </a:cubicBezTo>
                  <a:cubicBezTo>
                    <a:pt x="336" y="23"/>
                    <a:pt x="157" y="12"/>
                    <a:pt x="120" y="19"/>
                  </a:cubicBezTo>
                  <a:cubicBezTo>
                    <a:pt x="120" y="19"/>
                    <a:pt x="0" y="33"/>
                    <a:pt x="25" y="198"/>
                  </a:cubicBezTo>
                  <a:cubicBezTo>
                    <a:pt x="37" y="279"/>
                    <a:pt x="15" y="349"/>
                    <a:pt x="12" y="431"/>
                  </a:cubicBezTo>
                  <a:cubicBezTo>
                    <a:pt x="8" y="551"/>
                    <a:pt x="8" y="669"/>
                    <a:pt x="21" y="788"/>
                  </a:cubicBezTo>
                  <a:cubicBezTo>
                    <a:pt x="44" y="1006"/>
                    <a:pt x="50" y="1197"/>
                    <a:pt x="22" y="1449"/>
                  </a:cubicBezTo>
                  <a:cubicBezTo>
                    <a:pt x="12" y="1544"/>
                    <a:pt x="38" y="1624"/>
                    <a:pt x="34" y="1720"/>
                  </a:cubicBezTo>
                  <a:cubicBezTo>
                    <a:pt x="32" y="1760"/>
                    <a:pt x="18" y="1864"/>
                    <a:pt x="39" y="1901"/>
                  </a:cubicBezTo>
                  <a:cubicBezTo>
                    <a:pt x="85" y="1980"/>
                    <a:pt x="216" y="1973"/>
                    <a:pt x="292" y="1976"/>
                  </a:cubicBezTo>
                  <a:cubicBezTo>
                    <a:pt x="410" y="1981"/>
                    <a:pt x="488" y="1958"/>
                    <a:pt x="646" y="1976"/>
                  </a:cubicBezTo>
                  <a:cubicBezTo>
                    <a:pt x="911" y="2008"/>
                    <a:pt x="1156" y="1976"/>
                    <a:pt x="1423" y="1963"/>
                  </a:cubicBezTo>
                  <a:cubicBezTo>
                    <a:pt x="1540" y="1958"/>
                    <a:pt x="1701" y="1984"/>
                    <a:pt x="1819" y="1976"/>
                  </a:cubicBezTo>
                  <a:cubicBezTo>
                    <a:pt x="1888" y="1971"/>
                    <a:pt x="1949" y="1958"/>
                    <a:pt x="1977" y="1896"/>
                  </a:cubicBezTo>
                  <a:cubicBezTo>
                    <a:pt x="2032" y="1776"/>
                    <a:pt x="1991" y="1561"/>
                    <a:pt x="1991" y="1430"/>
                  </a:cubicBezTo>
                  <a:close/>
                  <a:moveTo>
                    <a:pt x="1956" y="1535"/>
                  </a:moveTo>
                  <a:cubicBezTo>
                    <a:pt x="1953" y="1613"/>
                    <a:pt x="1932" y="1679"/>
                    <a:pt x="1943" y="1756"/>
                  </a:cubicBezTo>
                  <a:cubicBezTo>
                    <a:pt x="1967" y="1912"/>
                    <a:pt x="1854" y="1925"/>
                    <a:pt x="1854" y="1925"/>
                  </a:cubicBezTo>
                  <a:cubicBezTo>
                    <a:pt x="1818" y="1932"/>
                    <a:pt x="1648" y="1922"/>
                    <a:pt x="1612" y="1925"/>
                  </a:cubicBezTo>
                  <a:cubicBezTo>
                    <a:pt x="1478" y="1938"/>
                    <a:pt x="1383" y="1939"/>
                    <a:pt x="1249" y="1938"/>
                  </a:cubicBezTo>
                  <a:cubicBezTo>
                    <a:pt x="939" y="1936"/>
                    <a:pt x="684" y="1907"/>
                    <a:pt x="363" y="1926"/>
                  </a:cubicBezTo>
                  <a:cubicBezTo>
                    <a:pt x="291" y="1930"/>
                    <a:pt x="163" y="1943"/>
                    <a:pt x="108" y="1884"/>
                  </a:cubicBezTo>
                  <a:cubicBezTo>
                    <a:pt x="71" y="1844"/>
                    <a:pt x="67" y="1760"/>
                    <a:pt x="67" y="1701"/>
                  </a:cubicBezTo>
                  <a:cubicBezTo>
                    <a:pt x="67" y="1626"/>
                    <a:pt x="83" y="1554"/>
                    <a:pt x="83" y="1478"/>
                  </a:cubicBezTo>
                  <a:cubicBezTo>
                    <a:pt x="83" y="1389"/>
                    <a:pt x="75" y="1296"/>
                    <a:pt x="86" y="1208"/>
                  </a:cubicBezTo>
                  <a:cubicBezTo>
                    <a:pt x="100" y="1102"/>
                    <a:pt x="85" y="1004"/>
                    <a:pt x="74" y="899"/>
                  </a:cubicBezTo>
                  <a:cubicBezTo>
                    <a:pt x="64" y="794"/>
                    <a:pt x="75" y="692"/>
                    <a:pt x="75" y="588"/>
                  </a:cubicBezTo>
                  <a:cubicBezTo>
                    <a:pt x="75" y="464"/>
                    <a:pt x="37" y="260"/>
                    <a:pt x="88" y="146"/>
                  </a:cubicBezTo>
                  <a:cubicBezTo>
                    <a:pt x="115" y="87"/>
                    <a:pt x="177" y="71"/>
                    <a:pt x="243" y="66"/>
                  </a:cubicBezTo>
                  <a:cubicBezTo>
                    <a:pt x="354" y="58"/>
                    <a:pt x="507" y="87"/>
                    <a:pt x="618" y="82"/>
                  </a:cubicBezTo>
                  <a:cubicBezTo>
                    <a:pt x="871" y="70"/>
                    <a:pt x="1104" y="40"/>
                    <a:pt x="1355" y="70"/>
                  </a:cubicBezTo>
                  <a:cubicBezTo>
                    <a:pt x="1504" y="87"/>
                    <a:pt x="1579" y="65"/>
                    <a:pt x="1691" y="70"/>
                  </a:cubicBezTo>
                  <a:cubicBezTo>
                    <a:pt x="1762" y="73"/>
                    <a:pt x="1901" y="53"/>
                    <a:pt x="1934" y="141"/>
                  </a:cubicBezTo>
                  <a:cubicBezTo>
                    <a:pt x="1948" y="179"/>
                    <a:pt x="1937" y="275"/>
                    <a:pt x="1935" y="313"/>
                  </a:cubicBezTo>
                  <a:cubicBezTo>
                    <a:pt x="1931" y="403"/>
                    <a:pt x="1956" y="480"/>
                    <a:pt x="1946" y="570"/>
                  </a:cubicBezTo>
                  <a:cubicBezTo>
                    <a:pt x="1920" y="808"/>
                    <a:pt x="1925" y="990"/>
                    <a:pt x="1948" y="1196"/>
                  </a:cubicBezTo>
                  <a:cubicBezTo>
                    <a:pt x="1960" y="1309"/>
                    <a:pt x="1960" y="1421"/>
                    <a:pt x="1956" y="1535"/>
                  </a:cubicBezTo>
                  <a:close/>
                </a:path>
              </a:pathLst>
            </a:custGeom>
            <a:solidFill>
              <a:srgbClr val="BFE3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6" name="Freeform 6"/>
            <p:cNvSpPr>
              <a:spLocks noEditPoints="1"/>
            </p:cNvSpPr>
            <p:nvPr/>
          </p:nvSpPr>
          <p:spPr bwMode="auto">
            <a:xfrm>
              <a:off x="1667" y="-2"/>
              <a:ext cx="4348" cy="4322"/>
            </a:xfrm>
            <a:custGeom>
              <a:avLst/>
              <a:gdLst>
                <a:gd name="T0" fmla="*/ 283 w 1999"/>
                <a:gd name="T1" fmla="*/ 1974 h 1987"/>
                <a:gd name="T2" fmla="*/ 24 w 1999"/>
                <a:gd name="T3" fmla="*/ 1716 h 1987"/>
                <a:gd name="T4" fmla="*/ 13 w 1999"/>
                <a:gd name="T5" fmla="*/ 1445 h 1987"/>
                <a:gd name="T6" fmla="*/ 0 w 1999"/>
                <a:gd name="T7" fmla="*/ 560 h 1987"/>
                <a:gd name="T8" fmla="*/ 16 w 1999"/>
                <a:gd name="T9" fmla="*/ 194 h 1987"/>
                <a:gd name="T10" fmla="*/ 111 w 1999"/>
                <a:gd name="T11" fmla="*/ 14 h 1987"/>
                <a:gd name="T12" fmla="*/ 366 w 1999"/>
                <a:gd name="T13" fmla="*/ 14 h 1987"/>
                <a:gd name="T14" fmla="*/ 1498 w 1999"/>
                <a:gd name="T15" fmla="*/ 23 h 1987"/>
                <a:gd name="T16" fmla="*/ 1954 w 1999"/>
                <a:gd name="T17" fmla="*/ 58 h 1987"/>
                <a:gd name="T18" fmla="*/ 1981 w 1999"/>
                <a:gd name="T19" fmla="*/ 487 h 1987"/>
                <a:gd name="T20" fmla="*/ 1972 w 1999"/>
                <a:gd name="T21" fmla="*/ 867 h 1987"/>
                <a:gd name="T22" fmla="*/ 1985 w 1999"/>
                <a:gd name="T23" fmla="*/ 1425 h 1987"/>
                <a:gd name="T24" fmla="*/ 1999 w 1999"/>
                <a:gd name="T25" fmla="*/ 1713 h 1987"/>
                <a:gd name="T26" fmla="*/ 1759 w 1999"/>
                <a:gd name="T27" fmla="*/ 1975 h 1987"/>
                <a:gd name="T28" fmla="*/ 881 w 1999"/>
                <a:gd name="T29" fmla="*/ 1987 h 1987"/>
                <a:gd name="T30" fmla="*/ 1415 w 1999"/>
                <a:gd name="T31" fmla="*/ 1958 h 1987"/>
                <a:gd name="T32" fmla="*/ 1811 w 1999"/>
                <a:gd name="T33" fmla="*/ 1971 h 1987"/>
                <a:gd name="T34" fmla="*/ 1982 w 1999"/>
                <a:gd name="T35" fmla="*/ 1426 h 1987"/>
                <a:gd name="T36" fmla="*/ 1987 w 1999"/>
                <a:gd name="T37" fmla="*/ 1098 h 1987"/>
                <a:gd name="T38" fmla="*/ 1981 w 1999"/>
                <a:gd name="T39" fmla="*/ 659 h 1987"/>
                <a:gd name="T40" fmla="*/ 1994 w 1999"/>
                <a:gd name="T41" fmla="*/ 252 h 1987"/>
                <a:gd name="T42" fmla="*/ 1688 w 1999"/>
                <a:gd name="T43" fmla="*/ 21 h 1987"/>
                <a:gd name="T44" fmla="*/ 684 w 1999"/>
                <a:gd name="T45" fmla="*/ 3 h 1987"/>
                <a:gd name="T46" fmla="*/ 166 w 1999"/>
                <a:gd name="T47" fmla="*/ 14 h 1987"/>
                <a:gd name="T48" fmla="*/ 64 w 1999"/>
                <a:gd name="T49" fmla="*/ 38 h 1987"/>
                <a:gd name="T50" fmla="*/ 22 w 1999"/>
                <a:gd name="T51" fmla="*/ 244 h 1987"/>
                <a:gd name="T52" fmla="*/ 14 w 1999"/>
                <a:gd name="T53" fmla="*/ 784 h 1987"/>
                <a:gd name="T54" fmla="*/ 13 w 1999"/>
                <a:gd name="T55" fmla="*/ 1492 h 1987"/>
                <a:gd name="T56" fmla="*/ 21 w 1999"/>
                <a:gd name="T57" fmla="*/ 1824 h 1987"/>
                <a:gd name="T58" fmla="*/ 318 w 1999"/>
                <a:gd name="T59" fmla="*/ 1972 h 1987"/>
                <a:gd name="T60" fmla="*/ 583 w 1999"/>
                <a:gd name="T61" fmla="*/ 1917 h 1987"/>
                <a:gd name="T62" fmla="*/ 99 w 1999"/>
                <a:gd name="T63" fmla="*/ 1881 h 1987"/>
                <a:gd name="T64" fmla="*/ 74 w 1999"/>
                <a:gd name="T65" fmla="*/ 1474 h 1987"/>
                <a:gd name="T66" fmla="*/ 82 w 1999"/>
                <a:gd name="T67" fmla="*/ 1114 h 1987"/>
                <a:gd name="T68" fmla="*/ 66 w 1999"/>
                <a:gd name="T69" fmla="*/ 585 h 1987"/>
                <a:gd name="T70" fmla="*/ 79 w 1999"/>
                <a:gd name="T71" fmla="*/ 141 h 1987"/>
                <a:gd name="T72" fmla="*/ 582 w 1999"/>
                <a:gd name="T73" fmla="*/ 77 h 1987"/>
                <a:gd name="T74" fmla="*/ 1347 w 1999"/>
                <a:gd name="T75" fmla="*/ 64 h 1987"/>
                <a:gd name="T76" fmla="*/ 1683 w 1999"/>
                <a:gd name="T77" fmla="*/ 64 h 1987"/>
                <a:gd name="T78" fmla="*/ 1928 w 1999"/>
                <a:gd name="T79" fmla="*/ 136 h 1987"/>
                <a:gd name="T80" fmla="*/ 1928 w 1999"/>
                <a:gd name="T81" fmla="*/ 332 h 1987"/>
                <a:gd name="T82" fmla="*/ 1922 w 1999"/>
                <a:gd name="T83" fmla="*/ 868 h 1987"/>
                <a:gd name="T84" fmla="*/ 1949 w 1999"/>
                <a:gd name="T85" fmla="*/ 1531 h 1987"/>
                <a:gd name="T86" fmla="*/ 1940 w 1999"/>
                <a:gd name="T87" fmla="*/ 1793 h 1987"/>
                <a:gd name="T88" fmla="*/ 1795 w 1999"/>
                <a:gd name="T89" fmla="*/ 1925 h 1987"/>
                <a:gd name="T90" fmla="*/ 1303 w 1999"/>
                <a:gd name="T91" fmla="*/ 1936 h 1987"/>
                <a:gd name="T92" fmla="*/ 1604 w 1999"/>
                <a:gd name="T93" fmla="*/ 1920 h 1987"/>
                <a:gd name="T94" fmla="*/ 1846 w 1999"/>
                <a:gd name="T95" fmla="*/ 1920 h 1987"/>
                <a:gd name="T96" fmla="*/ 1937 w 1999"/>
                <a:gd name="T97" fmla="*/ 1793 h 1987"/>
                <a:gd name="T98" fmla="*/ 1946 w 1999"/>
                <a:gd name="T99" fmla="*/ 1531 h 1987"/>
                <a:gd name="T100" fmla="*/ 1919 w 1999"/>
                <a:gd name="T101" fmla="*/ 868 h 1987"/>
                <a:gd name="T102" fmla="*/ 1925 w 1999"/>
                <a:gd name="T103" fmla="*/ 332 h 1987"/>
                <a:gd name="T104" fmla="*/ 1925 w 1999"/>
                <a:gd name="T105" fmla="*/ 137 h 1987"/>
                <a:gd name="T106" fmla="*/ 1683 w 1999"/>
                <a:gd name="T107" fmla="*/ 67 h 1987"/>
                <a:gd name="T108" fmla="*/ 1347 w 1999"/>
                <a:gd name="T109" fmla="*/ 67 h 1987"/>
                <a:gd name="T110" fmla="*/ 582 w 1999"/>
                <a:gd name="T111" fmla="*/ 80 h 1987"/>
                <a:gd name="T112" fmla="*/ 82 w 1999"/>
                <a:gd name="T113" fmla="*/ 143 h 1987"/>
                <a:gd name="T114" fmla="*/ 69 w 1999"/>
                <a:gd name="T115" fmla="*/ 585 h 1987"/>
                <a:gd name="T116" fmla="*/ 85 w 1999"/>
                <a:gd name="T117" fmla="*/ 1114 h 1987"/>
                <a:gd name="T118" fmla="*/ 77 w 1999"/>
                <a:gd name="T119" fmla="*/ 1474 h 1987"/>
                <a:gd name="T120" fmla="*/ 101 w 1999"/>
                <a:gd name="T121" fmla="*/ 1879 h 1987"/>
                <a:gd name="T122" fmla="*/ 583 w 1999"/>
                <a:gd name="T123" fmla="*/ 1914 h 19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999" h="1987">
                  <a:moveTo>
                    <a:pt x="638" y="1974"/>
                  </a:moveTo>
                  <a:cubicBezTo>
                    <a:pt x="592" y="1969"/>
                    <a:pt x="553" y="1967"/>
                    <a:pt x="517" y="1967"/>
                  </a:cubicBezTo>
                  <a:cubicBezTo>
                    <a:pt x="517" y="1967"/>
                    <a:pt x="517" y="1967"/>
                    <a:pt x="517" y="1967"/>
                  </a:cubicBezTo>
                  <a:cubicBezTo>
                    <a:pt x="443" y="1967"/>
                    <a:pt x="386" y="1975"/>
                    <a:pt x="318" y="1975"/>
                  </a:cubicBezTo>
                  <a:cubicBezTo>
                    <a:pt x="318" y="1975"/>
                    <a:pt x="318" y="1975"/>
                    <a:pt x="318" y="1975"/>
                  </a:cubicBezTo>
                  <a:cubicBezTo>
                    <a:pt x="307" y="1975"/>
                    <a:pt x="295" y="1974"/>
                    <a:pt x="283" y="1974"/>
                  </a:cubicBezTo>
                  <a:cubicBezTo>
                    <a:pt x="283" y="1974"/>
                    <a:pt x="283" y="1974"/>
                    <a:pt x="283" y="1974"/>
                  </a:cubicBezTo>
                  <a:cubicBezTo>
                    <a:pt x="208" y="1971"/>
                    <a:pt x="77" y="1978"/>
                    <a:pt x="30" y="1898"/>
                  </a:cubicBezTo>
                  <a:cubicBezTo>
                    <a:pt x="30" y="1898"/>
                    <a:pt x="30" y="1898"/>
                    <a:pt x="30" y="1898"/>
                  </a:cubicBezTo>
                  <a:cubicBezTo>
                    <a:pt x="20" y="1882"/>
                    <a:pt x="18" y="1854"/>
                    <a:pt x="18" y="1824"/>
                  </a:cubicBezTo>
                  <a:cubicBezTo>
                    <a:pt x="18" y="1824"/>
                    <a:pt x="18" y="1824"/>
                    <a:pt x="18" y="1824"/>
                  </a:cubicBezTo>
                  <a:cubicBezTo>
                    <a:pt x="18" y="1783"/>
                    <a:pt x="23" y="1739"/>
                    <a:pt x="24" y="1716"/>
                  </a:cubicBezTo>
                  <a:cubicBezTo>
                    <a:pt x="24" y="1716"/>
                    <a:pt x="24" y="1716"/>
                    <a:pt x="24" y="1716"/>
                  </a:cubicBezTo>
                  <a:cubicBezTo>
                    <a:pt x="24" y="1708"/>
                    <a:pt x="25" y="1700"/>
                    <a:pt x="25" y="1692"/>
                  </a:cubicBezTo>
                  <a:cubicBezTo>
                    <a:pt x="25" y="1692"/>
                    <a:pt x="25" y="1692"/>
                    <a:pt x="25" y="1692"/>
                  </a:cubicBezTo>
                  <a:cubicBezTo>
                    <a:pt x="25" y="1623"/>
                    <a:pt x="10" y="1560"/>
                    <a:pt x="10" y="1492"/>
                  </a:cubicBezTo>
                  <a:cubicBezTo>
                    <a:pt x="10" y="1492"/>
                    <a:pt x="10" y="1492"/>
                    <a:pt x="10" y="1492"/>
                  </a:cubicBezTo>
                  <a:cubicBezTo>
                    <a:pt x="10" y="1476"/>
                    <a:pt x="11" y="1461"/>
                    <a:pt x="13" y="1445"/>
                  </a:cubicBezTo>
                  <a:cubicBezTo>
                    <a:pt x="13" y="1445"/>
                    <a:pt x="13" y="1445"/>
                    <a:pt x="13" y="1445"/>
                  </a:cubicBezTo>
                  <a:cubicBezTo>
                    <a:pt x="26" y="1328"/>
                    <a:pt x="31" y="1225"/>
                    <a:pt x="31" y="1126"/>
                  </a:cubicBezTo>
                  <a:cubicBezTo>
                    <a:pt x="31" y="1126"/>
                    <a:pt x="31" y="1126"/>
                    <a:pt x="31" y="1126"/>
                  </a:cubicBezTo>
                  <a:cubicBezTo>
                    <a:pt x="31" y="1011"/>
                    <a:pt x="24" y="901"/>
                    <a:pt x="11" y="784"/>
                  </a:cubicBezTo>
                  <a:cubicBezTo>
                    <a:pt x="11" y="784"/>
                    <a:pt x="11" y="784"/>
                    <a:pt x="11" y="784"/>
                  </a:cubicBezTo>
                  <a:cubicBezTo>
                    <a:pt x="3" y="709"/>
                    <a:pt x="0" y="635"/>
                    <a:pt x="0" y="560"/>
                  </a:cubicBezTo>
                  <a:cubicBezTo>
                    <a:pt x="0" y="560"/>
                    <a:pt x="0" y="560"/>
                    <a:pt x="0" y="560"/>
                  </a:cubicBezTo>
                  <a:cubicBezTo>
                    <a:pt x="0" y="516"/>
                    <a:pt x="1" y="472"/>
                    <a:pt x="3" y="427"/>
                  </a:cubicBezTo>
                  <a:cubicBezTo>
                    <a:pt x="3" y="427"/>
                    <a:pt x="3" y="427"/>
                    <a:pt x="3" y="427"/>
                  </a:cubicBezTo>
                  <a:cubicBezTo>
                    <a:pt x="5" y="362"/>
                    <a:pt x="19" y="305"/>
                    <a:pt x="19" y="244"/>
                  </a:cubicBezTo>
                  <a:cubicBezTo>
                    <a:pt x="19" y="244"/>
                    <a:pt x="19" y="244"/>
                    <a:pt x="19" y="244"/>
                  </a:cubicBezTo>
                  <a:cubicBezTo>
                    <a:pt x="19" y="228"/>
                    <a:pt x="18" y="211"/>
                    <a:pt x="16" y="194"/>
                  </a:cubicBezTo>
                  <a:cubicBezTo>
                    <a:pt x="16" y="194"/>
                    <a:pt x="16" y="194"/>
                    <a:pt x="16" y="194"/>
                  </a:cubicBezTo>
                  <a:cubicBezTo>
                    <a:pt x="13" y="179"/>
                    <a:pt x="12" y="164"/>
                    <a:pt x="12" y="151"/>
                  </a:cubicBezTo>
                  <a:cubicBezTo>
                    <a:pt x="12" y="151"/>
                    <a:pt x="12" y="151"/>
                    <a:pt x="12" y="151"/>
                  </a:cubicBezTo>
                  <a:cubicBezTo>
                    <a:pt x="12" y="88"/>
                    <a:pt x="37" y="54"/>
                    <a:pt x="62" y="35"/>
                  </a:cubicBezTo>
                  <a:cubicBezTo>
                    <a:pt x="62" y="35"/>
                    <a:pt x="62" y="35"/>
                    <a:pt x="62" y="35"/>
                  </a:cubicBezTo>
                  <a:cubicBezTo>
                    <a:pt x="87" y="17"/>
                    <a:pt x="111" y="14"/>
                    <a:pt x="111" y="14"/>
                  </a:cubicBezTo>
                  <a:cubicBezTo>
                    <a:pt x="111" y="14"/>
                    <a:pt x="111" y="14"/>
                    <a:pt x="111" y="14"/>
                  </a:cubicBezTo>
                  <a:cubicBezTo>
                    <a:pt x="121" y="12"/>
                    <a:pt x="141" y="11"/>
                    <a:pt x="166" y="11"/>
                  </a:cubicBezTo>
                  <a:cubicBezTo>
                    <a:pt x="166" y="11"/>
                    <a:pt x="166" y="11"/>
                    <a:pt x="166" y="11"/>
                  </a:cubicBezTo>
                  <a:cubicBezTo>
                    <a:pt x="220" y="11"/>
                    <a:pt x="298" y="15"/>
                    <a:pt x="342" y="15"/>
                  </a:cubicBezTo>
                  <a:cubicBezTo>
                    <a:pt x="342" y="15"/>
                    <a:pt x="342" y="15"/>
                    <a:pt x="342" y="15"/>
                  </a:cubicBezTo>
                  <a:cubicBezTo>
                    <a:pt x="352" y="15"/>
                    <a:pt x="361" y="14"/>
                    <a:pt x="366" y="14"/>
                  </a:cubicBezTo>
                  <a:cubicBezTo>
                    <a:pt x="366" y="14"/>
                    <a:pt x="366" y="14"/>
                    <a:pt x="366" y="14"/>
                  </a:cubicBezTo>
                  <a:cubicBezTo>
                    <a:pt x="485" y="3"/>
                    <a:pt x="574" y="0"/>
                    <a:pt x="684" y="0"/>
                  </a:cubicBezTo>
                  <a:cubicBezTo>
                    <a:pt x="684" y="0"/>
                    <a:pt x="684" y="0"/>
                    <a:pt x="684" y="0"/>
                  </a:cubicBezTo>
                  <a:cubicBezTo>
                    <a:pt x="705" y="0"/>
                    <a:pt x="726" y="0"/>
                    <a:pt x="749" y="0"/>
                  </a:cubicBezTo>
                  <a:cubicBezTo>
                    <a:pt x="749" y="0"/>
                    <a:pt x="749" y="0"/>
                    <a:pt x="749" y="0"/>
                  </a:cubicBezTo>
                  <a:cubicBezTo>
                    <a:pt x="1010" y="2"/>
                    <a:pt x="1254" y="23"/>
                    <a:pt x="1498" y="23"/>
                  </a:cubicBezTo>
                  <a:cubicBezTo>
                    <a:pt x="1498" y="23"/>
                    <a:pt x="1498" y="23"/>
                    <a:pt x="1498" y="23"/>
                  </a:cubicBezTo>
                  <a:cubicBezTo>
                    <a:pt x="1561" y="23"/>
                    <a:pt x="1624" y="22"/>
                    <a:pt x="1687" y="18"/>
                  </a:cubicBezTo>
                  <a:cubicBezTo>
                    <a:pt x="1687" y="18"/>
                    <a:pt x="1687" y="18"/>
                    <a:pt x="1687" y="18"/>
                  </a:cubicBezTo>
                  <a:cubicBezTo>
                    <a:pt x="1719" y="17"/>
                    <a:pt x="1760" y="12"/>
                    <a:pt x="1802" y="12"/>
                  </a:cubicBezTo>
                  <a:cubicBezTo>
                    <a:pt x="1802" y="12"/>
                    <a:pt x="1802" y="12"/>
                    <a:pt x="1802" y="12"/>
                  </a:cubicBezTo>
                  <a:cubicBezTo>
                    <a:pt x="1860" y="12"/>
                    <a:pt x="1919" y="21"/>
                    <a:pt x="1954" y="58"/>
                  </a:cubicBezTo>
                  <a:cubicBezTo>
                    <a:pt x="1954" y="58"/>
                    <a:pt x="1954" y="58"/>
                    <a:pt x="1954" y="58"/>
                  </a:cubicBezTo>
                  <a:cubicBezTo>
                    <a:pt x="1994" y="101"/>
                    <a:pt x="1997" y="190"/>
                    <a:pt x="1997" y="252"/>
                  </a:cubicBezTo>
                  <a:cubicBezTo>
                    <a:pt x="1997" y="252"/>
                    <a:pt x="1997" y="252"/>
                    <a:pt x="1997" y="252"/>
                  </a:cubicBezTo>
                  <a:cubicBezTo>
                    <a:pt x="1997" y="252"/>
                    <a:pt x="1997" y="252"/>
                    <a:pt x="1997" y="253"/>
                  </a:cubicBezTo>
                  <a:cubicBezTo>
                    <a:pt x="1997" y="253"/>
                    <a:pt x="1997" y="253"/>
                    <a:pt x="1997" y="253"/>
                  </a:cubicBezTo>
                  <a:cubicBezTo>
                    <a:pt x="1997" y="332"/>
                    <a:pt x="1981" y="408"/>
                    <a:pt x="1981" y="487"/>
                  </a:cubicBezTo>
                  <a:cubicBezTo>
                    <a:pt x="1981" y="487"/>
                    <a:pt x="1981" y="487"/>
                    <a:pt x="1981" y="487"/>
                  </a:cubicBezTo>
                  <a:cubicBezTo>
                    <a:pt x="1981" y="543"/>
                    <a:pt x="1984" y="601"/>
                    <a:pt x="1984" y="659"/>
                  </a:cubicBezTo>
                  <a:cubicBezTo>
                    <a:pt x="1984" y="659"/>
                    <a:pt x="1984" y="659"/>
                    <a:pt x="1984" y="659"/>
                  </a:cubicBezTo>
                  <a:cubicBezTo>
                    <a:pt x="1984" y="697"/>
                    <a:pt x="1982" y="735"/>
                    <a:pt x="1978" y="772"/>
                  </a:cubicBezTo>
                  <a:cubicBezTo>
                    <a:pt x="1978" y="772"/>
                    <a:pt x="1978" y="772"/>
                    <a:pt x="1978" y="772"/>
                  </a:cubicBezTo>
                  <a:cubicBezTo>
                    <a:pt x="1974" y="804"/>
                    <a:pt x="1972" y="836"/>
                    <a:pt x="1972" y="867"/>
                  </a:cubicBezTo>
                  <a:cubicBezTo>
                    <a:pt x="1972" y="867"/>
                    <a:pt x="1972" y="867"/>
                    <a:pt x="1972" y="867"/>
                  </a:cubicBezTo>
                  <a:cubicBezTo>
                    <a:pt x="1972" y="944"/>
                    <a:pt x="1982" y="1018"/>
                    <a:pt x="1990" y="1098"/>
                  </a:cubicBezTo>
                  <a:cubicBezTo>
                    <a:pt x="1990" y="1098"/>
                    <a:pt x="1990" y="1098"/>
                    <a:pt x="1990" y="1098"/>
                  </a:cubicBezTo>
                  <a:cubicBezTo>
                    <a:pt x="1993" y="1126"/>
                    <a:pt x="1994" y="1153"/>
                    <a:pt x="1994" y="1181"/>
                  </a:cubicBezTo>
                  <a:cubicBezTo>
                    <a:pt x="1994" y="1181"/>
                    <a:pt x="1994" y="1181"/>
                    <a:pt x="1994" y="1181"/>
                  </a:cubicBezTo>
                  <a:cubicBezTo>
                    <a:pt x="1994" y="1262"/>
                    <a:pt x="1985" y="1343"/>
                    <a:pt x="1985" y="1425"/>
                  </a:cubicBezTo>
                  <a:cubicBezTo>
                    <a:pt x="1985" y="1425"/>
                    <a:pt x="1985" y="1425"/>
                    <a:pt x="1985" y="1425"/>
                  </a:cubicBezTo>
                  <a:cubicBezTo>
                    <a:pt x="1985" y="1425"/>
                    <a:pt x="1985" y="1426"/>
                    <a:pt x="1985" y="1426"/>
                  </a:cubicBezTo>
                  <a:cubicBezTo>
                    <a:pt x="1985" y="1426"/>
                    <a:pt x="1985" y="1426"/>
                    <a:pt x="1985" y="1426"/>
                  </a:cubicBezTo>
                  <a:cubicBezTo>
                    <a:pt x="1983" y="1426"/>
                    <a:pt x="1983" y="1426"/>
                    <a:pt x="1983" y="1426"/>
                  </a:cubicBezTo>
                  <a:cubicBezTo>
                    <a:pt x="1985" y="1426"/>
                    <a:pt x="1985" y="1426"/>
                    <a:pt x="1985" y="1426"/>
                  </a:cubicBezTo>
                  <a:cubicBezTo>
                    <a:pt x="1985" y="1504"/>
                    <a:pt x="1999" y="1612"/>
                    <a:pt x="1999" y="1713"/>
                  </a:cubicBezTo>
                  <a:cubicBezTo>
                    <a:pt x="1999" y="1713"/>
                    <a:pt x="1999" y="1713"/>
                    <a:pt x="1999" y="1713"/>
                  </a:cubicBezTo>
                  <a:cubicBezTo>
                    <a:pt x="1999" y="1780"/>
                    <a:pt x="1993" y="1844"/>
                    <a:pt x="1971" y="1892"/>
                  </a:cubicBezTo>
                  <a:cubicBezTo>
                    <a:pt x="1971" y="1892"/>
                    <a:pt x="1971" y="1892"/>
                    <a:pt x="1971" y="1892"/>
                  </a:cubicBezTo>
                  <a:cubicBezTo>
                    <a:pt x="1942" y="1956"/>
                    <a:pt x="1880" y="1969"/>
                    <a:pt x="1811" y="1974"/>
                  </a:cubicBezTo>
                  <a:cubicBezTo>
                    <a:pt x="1811" y="1974"/>
                    <a:pt x="1811" y="1974"/>
                    <a:pt x="1811" y="1974"/>
                  </a:cubicBezTo>
                  <a:cubicBezTo>
                    <a:pt x="1794" y="1975"/>
                    <a:pt x="1777" y="1975"/>
                    <a:pt x="1759" y="1975"/>
                  </a:cubicBezTo>
                  <a:cubicBezTo>
                    <a:pt x="1759" y="1975"/>
                    <a:pt x="1759" y="1975"/>
                    <a:pt x="1759" y="1975"/>
                  </a:cubicBezTo>
                  <a:cubicBezTo>
                    <a:pt x="1662" y="1975"/>
                    <a:pt x="1545" y="1960"/>
                    <a:pt x="1450" y="1960"/>
                  </a:cubicBezTo>
                  <a:cubicBezTo>
                    <a:pt x="1450" y="1960"/>
                    <a:pt x="1450" y="1960"/>
                    <a:pt x="1450" y="1960"/>
                  </a:cubicBezTo>
                  <a:cubicBezTo>
                    <a:pt x="1438" y="1960"/>
                    <a:pt x="1426" y="1960"/>
                    <a:pt x="1415" y="1961"/>
                  </a:cubicBezTo>
                  <a:cubicBezTo>
                    <a:pt x="1415" y="1961"/>
                    <a:pt x="1415" y="1961"/>
                    <a:pt x="1415" y="1961"/>
                  </a:cubicBezTo>
                  <a:cubicBezTo>
                    <a:pt x="1231" y="1970"/>
                    <a:pt x="1058" y="1987"/>
                    <a:pt x="881" y="1987"/>
                  </a:cubicBezTo>
                  <a:cubicBezTo>
                    <a:pt x="881" y="1987"/>
                    <a:pt x="881" y="1987"/>
                    <a:pt x="881" y="1987"/>
                  </a:cubicBezTo>
                  <a:cubicBezTo>
                    <a:pt x="801" y="1987"/>
                    <a:pt x="720" y="1984"/>
                    <a:pt x="638" y="1974"/>
                  </a:cubicBezTo>
                  <a:close/>
                  <a:moveTo>
                    <a:pt x="638" y="1971"/>
                  </a:moveTo>
                  <a:cubicBezTo>
                    <a:pt x="720" y="1981"/>
                    <a:pt x="801" y="1984"/>
                    <a:pt x="881" y="1984"/>
                  </a:cubicBezTo>
                  <a:cubicBezTo>
                    <a:pt x="881" y="1984"/>
                    <a:pt x="881" y="1984"/>
                    <a:pt x="881" y="1984"/>
                  </a:cubicBezTo>
                  <a:cubicBezTo>
                    <a:pt x="1058" y="1984"/>
                    <a:pt x="1231" y="1967"/>
                    <a:pt x="1415" y="1958"/>
                  </a:cubicBezTo>
                  <a:cubicBezTo>
                    <a:pt x="1415" y="1958"/>
                    <a:pt x="1415" y="1958"/>
                    <a:pt x="1415" y="1958"/>
                  </a:cubicBezTo>
                  <a:cubicBezTo>
                    <a:pt x="1426" y="1957"/>
                    <a:pt x="1438" y="1957"/>
                    <a:pt x="1450" y="1957"/>
                  </a:cubicBezTo>
                  <a:cubicBezTo>
                    <a:pt x="1450" y="1957"/>
                    <a:pt x="1450" y="1957"/>
                    <a:pt x="1450" y="1957"/>
                  </a:cubicBezTo>
                  <a:cubicBezTo>
                    <a:pt x="1546" y="1957"/>
                    <a:pt x="1662" y="1972"/>
                    <a:pt x="1759" y="1972"/>
                  </a:cubicBezTo>
                  <a:cubicBezTo>
                    <a:pt x="1759" y="1972"/>
                    <a:pt x="1759" y="1972"/>
                    <a:pt x="1759" y="1972"/>
                  </a:cubicBezTo>
                  <a:cubicBezTo>
                    <a:pt x="1777" y="1972"/>
                    <a:pt x="1794" y="1972"/>
                    <a:pt x="1811" y="1971"/>
                  </a:cubicBezTo>
                  <a:cubicBezTo>
                    <a:pt x="1811" y="1971"/>
                    <a:pt x="1811" y="1971"/>
                    <a:pt x="1811" y="1971"/>
                  </a:cubicBezTo>
                  <a:cubicBezTo>
                    <a:pt x="1880" y="1965"/>
                    <a:pt x="1940" y="1953"/>
                    <a:pt x="1968" y="1891"/>
                  </a:cubicBezTo>
                  <a:cubicBezTo>
                    <a:pt x="1968" y="1891"/>
                    <a:pt x="1968" y="1891"/>
                    <a:pt x="1968" y="1891"/>
                  </a:cubicBezTo>
                  <a:cubicBezTo>
                    <a:pt x="1990" y="1843"/>
                    <a:pt x="1996" y="1780"/>
                    <a:pt x="1996" y="1713"/>
                  </a:cubicBezTo>
                  <a:cubicBezTo>
                    <a:pt x="1996" y="1713"/>
                    <a:pt x="1996" y="1713"/>
                    <a:pt x="1996" y="1713"/>
                  </a:cubicBezTo>
                  <a:cubicBezTo>
                    <a:pt x="1996" y="1613"/>
                    <a:pt x="1982" y="1504"/>
                    <a:pt x="1982" y="1426"/>
                  </a:cubicBezTo>
                  <a:cubicBezTo>
                    <a:pt x="1982" y="1426"/>
                    <a:pt x="1982" y="1426"/>
                    <a:pt x="1982" y="1426"/>
                  </a:cubicBezTo>
                  <a:cubicBezTo>
                    <a:pt x="1982" y="1426"/>
                    <a:pt x="1982" y="1425"/>
                    <a:pt x="1982" y="1425"/>
                  </a:cubicBezTo>
                  <a:cubicBezTo>
                    <a:pt x="1982" y="1425"/>
                    <a:pt x="1982" y="1425"/>
                    <a:pt x="1982" y="1425"/>
                  </a:cubicBezTo>
                  <a:cubicBezTo>
                    <a:pt x="1982" y="1342"/>
                    <a:pt x="1991" y="1262"/>
                    <a:pt x="1991" y="1181"/>
                  </a:cubicBezTo>
                  <a:cubicBezTo>
                    <a:pt x="1991" y="1181"/>
                    <a:pt x="1991" y="1181"/>
                    <a:pt x="1991" y="1181"/>
                  </a:cubicBezTo>
                  <a:cubicBezTo>
                    <a:pt x="1991" y="1153"/>
                    <a:pt x="1990" y="1126"/>
                    <a:pt x="1987" y="1098"/>
                  </a:cubicBezTo>
                  <a:cubicBezTo>
                    <a:pt x="1987" y="1098"/>
                    <a:pt x="1987" y="1098"/>
                    <a:pt x="1987" y="1098"/>
                  </a:cubicBezTo>
                  <a:cubicBezTo>
                    <a:pt x="1979" y="1019"/>
                    <a:pt x="1969" y="944"/>
                    <a:pt x="1969" y="867"/>
                  </a:cubicBezTo>
                  <a:cubicBezTo>
                    <a:pt x="1969" y="867"/>
                    <a:pt x="1969" y="867"/>
                    <a:pt x="1969" y="867"/>
                  </a:cubicBezTo>
                  <a:cubicBezTo>
                    <a:pt x="1969" y="836"/>
                    <a:pt x="1971" y="804"/>
                    <a:pt x="1975" y="772"/>
                  </a:cubicBezTo>
                  <a:cubicBezTo>
                    <a:pt x="1975" y="772"/>
                    <a:pt x="1975" y="772"/>
                    <a:pt x="1975" y="772"/>
                  </a:cubicBezTo>
                  <a:cubicBezTo>
                    <a:pt x="1979" y="735"/>
                    <a:pt x="1981" y="697"/>
                    <a:pt x="1981" y="659"/>
                  </a:cubicBezTo>
                  <a:cubicBezTo>
                    <a:pt x="1981" y="659"/>
                    <a:pt x="1981" y="659"/>
                    <a:pt x="1981" y="659"/>
                  </a:cubicBezTo>
                  <a:cubicBezTo>
                    <a:pt x="1981" y="601"/>
                    <a:pt x="1978" y="543"/>
                    <a:pt x="1978" y="487"/>
                  </a:cubicBezTo>
                  <a:cubicBezTo>
                    <a:pt x="1978" y="487"/>
                    <a:pt x="1978" y="487"/>
                    <a:pt x="1978" y="487"/>
                  </a:cubicBezTo>
                  <a:cubicBezTo>
                    <a:pt x="1978" y="407"/>
                    <a:pt x="1994" y="331"/>
                    <a:pt x="1994" y="253"/>
                  </a:cubicBezTo>
                  <a:cubicBezTo>
                    <a:pt x="1994" y="253"/>
                    <a:pt x="1994" y="253"/>
                    <a:pt x="1994" y="253"/>
                  </a:cubicBezTo>
                  <a:cubicBezTo>
                    <a:pt x="1994" y="252"/>
                    <a:pt x="1994" y="252"/>
                    <a:pt x="1994" y="252"/>
                  </a:cubicBezTo>
                  <a:cubicBezTo>
                    <a:pt x="1994" y="252"/>
                    <a:pt x="1994" y="252"/>
                    <a:pt x="1994" y="252"/>
                  </a:cubicBezTo>
                  <a:cubicBezTo>
                    <a:pt x="1994" y="190"/>
                    <a:pt x="1991" y="101"/>
                    <a:pt x="1952" y="60"/>
                  </a:cubicBezTo>
                  <a:cubicBezTo>
                    <a:pt x="1952" y="60"/>
                    <a:pt x="1952" y="60"/>
                    <a:pt x="1952" y="60"/>
                  </a:cubicBezTo>
                  <a:cubicBezTo>
                    <a:pt x="1918" y="24"/>
                    <a:pt x="1860" y="15"/>
                    <a:pt x="1802" y="15"/>
                  </a:cubicBezTo>
                  <a:cubicBezTo>
                    <a:pt x="1802" y="15"/>
                    <a:pt x="1802" y="15"/>
                    <a:pt x="1802" y="15"/>
                  </a:cubicBezTo>
                  <a:cubicBezTo>
                    <a:pt x="1760" y="15"/>
                    <a:pt x="1719" y="20"/>
                    <a:pt x="1688" y="21"/>
                  </a:cubicBezTo>
                  <a:cubicBezTo>
                    <a:pt x="1688" y="21"/>
                    <a:pt x="1688" y="21"/>
                    <a:pt x="1688" y="21"/>
                  </a:cubicBezTo>
                  <a:cubicBezTo>
                    <a:pt x="1624" y="25"/>
                    <a:pt x="1561" y="26"/>
                    <a:pt x="1498" y="26"/>
                  </a:cubicBezTo>
                  <a:cubicBezTo>
                    <a:pt x="1498" y="26"/>
                    <a:pt x="1498" y="26"/>
                    <a:pt x="1498" y="26"/>
                  </a:cubicBezTo>
                  <a:cubicBezTo>
                    <a:pt x="1254" y="26"/>
                    <a:pt x="1010" y="5"/>
                    <a:pt x="749" y="3"/>
                  </a:cubicBezTo>
                  <a:cubicBezTo>
                    <a:pt x="749" y="3"/>
                    <a:pt x="749" y="3"/>
                    <a:pt x="749" y="3"/>
                  </a:cubicBezTo>
                  <a:cubicBezTo>
                    <a:pt x="726" y="3"/>
                    <a:pt x="705" y="3"/>
                    <a:pt x="684" y="3"/>
                  </a:cubicBezTo>
                  <a:cubicBezTo>
                    <a:pt x="684" y="3"/>
                    <a:pt x="684" y="3"/>
                    <a:pt x="684" y="3"/>
                  </a:cubicBezTo>
                  <a:cubicBezTo>
                    <a:pt x="575" y="3"/>
                    <a:pt x="486" y="6"/>
                    <a:pt x="367" y="17"/>
                  </a:cubicBezTo>
                  <a:cubicBezTo>
                    <a:pt x="367" y="17"/>
                    <a:pt x="367" y="17"/>
                    <a:pt x="367" y="17"/>
                  </a:cubicBezTo>
                  <a:cubicBezTo>
                    <a:pt x="361" y="17"/>
                    <a:pt x="352" y="18"/>
                    <a:pt x="342" y="18"/>
                  </a:cubicBezTo>
                  <a:cubicBezTo>
                    <a:pt x="342" y="18"/>
                    <a:pt x="342" y="18"/>
                    <a:pt x="342" y="18"/>
                  </a:cubicBezTo>
                  <a:cubicBezTo>
                    <a:pt x="298" y="18"/>
                    <a:pt x="220" y="14"/>
                    <a:pt x="166" y="14"/>
                  </a:cubicBezTo>
                  <a:cubicBezTo>
                    <a:pt x="166" y="14"/>
                    <a:pt x="166" y="14"/>
                    <a:pt x="166" y="14"/>
                  </a:cubicBezTo>
                  <a:cubicBezTo>
                    <a:pt x="141" y="14"/>
                    <a:pt x="121" y="15"/>
                    <a:pt x="112" y="17"/>
                  </a:cubicBezTo>
                  <a:cubicBezTo>
                    <a:pt x="112" y="17"/>
                    <a:pt x="112" y="17"/>
                    <a:pt x="112" y="17"/>
                  </a:cubicBezTo>
                  <a:cubicBezTo>
                    <a:pt x="112" y="17"/>
                    <a:pt x="106" y="17"/>
                    <a:pt x="97" y="20"/>
                  </a:cubicBezTo>
                  <a:cubicBezTo>
                    <a:pt x="97" y="20"/>
                    <a:pt x="97" y="20"/>
                    <a:pt x="97" y="20"/>
                  </a:cubicBezTo>
                  <a:cubicBezTo>
                    <a:pt x="88" y="23"/>
                    <a:pt x="76" y="29"/>
                    <a:pt x="64" y="38"/>
                  </a:cubicBezTo>
                  <a:cubicBezTo>
                    <a:pt x="64" y="38"/>
                    <a:pt x="64" y="38"/>
                    <a:pt x="64" y="38"/>
                  </a:cubicBezTo>
                  <a:cubicBezTo>
                    <a:pt x="39" y="56"/>
                    <a:pt x="15" y="89"/>
                    <a:pt x="15" y="151"/>
                  </a:cubicBezTo>
                  <a:cubicBezTo>
                    <a:pt x="15" y="151"/>
                    <a:pt x="15" y="151"/>
                    <a:pt x="15" y="151"/>
                  </a:cubicBezTo>
                  <a:cubicBezTo>
                    <a:pt x="15" y="164"/>
                    <a:pt x="16" y="178"/>
                    <a:pt x="19" y="194"/>
                  </a:cubicBezTo>
                  <a:cubicBezTo>
                    <a:pt x="19" y="194"/>
                    <a:pt x="19" y="194"/>
                    <a:pt x="19" y="194"/>
                  </a:cubicBezTo>
                  <a:cubicBezTo>
                    <a:pt x="21" y="211"/>
                    <a:pt x="22" y="228"/>
                    <a:pt x="22" y="244"/>
                  </a:cubicBezTo>
                  <a:cubicBezTo>
                    <a:pt x="22" y="244"/>
                    <a:pt x="22" y="244"/>
                    <a:pt x="22" y="244"/>
                  </a:cubicBezTo>
                  <a:cubicBezTo>
                    <a:pt x="22" y="306"/>
                    <a:pt x="8" y="362"/>
                    <a:pt x="6" y="427"/>
                  </a:cubicBezTo>
                  <a:cubicBezTo>
                    <a:pt x="6" y="427"/>
                    <a:pt x="6" y="427"/>
                    <a:pt x="6" y="427"/>
                  </a:cubicBezTo>
                  <a:cubicBezTo>
                    <a:pt x="4" y="472"/>
                    <a:pt x="3" y="516"/>
                    <a:pt x="3" y="560"/>
                  </a:cubicBezTo>
                  <a:cubicBezTo>
                    <a:pt x="3" y="560"/>
                    <a:pt x="3" y="560"/>
                    <a:pt x="3" y="560"/>
                  </a:cubicBezTo>
                  <a:cubicBezTo>
                    <a:pt x="3" y="635"/>
                    <a:pt x="6" y="709"/>
                    <a:pt x="14" y="784"/>
                  </a:cubicBezTo>
                  <a:cubicBezTo>
                    <a:pt x="14" y="784"/>
                    <a:pt x="14" y="784"/>
                    <a:pt x="14" y="784"/>
                  </a:cubicBezTo>
                  <a:cubicBezTo>
                    <a:pt x="27" y="901"/>
                    <a:pt x="34" y="1011"/>
                    <a:pt x="34" y="1126"/>
                  </a:cubicBezTo>
                  <a:cubicBezTo>
                    <a:pt x="34" y="1126"/>
                    <a:pt x="34" y="1126"/>
                    <a:pt x="34" y="1126"/>
                  </a:cubicBezTo>
                  <a:cubicBezTo>
                    <a:pt x="34" y="1225"/>
                    <a:pt x="29" y="1329"/>
                    <a:pt x="16" y="1445"/>
                  </a:cubicBezTo>
                  <a:cubicBezTo>
                    <a:pt x="16" y="1445"/>
                    <a:pt x="16" y="1445"/>
                    <a:pt x="16" y="1445"/>
                  </a:cubicBezTo>
                  <a:cubicBezTo>
                    <a:pt x="14" y="1461"/>
                    <a:pt x="13" y="1477"/>
                    <a:pt x="13" y="1492"/>
                  </a:cubicBezTo>
                  <a:cubicBezTo>
                    <a:pt x="13" y="1492"/>
                    <a:pt x="13" y="1492"/>
                    <a:pt x="13" y="1492"/>
                  </a:cubicBezTo>
                  <a:cubicBezTo>
                    <a:pt x="13" y="1560"/>
                    <a:pt x="28" y="1622"/>
                    <a:pt x="28" y="1692"/>
                  </a:cubicBezTo>
                  <a:cubicBezTo>
                    <a:pt x="28" y="1692"/>
                    <a:pt x="28" y="1692"/>
                    <a:pt x="28" y="1692"/>
                  </a:cubicBezTo>
                  <a:cubicBezTo>
                    <a:pt x="28" y="1700"/>
                    <a:pt x="27" y="1708"/>
                    <a:pt x="27" y="1716"/>
                  </a:cubicBezTo>
                  <a:cubicBezTo>
                    <a:pt x="27" y="1716"/>
                    <a:pt x="27" y="1716"/>
                    <a:pt x="27" y="1716"/>
                  </a:cubicBezTo>
                  <a:cubicBezTo>
                    <a:pt x="26" y="1739"/>
                    <a:pt x="21" y="1784"/>
                    <a:pt x="21" y="1824"/>
                  </a:cubicBezTo>
                  <a:cubicBezTo>
                    <a:pt x="21" y="1824"/>
                    <a:pt x="21" y="1824"/>
                    <a:pt x="21" y="1824"/>
                  </a:cubicBezTo>
                  <a:cubicBezTo>
                    <a:pt x="21" y="1854"/>
                    <a:pt x="24" y="1881"/>
                    <a:pt x="32" y="1896"/>
                  </a:cubicBezTo>
                  <a:cubicBezTo>
                    <a:pt x="32" y="1896"/>
                    <a:pt x="32" y="1896"/>
                    <a:pt x="32" y="1896"/>
                  </a:cubicBezTo>
                  <a:cubicBezTo>
                    <a:pt x="78" y="1974"/>
                    <a:pt x="208" y="1968"/>
                    <a:pt x="284" y="1971"/>
                  </a:cubicBezTo>
                  <a:cubicBezTo>
                    <a:pt x="284" y="1971"/>
                    <a:pt x="284" y="1971"/>
                    <a:pt x="284" y="1971"/>
                  </a:cubicBezTo>
                  <a:cubicBezTo>
                    <a:pt x="295" y="1971"/>
                    <a:pt x="307" y="1972"/>
                    <a:pt x="318" y="1972"/>
                  </a:cubicBezTo>
                  <a:cubicBezTo>
                    <a:pt x="318" y="1972"/>
                    <a:pt x="318" y="1972"/>
                    <a:pt x="318" y="1972"/>
                  </a:cubicBezTo>
                  <a:cubicBezTo>
                    <a:pt x="386" y="1972"/>
                    <a:pt x="443" y="1964"/>
                    <a:pt x="517" y="1964"/>
                  </a:cubicBezTo>
                  <a:cubicBezTo>
                    <a:pt x="517" y="1964"/>
                    <a:pt x="517" y="1964"/>
                    <a:pt x="517" y="1964"/>
                  </a:cubicBezTo>
                  <a:cubicBezTo>
                    <a:pt x="553" y="1964"/>
                    <a:pt x="592" y="1966"/>
                    <a:pt x="638" y="1971"/>
                  </a:cubicBezTo>
                  <a:close/>
                  <a:moveTo>
                    <a:pt x="1241" y="1936"/>
                  </a:moveTo>
                  <a:cubicBezTo>
                    <a:pt x="1007" y="1934"/>
                    <a:pt x="805" y="1917"/>
                    <a:pt x="583" y="1917"/>
                  </a:cubicBezTo>
                  <a:cubicBezTo>
                    <a:pt x="583" y="1917"/>
                    <a:pt x="583" y="1917"/>
                    <a:pt x="583" y="1917"/>
                  </a:cubicBezTo>
                  <a:cubicBezTo>
                    <a:pt x="509" y="1917"/>
                    <a:pt x="434" y="1919"/>
                    <a:pt x="355" y="1924"/>
                  </a:cubicBezTo>
                  <a:cubicBezTo>
                    <a:pt x="355" y="1924"/>
                    <a:pt x="355" y="1924"/>
                    <a:pt x="355" y="1924"/>
                  </a:cubicBezTo>
                  <a:cubicBezTo>
                    <a:pt x="329" y="1925"/>
                    <a:pt x="296" y="1928"/>
                    <a:pt x="262" y="1928"/>
                  </a:cubicBezTo>
                  <a:cubicBezTo>
                    <a:pt x="262" y="1928"/>
                    <a:pt x="262" y="1928"/>
                    <a:pt x="262" y="1928"/>
                  </a:cubicBezTo>
                  <a:cubicBezTo>
                    <a:pt x="201" y="1928"/>
                    <a:pt x="135" y="1920"/>
                    <a:pt x="99" y="1881"/>
                  </a:cubicBezTo>
                  <a:cubicBezTo>
                    <a:pt x="99" y="1881"/>
                    <a:pt x="99" y="1881"/>
                    <a:pt x="99" y="1881"/>
                  </a:cubicBezTo>
                  <a:cubicBezTo>
                    <a:pt x="61" y="1840"/>
                    <a:pt x="58" y="1756"/>
                    <a:pt x="58" y="1697"/>
                  </a:cubicBezTo>
                  <a:cubicBezTo>
                    <a:pt x="58" y="1697"/>
                    <a:pt x="58" y="1697"/>
                    <a:pt x="58" y="1697"/>
                  </a:cubicBezTo>
                  <a:cubicBezTo>
                    <a:pt x="58" y="1697"/>
                    <a:pt x="58" y="1696"/>
                    <a:pt x="58" y="1696"/>
                  </a:cubicBezTo>
                  <a:cubicBezTo>
                    <a:pt x="58" y="1696"/>
                    <a:pt x="58" y="1696"/>
                    <a:pt x="58" y="1696"/>
                  </a:cubicBezTo>
                  <a:cubicBezTo>
                    <a:pt x="58" y="1621"/>
                    <a:pt x="74" y="1549"/>
                    <a:pt x="74" y="1474"/>
                  </a:cubicBezTo>
                  <a:cubicBezTo>
                    <a:pt x="74" y="1474"/>
                    <a:pt x="74" y="1474"/>
                    <a:pt x="74" y="1474"/>
                  </a:cubicBezTo>
                  <a:cubicBezTo>
                    <a:pt x="74" y="1421"/>
                    <a:pt x="71" y="1366"/>
                    <a:pt x="71" y="1311"/>
                  </a:cubicBezTo>
                  <a:cubicBezTo>
                    <a:pt x="71" y="1311"/>
                    <a:pt x="71" y="1311"/>
                    <a:pt x="71" y="1311"/>
                  </a:cubicBezTo>
                  <a:cubicBezTo>
                    <a:pt x="71" y="1275"/>
                    <a:pt x="72" y="1239"/>
                    <a:pt x="76" y="1204"/>
                  </a:cubicBezTo>
                  <a:cubicBezTo>
                    <a:pt x="76" y="1204"/>
                    <a:pt x="76" y="1204"/>
                    <a:pt x="76" y="1204"/>
                  </a:cubicBezTo>
                  <a:cubicBezTo>
                    <a:pt x="80" y="1173"/>
                    <a:pt x="82" y="1143"/>
                    <a:pt x="82" y="1114"/>
                  </a:cubicBezTo>
                  <a:cubicBezTo>
                    <a:pt x="82" y="1114"/>
                    <a:pt x="82" y="1114"/>
                    <a:pt x="82" y="1114"/>
                  </a:cubicBezTo>
                  <a:cubicBezTo>
                    <a:pt x="82" y="1041"/>
                    <a:pt x="72" y="970"/>
                    <a:pt x="65" y="895"/>
                  </a:cubicBezTo>
                  <a:cubicBezTo>
                    <a:pt x="65" y="895"/>
                    <a:pt x="65" y="895"/>
                    <a:pt x="65" y="895"/>
                  </a:cubicBezTo>
                  <a:cubicBezTo>
                    <a:pt x="62" y="862"/>
                    <a:pt x="61" y="829"/>
                    <a:pt x="61" y="797"/>
                  </a:cubicBezTo>
                  <a:cubicBezTo>
                    <a:pt x="61" y="797"/>
                    <a:pt x="61" y="797"/>
                    <a:pt x="61" y="797"/>
                  </a:cubicBezTo>
                  <a:cubicBezTo>
                    <a:pt x="61" y="726"/>
                    <a:pt x="66" y="656"/>
                    <a:pt x="66" y="585"/>
                  </a:cubicBezTo>
                  <a:cubicBezTo>
                    <a:pt x="66" y="585"/>
                    <a:pt x="66" y="585"/>
                    <a:pt x="66" y="585"/>
                  </a:cubicBezTo>
                  <a:cubicBezTo>
                    <a:pt x="66" y="585"/>
                    <a:pt x="66" y="584"/>
                    <a:pt x="66" y="584"/>
                  </a:cubicBezTo>
                  <a:cubicBezTo>
                    <a:pt x="66" y="584"/>
                    <a:pt x="66" y="584"/>
                    <a:pt x="66" y="584"/>
                  </a:cubicBezTo>
                  <a:cubicBezTo>
                    <a:pt x="66" y="510"/>
                    <a:pt x="52" y="407"/>
                    <a:pt x="52" y="312"/>
                  </a:cubicBezTo>
                  <a:cubicBezTo>
                    <a:pt x="52" y="312"/>
                    <a:pt x="52" y="312"/>
                    <a:pt x="52" y="312"/>
                  </a:cubicBezTo>
                  <a:cubicBezTo>
                    <a:pt x="52" y="248"/>
                    <a:pt x="58" y="188"/>
                    <a:pt x="79" y="141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106" y="81"/>
                    <a:pt x="169" y="65"/>
                    <a:pt x="235" y="60"/>
                  </a:cubicBezTo>
                  <a:cubicBezTo>
                    <a:pt x="235" y="60"/>
                    <a:pt x="235" y="60"/>
                    <a:pt x="235" y="60"/>
                  </a:cubicBezTo>
                  <a:cubicBezTo>
                    <a:pt x="248" y="59"/>
                    <a:pt x="262" y="59"/>
                    <a:pt x="277" y="59"/>
                  </a:cubicBezTo>
                  <a:cubicBezTo>
                    <a:pt x="277" y="59"/>
                    <a:pt x="277" y="59"/>
                    <a:pt x="277" y="59"/>
                  </a:cubicBezTo>
                  <a:cubicBezTo>
                    <a:pt x="373" y="59"/>
                    <a:pt x="488" y="77"/>
                    <a:pt x="582" y="77"/>
                  </a:cubicBezTo>
                  <a:cubicBezTo>
                    <a:pt x="582" y="77"/>
                    <a:pt x="582" y="77"/>
                    <a:pt x="582" y="77"/>
                  </a:cubicBezTo>
                  <a:cubicBezTo>
                    <a:pt x="591" y="77"/>
                    <a:pt x="601" y="77"/>
                    <a:pt x="610" y="76"/>
                  </a:cubicBezTo>
                  <a:cubicBezTo>
                    <a:pt x="610" y="76"/>
                    <a:pt x="610" y="76"/>
                    <a:pt x="610" y="76"/>
                  </a:cubicBezTo>
                  <a:cubicBezTo>
                    <a:pt x="784" y="68"/>
                    <a:pt x="949" y="51"/>
                    <a:pt x="1117" y="51"/>
                  </a:cubicBezTo>
                  <a:cubicBezTo>
                    <a:pt x="1117" y="51"/>
                    <a:pt x="1117" y="51"/>
                    <a:pt x="1117" y="51"/>
                  </a:cubicBezTo>
                  <a:cubicBezTo>
                    <a:pt x="1192" y="51"/>
                    <a:pt x="1269" y="55"/>
                    <a:pt x="1347" y="64"/>
                  </a:cubicBezTo>
                  <a:cubicBezTo>
                    <a:pt x="1347" y="64"/>
                    <a:pt x="1347" y="64"/>
                    <a:pt x="1347" y="64"/>
                  </a:cubicBezTo>
                  <a:cubicBezTo>
                    <a:pt x="1391" y="69"/>
                    <a:pt x="1428" y="71"/>
                    <a:pt x="1461" y="71"/>
                  </a:cubicBezTo>
                  <a:cubicBezTo>
                    <a:pt x="1461" y="71"/>
                    <a:pt x="1461" y="71"/>
                    <a:pt x="1461" y="71"/>
                  </a:cubicBezTo>
                  <a:cubicBezTo>
                    <a:pt x="1531" y="71"/>
                    <a:pt x="1586" y="63"/>
                    <a:pt x="1650" y="63"/>
                  </a:cubicBezTo>
                  <a:cubicBezTo>
                    <a:pt x="1650" y="63"/>
                    <a:pt x="1650" y="63"/>
                    <a:pt x="1650" y="63"/>
                  </a:cubicBezTo>
                  <a:cubicBezTo>
                    <a:pt x="1661" y="63"/>
                    <a:pt x="1672" y="64"/>
                    <a:pt x="1683" y="64"/>
                  </a:cubicBezTo>
                  <a:cubicBezTo>
                    <a:pt x="1683" y="64"/>
                    <a:pt x="1683" y="64"/>
                    <a:pt x="1683" y="64"/>
                  </a:cubicBezTo>
                  <a:cubicBezTo>
                    <a:pt x="1689" y="64"/>
                    <a:pt x="1696" y="64"/>
                    <a:pt x="1704" y="64"/>
                  </a:cubicBezTo>
                  <a:cubicBezTo>
                    <a:pt x="1704" y="64"/>
                    <a:pt x="1704" y="64"/>
                    <a:pt x="1704" y="64"/>
                  </a:cubicBezTo>
                  <a:cubicBezTo>
                    <a:pt x="1718" y="64"/>
                    <a:pt x="1733" y="64"/>
                    <a:pt x="1749" y="64"/>
                  </a:cubicBezTo>
                  <a:cubicBezTo>
                    <a:pt x="1749" y="64"/>
                    <a:pt x="1749" y="64"/>
                    <a:pt x="1749" y="64"/>
                  </a:cubicBezTo>
                  <a:cubicBezTo>
                    <a:pt x="1819" y="64"/>
                    <a:pt x="1903" y="70"/>
                    <a:pt x="1928" y="136"/>
                  </a:cubicBezTo>
                  <a:cubicBezTo>
                    <a:pt x="1928" y="136"/>
                    <a:pt x="1928" y="136"/>
                    <a:pt x="1928" y="136"/>
                  </a:cubicBezTo>
                  <a:cubicBezTo>
                    <a:pt x="1933" y="151"/>
                    <a:pt x="1935" y="174"/>
                    <a:pt x="1935" y="199"/>
                  </a:cubicBezTo>
                  <a:cubicBezTo>
                    <a:pt x="1935" y="199"/>
                    <a:pt x="1935" y="199"/>
                    <a:pt x="1935" y="199"/>
                  </a:cubicBezTo>
                  <a:cubicBezTo>
                    <a:pt x="1935" y="239"/>
                    <a:pt x="1930" y="285"/>
                    <a:pt x="1929" y="309"/>
                  </a:cubicBezTo>
                  <a:cubicBezTo>
                    <a:pt x="1929" y="309"/>
                    <a:pt x="1929" y="309"/>
                    <a:pt x="1929" y="309"/>
                  </a:cubicBezTo>
                  <a:cubicBezTo>
                    <a:pt x="1929" y="317"/>
                    <a:pt x="1928" y="324"/>
                    <a:pt x="1928" y="332"/>
                  </a:cubicBezTo>
                  <a:cubicBezTo>
                    <a:pt x="1928" y="332"/>
                    <a:pt x="1928" y="332"/>
                    <a:pt x="1928" y="332"/>
                  </a:cubicBezTo>
                  <a:cubicBezTo>
                    <a:pt x="1928" y="397"/>
                    <a:pt x="1942" y="457"/>
                    <a:pt x="1942" y="521"/>
                  </a:cubicBezTo>
                  <a:cubicBezTo>
                    <a:pt x="1942" y="521"/>
                    <a:pt x="1942" y="521"/>
                    <a:pt x="1942" y="521"/>
                  </a:cubicBezTo>
                  <a:cubicBezTo>
                    <a:pt x="1942" y="536"/>
                    <a:pt x="1941" y="551"/>
                    <a:pt x="1939" y="566"/>
                  </a:cubicBezTo>
                  <a:cubicBezTo>
                    <a:pt x="1939" y="566"/>
                    <a:pt x="1939" y="566"/>
                    <a:pt x="1939" y="566"/>
                  </a:cubicBezTo>
                  <a:cubicBezTo>
                    <a:pt x="1927" y="676"/>
                    <a:pt x="1922" y="774"/>
                    <a:pt x="1922" y="868"/>
                  </a:cubicBezTo>
                  <a:cubicBezTo>
                    <a:pt x="1922" y="868"/>
                    <a:pt x="1922" y="868"/>
                    <a:pt x="1922" y="868"/>
                  </a:cubicBezTo>
                  <a:cubicBezTo>
                    <a:pt x="1922" y="977"/>
                    <a:pt x="1929" y="1081"/>
                    <a:pt x="1941" y="1192"/>
                  </a:cubicBezTo>
                  <a:cubicBezTo>
                    <a:pt x="1941" y="1192"/>
                    <a:pt x="1941" y="1192"/>
                    <a:pt x="1941" y="1192"/>
                  </a:cubicBezTo>
                  <a:cubicBezTo>
                    <a:pt x="1949" y="1263"/>
                    <a:pt x="1952" y="1334"/>
                    <a:pt x="1952" y="1404"/>
                  </a:cubicBezTo>
                  <a:cubicBezTo>
                    <a:pt x="1952" y="1404"/>
                    <a:pt x="1952" y="1404"/>
                    <a:pt x="1952" y="1404"/>
                  </a:cubicBezTo>
                  <a:cubicBezTo>
                    <a:pt x="1952" y="1446"/>
                    <a:pt x="1951" y="1489"/>
                    <a:pt x="1949" y="1531"/>
                  </a:cubicBezTo>
                  <a:cubicBezTo>
                    <a:pt x="1949" y="1531"/>
                    <a:pt x="1949" y="1531"/>
                    <a:pt x="1949" y="1531"/>
                  </a:cubicBezTo>
                  <a:cubicBezTo>
                    <a:pt x="1947" y="1593"/>
                    <a:pt x="1933" y="1646"/>
                    <a:pt x="1933" y="1704"/>
                  </a:cubicBezTo>
                  <a:cubicBezTo>
                    <a:pt x="1933" y="1704"/>
                    <a:pt x="1933" y="1704"/>
                    <a:pt x="1933" y="1704"/>
                  </a:cubicBezTo>
                  <a:cubicBezTo>
                    <a:pt x="1933" y="1719"/>
                    <a:pt x="1934" y="1735"/>
                    <a:pt x="1937" y="1752"/>
                  </a:cubicBezTo>
                  <a:cubicBezTo>
                    <a:pt x="1937" y="1752"/>
                    <a:pt x="1937" y="1752"/>
                    <a:pt x="1937" y="1752"/>
                  </a:cubicBezTo>
                  <a:cubicBezTo>
                    <a:pt x="1939" y="1766"/>
                    <a:pt x="1940" y="1780"/>
                    <a:pt x="1940" y="1793"/>
                  </a:cubicBezTo>
                  <a:cubicBezTo>
                    <a:pt x="1940" y="1793"/>
                    <a:pt x="1940" y="1793"/>
                    <a:pt x="1940" y="1793"/>
                  </a:cubicBezTo>
                  <a:cubicBezTo>
                    <a:pt x="1940" y="1852"/>
                    <a:pt x="1917" y="1885"/>
                    <a:pt x="1893" y="1902"/>
                  </a:cubicBezTo>
                  <a:cubicBezTo>
                    <a:pt x="1893" y="1902"/>
                    <a:pt x="1893" y="1902"/>
                    <a:pt x="1893" y="1902"/>
                  </a:cubicBezTo>
                  <a:cubicBezTo>
                    <a:pt x="1870" y="1920"/>
                    <a:pt x="1846" y="1923"/>
                    <a:pt x="1846" y="1923"/>
                  </a:cubicBezTo>
                  <a:cubicBezTo>
                    <a:pt x="1846" y="1923"/>
                    <a:pt x="1846" y="1923"/>
                    <a:pt x="1846" y="1923"/>
                  </a:cubicBezTo>
                  <a:cubicBezTo>
                    <a:pt x="1837" y="1925"/>
                    <a:pt x="1818" y="1925"/>
                    <a:pt x="1795" y="1925"/>
                  </a:cubicBezTo>
                  <a:cubicBezTo>
                    <a:pt x="1795" y="1925"/>
                    <a:pt x="1795" y="1925"/>
                    <a:pt x="1795" y="1925"/>
                  </a:cubicBezTo>
                  <a:cubicBezTo>
                    <a:pt x="1743" y="1925"/>
                    <a:pt x="1669" y="1922"/>
                    <a:pt x="1628" y="1922"/>
                  </a:cubicBezTo>
                  <a:cubicBezTo>
                    <a:pt x="1628" y="1922"/>
                    <a:pt x="1628" y="1922"/>
                    <a:pt x="1628" y="1922"/>
                  </a:cubicBezTo>
                  <a:cubicBezTo>
                    <a:pt x="1618" y="1922"/>
                    <a:pt x="1609" y="1922"/>
                    <a:pt x="1604" y="1923"/>
                  </a:cubicBezTo>
                  <a:cubicBezTo>
                    <a:pt x="1604" y="1923"/>
                    <a:pt x="1604" y="1923"/>
                    <a:pt x="1604" y="1923"/>
                  </a:cubicBezTo>
                  <a:cubicBezTo>
                    <a:pt x="1491" y="1933"/>
                    <a:pt x="1407" y="1936"/>
                    <a:pt x="1303" y="1936"/>
                  </a:cubicBezTo>
                  <a:cubicBezTo>
                    <a:pt x="1303" y="1936"/>
                    <a:pt x="1303" y="1936"/>
                    <a:pt x="1303" y="1936"/>
                  </a:cubicBezTo>
                  <a:cubicBezTo>
                    <a:pt x="1284" y="1936"/>
                    <a:pt x="1263" y="1936"/>
                    <a:pt x="1241" y="1936"/>
                  </a:cubicBezTo>
                  <a:close/>
                  <a:moveTo>
                    <a:pt x="1241" y="1933"/>
                  </a:moveTo>
                  <a:cubicBezTo>
                    <a:pt x="1263" y="1933"/>
                    <a:pt x="1284" y="1933"/>
                    <a:pt x="1303" y="1933"/>
                  </a:cubicBezTo>
                  <a:cubicBezTo>
                    <a:pt x="1303" y="1933"/>
                    <a:pt x="1303" y="1933"/>
                    <a:pt x="1303" y="1933"/>
                  </a:cubicBezTo>
                  <a:cubicBezTo>
                    <a:pt x="1407" y="1933"/>
                    <a:pt x="1491" y="1930"/>
                    <a:pt x="1604" y="1920"/>
                  </a:cubicBezTo>
                  <a:cubicBezTo>
                    <a:pt x="1604" y="1920"/>
                    <a:pt x="1604" y="1920"/>
                    <a:pt x="1604" y="1920"/>
                  </a:cubicBezTo>
                  <a:cubicBezTo>
                    <a:pt x="1609" y="1919"/>
                    <a:pt x="1618" y="1919"/>
                    <a:pt x="1628" y="1919"/>
                  </a:cubicBezTo>
                  <a:cubicBezTo>
                    <a:pt x="1628" y="1919"/>
                    <a:pt x="1628" y="1919"/>
                    <a:pt x="1628" y="1919"/>
                  </a:cubicBezTo>
                  <a:cubicBezTo>
                    <a:pt x="1669" y="1919"/>
                    <a:pt x="1743" y="1922"/>
                    <a:pt x="1795" y="1922"/>
                  </a:cubicBezTo>
                  <a:cubicBezTo>
                    <a:pt x="1795" y="1922"/>
                    <a:pt x="1795" y="1922"/>
                    <a:pt x="1795" y="1922"/>
                  </a:cubicBezTo>
                  <a:cubicBezTo>
                    <a:pt x="1818" y="1922"/>
                    <a:pt x="1837" y="1922"/>
                    <a:pt x="1846" y="1920"/>
                  </a:cubicBezTo>
                  <a:cubicBezTo>
                    <a:pt x="1846" y="1920"/>
                    <a:pt x="1846" y="1920"/>
                    <a:pt x="1846" y="1920"/>
                  </a:cubicBezTo>
                  <a:cubicBezTo>
                    <a:pt x="1846" y="1920"/>
                    <a:pt x="1851" y="1919"/>
                    <a:pt x="1860" y="1916"/>
                  </a:cubicBezTo>
                  <a:cubicBezTo>
                    <a:pt x="1860" y="1916"/>
                    <a:pt x="1860" y="1916"/>
                    <a:pt x="1860" y="1916"/>
                  </a:cubicBezTo>
                  <a:cubicBezTo>
                    <a:pt x="1869" y="1914"/>
                    <a:pt x="1880" y="1909"/>
                    <a:pt x="1891" y="1900"/>
                  </a:cubicBezTo>
                  <a:cubicBezTo>
                    <a:pt x="1891" y="1900"/>
                    <a:pt x="1891" y="1900"/>
                    <a:pt x="1891" y="1900"/>
                  </a:cubicBezTo>
                  <a:cubicBezTo>
                    <a:pt x="1914" y="1883"/>
                    <a:pt x="1937" y="1851"/>
                    <a:pt x="1937" y="1793"/>
                  </a:cubicBezTo>
                  <a:cubicBezTo>
                    <a:pt x="1937" y="1793"/>
                    <a:pt x="1937" y="1793"/>
                    <a:pt x="1937" y="1793"/>
                  </a:cubicBezTo>
                  <a:cubicBezTo>
                    <a:pt x="1937" y="1780"/>
                    <a:pt x="1936" y="1767"/>
                    <a:pt x="1934" y="1752"/>
                  </a:cubicBezTo>
                  <a:cubicBezTo>
                    <a:pt x="1934" y="1752"/>
                    <a:pt x="1934" y="1752"/>
                    <a:pt x="1934" y="1752"/>
                  </a:cubicBezTo>
                  <a:cubicBezTo>
                    <a:pt x="1931" y="1736"/>
                    <a:pt x="1930" y="1720"/>
                    <a:pt x="1930" y="1704"/>
                  </a:cubicBezTo>
                  <a:cubicBezTo>
                    <a:pt x="1930" y="1704"/>
                    <a:pt x="1930" y="1704"/>
                    <a:pt x="1930" y="1704"/>
                  </a:cubicBezTo>
                  <a:cubicBezTo>
                    <a:pt x="1930" y="1646"/>
                    <a:pt x="1944" y="1592"/>
                    <a:pt x="1946" y="1531"/>
                  </a:cubicBezTo>
                  <a:cubicBezTo>
                    <a:pt x="1946" y="1531"/>
                    <a:pt x="1946" y="1531"/>
                    <a:pt x="1946" y="1531"/>
                  </a:cubicBezTo>
                  <a:cubicBezTo>
                    <a:pt x="1948" y="1489"/>
                    <a:pt x="1949" y="1446"/>
                    <a:pt x="1949" y="1404"/>
                  </a:cubicBezTo>
                  <a:cubicBezTo>
                    <a:pt x="1949" y="1404"/>
                    <a:pt x="1949" y="1404"/>
                    <a:pt x="1949" y="1404"/>
                  </a:cubicBezTo>
                  <a:cubicBezTo>
                    <a:pt x="1949" y="1334"/>
                    <a:pt x="1946" y="1263"/>
                    <a:pt x="1938" y="1193"/>
                  </a:cubicBezTo>
                  <a:cubicBezTo>
                    <a:pt x="1938" y="1193"/>
                    <a:pt x="1938" y="1193"/>
                    <a:pt x="1938" y="1193"/>
                  </a:cubicBezTo>
                  <a:cubicBezTo>
                    <a:pt x="1926" y="1081"/>
                    <a:pt x="1919" y="977"/>
                    <a:pt x="1919" y="868"/>
                  </a:cubicBezTo>
                  <a:cubicBezTo>
                    <a:pt x="1919" y="868"/>
                    <a:pt x="1919" y="868"/>
                    <a:pt x="1919" y="868"/>
                  </a:cubicBezTo>
                  <a:cubicBezTo>
                    <a:pt x="1919" y="774"/>
                    <a:pt x="1924" y="676"/>
                    <a:pt x="1937" y="566"/>
                  </a:cubicBezTo>
                  <a:cubicBezTo>
                    <a:pt x="1937" y="566"/>
                    <a:pt x="1937" y="566"/>
                    <a:pt x="1937" y="566"/>
                  </a:cubicBezTo>
                  <a:cubicBezTo>
                    <a:pt x="1938" y="550"/>
                    <a:pt x="1939" y="536"/>
                    <a:pt x="1939" y="521"/>
                  </a:cubicBezTo>
                  <a:cubicBezTo>
                    <a:pt x="1939" y="521"/>
                    <a:pt x="1939" y="521"/>
                    <a:pt x="1939" y="521"/>
                  </a:cubicBezTo>
                  <a:cubicBezTo>
                    <a:pt x="1939" y="457"/>
                    <a:pt x="1925" y="398"/>
                    <a:pt x="1925" y="332"/>
                  </a:cubicBezTo>
                  <a:cubicBezTo>
                    <a:pt x="1925" y="332"/>
                    <a:pt x="1925" y="332"/>
                    <a:pt x="1925" y="332"/>
                  </a:cubicBezTo>
                  <a:cubicBezTo>
                    <a:pt x="1925" y="324"/>
                    <a:pt x="1926" y="317"/>
                    <a:pt x="1926" y="309"/>
                  </a:cubicBezTo>
                  <a:cubicBezTo>
                    <a:pt x="1926" y="309"/>
                    <a:pt x="1926" y="309"/>
                    <a:pt x="1926" y="309"/>
                  </a:cubicBezTo>
                  <a:cubicBezTo>
                    <a:pt x="1927" y="285"/>
                    <a:pt x="1932" y="239"/>
                    <a:pt x="1932" y="199"/>
                  </a:cubicBezTo>
                  <a:cubicBezTo>
                    <a:pt x="1932" y="199"/>
                    <a:pt x="1932" y="199"/>
                    <a:pt x="1932" y="199"/>
                  </a:cubicBezTo>
                  <a:cubicBezTo>
                    <a:pt x="1932" y="174"/>
                    <a:pt x="1930" y="151"/>
                    <a:pt x="1925" y="137"/>
                  </a:cubicBezTo>
                  <a:cubicBezTo>
                    <a:pt x="1925" y="137"/>
                    <a:pt x="1925" y="137"/>
                    <a:pt x="1925" y="137"/>
                  </a:cubicBezTo>
                  <a:cubicBezTo>
                    <a:pt x="1901" y="73"/>
                    <a:pt x="1819" y="67"/>
                    <a:pt x="1749" y="67"/>
                  </a:cubicBezTo>
                  <a:cubicBezTo>
                    <a:pt x="1749" y="67"/>
                    <a:pt x="1749" y="67"/>
                    <a:pt x="1749" y="67"/>
                  </a:cubicBezTo>
                  <a:cubicBezTo>
                    <a:pt x="1733" y="67"/>
                    <a:pt x="1718" y="67"/>
                    <a:pt x="1704" y="67"/>
                  </a:cubicBezTo>
                  <a:cubicBezTo>
                    <a:pt x="1704" y="67"/>
                    <a:pt x="1704" y="67"/>
                    <a:pt x="1704" y="67"/>
                  </a:cubicBezTo>
                  <a:cubicBezTo>
                    <a:pt x="1696" y="67"/>
                    <a:pt x="1689" y="67"/>
                    <a:pt x="1683" y="67"/>
                  </a:cubicBezTo>
                  <a:cubicBezTo>
                    <a:pt x="1683" y="67"/>
                    <a:pt x="1683" y="67"/>
                    <a:pt x="1683" y="67"/>
                  </a:cubicBezTo>
                  <a:cubicBezTo>
                    <a:pt x="1672" y="67"/>
                    <a:pt x="1661" y="66"/>
                    <a:pt x="1650" y="66"/>
                  </a:cubicBezTo>
                  <a:cubicBezTo>
                    <a:pt x="1650" y="66"/>
                    <a:pt x="1650" y="66"/>
                    <a:pt x="1650" y="66"/>
                  </a:cubicBezTo>
                  <a:cubicBezTo>
                    <a:pt x="1586" y="66"/>
                    <a:pt x="1531" y="74"/>
                    <a:pt x="1461" y="74"/>
                  </a:cubicBezTo>
                  <a:cubicBezTo>
                    <a:pt x="1461" y="74"/>
                    <a:pt x="1461" y="74"/>
                    <a:pt x="1461" y="74"/>
                  </a:cubicBezTo>
                  <a:cubicBezTo>
                    <a:pt x="1428" y="74"/>
                    <a:pt x="1390" y="72"/>
                    <a:pt x="1347" y="67"/>
                  </a:cubicBezTo>
                  <a:cubicBezTo>
                    <a:pt x="1347" y="67"/>
                    <a:pt x="1347" y="67"/>
                    <a:pt x="1347" y="67"/>
                  </a:cubicBezTo>
                  <a:cubicBezTo>
                    <a:pt x="1269" y="58"/>
                    <a:pt x="1192" y="54"/>
                    <a:pt x="1117" y="54"/>
                  </a:cubicBezTo>
                  <a:cubicBezTo>
                    <a:pt x="1117" y="54"/>
                    <a:pt x="1117" y="54"/>
                    <a:pt x="1117" y="54"/>
                  </a:cubicBezTo>
                  <a:cubicBezTo>
                    <a:pt x="949" y="54"/>
                    <a:pt x="784" y="71"/>
                    <a:pt x="610" y="79"/>
                  </a:cubicBezTo>
                  <a:cubicBezTo>
                    <a:pt x="610" y="79"/>
                    <a:pt x="610" y="79"/>
                    <a:pt x="610" y="79"/>
                  </a:cubicBezTo>
                  <a:cubicBezTo>
                    <a:pt x="601" y="80"/>
                    <a:pt x="591" y="80"/>
                    <a:pt x="582" y="80"/>
                  </a:cubicBezTo>
                  <a:cubicBezTo>
                    <a:pt x="582" y="80"/>
                    <a:pt x="582" y="80"/>
                    <a:pt x="582" y="80"/>
                  </a:cubicBezTo>
                  <a:cubicBezTo>
                    <a:pt x="488" y="80"/>
                    <a:pt x="372" y="62"/>
                    <a:pt x="277" y="62"/>
                  </a:cubicBezTo>
                  <a:cubicBezTo>
                    <a:pt x="277" y="62"/>
                    <a:pt x="277" y="62"/>
                    <a:pt x="277" y="62"/>
                  </a:cubicBezTo>
                  <a:cubicBezTo>
                    <a:pt x="263" y="62"/>
                    <a:pt x="248" y="62"/>
                    <a:pt x="235" y="63"/>
                  </a:cubicBezTo>
                  <a:cubicBezTo>
                    <a:pt x="235" y="63"/>
                    <a:pt x="235" y="63"/>
                    <a:pt x="235" y="63"/>
                  </a:cubicBezTo>
                  <a:cubicBezTo>
                    <a:pt x="169" y="68"/>
                    <a:pt x="108" y="84"/>
                    <a:pt x="82" y="143"/>
                  </a:cubicBezTo>
                  <a:cubicBezTo>
                    <a:pt x="82" y="143"/>
                    <a:pt x="82" y="143"/>
                    <a:pt x="82" y="143"/>
                  </a:cubicBezTo>
                  <a:cubicBezTo>
                    <a:pt x="61" y="188"/>
                    <a:pt x="55" y="248"/>
                    <a:pt x="55" y="312"/>
                  </a:cubicBezTo>
                  <a:cubicBezTo>
                    <a:pt x="55" y="312"/>
                    <a:pt x="55" y="312"/>
                    <a:pt x="55" y="312"/>
                  </a:cubicBezTo>
                  <a:cubicBezTo>
                    <a:pt x="55" y="407"/>
                    <a:pt x="69" y="509"/>
                    <a:pt x="69" y="584"/>
                  </a:cubicBezTo>
                  <a:cubicBezTo>
                    <a:pt x="69" y="584"/>
                    <a:pt x="69" y="584"/>
                    <a:pt x="69" y="584"/>
                  </a:cubicBezTo>
                  <a:cubicBezTo>
                    <a:pt x="69" y="584"/>
                    <a:pt x="69" y="585"/>
                    <a:pt x="69" y="585"/>
                  </a:cubicBezTo>
                  <a:cubicBezTo>
                    <a:pt x="69" y="585"/>
                    <a:pt x="69" y="585"/>
                    <a:pt x="69" y="585"/>
                  </a:cubicBezTo>
                  <a:cubicBezTo>
                    <a:pt x="69" y="657"/>
                    <a:pt x="64" y="726"/>
                    <a:pt x="64" y="797"/>
                  </a:cubicBezTo>
                  <a:cubicBezTo>
                    <a:pt x="64" y="797"/>
                    <a:pt x="64" y="797"/>
                    <a:pt x="64" y="797"/>
                  </a:cubicBezTo>
                  <a:cubicBezTo>
                    <a:pt x="64" y="829"/>
                    <a:pt x="65" y="862"/>
                    <a:pt x="68" y="895"/>
                  </a:cubicBezTo>
                  <a:cubicBezTo>
                    <a:pt x="68" y="895"/>
                    <a:pt x="68" y="895"/>
                    <a:pt x="68" y="895"/>
                  </a:cubicBezTo>
                  <a:cubicBezTo>
                    <a:pt x="75" y="970"/>
                    <a:pt x="85" y="1041"/>
                    <a:pt x="85" y="1114"/>
                  </a:cubicBezTo>
                  <a:cubicBezTo>
                    <a:pt x="85" y="1114"/>
                    <a:pt x="85" y="1114"/>
                    <a:pt x="85" y="1114"/>
                  </a:cubicBezTo>
                  <a:cubicBezTo>
                    <a:pt x="85" y="1143"/>
                    <a:pt x="83" y="1173"/>
                    <a:pt x="79" y="1204"/>
                  </a:cubicBezTo>
                  <a:cubicBezTo>
                    <a:pt x="79" y="1204"/>
                    <a:pt x="79" y="1204"/>
                    <a:pt x="79" y="1204"/>
                  </a:cubicBezTo>
                  <a:cubicBezTo>
                    <a:pt x="75" y="1239"/>
                    <a:pt x="74" y="1275"/>
                    <a:pt x="74" y="1311"/>
                  </a:cubicBezTo>
                  <a:cubicBezTo>
                    <a:pt x="74" y="1311"/>
                    <a:pt x="74" y="1311"/>
                    <a:pt x="74" y="1311"/>
                  </a:cubicBezTo>
                  <a:cubicBezTo>
                    <a:pt x="74" y="1366"/>
                    <a:pt x="77" y="1421"/>
                    <a:pt x="77" y="1474"/>
                  </a:cubicBezTo>
                  <a:cubicBezTo>
                    <a:pt x="77" y="1474"/>
                    <a:pt x="77" y="1474"/>
                    <a:pt x="77" y="1474"/>
                  </a:cubicBezTo>
                  <a:cubicBezTo>
                    <a:pt x="77" y="1549"/>
                    <a:pt x="61" y="1621"/>
                    <a:pt x="61" y="1696"/>
                  </a:cubicBezTo>
                  <a:cubicBezTo>
                    <a:pt x="61" y="1696"/>
                    <a:pt x="61" y="1696"/>
                    <a:pt x="61" y="1696"/>
                  </a:cubicBezTo>
                  <a:cubicBezTo>
                    <a:pt x="61" y="1696"/>
                    <a:pt x="61" y="1697"/>
                    <a:pt x="61" y="1697"/>
                  </a:cubicBezTo>
                  <a:cubicBezTo>
                    <a:pt x="61" y="1697"/>
                    <a:pt x="61" y="1697"/>
                    <a:pt x="61" y="1697"/>
                  </a:cubicBezTo>
                  <a:cubicBezTo>
                    <a:pt x="61" y="1756"/>
                    <a:pt x="64" y="1840"/>
                    <a:pt x="101" y="1879"/>
                  </a:cubicBezTo>
                  <a:cubicBezTo>
                    <a:pt x="101" y="1879"/>
                    <a:pt x="101" y="1879"/>
                    <a:pt x="101" y="1879"/>
                  </a:cubicBezTo>
                  <a:cubicBezTo>
                    <a:pt x="136" y="1916"/>
                    <a:pt x="201" y="1925"/>
                    <a:pt x="262" y="1925"/>
                  </a:cubicBezTo>
                  <a:cubicBezTo>
                    <a:pt x="262" y="1925"/>
                    <a:pt x="262" y="1925"/>
                    <a:pt x="262" y="1925"/>
                  </a:cubicBezTo>
                  <a:cubicBezTo>
                    <a:pt x="296" y="1925"/>
                    <a:pt x="329" y="1922"/>
                    <a:pt x="354" y="1921"/>
                  </a:cubicBezTo>
                  <a:cubicBezTo>
                    <a:pt x="354" y="1921"/>
                    <a:pt x="354" y="1921"/>
                    <a:pt x="354" y="1921"/>
                  </a:cubicBezTo>
                  <a:cubicBezTo>
                    <a:pt x="434" y="1916"/>
                    <a:pt x="509" y="1914"/>
                    <a:pt x="583" y="1914"/>
                  </a:cubicBezTo>
                  <a:cubicBezTo>
                    <a:pt x="583" y="1914"/>
                    <a:pt x="583" y="1914"/>
                    <a:pt x="583" y="1914"/>
                  </a:cubicBezTo>
                  <a:cubicBezTo>
                    <a:pt x="805" y="1914"/>
                    <a:pt x="1008" y="1931"/>
                    <a:pt x="1241" y="1933"/>
                  </a:cubicBezTo>
                  <a:close/>
                </a:path>
              </a:pathLst>
            </a:custGeom>
            <a:solidFill>
              <a:srgbClr val="753C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7" name="Freeform 7"/>
            <p:cNvSpPr>
              <a:spLocks noEditPoints="1"/>
            </p:cNvSpPr>
            <p:nvPr/>
          </p:nvSpPr>
          <p:spPr bwMode="auto">
            <a:xfrm>
              <a:off x="1671" y="2"/>
              <a:ext cx="4338" cy="4314"/>
            </a:xfrm>
            <a:custGeom>
              <a:avLst/>
              <a:gdLst>
                <a:gd name="T0" fmla="*/ 1848 w 1994"/>
                <a:gd name="T1" fmla="*/ 74 h 1983"/>
                <a:gd name="T2" fmla="*/ 1376 w 1994"/>
                <a:gd name="T3" fmla="*/ 67 h 1983"/>
                <a:gd name="T4" fmla="*/ 1173 w 1994"/>
                <a:gd name="T5" fmla="*/ 14 h 1983"/>
                <a:gd name="T6" fmla="*/ 65 w 1994"/>
                <a:gd name="T7" fmla="*/ 557 h 1983"/>
                <a:gd name="T8" fmla="*/ 65 w 1994"/>
                <a:gd name="T9" fmla="*/ 582 h 1983"/>
                <a:gd name="T10" fmla="*/ 29 w 1994"/>
                <a:gd name="T11" fmla="*/ 1232 h 1983"/>
                <a:gd name="T12" fmla="*/ 832 w 1994"/>
                <a:gd name="T13" fmla="*/ 1 h 1983"/>
                <a:gd name="T14" fmla="*/ 832 w 1994"/>
                <a:gd name="T15" fmla="*/ 1 h 1983"/>
                <a:gd name="T16" fmla="*/ 1035 w 1994"/>
                <a:gd name="T17" fmla="*/ 52 h 1983"/>
                <a:gd name="T18" fmla="*/ 11 w 1994"/>
                <a:gd name="T19" fmla="*/ 782 h 1983"/>
                <a:gd name="T20" fmla="*/ 1994 w 1994"/>
                <a:gd name="T21" fmla="*/ 1638 h 1983"/>
                <a:gd name="T22" fmla="*/ 1994 w 1994"/>
                <a:gd name="T23" fmla="*/ 1638 h 1983"/>
                <a:gd name="T24" fmla="*/ 1931 w 1994"/>
                <a:gd name="T25" fmla="*/ 419 h 1983"/>
                <a:gd name="T26" fmla="*/ 1981 w 1994"/>
                <a:gd name="T27" fmla="*/ 1424 h 1983"/>
                <a:gd name="T28" fmla="*/ 1931 w 1994"/>
                <a:gd name="T29" fmla="*/ 215 h 1983"/>
                <a:gd name="T30" fmla="*/ 1931 w 1994"/>
                <a:gd name="T31" fmla="*/ 215 h 1983"/>
                <a:gd name="T32" fmla="*/ 1937 w 1994"/>
                <a:gd name="T33" fmla="*/ 557 h 1983"/>
                <a:gd name="T34" fmla="*/ 1989 w 1994"/>
                <a:gd name="T35" fmla="*/ 1232 h 1983"/>
                <a:gd name="T36" fmla="*/ 1942 w 1994"/>
                <a:gd name="T37" fmla="*/ 1232 h 1983"/>
                <a:gd name="T38" fmla="*/ 1921 w 1994"/>
                <a:gd name="T39" fmla="*/ 760 h 1983"/>
                <a:gd name="T40" fmla="*/ 628 w 1994"/>
                <a:gd name="T41" fmla="*/ 75 h 1983"/>
                <a:gd name="T42" fmla="*/ 608 w 1994"/>
                <a:gd name="T43" fmla="*/ 76 h 1983"/>
                <a:gd name="T44" fmla="*/ 360 w 1994"/>
                <a:gd name="T45" fmla="*/ 62 h 1983"/>
                <a:gd name="T46" fmla="*/ 1973 w 1994"/>
                <a:gd name="T47" fmla="*/ 963 h 1983"/>
                <a:gd name="T48" fmla="*/ 1645 w 1994"/>
                <a:gd name="T49" fmla="*/ 20 h 1983"/>
                <a:gd name="T50" fmla="*/ 1645 w 1994"/>
                <a:gd name="T51" fmla="*/ 20 h 1983"/>
                <a:gd name="T52" fmla="*/ 1645 w 1994"/>
                <a:gd name="T53" fmla="*/ 1967 h 1983"/>
                <a:gd name="T54" fmla="*/ 832 w 1994"/>
                <a:gd name="T55" fmla="*/ 1983 h 1983"/>
                <a:gd name="T56" fmla="*/ 970 w 1994"/>
                <a:gd name="T57" fmla="*/ 1982 h 1983"/>
                <a:gd name="T58" fmla="*/ 970 w 1994"/>
                <a:gd name="T59" fmla="*/ 1982 h 1983"/>
                <a:gd name="T60" fmla="*/ 360 w 1994"/>
                <a:gd name="T61" fmla="*/ 1920 h 1983"/>
                <a:gd name="T62" fmla="*/ 222 w 1994"/>
                <a:gd name="T63" fmla="*/ 1923 h 1983"/>
                <a:gd name="T64" fmla="*/ 1783 w 1994"/>
                <a:gd name="T65" fmla="*/ 1971 h 1983"/>
                <a:gd name="T66" fmla="*/ 1844 w 1994"/>
                <a:gd name="T67" fmla="*/ 1919 h 1983"/>
                <a:gd name="T68" fmla="*/ 156 w 1994"/>
                <a:gd name="T69" fmla="*/ 74 h 1983"/>
                <a:gd name="T70" fmla="*/ 1413 w 1994"/>
                <a:gd name="T71" fmla="*/ 1957 h 1983"/>
                <a:gd name="T72" fmla="*/ 1376 w 1994"/>
                <a:gd name="T73" fmla="*/ 1959 h 1983"/>
                <a:gd name="T74" fmla="*/ 1173 w 1994"/>
                <a:gd name="T75" fmla="*/ 1931 h 1983"/>
                <a:gd name="T76" fmla="*/ 1993 w 1994"/>
                <a:gd name="T77" fmla="*/ 1776 h 1983"/>
                <a:gd name="T78" fmla="*/ 29 w 1994"/>
                <a:gd name="T79" fmla="*/ 1029 h 1983"/>
                <a:gd name="T80" fmla="*/ 12 w 1994"/>
                <a:gd name="T81" fmla="*/ 150 h 1983"/>
                <a:gd name="T82" fmla="*/ 74 w 1994"/>
                <a:gd name="T83" fmla="*/ 150 h 1983"/>
                <a:gd name="T84" fmla="*/ 73 w 1994"/>
                <a:gd name="T85" fmla="*/ 1435 h 1983"/>
                <a:gd name="T86" fmla="*/ 3 w 1994"/>
                <a:gd name="T87" fmla="*/ 419 h 1983"/>
                <a:gd name="T88" fmla="*/ 563 w 1994"/>
                <a:gd name="T89" fmla="*/ 1914 h 1983"/>
                <a:gd name="T90" fmla="*/ 563 w 1994"/>
                <a:gd name="T91" fmla="*/ 1914 h 1983"/>
                <a:gd name="T92" fmla="*/ 66 w 1994"/>
                <a:gd name="T93" fmla="*/ 1573 h 1983"/>
                <a:gd name="T94" fmla="*/ 76 w 1994"/>
                <a:gd name="T95" fmla="*/ 1842 h 1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994" h="1983">
                  <a:moveTo>
                    <a:pt x="1848" y="14"/>
                  </a:moveTo>
                  <a:cubicBezTo>
                    <a:pt x="1827" y="12"/>
                    <a:pt x="1805" y="11"/>
                    <a:pt x="1783" y="12"/>
                  </a:cubicBezTo>
                  <a:cubicBezTo>
                    <a:pt x="1783" y="64"/>
                    <a:pt x="1783" y="64"/>
                    <a:pt x="1783" y="64"/>
                  </a:cubicBezTo>
                  <a:cubicBezTo>
                    <a:pt x="1805" y="65"/>
                    <a:pt x="1828" y="68"/>
                    <a:pt x="1848" y="74"/>
                  </a:cubicBezTo>
                  <a:lnTo>
                    <a:pt x="1848" y="14"/>
                  </a:lnTo>
                  <a:close/>
                  <a:moveTo>
                    <a:pt x="1442" y="22"/>
                  </a:moveTo>
                  <a:cubicBezTo>
                    <a:pt x="1420" y="22"/>
                    <a:pt x="1398" y="22"/>
                    <a:pt x="1376" y="21"/>
                  </a:cubicBezTo>
                  <a:cubicBezTo>
                    <a:pt x="1376" y="67"/>
                    <a:pt x="1376" y="67"/>
                    <a:pt x="1376" y="67"/>
                  </a:cubicBezTo>
                  <a:cubicBezTo>
                    <a:pt x="1400" y="69"/>
                    <a:pt x="1421" y="70"/>
                    <a:pt x="1442" y="70"/>
                  </a:cubicBezTo>
                  <a:lnTo>
                    <a:pt x="1442" y="22"/>
                  </a:lnTo>
                  <a:close/>
                  <a:moveTo>
                    <a:pt x="1238" y="17"/>
                  </a:moveTo>
                  <a:cubicBezTo>
                    <a:pt x="1217" y="16"/>
                    <a:pt x="1195" y="15"/>
                    <a:pt x="1173" y="14"/>
                  </a:cubicBezTo>
                  <a:cubicBezTo>
                    <a:pt x="1173" y="52"/>
                    <a:pt x="1173" y="52"/>
                    <a:pt x="1173" y="52"/>
                  </a:cubicBezTo>
                  <a:cubicBezTo>
                    <a:pt x="1195" y="52"/>
                    <a:pt x="1216" y="53"/>
                    <a:pt x="1238" y="54"/>
                  </a:cubicBezTo>
                  <a:lnTo>
                    <a:pt x="1238" y="17"/>
                  </a:lnTo>
                  <a:close/>
                  <a:moveTo>
                    <a:pt x="65" y="557"/>
                  </a:moveTo>
                  <a:cubicBezTo>
                    <a:pt x="0" y="557"/>
                    <a:pt x="0" y="557"/>
                    <a:pt x="0" y="557"/>
                  </a:cubicBezTo>
                  <a:cubicBezTo>
                    <a:pt x="0" y="578"/>
                    <a:pt x="0" y="600"/>
                    <a:pt x="0" y="622"/>
                  </a:cubicBezTo>
                  <a:cubicBezTo>
                    <a:pt x="65" y="622"/>
                    <a:pt x="65" y="622"/>
                    <a:pt x="65" y="622"/>
                  </a:cubicBezTo>
                  <a:cubicBezTo>
                    <a:pt x="65" y="609"/>
                    <a:pt x="65" y="595"/>
                    <a:pt x="65" y="582"/>
                  </a:cubicBezTo>
                  <a:cubicBezTo>
                    <a:pt x="65" y="574"/>
                    <a:pt x="65" y="565"/>
                    <a:pt x="65" y="557"/>
                  </a:cubicBezTo>
                  <a:close/>
                  <a:moveTo>
                    <a:pt x="79" y="1166"/>
                  </a:moveTo>
                  <a:cubicBezTo>
                    <a:pt x="31" y="1166"/>
                    <a:pt x="31" y="1166"/>
                    <a:pt x="31" y="1166"/>
                  </a:cubicBezTo>
                  <a:cubicBezTo>
                    <a:pt x="30" y="1188"/>
                    <a:pt x="30" y="1210"/>
                    <a:pt x="29" y="1232"/>
                  </a:cubicBezTo>
                  <a:cubicBezTo>
                    <a:pt x="73" y="1232"/>
                    <a:pt x="73" y="1232"/>
                    <a:pt x="73" y="1232"/>
                  </a:cubicBezTo>
                  <a:cubicBezTo>
                    <a:pt x="74" y="1222"/>
                    <a:pt x="75" y="1212"/>
                    <a:pt x="76" y="1202"/>
                  </a:cubicBezTo>
                  <a:cubicBezTo>
                    <a:pt x="77" y="1190"/>
                    <a:pt x="79" y="1178"/>
                    <a:pt x="79" y="1166"/>
                  </a:cubicBezTo>
                  <a:close/>
                  <a:moveTo>
                    <a:pt x="832" y="1"/>
                  </a:moveTo>
                  <a:cubicBezTo>
                    <a:pt x="810" y="1"/>
                    <a:pt x="788" y="0"/>
                    <a:pt x="766" y="0"/>
                  </a:cubicBezTo>
                  <a:cubicBezTo>
                    <a:pt x="766" y="67"/>
                    <a:pt x="766" y="67"/>
                    <a:pt x="766" y="67"/>
                  </a:cubicBezTo>
                  <a:cubicBezTo>
                    <a:pt x="788" y="65"/>
                    <a:pt x="810" y="64"/>
                    <a:pt x="832" y="62"/>
                  </a:cubicBezTo>
                  <a:lnTo>
                    <a:pt x="832" y="1"/>
                  </a:lnTo>
                  <a:close/>
                  <a:moveTo>
                    <a:pt x="1035" y="8"/>
                  </a:moveTo>
                  <a:cubicBezTo>
                    <a:pt x="1013" y="7"/>
                    <a:pt x="991" y="6"/>
                    <a:pt x="970" y="5"/>
                  </a:cubicBezTo>
                  <a:cubicBezTo>
                    <a:pt x="970" y="55"/>
                    <a:pt x="970" y="55"/>
                    <a:pt x="970" y="55"/>
                  </a:cubicBezTo>
                  <a:cubicBezTo>
                    <a:pt x="991" y="54"/>
                    <a:pt x="1013" y="53"/>
                    <a:pt x="1035" y="52"/>
                  </a:cubicBezTo>
                  <a:lnTo>
                    <a:pt x="1035" y="8"/>
                  </a:lnTo>
                  <a:close/>
                  <a:moveTo>
                    <a:pt x="61" y="760"/>
                  </a:moveTo>
                  <a:cubicBezTo>
                    <a:pt x="8" y="760"/>
                    <a:pt x="8" y="760"/>
                    <a:pt x="8" y="760"/>
                  </a:cubicBezTo>
                  <a:cubicBezTo>
                    <a:pt x="9" y="767"/>
                    <a:pt x="10" y="775"/>
                    <a:pt x="11" y="782"/>
                  </a:cubicBezTo>
                  <a:cubicBezTo>
                    <a:pt x="12" y="797"/>
                    <a:pt x="14" y="811"/>
                    <a:pt x="15" y="825"/>
                  </a:cubicBezTo>
                  <a:cubicBezTo>
                    <a:pt x="61" y="825"/>
                    <a:pt x="61" y="825"/>
                    <a:pt x="61" y="825"/>
                  </a:cubicBezTo>
                  <a:cubicBezTo>
                    <a:pt x="60" y="803"/>
                    <a:pt x="60" y="782"/>
                    <a:pt x="61" y="760"/>
                  </a:cubicBezTo>
                  <a:close/>
                  <a:moveTo>
                    <a:pt x="1994" y="1638"/>
                  </a:moveTo>
                  <a:cubicBezTo>
                    <a:pt x="1993" y="1616"/>
                    <a:pt x="1991" y="1595"/>
                    <a:pt x="1990" y="1573"/>
                  </a:cubicBezTo>
                  <a:cubicBezTo>
                    <a:pt x="1942" y="1573"/>
                    <a:pt x="1942" y="1573"/>
                    <a:pt x="1942" y="1573"/>
                  </a:cubicBezTo>
                  <a:cubicBezTo>
                    <a:pt x="1940" y="1595"/>
                    <a:pt x="1937" y="1617"/>
                    <a:pt x="1934" y="1638"/>
                  </a:cubicBezTo>
                  <a:lnTo>
                    <a:pt x="1994" y="1638"/>
                  </a:lnTo>
                  <a:close/>
                  <a:moveTo>
                    <a:pt x="1980" y="419"/>
                  </a:moveTo>
                  <a:cubicBezTo>
                    <a:pt x="1982" y="397"/>
                    <a:pt x="1985" y="375"/>
                    <a:pt x="1987" y="353"/>
                  </a:cubicBezTo>
                  <a:cubicBezTo>
                    <a:pt x="1926" y="353"/>
                    <a:pt x="1926" y="353"/>
                    <a:pt x="1926" y="353"/>
                  </a:cubicBezTo>
                  <a:cubicBezTo>
                    <a:pt x="1927" y="376"/>
                    <a:pt x="1929" y="397"/>
                    <a:pt x="1931" y="419"/>
                  </a:cubicBezTo>
                  <a:lnTo>
                    <a:pt x="1980" y="419"/>
                  </a:lnTo>
                  <a:close/>
                  <a:moveTo>
                    <a:pt x="1948" y="1435"/>
                  </a:moveTo>
                  <a:cubicBezTo>
                    <a:pt x="1981" y="1435"/>
                    <a:pt x="1981" y="1435"/>
                    <a:pt x="1981" y="1435"/>
                  </a:cubicBezTo>
                  <a:cubicBezTo>
                    <a:pt x="1981" y="1431"/>
                    <a:pt x="1981" y="1428"/>
                    <a:pt x="1981" y="1424"/>
                  </a:cubicBezTo>
                  <a:cubicBezTo>
                    <a:pt x="1981" y="1406"/>
                    <a:pt x="1982" y="1388"/>
                    <a:pt x="1982" y="1370"/>
                  </a:cubicBezTo>
                  <a:cubicBezTo>
                    <a:pt x="1948" y="1370"/>
                    <a:pt x="1948" y="1370"/>
                    <a:pt x="1948" y="1370"/>
                  </a:cubicBezTo>
                  <a:cubicBezTo>
                    <a:pt x="1948" y="1391"/>
                    <a:pt x="1948" y="1413"/>
                    <a:pt x="1948" y="1435"/>
                  </a:cubicBezTo>
                  <a:close/>
                  <a:moveTo>
                    <a:pt x="1931" y="215"/>
                  </a:moveTo>
                  <a:cubicBezTo>
                    <a:pt x="1993" y="215"/>
                    <a:pt x="1993" y="215"/>
                    <a:pt x="1993" y="215"/>
                  </a:cubicBezTo>
                  <a:cubicBezTo>
                    <a:pt x="1993" y="194"/>
                    <a:pt x="1991" y="172"/>
                    <a:pt x="1988" y="150"/>
                  </a:cubicBezTo>
                  <a:cubicBezTo>
                    <a:pt x="1928" y="150"/>
                    <a:pt x="1928" y="150"/>
                    <a:pt x="1928" y="150"/>
                  </a:cubicBezTo>
                  <a:cubicBezTo>
                    <a:pt x="1931" y="168"/>
                    <a:pt x="1932" y="191"/>
                    <a:pt x="1931" y="215"/>
                  </a:cubicBezTo>
                  <a:close/>
                  <a:moveTo>
                    <a:pt x="1930" y="622"/>
                  </a:moveTo>
                  <a:cubicBezTo>
                    <a:pt x="1980" y="622"/>
                    <a:pt x="1980" y="622"/>
                    <a:pt x="1980" y="622"/>
                  </a:cubicBezTo>
                  <a:cubicBezTo>
                    <a:pt x="1980" y="600"/>
                    <a:pt x="1979" y="578"/>
                    <a:pt x="1978" y="557"/>
                  </a:cubicBezTo>
                  <a:cubicBezTo>
                    <a:pt x="1937" y="557"/>
                    <a:pt x="1937" y="557"/>
                    <a:pt x="1937" y="557"/>
                  </a:cubicBezTo>
                  <a:cubicBezTo>
                    <a:pt x="1936" y="559"/>
                    <a:pt x="1936" y="561"/>
                    <a:pt x="1936" y="564"/>
                  </a:cubicBezTo>
                  <a:cubicBezTo>
                    <a:pt x="1934" y="584"/>
                    <a:pt x="1932" y="603"/>
                    <a:pt x="1930" y="622"/>
                  </a:cubicBezTo>
                  <a:close/>
                  <a:moveTo>
                    <a:pt x="1942" y="1232"/>
                  </a:moveTo>
                  <a:cubicBezTo>
                    <a:pt x="1989" y="1232"/>
                    <a:pt x="1989" y="1232"/>
                    <a:pt x="1989" y="1232"/>
                  </a:cubicBezTo>
                  <a:cubicBezTo>
                    <a:pt x="1990" y="1210"/>
                    <a:pt x="1990" y="1188"/>
                    <a:pt x="1990" y="1166"/>
                  </a:cubicBezTo>
                  <a:cubicBezTo>
                    <a:pt x="1935" y="1166"/>
                    <a:pt x="1935" y="1166"/>
                    <a:pt x="1935" y="1166"/>
                  </a:cubicBezTo>
                  <a:cubicBezTo>
                    <a:pt x="1936" y="1174"/>
                    <a:pt x="1937" y="1182"/>
                    <a:pt x="1938" y="1190"/>
                  </a:cubicBezTo>
                  <a:cubicBezTo>
                    <a:pt x="1939" y="1204"/>
                    <a:pt x="1941" y="1218"/>
                    <a:pt x="1942" y="1232"/>
                  </a:cubicBezTo>
                  <a:close/>
                  <a:moveTo>
                    <a:pt x="1969" y="825"/>
                  </a:moveTo>
                  <a:cubicBezTo>
                    <a:pt x="1970" y="807"/>
                    <a:pt x="1972" y="789"/>
                    <a:pt x="1974" y="770"/>
                  </a:cubicBezTo>
                  <a:cubicBezTo>
                    <a:pt x="1975" y="767"/>
                    <a:pt x="1975" y="763"/>
                    <a:pt x="1975" y="760"/>
                  </a:cubicBezTo>
                  <a:cubicBezTo>
                    <a:pt x="1921" y="760"/>
                    <a:pt x="1921" y="760"/>
                    <a:pt x="1921" y="760"/>
                  </a:cubicBezTo>
                  <a:cubicBezTo>
                    <a:pt x="1920" y="782"/>
                    <a:pt x="1919" y="804"/>
                    <a:pt x="1919" y="825"/>
                  </a:cubicBezTo>
                  <a:lnTo>
                    <a:pt x="1969" y="825"/>
                  </a:lnTo>
                  <a:close/>
                  <a:moveTo>
                    <a:pt x="608" y="76"/>
                  </a:moveTo>
                  <a:cubicBezTo>
                    <a:pt x="615" y="76"/>
                    <a:pt x="622" y="75"/>
                    <a:pt x="628" y="75"/>
                  </a:cubicBezTo>
                  <a:cubicBezTo>
                    <a:pt x="628" y="0"/>
                    <a:pt x="628" y="0"/>
                    <a:pt x="628" y="0"/>
                  </a:cubicBezTo>
                  <a:cubicBezTo>
                    <a:pt x="606" y="0"/>
                    <a:pt x="585" y="0"/>
                    <a:pt x="563" y="1"/>
                  </a:cubicBezTo>
                  <a:cubicBezTo>
                    <a:pt x="563" y="76"/>
                    <a:pt x="563" y="76"/>
                    <a:pt x="563" y="76"/>
                  </a:cubicBezTo>
                  <a:cubicBezTo>
                    <a:pt x="579" y="77"/>
                    <a:pt x="594" y="77"/>
                    <a:pt x="608" y="76"/>
                  </a:cubicBezTo>
                  <a:close/>
                  <a:moveTo>
                    <a:pt x="425" y="8"/>
                  </a:moveTo>
                  <a:cubicBezTo>
                    <a:pt x="406" y="10"/>
                    <a:pt x="386" y="11"/>
                    <a:pt x="365" y="13"/>
                  </a:cubicBezTo>
                  <a:cubicBezTo>
                    <a:pt x="363" y="13"/>
                    <a:pt x="362" y="14"/>
                    <a:pt x="360" y="14"/>
                  </a:cubicBezTo>
                  <a:cubicBezTo>
                    <a:pt x="360" y="62"/>
                    <a:pt x="360" y="62"/>
                    <a:pt x="360" y="62"/>
                  </a:cubicBezTo>
                  <a:cubicBezTo>
                    <a:pt x="381" y="64"/>
                    <a:pt x="403" y="65"/>
                    <a:pt x="425" y="67"/>
                  </a:cubicBezTo>
                  <a:lnTo>
                    <a:pt x="425" y="8"/>
                  </a:lnTo>
                  <a:close/>
                  <a:moveTo>
                    <a:pt x="1979" y="1029"/>
                  </a:moveTo>
                  <a:cubicBezTo>
                    <a:pt x="1977" y="1007"/>
                    <a:pt x="1975" y="985"/>
                    <a:pt x="1973" y="963"/>
                  </a:cubicBezTo>
                  <a:cubicBezTo>
                    <a:pt x="1920" y="963"/>
                    <a:pt x="1920" y="963"/>
                    <a:pt x="1920" y="963"/>
                  </a:cubicBezTo>
                  <a:cubicBezTo>
                    <a:pt x="1921" y="985"/>
                    <a:pt x="1922" y="1007"/>
                    <a:pt x="1924" y="1029"/>
                  </a:cubicBezTo>
                  <a:lnTo>
                    <a:pt x="1979" y="1029"/>
                  </a:lnTo>
                  <a:close/>
                  <a:moveTo>
                    <a:pt x="1645" y="20"/>
                  </a:moveTo>
                  <a:cubicBezTo>
                    <a:pt x="1623" y="21"/>
                    <a:pt x="1601" y="21"/>
                    <a:pt x="1579" y="22"/>
                  </a:cubicBezTo>
                  <a:cubicBezTo>
                    <a:pt x="1579" y="65"/>
                    <a:pt x="1579" y="65"/>
                    <a:pt x="1579" y="65"/>
                  </a:cubicBezTo>
                  <a:cubicBezTo>
                    <a:pt x="1601" y="64"/>
                    <a:pt x="1622" y="63"/>
                    <a:pt x="1645" y="63"/>
                  </a:cubicBezTo>
                  <a:lnTo>
                    <a:pt x="1645" y="20"/>
                  </a:lnTo>
                  <a:close/>
                  <a:moveTo>
                    <a:pt x="1602" y="1919"/>
                  </a:moveTo>
                  <a:cubicBezTo>
                    <a:pt x="1594" y="1920"/>
                    <a:pt x="1587" y="1921"/>
                    <a:pt x="1579" y="1921"/>
                  </a:cubicBezTo>
                  <a:cubicBezTo>
                    <a:pt x="1579" y="1963"/>
                    <a:pt x="1579" y="1963"/>
                    <a:pt x="1579" y="1963"/>
                  </a:cubicBezTo>
                  <a:cubicBezTo>
                    <a:pt x="1601" y="1964"/>
                    <a:pt x="1623" y="1966"/>
                    <a:pt x="1645" y="1967"/>
                  </a:cubicBezTo>
                  <a:cubicBezTo>
                    <a:pt x="1645" y="1919"/>
                    <a:pt x="1645" y="1919"/>
                    <a:pt x="1645" y="1919"/>
                  </a:cubicBezTo>
                  <a:cubicBezTo>
                    <a:pt x="1626" y="1918"/>
                    <a:pt x="1610" y="1918"/>
                    <a:pt x="1602" y="1919"/>
                  </a:cubicBezTo>
                  <a:close/>
                  <a:moveTo>
                    <a:pt x="766" y="1981"/>
                  </a:moveTo>
                  <a:cubicBezTo>
                    <a:pt x="788" y="1982"/>
                    <a:pt x="810" y="1983"/>
                    <a:pt x="832" y="1983"/>
                  </a:cubicBezTo>
                  <a:cubicBezTo>
                    <a:pt x="832" y="1919"/>
                    <a:pt x="832" y="1919"/>
                    <a:pt x="832" y="1919"/>
                  </a:cubicBezTo>
                  <a:cubicBezTo>
                    <a:pt x="810" y="1919"/>
                    <a:pt x="788" y="1918"/>
                    <a:pt x="766" y="1917"/>
                  </a:cubicBezTo>
                  <a:lnTo>
                    <a:pt x="766" y="1981"/>
                  </a:lnTo>
                  <a:close/>
                  <a:moveTo>
                    <a:pt x="970" y="1982"/>
                  </a:moveTo>
                  <a:cubicBezTo>
                    <a:pt x="991" y="1982"/>
                    <a:pt x="1013" y="1981"/>
                    <a:pt x="1035" y="1980"/>
                  </a:cubicBezTo>
                  <a:cubicBezTo>
                    <a:pt x="1035" y="1927"/>
                    <a:pt x="1035" y="1927"/>
                    <a:pt x="1035" y="1927"/>
                  </a:cubicBezTo>
                  <a:cubicBezTo>
                    <a:pt x="1013" y="1927"/>
                    <a:pt x="991" y="1926"/>
                    <a:pt x="970" y="1925"/>
                  </a:cubicBezTo>
                  <a:lnTo>
                    <a:pt x="970" y="1982"/>
                  </a:lnTo>
                  <a:close/>
                  <a:moveTo>
                    <a:pt x="360" y="1970"/>
                  </a:moveTo>
                  <a:cubicBezTo>
                    <a:pt x="382" y="1969"/>
                    <a:pt x="403" y="1968"/>
                    <a:pt x="425" y="1966"/>
                  </a:cubicBezTo>
                  <a:cubicBezTo>
                    <a:pt x="425" y="1917"/>
                    <a:pt x="425" y="1917"/>
                    <a:pt x="425" y="1917"/>
                  </a:cubicBezTo>
                  <a:cubicBezTo>
                    <a:pt x="404" y="1918"/>
                    <a:pt x="382" y="1919"/>
                    <a:pt x="360" y="1920"/>
                  </a:cubicBezTo>
                  <a:lnTo>
                    <a:pt x="360" y="1970"/>
                  </a:lnTo>
                  <a:close/>
                  <a:moveTo>
                    <a:pt x="156" y="1963"/>
                  </a:moveTo>
                  <a:cubicBezTo>
                    <a:pt x="178" y="1966"/>
                    <a:pt x="201" y="1968"/>
                    <a:pt x="222" y="1969"/>
                  </a:cubicBezTo>
                  <a:cubicBezTo>
                    <a:pt x="222" y="1923"/>
                    <a:pt x="222" y="1923"/>
                    <a:pt x="222" y="1923"/>
                  </a:cubicBezTo>
                  <a:cubicBezTo>
                    <a:pt x="199" y="1921"/>
                    <a:pt x="177" y="1918"/>
                    <a:pt x="156" y="1912"/>
                  </a:cubicBezTo>
                  <a:lnTo>
                    <a:pt x="156" y="1963"/>
                  </a:lnTo>
                  <a:close/>
                  <a:moveTo>
                    <a:pt x="1783" y="1922"/>
                  </a:moveTo>
                  <a:cubicBezTo>
                    <a:pt x="1783" y="1971"/>
                    <a:pt x="1783" y="1971"/>
                    <a:pt x="1783" y="1971"/>
                  </a:cubicBezTo>
                  <a:cubicBezTo>
                    <a:pt x="1792" y="1971"/>
                    <a:pt x="1800" y="1971"/>
                    <a:pt x="1809" y="1970"/>
                  </a:cubicBezTo>
                  <a:cubicBezTo>
                    <a:pt x="1822" y="1969"/>
                    <a:pt x="1835" y="1968"/>
                    <a:pt x="1848" y="1966"/>
                  </a:cubicBezTo>
                  <a:cubicBezTo>
                    <a:pt x="1848" y="1919"/>
                    <a:pt x="1848" y="1919"/>
                    <a:pt x="1848" y="1919"/>
                  </a:cubicBezTo>
                  <a:cubicBezTo>
                    <a:pt x="1846" y="1919"/>
                    <a:pt x="1844" y="1919"/>
                    <a:pt x="1844" y="1919"/>
                  </a:cubicBezTo>
                  <a:cubicBezTo>
                    <a:pt x="1833" y="1921"/>
                    <a:pt x="1810" y="1922"/>
                    <a:pt x="1783" y="1922"/>
                  </a:cubicBezTo>
                  <a:close/>
                  <a:moveTo>
                    <a:pt x="222" y="12"/>
                  </a:moveTo>
                  <a:cubicBezTo>
                    <a:pt x="198" y="11"/>
                    <a:pt x="176" y="11"/>
                    <a:pt x="156" y="11"/>
                  </a:cubicBezTo>
                  <a:cubicBezTo>
                    <a:pt x="156" y="74"/>
                    <a:pt x="156" y="74"/>
                    <a:pt x="156" y="74"/>
                  </a:cubicBezTo>
                  <a:cubicBezTo>
                    <a:pt x="177" y="67"/>
                    <a:pt x="199" y="63"/>
                    <a:pt x="222" y="61"/>
                  </a:cubicBezTo>
                  <a:lnTo>
                    <a:pt x="222" y="12"/>
                  </a:lnTo>
                  <a:close/>
                  <a:moveTo>
                    <a:pt x="1376" y="1959"/>
                  </a:moveTo>
                  <a:cubicBezTo>
                    <a:pt x="1388" y="1959"/>
                    <a:pt x="1400" y="1958"/>
                    <a:pt x="1413" y="1957"/>
                  </a:cubicBezTo>
                  <a:cubicBezTo>
                    <a:pt x="1422" y="1957"/>
                    <a:pt x="1432" y="1957"/>
                    <a:pt x="1442" y="1957"/>
                  </a:cubicBezTo>
                  <a:cubicBezTo>
                    <a:pt x="1442" y="1930"/>
                    <a:pt x="1442" y="1930"/>
                    <a:pt x="1442" y="1930"/>
                  </a:cubicBezTo>
                  <a:cubicBezTo>
                    <a:pt x="1420" y="1931"/>
                    <a:pt x="1398" y="1931"/>
                    <a:pt x="1376" y="1932"/>
                  </a:cubicBezTo>
                  <a:lnTo>
                    <a:pt x="1376" y="1959"/>
                  </a:lnTo>
                  <a:close/>
                  <a:moveTo>
                    <a:pt x="1173" y="1972"/>
                  </a:moveTo>
                  <a:cubicBezTo>
                    <a:pt x="1195" y="1971"/>
                    <a:pt x="1216" y="1969"/>
                    <a:pt x="1238" y="1968"/>
                  </a:cubicBezTo>
                  <a:cubicBezTo>
                    <a:pt x="1238" y="1932"/>
                    <a:pt x="1238" y="1932"/>
                    <a:pt x="1238" y="1932"/>
                  </a:cubicBezTo>
                  <a:cubicBezTo>
                    <a:pt x="1216" y="1932"/>
                    <a:pt x="1194" y="1932"/>
                    <a:pt x="1173" y="1931"/>
                  </a:cubicBezTo>
                  <a:lnTo>
                    <a:pt x="1173" y="1972"/>
                  </a:lnTo>
                  <a:close/>
                  <a:moveTo>
                    <a:pt x="1930" y="1842"/>
                  </a:moveTo>
                  <a:cubicBezTo>
                    <a:pt x="1983" y="1842"/>
                    <a:pt x="1983" y="1842"/>
                    <a:pt x="1983" y="1842"/>
                  </a:cubicBezTo>
                  <a:cubicBezTo>
                    <a:pt x="1988" y="1821"/>
                    <a:pt x="1991" y="1799"/>
                    <a:pt x="1993" y="1776"/>
                  </a:cubicBezTo>
                  <a:cubicBezTo>
                    <a:pt x="1936" y="1776"/>
                    <a:pt x="1936" y="1776"/>
                    <a:pt x="1936" y="1776"/>
                  </a:cubicBezTo>
                  <a:cubicBezTo>
                    <a:pt x="1938" y="1803"/>
                    <a:pt x="1935" y="1824"/>
                    <a:pt x="1930" y="1842"/>
                  </a:cubicBezTo>
                  <a:close/>
                  <a:moveTo>
                    <a:pt x="26" y="963"/>
                  </a:moveTo>
                  <a:cubicBezTo>
                    <a:pt x="27" y="985"/>
                    <a:pt x="28" y="1007"/>
                    <a:pt x="29" y="1029"/>
                  </a:cubicBezTo>
                  <a:cubicBezTo>
                    <a:pt x="78" y="1029"/>
                    <a:pt x="78" y="1029"/>
                    <a:pt x="78" y="1029"/>
                  </a:cubicBezTo>
                  <a:cubicBezTo>
                    <a:pt x="76" y="1007"/>
                    <a:pt x="74" y="985"/>
                    <a:pt x="72" y="963"/>
                  </a:cubicBezTo>
                  <a:lnTo>
                    <a:pt x="26" y="963"/>
                  </a:lnTo>
                  <a:close/>
                  <a:moveTo>
                    <a:pt x="12" y="150"/>
                  </a:moveTo>
                  <a:cubicBezTo>
                    <a:pt x="12" y="163"/>
                    <a:pt x="13" y="177"/>
                    <a:pt x="15" y="192"/>
                  </a:cubicBezTo>
                  <a:cubicBezTo>
                    <a:pt x="16" y="200"/>
                    <a:pt x="17" y="208"/>
                    <a:pt x="18" y="215"/>
                  </a:cubicBezTo>
                  <a:cubicBezTo>
                    <a:pt x="58" y="215"/>
                    <a:pt x="58" y="215"/>
                    <a:pt x="58" y="215"/>
                  </a:cubicBezTo>
                  <a:cubicBezTo>
                    <a:pt x="61" y="192"/>
                    <a:pt x="66" y="170"/>
                    <a:pt x="74" y="150"/>
                  </a:cubicBezTo>
                  <a:lnTo>
                    <a:pt x="12" y="150"/>
                  </a:lnTo>
                  <a:close/>
                  <a:moveTo>
                    <a:pt x="20" y="1370"/>
                  </a:moveTo>
                  <a:cubicBezTo>
                    <a:pt x="18" y="1391"/>
                    <a:pt x="16" y="1413"/>
                    <a:pt x="13" y="1435"/>
                  </a:cubicBezTo>
                  <a:cubicBezTo>
                    <a:pt x="73" y="1435"/>
                    <a:pt x="73" y="1435"/>
                    <a:pt x="73" y="1435"/>
                  </a:cubicBezTo>
                  <a:cubicBezTo>
                    <a:pt x="72" y="1413"/>
                    <a:pt x="72" y="1392"/>
                    <a:pt x="71" y="1370"/>
                  </a:cubicBezTo>
                  <a:lnTo>
                    <a:pt x="20" y="1370"/>
                  </a:lnTo>
                  <a:close/>
                  <a:moveTo>
                    <a:pt x="9" y="353"/>
                  </a:moveTo>
                  <a:cubicBezTo>
                    <a:pt x="6" y="375"/>
                    <a:pt x="4" y="396"/>
                    <a:pt x="3" y="419"/>
                  </a:cubicBezTo>
                  <a:cubicBezTo>
                    <a:pt x="56" y="419"/>
                    <a:pt x="56" y="419"/>
                    <a:pt x="56" y="419"/>
                  </a:cubicBezTo>
                  <a:cubicBezTo>
                    <a:pt x="54" y="397"/>
                    <a:pt x="53" y="375"/>
                    <a:pt x="52" y="353"/>
                  </a:cubicBezTo>
                  <a:lnTo>
                    <a:pt x="9" y="353"/>
                  </a:lnTo>
                  <a:close/>
                  <a:moveTo>
                    <a:pt x="563" y="1914"/>
                  </a:moveTo>
                  <a:cubicBezTo>
                    <a:pt x="563" y="1964"/>
                    <a:pt x="563" y="1964"/>
                    <a:pt x="563" y="1964"/>
                  </a:cubicBezTo>
                  <a:cubicBezTo>
                    <a:pt x="583" y="1965"/>
                    <a:pt x="605" y="1967"/>
                    <a:pt x="628" y="1970"/>
                  </a:cubicBezTo>
                  <a:cubicBezTo>
                    <a:pt x="628" y="1914"/>
                    <a:pt x="628" y="1914"/>
                    <a:pt x="628" y="1914"/>
                  </a:cubicBezTo>
                  <a:cubicBezTo>
                    <a:pt x="607" y="1914"/>
                    <a:pt x="585" y="1914"/>
                    <a:pt x="563" y="1914"/>
                  </a:cubicBezTo>
                  <a:close/>
                  <a:moveTo>
                    <a:pt x="15" y="1573"/>
                  </a:moveTo>
                  <a:cubicBezTo>
                    <a:pt x="18" y="1595"/>
                    <a:pt x="20" y="1616"/>
                    <a:pt x="22" y="1638"/>
                  </a:cubicBezTo>
                  <a:cubicBezTo>
                    <a:pt x="60" y="1638"/>
                    <a:pt x="60" y="1638"/>
                    <a:pt x="60" y="1638"/>
                  </a:cubicBezTo>
                  <a:cubicBezTo>
                    <a:pt x="62" y="1617"/>
                    <a:pt x="64" y="1595"/>
                    <a:pt x="66" y="1573"/>
                  </a:cubicBezTo>
                  <a:lnTo>
                    <a:pt x="15" y="1573"/>
                  </a:lnTo>
                  <a:close/>
                  <a:moveTo>
                    <a:pt x="19" y="1776"/>
                  </a:moveTo>
                  <a:cubicBezTo>
                    <a:pt x="18" y="1798"/>
                    <a:pt x="17" y="1821"/>
                    <a:pt x="18" y="1842"/>
                  </a:cubicBezTo>
                  <a:cubicBezTo>
                    <a:pt x="76" y="1842"/>
                    <a:pt x="76" y="1842"/>
                    <a:pt x="76" y="1842"/>
                  </a:cubicBezTo>
                  <a:cubicBezTo>
                    <a:pt x="69" y="1822"/>
                    <a:pt x="64" y="1799"/>
                    <a:pt x="61" y="1776"/>
                  </a:cubicBezTo>
                  <a:lnTo>
                    <a:pt x="19" y="1776"/>
                  </a:lnTo>
                  <a:close/>
                </a:path>
              </a:pathLst>
            </a:custGeom>
            <a:solidFill>
              <a:srgbClr val="6BC9D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8" name="Freeform 8"/>
            <p:cNvSpPr>
              <a:spLocks noEditPoints="1"/>
            </p:cNvSpPr>
            <p:nvPr/>
          </p:nvSpPr>
          <p:spPr bwMode="auto">
            <a:xfrm>
              <a:off x="1667" y="-2"/>
              <a:ext cx="4344" cy="4322"/>
            </a:xfrm>
            <a:custGeom>
              <a:avLst/>
              <a:gdLst>
                <a:gd name="T0" fmla="*/ 834 w 1997"/>
                <a:gd name="T1" fmla="*/ 1987 h 1987"/>
                <a:gd name="T2" fmla="*/ 1037 w 1997"/>
                <a:gd name="T3" fmla="*/ 1928 h 1987"/>
                <a:gd name="T4" fmla="*/ 973 w 1997"/>
                <a:gd name="T5" fmla="*/ 1928 h 1987"/>
                <a:gd name="T6" fmla="*/ 1175 w 1997"/>
                <a:gd name="T7" fmla="*/ 1975 h 1987"/>
                <a:gd name="T8" fmla="*/ 1784 w 1997"/>
                <a:gd name="T9" fmla="*/ 1923 h 1987"/>
                <a:gd name="T10" fmla="*/ 1785 w 1997"/>
                <a:gd name="T11" fmla="*/ 1975 h 1987"/>
                <a:gd name="T12" fmla="*/ 1785 w 1997"/>
                <a:gd name="T13" fmla="*/ 1925 h 1987"/>
                <a:gd name="T14" fmla="*/ 362 w 1997"/>
                <a:gd name="T15" fmla="*/ 1974 h 1987"/>
                <a:gd name="T16" fmla="*/ 563 w 1997"/>
                <a:gd name="T17" fmla="*/ 1966 h 1987"/>
                <a:gd name="T18" fmla="*/ 583 w 1997"/>
                <a:gd name="T19" fmla="*/ 1917 h 1987"/>
                <a:gd name="T20" fmla="*/ 159 w 1997"/>
                <a:gd name="T21" fmla="*/ 1912 h 1987"/>
                <a:gd name="T22" fmla="*/ 1581 w 1997"/>
                <a:gd name="T23" fmla="*/ 1966 h 1987"/>
                <a:gd name="T24" fmla="*/ 1648 w 1997"/>
                <a:gd name="T25" fmla="*/ 1970 h 1987"/>
                <a:gd name="T26" fmla="*/ 1377 w 1997"/>
                <a:gd name="T27" fmla="*/ 1961 h 1987"/>
                <a:gd name="T28" fmla="*/ 1378 w 1997"/>
                <a:gd name="T29" fmla="*/ 1963 h 1987"/>
                <a:gd name="T30" fmla="*/ 1937 w 1997"/>
                <a:gd name="T31" fmla="*/ 1793 h 1987"/>
                <a:gd name="T32" fmla="*/ 1984 w 1997"/>
                <a:gd name="T33" fmla="*/ 1842 h 1987"/>
                <a:gd name="T34" fmla="*/ 63 w 1997"/>
                <a:gd name="T35" fmla="*/ 1777 h 1987"/>
                <a:gd name="T36" fmla="*/ 76 w 1997"/>
                <a:gd name="T37" fmla="*/ 1842 h 1987"/>
                <a:gd name="T38" fmla="*/ 1996 w 1997"/>
                <a:gd name="T39" fmla="*/ 1640 h 1987"/>
                <a:gd name="T40" fmla="*/ 22 w 1997"/>
                <a:gd name="T41" fmla="*/ 1641 h 1987"/>
                <a:gd name="T42" fmla="*/ 67 w 1997"/>
                <a:gd name="T43" fmla="*/ 1576 h 1987"/>
                <a:gd name="T44" fmla="*/ 1949 w 1997"/>
                <a:gd name="T45" fmla="*/ 1371 h 1987"/>
                <a:gd name="T46" fmla="*/ 1983 w 1997"/>
                <a:gd name="T47" fmla="*/ 1439 h 1987"/>
                <a:gd name="T48" fmla="*/ 14 w 1997"/>
                <a:gd name="T49" fmla="*/ 1437 h 1987"/>
                <a:gd name="T50" fmla="*/ 72 w 1997"/>
                <a:gd name="T51" fmla="*/ 1373 h 1987"/>
                <a:gd name="T52" fmla="*/ 1936 w 1997"/>
                <a:gd name="T53" fmla="*/ 1169 h 1987"/>
                <a:gd name="T54" fmla="*/ 1990 w 1997"/>
                <a:gd name="T55" fmla="*/ 1170 h 1987"/>
                <a:gd name="T56" fmla="*/ 81 w 1997"/>
                <a:gd name="T57" fmla="*/ 1168 h 1987"/>
                <a:gd name="T58" fmla="*/ 34 w 1997"/>
                <a:gd name="T59" fmla="*/ 1170 h 1987"/>
                <a:gd name="T60" fmla="*/ 1981 w 1997"/>
                <a:gd name="T61" fmla="*/ 1031 h 1987"/>
                <a:gd name="T62" fmla="*/ 30 w 1997"/>
                <a:gd name="T63" fmla="*/ 1031 h 1987"/>
                <a:gd name="T64" fmla="*/ 72 w 1997"/>
                <a:gd name="T65" fmla="*/ 967 h 1987"/>
                <a:gd name="T66" fmla="*/ 1977 w 1997"/>
                <a:gd name="T67" fmla="*/ 760 h 1987"/>
                <a:gd name="T68" fmla="*/ 1976 w 1997"/>
                <a:gd name="T69" fmla="*/ 763 h 1987"/>
                <a:gd name="T70" fmla="*/ 63 w 1997"/>
                <a:gd name="T71" fmla="*/ 762 h 1987"/>
                <a:gd name="T72" fmla="*/ 61 w 1997"/>
                <a:gd name="T73" fmla="*/ 763 h 1987"/>
                <a:gd name="T74" fmla="*/ 1939 w 1997"/>
                <a:gd name="T75" fmla="*/ 557 h 1987"/>
                <a:gd name="T76" fmla="*/ 1934 w 1997"/>
                <a:gd name="T77" fmla="*/ 623 h 1987"/>
                <a:gd name="T78" fmla="*/ 69 w 1997"/>
                <a:gd name="T79" fmla="*/ 584 h 1987"/>
                <a:gd name="T80" fmla="*/ 3 w 1997"/>
                <a:gd name="T81" fmla="*/ 560 h 1987"/>
                <a:gd name="T82" fmla="*/ 1984 w 1997"/>
                <a:gd name="T83" fmla="*/ 421 h 1987"/>
                <a:gd name="T84" fmla="*/ 3 w 1997"/>
                <a:gd name="T85" fmla="*/ 421 h 1987"/>
                <a:gd name="T86" fmla="*/ 53 w 1997"/>
                <a:gd name="T87" fmla="*/ 357 h 1987"/>
                <a:gd name="T88" fmla="*/ 14 w 1997"/>
                <a:gd name="T89" fmla="*/ 150 h 1987"/>
                <a:gd name="T90" fmla="*/ 21 w 1997"/>
                <a:gd name="T91" fmla="*/ 216 h 1987"/>
                <a:gd name="T92" fmla="*/ 1990 w 1997"/>
                <a:gd name="T93" fmla="*/ 150 h 1987"/>
                <a:gd name="T94" fmla="*/ 1994 w 1997"/>
                <a:gd name="T95" fmla="*/ 216 h 1987"/>
                <a:gd name="T96" fmla="*/ 610 w 1997"/>
                <a:gd name="T97" fmla="*/ 78 h 1987"/>
                <a:gd name="T98" fmla="*/ 157 w 1997"/>
                <a:gd name="T99" fmla="*/ 13 h 1987"/>
                <a:gd name="T100" fmla="*/ 158 w 1997"/>
                <a:gd name="T101" fmla="*/ 77 h 1987"/>
                <a:gd name="T102" fmla="*/ 1802 w 1997"/>
                <a:gd name="T103" fmla="*/ 12 h 1987"/>
                <a:gd name="T104" fmla="*/ 1786 w 1997"/>
                <a:gd name="T105" fmla="*/ 16 h 1987"/>
                <a:gd name="T106" fmla="*/ 1445 w 1997"/>
                <a:gd name="T107" fmla="*/ 24 h 1987"/>
                <a:gd name="T108" fmla="*/ 360 w 1997"/>
                <a:gd name="T109" fmla="*/ 64 h 1987"/>
                <a:gd name="T110" fmla="*/ 426 w 1997"/>
                <a:gd name="T111" fmla="*/ 68 h 1987"/>
                <a:gd name="T112" fmla="*/ 834 w 1997"/>
                <a:gd name="T113" fmla="*/ 3 h 1987"/>
                <a:gd name="T114" fmla="*/ 770 w 1997"/>
                <a:gd name="T115" fmla="*/ 67 h 1987"/>
                <a:gd name="T116" fmla="*/ 1581 w 1997"/>
                <a:gd name="T117" fmla="*/ 69 h 1987"/>
                <a:gd name="T118" fmla="*/ 1037 w 1997"/>
                <a:gd name="T119" fmla="*/ 8 h 1987"/>
                <a:gd name="T120" fmla="*/ 973 w 1997"/>
                <a:gd name="T121" fmla="*/ 9 h 1987"/>
                <a:gd name="T122" fmla="*/ 1242 w 1997"/>
                <a:gd name="T123" fmla="*/ 19 h 19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997" h="1987">
                  <a:moveTo>
                    <a:pt x="834" y="1987"/>
                  </a:moveTo>
                  <a:cubicBezTo>
                    <a:pt x="812" y="1986"/>
                    <a:pt x="790" y="1986"/>
                    <a:pt x="768" y="1985"/>
                  </a:cubicBezTo>
                  <a:cubicBezTo>
                    <a:pt x="768" y="1985"/>
                    <a:pt x="768" y="1985"/>
                    <a:pt x="768" y="1985"/>
                  </a:cubicBezTo>
                  <a:cubicBezTo>
                    <a:pt x="767" y="1985"/>
                    <a:pt x="767" y="1984"/>
                    <a:pt x="767" y="1983"/>
                  </a:cubicBezTo>
                  <a:cubicBezTo>
                    <a:pt x="767" y="1983"/>
                    <a:pt x="767" y="1983"/>
                    <a:pt x="767" y="1983"/>
                  </a:cubicBezTo>
                  <a:cubicBezTo>
                    <a:pt x="767" y="1919"/>
                    <a:pt x="767" y="1919"/>
                    <a:pt x="767" y="1919"/>
                  </a:cubicBezTo>
                  <a:cubicBezTo>
                    <a:pt x="767" y="1919"/>
                    <a:pt x="767" y="1918"/>
                    <a:pt x="767" y="1918"/>
                  </a:cubicBezTo>
                  <a:cubicBezTo>
                    <a:pt x="767" y="1918"/>
                    <a:pt x="767" y="1918"/>
                    <a:pt x="767" y="1918"/>
                  </a:cubicBezTo>
                  <a:cubicBezTo>
                    <a:pt x="768" y="1918"/>
                    <a:pt x="768" y="1918"/>
                    <a:pt x="768" y="1918"/>
                  </a:cubicBezTo>
                  <a:cubicBezTo>
                    <a:pt x="768" y="1918"/>
                    <a:pt x="768" y="1918"/>
                    <a:pt x="768" y="1918"/>
                  </a:cubicBezTo>
                  <a:cubicBezTo>
                    <a:pt x="790" y="1918"/>
                    <a:pt x="812" y="1919"/>
                    <a:pt x="834" y="1920"/>
                  </a:cubicBezTo>
                  <a:cubicBezTo>
                    <a:pt x="834" y="1920"/>
                    <a:pt x="834" y="1920"/>
                    <a:pt x="834" y="1920"/>
                  </a:cubicBezTo>
                  <a:cubicBezTo>
                    <a:pt x="835" y="1920"/>
                    <a:pt x="835" y="1921"/>
                    <a:pt x="835" y="1921"/>
                  </a:cubicBezTo>
                  <a:cubicBezTo>
                    <a:pt x="835" y="1921"/>
                    <a:pt x="835" y="1921"/>
                    <a:pt x="835" y="1921"/>
                  </a:cubicBezTo>
                  <a:cubicBezTo>
                    <a:pt x="835" y="1985"/>
                    <a:pt x="835" y="1985"/>
                    <a:pt x="835" y="1985"/>
                  </a:cubicBezTo>
                  <a:cubicBezTo>
                    <a:pt x="835" y="1986"/>
                    <a:pt x="835" y="1986"/>
                    <a:pt x="835" y="1986"/>
                  </a:cubicBezTo>
                  <a:cubicBezTo>
                    <a:pt x="835" y="1986"/>
                    <a:pt x="835" y="1986"/>
                    <a:pt x="835" y="1986"/>
                  </a:cubicBezTo>
                  <a:cubicBezTo>
                    <a:pt x="835" y="1987"/>
                    <a:pt x="834" y="1987"/>
                    <a:pt x="834" y="1987"/>
                  </a:cubicBezTo>
                  <a:cubicBezTo>
                    <a:pt x="834" y="1987"/>
                    <a:pt x="834" y="1987"/>
                    <a:pt x="834" y="1987"/>
                  </a:cubicBezTo>
                  <a:cubicBezTo>
                    <a:pt x="834" y="1987"/>
                    <a:pt x="834" y="1987"/>
                    <a:pt x="834" y="1987"/>
                  </a:cubicBezTo>
                  <a:close/>
                  <a:moveTo>
                    <a:pt x="832" y="1984"/>
                  </a:moveTo>
                  <a:cubicBezTo>
                    <a:pt x="832" y="1923"/>
                    <a:pt x="832" y="1923"/>
                    <a:pt x="832" y="1923"/>
                  </a:cubicBezTo>
                  <a:cubicBezTo>
                    <a:pt x="811" y="1922"/>
                    <a:pt x="791" y="1921"/>
                    <a:pt x="770" y="1921"/>
                  </a:cubicBezTo>
                  <a:cubicBezTo>
                    <a:pt x="770" y="1921"/>
                    <a:pt x="770" y="1921"/>
                    <a:pt x="770" y="1921"/>
                  </a:cubicBezTo>
                  <a:cubicBezTo>
                    <a:pt x="770" y="1982"/>
                    <a:pt x="770" y="1982"/>
                    <a:pt x="770" y="1982"/>
                  </a:cubicBezTo>
                  <a:cubicBezTo>
                    <a:pt x="791" y="1983"/>
                    <a:pt x="812" y="1983"/>
                    <a:pt x="832" y="1984"/>
                  </a:cubicBezTo>
                  <a:close/>
                  <a:moveTo>
                    <a:pt x="971" y="1985"/>
                  </a:moveTo>
                  <a:cubicBezTo>
                    <a:pt x="970" y="1985"/>
                    <a:pt x="970" y="1985"/>
                    <a:pt x="970" y="1984"/>
                  </a:cubicBezTo>
                  <a:cubicBezTo>
                    <a:pt x="970" y="1984"/>
                    <a:pt x="970" y="1984"/>
                    <a:pt x="970" y="1984"/>
                  </a:cubicBezTo>
                  <a:cubicBezTo>
                    <a:pt x="970" y="1927"/>
                    <a:pt x="970" y="1927"/>
                    <a:pt x="970" y="1927"/>
                  </a:cubicBezTo>
                  <a:cubicBezTo>
                    <a:pt x="970" y="1926"/>
                    <a:pt x="970" y="1926"/>
                    <a:pt x="971" y="1926"/>
                  </a:cubicBezTo>
                  <a:cubicBezTo>
                    <a:pt x="971" y="1926"/>
                    <a:pt x="971" y="1926"/>
                    <a:pt x="971" y="1926"/>
                  </a:cubicBezTo>
                  <a:cubicBezTo>
                    <a:pt x="971" y="1925"/>
                    <a:pt x="971" y="1925"/>
                    <a:pt x="972" y="1925"/>
                  </a:cubicBezTo>
                  <a:cubicBezTo>
                    <a:pt x="972" y="1925"/>
                    <a:pt x="972" y="1925"/>
                    <a:pt x="972" y="1925"/>
                  </a:cubicBezTo>
                  <a:cubicBezTo>
                    <a:pt x="993" y="1926"/>
                    <a:pt x="1015" y="1927"/>
                    <a:pt x="1037" y="1928"/>
                  </a:cubicBezTo>
                  <a:cubicBezTo>
                    <a:pt x="1037" y="1928"/>
                    <a:pt x="1037" y="1928"/>
                    <a:pt x="1037" y="1928"/>
                  </a:cubicBezTo>
                  <a:cubicBezTo>
                    <a:pt x="1038" y="1928"/>
                    <a:pt x="1039" y="1929"/>
                    <a:pt x="1039" y="1929"/>
                  </a:cubicBezTo>
                  <a:cubicBezTo>
                    <a:pt x="1039" y="1929"/>
                    <a:pt x="1039" y="1929"/>
                    <a:pt x="1039" y="1929"/>
                  </a:cubicBezTo>
                  <a:cubicBezTo>
                    <a:pt x="1039" y="1982"/>
                    <a:pt x="1039" y="1982"/>
                    <a:pt x="1039" y="1982"/>
                  </a:cubicBezTo>
                  <a:cubicBezTo>
                    <a:pt x="1039" y="1983"/>
                    <a:pt x="1038" y="1983"/>
                    <a:pt x="1037" y="1983"/>
                  </a:cubicBezTo>
                  <a:cubicBezTo>
                    <a:pt x="1037" y="1983"/>
                    <a:pt x="1037" y="1983"/>
                    <a:pt x="1037" y="1983"/>
                  </a:cubicBezTo>
                  <a:cubicBezTo>
                    <a:pt x="1015" y="1984"/>
                    <a:pt x="993" y="1985"/>
                    <a:pt x="972" y="1986"/>
                  </a:cubicBezTo>
                  <a:cubicBezTo>
                    <a:pt x="972" y="1986"/>
                    <a:pt x="972" y="1986"/>
                    <a:pt x="972" y="1986"/>
                  </a:cubicBezTo>
                  <a:cubicBezTo>
                    <a:pt x="972" y="1984"/>
                    <a:pt x="972" y="1984"/>
                    <a:pt x="972" y="1984"/>
                  </a:cubicBezTo>
                  <a:cubicBezTo>
                    <a:pt x="972" y="1986"/>
                    <a:pt x="972" y="1986"/>
                    <a:pt x="972" y="1986"/>
                  </a:cubicBezTo>
                  <a:cubicBezTo>
                    <a:pt x="972" y="1986"/>
                    <a:pt x="972" y="1986"/>
                    <a:pt x="972" y="1986"/>
                  </a:cubicBezTo>
                  <a:cubicBezTo>
                    <a:pt x="972" y="1986"/>
                    <a:pt x="972" y="1986"/>
                    <a:pt x="972" y="1986"/>
                  </a:cubicBezTo>
                  <a:cubicBezTo>
                    <a:pt x="971" y="1986"/>
                    <a:pt x="971" y="1986"/>
                    <a:pt x="971" y="1985"/>
                  </a:cubicBezTo>
                  <a:close/>
                  <a:moveTo>
                    <a:pt x="973" y="1983"/>
                  </a:moveTo>
                  <a:cubicBezTo>
                    <a:pt x="994" y="1982"/>
                    <a:pt x="1015" y="1981"/>
                    <a:pt x="1036" y="1980"/>
                  </a:cubicBezTo>
                  <a:cubicBezTo>
                    <a:pt x="1036" y="1980"/>
                    <a:pt x="1036" y="1980"/>
                    <a:pt x="1036" y="1980"/>
                  </a:cubicBezTo>
                  <a:cubicBezTo>
                    <a:pt x="1036" y="1931"/>
                    <a:pt x="1036" y="1931"/>
                    <a:pt x="1036" y="1931"/>
                  </a:cubicBezTo>
                  <a:cubicBezTo>
                    <a:pt x="1015" y="1930"/>
                    <a:pt x="994" y="1929"/>
                    <a:pt x="973" y="1928"/>
                  </a:cubicBezTo>
                  <a:cubicBezTo>
                    <a:pt x="973" y="1928"/>
                    <a:pt x="973" y="1928"/>
                    <a:pt x="973" y="1928"/>
                  </a:cubicBezTo>
                  <a:cubicBezTo>
                    <a:pt x="973" y="1983"/>
                    <a:pt x="973" y="1983"/>
                    <a:pt x="973" y="1983"/>
                  </a:cubicBezTo>
                  <a:close/>
                  <a:moveTo>
                    <a:pt x="1174" y="1975"/>
                  </a:moveTo>
                  <a:cubicBezTo>
                    <a:pt x="1174" y="1975"/>
                    <a:pt x="1173" y="1974"/>
                    <a:pt x="1173" y="1974"/>
                  </a:cubicBezTo>
                  <a:cubicBezTo>
                    <a:pt x="1173" y="1974"/>
                    <a:pt x="1173" y="1974"/>
                    <a:pt x="1173" y="1974"/>
                  </a:cubicBezTo>
                  <a:cubicBezTo>
                    <a:pt x="1173" y="1933"/>
                    <a:pt x="1173" y="1933"/>
                    <a:pt x="1173" y="1933"/>
                  </a:cubicBezTo>
                  <a:cubicBezTo>
                    <a:pt x="1173" y="1933"/>
                    <a:pt x="1173" y="1932"/>
                    <a:pt x="1174" y="1932"/>
                  </a:cubicBezTo>
                  <a:cubicBezTo>
                    <a:pt x="1174" y="1932"/>
                    <a:pt x="1174" y="1932"/>
                    <a:pt x="1174" y="1932"/>
                  </a:cubicBezTo>
                  <a:cubicBezTo>
                    <a:pt x="1174" y="1932"/>
                    <a:pt x="1174" y="1932"/>
                    <a:pt x="1175" y="1932"/>
                  </a:cubicBezTo>
                  <a:cubicBezTo>
                    <a:pt x="1175" y="1932"/>
                    <a:pt x="1175" y="1932"/>
                    <a:pt x="1175" y="1932"/>
                  </a:cubicBezTo>
                  <a:cubicBezTo>
                    <a:pt x="1196" y="1932"/>
                    <a:pt x="1218" y="1932"/>
                    <a:pt x="1240" y="1933"/>
                  </a:cubicBezTo>
                  <a:cubicBezTo>
                    <a:pt x="1240" y="1933"/>
                    <a:pt x="1240" y="1933"/>
                    <a:pt x="1240" y="1933"/>
                  </a:cubicBezTo>
                  <a:cubicBezTo>
                    <a:pt x="1241" y="1933"/>
                    <a:pt x="1242" y="1933"/>
                    <a:pt x="1242" y="1934"/>
                  </a:cubicBezTo>
                  <a:cubicBezTo>
                    <a:pt x="1242" y="1934"/>
                    <a:pt x="1242" y="1934"/>
                    <a:pt x="1242" y="1934"/>
                  </a:cubicBezTo>
                  <a:cubicBezTo>
                    <a:pt x="1242" y="1970"/>
                    <a:pt x="1242" y="1970"/>
                    <a:pt x="1242" y="1970"/>
                  </a:cubicBezTo>
                  <a:cubicBezTo>
                    <a:pt x="1242" y="1970"/>
                    <a:pt x="1241" y="1971"/>
                    <a:pt x="1240" y="1971"/>
                  </a:cubicBezTo>
                  <a:cubicBezTo>
                    <a:pt x="1240" y="1971"/>
                    <a:pt x="1240" y="1971"/>
                    <a:pt x="1240" y="1971"/>
                  </a:cubicBezTo>
                  <a:cubicBezTo>
                    <a:pt x="1219" y="1973"/>
                    <a:pt x="1197" y="1974"/>
                    <a:pt x="1175" y="1975"/>
                  </a:cubicBezTo>
                  <a:cubicBezTo>
                    <a:pt x="1175" y="1975"/>
                    <a:pt x="1175" y="1975"/>
                    <a:pt x="1175" y="1975"/>
                  </a:cubicBezTo>
                  <a:cubicBezTo>
                    <a:pt x="1175" y="1974"/>
                    <a:pt x="1175" y="1974"/>
                    <a:pt x="1175" y="1974"/>
                  </a:cubicBezTo>
                  <a:cubicBezTo>
                    <a:pt x="1175" y="1975"/>
                    <a:pt x="1175" y="1975"/>
                    <a:pt x="1175" y="1975"/>
                  </a:cubicBezTo>
                  <a:cubicBezTo>
                    <a:pt x="1175" y="1975"/>
                    <a:pt x="1175" y="1975"/>
                    <a:pt x="1175" y="1975"/>
                  </a:cubicBezTo>
                  <a:cubicBezTo>
                    <a:pt x="1175" y="1975"/>
                    <a:pt x="1175" y="1975"/>
                    <a:pt x="1175" y="1975"/>
                  </a:cubicBezTo>
                  <a:cubicBezTo>
                    <a:pt x="1174" y="1975"/>
                    <a:pt x="1174" y="1975"/>
                    <a:pt x="1174" y="1975"/>
                  </a:cubicBezTo>
                  <a:close/>
                  <a:moveTo>
                    <a:pt x="1176" y="1972"/>
                  </a:moveTo>
                  <a:cubicBezTo>
                    <a:pt x="1197" y="1971"/>
                    <a:pt x="1218" y="1970"/>
                    <a:pt x="1239" y="1968"/>
                  </a:cubicBezTo>
                  <a:cubicBezTo>
                    <a:pt x="1239" y="1968"/>
                    <a:pt x="1239" y="1968"/>
                    <a:pt x="1239" y="1968"/>
                  </a:cubicBezTo>
                  <a:cubicBezTo>
                    <a:pt x="1239" y="1936"/>
                    <a:pt x="1239" y="1936"/>
                    <a:pt x="1239" y="1936"/>
                  </a:cubicBezTo>
                  <a:cubicBezTo>
                    <a:pt x="1218" y="1935"/>
                    <a:pt x="1197" y="1935"/>
                    <a:pt x="1176" y="1935"/>
                  </a:cubicBezTo>
                  <a:cubicBezTo>
                    <a:pt x="1176" y="1935"/>
                    <a:pt x="1176" y="1935"/>
                    <a:pt x="1176" y="1935"/>
                  </a:cubicBezTo>
                  <a:cubicBezTo>
                    <a:pt x="1176" y="1972"/>
                    <a:pt x="1176" y="1972"/>
                    <a:pt x="1176" y="1972"/>
                  </a:cubicBezTo>
                  <a:close/>
                  <a:moveTo>
                    <a:pt x="1784" y="1974"/>
                  </a:moveTo>
                  <a:cubicBezTo>
                    <a:pt x="1783" y="1974"/>
                    <a:pt x="1783" y="1974"/>
                    <a:pt x="1783" y="1973"/>
                  </a:cubicBezTo>
                  <a:cubicBezTo>
                    <a:pt x="1783" y="1973"/>
                    <a:pt x="1783" y="1973"/>
                    <a:pt x="1783" y="1973"/>
                  </a:cubicBezTo>
                  <a:cubicBezTo>
                    <a:pt x="1783" y="1924"/>
                    <a:pt x="1783" y="1924"/>
                    <a:pt x="1783" y="1924"/>
                  </a:cubicBezTo>
                  <a:cubicBezTo>
                    <a:pt x="1783" y="1923"/>
                    <a:pt x="1783" y="1923"/>
                    <a:pt x="1784" y="1923"/>
                  </a:cubicBezTo>
                  <a:cubicBezTo>
                    <a:pt x="1784" y="1923"/>
                    <a:pt x="1784" y="1923"/>
                    <a:pt x="1784" y="1923"/>
                  </a:cubicBezTo>
                  <a:cubicBezTo>
                    <a:pt x="1784" y="1922"/>
                    <a:pt x="1784" y="1922"/>
                    <a:pt x="1785" y="1922"/>
                  </a:cubicBezTo>
                  <a:cubicBezTo>
                    <a:pt x="1785" y="1922"/>
                    <a:pt x="1785" y="1922"/>
                    <a:pt x="1785" y="1922"/>
                  </a:cubicBezTo>
                  <a:cubicBezTo>
                    <a:pt x="1788" y="1922"/>
                    <a:pt x="1791" y="1922"/>
                    <a:pt x="1795" y="1922"/>
                  </a:cubicBezTo>
                  <a:cubicBezTo>
                    <a:pt x="1795" y="1922"/>
                    <a:pt x="1795" y="1922"/>
                    <a:pt x="1795" y="1922"/>
                  </a:cubicBezTo>
                  <a:cubicBezTo>
                    <a:pt x="1818" y="1922"/>
                    <a:pt x="1837" y="1922"/>
                    <a:pt x="1846" y="1920"/>
                  </a:cubicBezTo>
                  <a:cubicBezTo>
                    <a:pt x="1846" y="1920"/>
                    <a:pt x="1846" y="1920"/>
                    <a:pt x="1846" y="1920"/>
                  </a:cubicBezTo>
                  <a:cubicBezTo>
                    <a:pt x="1846" y="1920"/>
                    <a:pt x="1847" y="1920"/>
                    <a:pt x="1850" y="1919"/>
                  </a:cubicBezTo>
                  <a:cubicBezTo>
                    <a:pt x="1850" y="1919"/>
                    <a:pt x="1850" y="1919"/>
                    <a:pt x="1850" y="1919"/>
                  </a:cubicBezTo>
                  <a:cubicBezTo>
                    <a:pt x="1850" y="1919"/>
                    <a:pt x="1851" y="1919"/>
                    <a:pt x="1851" y="1919"/>
                  </a:cubicBezTo>
                  <a:cubicBezTo>
                    <a:pt x="1851" y="1919"/>
                    <a:pt x="1851" y="1919"/>
                    <a:pt x="1851" y="1919"/>
                  </a:cubicBezTo>
                  <a:cubicBezTo>
                    <a:pt x="1851" y="1920"/>
                    <a:pt x="1852" y="1920"/>
                    <a:pt x="1852" y="1921"/>
                  </a:cubicBezTo>
                  <a:cubicBezTo>
                    <a:pt x="1852" y="1921"/>
                    <a:pt x="1852" y="1921"/>
                    <a:pt x="1852" y="1921"/>
                  </a:cubicBezTo>
                  <a:cubicBezTo>
                    <a:pt x="1852" y="1968"/>
                    <a:pt x="1852" y="1968"/>
                    <a:pt x="1852" y="1968"/>
                  </a:cubicBezTo>
                  <a:cubicBezTo>
                    <a:pt x="1852" y="1969"/>
                    <a:pt x="1851" y="1969"/>
                    <a:pt x="1850" y="1969"/>
                  </a:cubicBezTo>
                  <a:cubicBezTo>
                    <a:pt x="1850" y="1969"/>
                    <a:pt x="1850" y="1969"/>
                    <a:pt x="1850" y="1969"/>
                  </a:cubicBezTo>
                  <a:cubicBezTo>
                    <a:pt x="1838" y="1971"/>
                    <a:pt x="1824" y="1973"/>
                    <a:pt x="1811" y="1974"/>
                  </a:cubicBezTo>
                  <a:cubicBezTo>
                    <a:pt x="1811" y="1974"/>
                    <a:pt x="1811" y="1974"/>
                    <a:pt x="1811" y="1974"/>
                  </a:cubicBezTo>
                  <a:cubicBezTo>
                    <a:pt x="1802" y="1974"/>
                    <a:pt x="1794" y="1975"/>
                    <a:pt x="1785" y="1975"/>
                  </a:cubicBezTo>
                  <a:cubicBezTo>
                    <a:pt x="1785" y="1975"/>
                    <a:pt x="1785" y="1975"/>
                    <a:pt x="1785" y="1975"/>
                  </a:cubicBezTo>
                  <a:cubicBezTo>
                    <a:pt x="1785" y="1975"/>
                    <a:pt x="1785" y="1975"/>
                    <a:pt x="1785" y="1975"/>
                  </a:cubicBezTo>
                  <a:cubicBezTo>
                    <a:pt x="1785" y="1975"/>
                    <a:pt x="1785" y="1975"/>
                    <a:pt x="1785" y="1975"/>
                  </a:cubicBezTo>
                  <a:cubicBezTo>
                    <a:pt x="1784" y="1975"/>
                    <a:pt x="1784" y="1975"/>
                    <a:pt x="1784" y="1974"/>
                  </a:cubicBezTo>
                  <a:close/>
                  <a:moveTo>
                    <a:pt x="1786" y="1972"/>
                  </a:moveTo>
                  <a:cubicBezTo>
                    <a:pt x="1795" y="1971"/>
                    <a:pt x="1803" y="1971"/>
                    <a:pt x="1811" y="1971"/>
                  </a:cubicBezTo>
                  <a:cubicBezTo>
                    <a:pt x="1811" y="1971"/>
                    <a:pt x="1811" y="1971"/>
                    <a:pt x="1811" y="1971"/>
                  </a:cubicBezTo>
                  <a:cubicBezTo>
                    <a:pt x="1824" y="1970"/>
                    <a:pt x="1836" y="1968"/>
                    <a:pt x="1849" y="1967"/>
                  </a:cubicBezTo>
                  <a:cubicBezTo>
                    <a:pt x="1849" y="1967"/>
                    <a:pt x="1849" y="1967"/>
                    <a:pt x="1849" y="1967"/>
                  </a:cubicBezTo>
                  <a:cubicBezTo>
                    <a:pt x="1849" y="1922"/>
                    <a:pt x="1849" y="1922"/>
                    <a:pt x="1849" y="1922"/>
                  </a:cubicBezTo>
                  <a:cubicBezTo>
                    <a:pt x="1847" y="1923"/>
                    <a:pt x="1846" y="1923"/>
                    <a:pt x="1846" y="1923"/>
                  </a:cubicBezTo>
                  <a:cubicBezTo>
                    <a:pt x="1846" y="1923"/>
                    <a:pt x="1846" y="1923"/>
                    <a:pt x="1846" y="1923"/>
                  </a:cubicBezTo>
                  <a:cubicBezTo>
                    <a:pt x="1837" y="1925"/>
                    <a:pt x="1818" y="1925"/>
                    <a:pt x="1795" y="1925"/>
                  </a:cubicBezTo>
                  <a:cubicBezTo>
                    <a:pt x="1795" y="1925"/>
                    <a:pt x="1795" y="1925"/>
                    <a:pt x="1795" y="1925"/>
                  </a:cubicBezTo>
                  <a:cubicBezTo>
                    <a:pt x="1792" y="1925"/>
                    <a:pt x="1789" y="1925"/>
                    <a:pt x="1786" y="1925"/>
                  </a:cubicBezTo>
                  <a:cubicBezTo>
                    <a:pt x="1786" y="1925"/>
                    <a:pt x="1786" y="1925"/>
                    <a:pt x="1786" y="1925"/>
                  </a:cubicBezTo>
                  <a:cubicBezTo>
                    <a:pt x="1786" y="1972"/>
                    <a:pt x="1786" y="1972"/>
                    <a:pt x="1786" y="1972"/>
                  </a:cubicBezTo>
                  <a:close/>
                  <a:moveTo>
                    <a:pt x="1785" y="1925"/>
                  </a:moveTo>
                  <a:cubicBezTo>
                    <a:pt x="1785" y="1924"/>
                    <a:pt x="1785" y="1924"/>
                    <a:pt x="1785" y="1924"/>
                  </a:cubicBezTo>
                  <a:cubicBezTo>
                    <a:pt x="1785" y="1925"/>
                    <a:pt x="1785" y="1925"/>
                    <a:pt x="1785" y="1925"/>
                  </a:cubicBezTo>
                  <a:close/>
                  <a:moveTo>
                    <a:pt x="361" y="1973"/>
                  </a:moveTo>
                  <a:cubicBezTo>
                    <a:pt x="360" y="1973"/>
                    <a:pt x="360" y="1973"/>
                    <a:pt x="360" y="1972"/>
                  </a:cubicBezTo>
                  <a:cubicBezTo>
                    <a:pt x="360" y="1972"/>
                    <a:pt x="360" y="1972"/>
                    <a:pt x="360" y="1972"/>
                  </a:cubicBezTo>
                  <a:cubicBezTo>
                    <a:pt x="360" y="1922"/>
                    <a:pt x="360" y="1922"/>
                    <a:pt x="360" y="1922"/>
                  </a:cubicBezTo>
                  <a:cubicBezTo>
                    <a:pt x="360" y="1921"/>
                    <a:pt x="361" y="1920"/>
                    <a:pt x="362" y="1920"/>
                  </a:cubicBezTo>
                  <a:cubicBezTo>
                    <a:pt x="362" y="1920"/>
                    <a:pt x="362" y="1920"/>
                    <a:pt x="362" y="1920"/>
                  </a:cubicBezTo>
                  <a:cubicBezTo>
                    <a:pt x="384" y="1919"/>
                    <a:pt x="406" y="1918"/>
                    <a:pt x="427" y="1917"/>
                  </a:cubicBezTo>
                  <a:cubicBezTo>
                    <a:pt x="427" y="1917"/>
                    <a:pt x="427" y="1917"/>
                    <a:pt x="427" y="1917"/>
                  </a:cubicBezTo>
                  <a:cubicBezTo>
                    <a:pt x="428" y="1917"/>
                    <a:pt x="428" y="1917"/>
                    <a:pt x="428" y="1918"/>
                  </a:cubicBezTo>
                  <a:cubicBezTo>
                    <a:pt x="428" y="1918"/>
                    <a:pt x="428" y="1918"/>
                    <a:pt x="428" y="1918"/>
                  </a:cubicBezTo>
                  <a:cubicBezTo>
                    <a:pt x="429" y="1918"/>
                    <a:pt x="429" y="1918"/>
                    <a:pt x="429" y="1919"/>
                  </a:cubicBezTo>
                  <a:cubicBezTo>
                    <a:pt x="429" y="1919"/>
                    <a:pt x="429" y="1919"/>
                    <a:pt x="429" y="1919"/>
                  </a:cubicBezTo>
                  <a:cubicBezTo>
                    <a:pt x="429" y="1968"/>
                    <a:pt x="429" y="1968"/>
                    <a:pt x="429" y="1968"/>
                  </a:cubicBezTo>
                  <a:cubicBezTo>
                    <a:pt x="429" y="1969"/>
                    <a:pt x="428" y="1970"/>
                    <a:pt x="427" y="1970"/>
                  </a:cubicBezTo>
                  <a:cubicBezTo>
                    <a:pt x="427" y="1970"/>
                    <a:pt x="427" y="1970"/>
                    <a:pt x="427" y="1970"/>
                  </a:cubicBezTo>
                  <a:cubicBezTo>
                    <a:pt x="405" y="1971"/>
                    <a:pt x="384" y="1973"/>
                    <a:pt x="362" y="1974"/>
                  </a:cubicBezTo>
                  <a:cubicBezTo>
                    <a:pt x="362" y="1974"/>
                    <a:pt x="362" y="1974"/>
                    <a:pt x="362" y="1974"/>
                  </a:cubicBezTo>
                  <a:cubicBezTo>
                    <a:pt x="362" y="1972"/>
                    <a:pt x="362" y="1972"/>
                    <a:pt x="362" y="1972"/>
                  </a:cubicBezTo>
                  <a:cubicBezTo>
                    <a:pt x="362" y="1974"/>
                    <a:pt x="362" y="1974"/>
                    <a:pt x="362" y="1974"/>
                  </a:cubicBezTo>
                  <a:cubicBezTo>
                    <a:pt x="362" y="1974"/>
                    <a:pt x="362" y="1974"/>
                    <a:pt x="362" y="1974"/>
                  </a:cubicBezTo>
                  <a:cubicBezTo>
                    <a:pt x="362" y="1974"/>
                    <a:pt x="362" y="1974"/>
                    <a:pt x="362" y="1974"/>
                  </a:cubicBezTo>
                  <a:cubicBezTo>
                    <a:pt x="361" y="1974"/>
                    <a:pt x="361" y="1974"/>
                    <a:pt x="361" y="1973"/>
                  </a:cubicBezTo>
                  <a:close/>
                  <a:moveTo>
                    <a:pt x="363" y="1971"/>
                  </a:moveTo>
                  <a:cubicBezTo>
                    <a:pt x="384" y="1970"/>
                    <a:pt x="405" y="1968"/>
                    <a:pt x="426" y="1967"/>
                  </a:cubicBezTo>
                  <a:cubicBezTo>
                    <a:pt x="426" y="1967"/>
                    <a:pt x="426" y="1967"/>
                    <a:pt x="426" y="1967"/>
                  </a:cubicBezTo>
                  <a:cubicBezTo>
                    <a:pt x="426" y="1920"/>
                    <a:pt x="426" y="1920"/>
                    <a:pt x="426" y="1920"/>
                  </a:cubicBezTo>
                  <a:cubicBezTo>
                    <a:pt x="405" y="1921"/>
                    <a:pt x="384" y="1922"/>
                    <a:pt x="363" y="1923"/>
                  </a:cubicBezTo>
                  <a:cubicBezTo>
                    <a:pt x="363" y="1923"/>
                    <a:pt x="363" y="1923"/>
                    <a:pt x="363" y="1923"/>
                  </a:cubicBezTo>
                  <a:cubicBezTo>
                    <a:pt x="363" y="1971"/>
                    <a:pt x="363" y="1971"/>
                    <a:pt x="363" y="1971"/>
                  </a:cubicBezTo>
                  <a:close/>
                  <a:moveTo>
                    <a:pt x="630" y="1973"/>
                  </a:moveTo>
                  <a:cubicBezTo>
                    <a:pt x="607" y="1971"/>
                    <a:pt x="585" y="1969"/>
                    <a:pt x="565" y="1968"/>
                  </a:cubicBezTo>
                  <a:cubicBezTo>
                    <a:pt x="565" y="1968"/>
                    <a:pt x="565" y="1968"/>
                    <a:pt x="565" y="1968"/>
                  </a:cubicBezTo>
                  <a:cubicBezTo>
                    <a:pt x="564" y="1968"/>
                    <a:pt x="563" y="1967"/>
                    <a:pt x="563" y="1966"/>
                  </a:cubicBezTo>
                  <a:cubicBezTo>
                    <a:pt x="563" y="1966"/>
                    <a:pt x="563" y="1966"/>
                    <a:pt x="563" y="1966"/>
                  </a:cubicBezTo>
                  <a:cubicBezTo>
                    <a:pt x="563" y="1916"/>
                    <a:pt x="563" y="1916"/>
                    <a:pt x="563" y="1916"/>
                  </a:cubicBezTo>
                  <a:cubicBezTo>
                    <a:pt x="563" y="1915"/>
                    <a:pt x="564" y="1914"/>
                    <a:pt x="565" y="1914"/>
                  </a:cubicBezTo>
                  <a:cubicBezTo>
                    <a:pt x="565" y="1914"/>
                    <a:pt x="565" y="1914"/>
                    <a:pt x="565" y="1914"/>
                  </a:cubicBezTo>
                  <a:cubicBezTo>
                    <a:pt x="571" y="1914"/>
                    <a:pt x="577" y="1914"/>
                    <a:pt x="583" y="1914"/>
                  </a:cubicBezTo>
                  <a:cubicBezTo>
                    <a:pt x="583" y="1914"/>
                    <a:pt x="583" y="1914"/>
                    <a:pt x="583" y="1914"/>
                  </a:cubicBezTo>
                  <a:cubicBezTo>
                    <a:pt x="599" y="1914"/>
                    <a:pt x="615" y="1914"/>
                    <a:pt x="630" y="1915"/>
                  </a:cubicBezTo>
                  <a:cubicBezTo>
                    <a:pt x="630" y="1915"/>
                    <a:pt x="630" y="1915"/>
                    <a:pt x="630" y="1915"/>
                  </a:cubicBezTo>
                  <a:cubicBezTo>
                    <a:pt x="631" y="1915"/>
                    <a:pt x="632" y="1915"/>
                    <a:pt x="632" y="1916"/>
                  </a:cubicBezTo>
                  <a:cubicBezTo>
                    <a:pt x="632" y="1916"/>
                    <a:pt x="632" y="1916"/>
                    <a:pt x="632" y="1916"/>
                  </a:cubicBezTo>
                  <a:cubicBezTo>
                    <a:pt x="632" y="1972"/>
                    <a:pt x="632" y="1972"/>
                    <a:pt x="632" y="1972"/>
                  </a:cubicBezTo>
                  <a:cubicBezTo>
                    <a:pt x="632" y="1972"/>
                    <a:pt x="632" y="1972"/>
                    <a:pt x="631" y="1973"/>
                  </a:cubicBezTo>
                  <a:cubicBezTo>
                    <a:pt x="631" y="1973"/>
                    <a:pt x="631" y="1973"/>
                    <a:pt x="631" y="1973"/>
                  </a:cubicBezTo>
                  <a:cubicBezTo>
                    <a:pt x="631" y="1973"/>
                    <a:pt x="631" y="1973"/>
                    <a:pt x="630" y="1973"/>
                  </a:cubicBezTo>
                  <a:cubicBezTo>
                    <a:pt x="630" y="1973"/>
                    <a:pt x="630" y="1973"/>
                    <a:pt x="630" y="1973"/>
                  </a:cubicBezTo>
                  <a:cubicBezTo>
                    <a:pt x="630" y="1973"/>
                    <a:pt x="630" y="1973"/>
                    <a:pt x="630" y="1973"/>
                  </a:cubicBezTo>
                  <a:close/>
                  <a:moveTo>
                    <a:pt x="629" y="1970"/>
                  </a:moveTo>
                  <a:cubicBezTo>
                    <a:pt x="629" y="1918"/>
                    <a:pt x="629" y="1918"/>
                    <a:pt x="629" y="1918"/>
                  </a:cubicBezTo>
                  <a:cubicBezTo>
                    <a:pt x="614" y="1917"/>
                    <a:pt x="598" y="1917"/>
                    <a:pt x="583" y="1917"/>
                  </a:cubicBezTo>
                  <a:cubicBezTo>
                    <a:pt x="583" y="1917"/>
                    <a:pt x="583" y="1917"/>
                    <a:pt x="583" y="1917"/>
                  </a:cubicBezTo>
                  <a:cubicBezTo>
                    <a:pt x="578" y="1917"/>
                    <a:pt x="572" y="1917"/>
                    <a:pt x="566" y="1917"/>
                  </a:cubicBezTo>
                  <a:cubicBezTo>
                    <a:pt x="566" y="1917"/>
                    <a:pt x="566" y="1917"/>
                    <a:pt x="566" y="1917"/>
                  </a:cubicBezTo>
                  <a:cubicBezTo>
                    <a:pt x="566" y="1965"/>
                    <a:pt x="566" y="1965"/>
                    <a:pt x="566" y="1965"/>
                  </a:cubicBezTo>
                  <a:cubicBezTo>
                    <a:pt x="586" y="1966"/>
                    <a:pt x="607" y="1968"/>
                    <a:pt x="629" y="1970"/>
                  </a:cubicBezTo>
                  <a:close/>
                  <a:moveTo>
                    <a:pt x="565" y="1917"/>
                  </a:moveTo>
                  <a:cubicBezTo>
                    <a:pt x="565" y="1916"/>
                    <a:pt x="565" y="1916"/>
                    <a:pt x="565" y="1916"/>
                  </a:cubicBezTo>
                  <a:cubicBezTo>
                    <a:pt x="565" y="1917"/>
                    <a:pt x="565" y="1917"/>
                    <a:pt x="565" y="1917"/>
                  </a:cubicBezTo>
                  <a:close/>
                  <a:moveTo>
                    <a:pt x="224" y="1972"/>
                  </a:moveTo>
                  <a:cubicBezTo>
                    <a:pt x="203" y="1971"/>
                    <a:pt x="180" y="1970"/>
                    <a:pt x="158" y="1967"/>
                  </a:cubicBezTo>
                  <a:cubicBezTo>
                    <a:pt x="158" y="1967"/>
                    <a:pt x="158" y="1967"/>
                    <a:pt x="158" y="1967"/>
                  </a:cubicBezTo>
                  <a:cubicBezTo>
                    <a:pt x="157" y="1966"/>
                    <a:pt x="157" y="1966"/>
                    <a:pt x="157" y="1965"/>
                  </a:cubicBezTo>
                  <a:cubicBezTo>
                    <a:pt x="157" y="1965"/>
                    <a:pt x="157" y="1965"/>
                    <a:pt x="157" y="1965"/>
                  </a:cubicBezTo>
                  <a:cubicBezTo>
                    <a:pt x="157" y="1914"/>
                    <a:pt x="157" y="1914"/>
                    <a:pt x="157" y="1914"/>
                  </a:cubicBezTo>
                  <a:cubicBezTo>
                    <a:pt x="157" y="1913"/>
                    <a:pt x="157" y="1913"/>
                    <a:pt x="158" y="1913"/>
                  </a:cubicBezTo>
                  <a:cubicBezTo>
                    <a:pt x="158" y="1913"/>
                    <a:pt x="158" y="1913"/>
                    <a:pt x="158" y="1913"/>
                  </a:cubicBezTo>
                  <a:cubicBezTo>
                    <a:pt x="158" y="1912"/>
                    <a:pt x="158" y="1912"/>
                    <a:pt x="159" y="1912"/>
                  </a:cubicBezTo>
                  <a:cubicBezTo>
                    <a:pt x="159" y="1912"/>
                    <a:pt x="159" y="1912"/>
                    <a:pt x="159" y="1912"/>
                  </a:cubicBezTo>
                  <a:cubicBezTo>
                    <a:pt x="179" y="1919"/>
                    <a:pt x="201" y="1922"/>
                    <a:pt x="224" y="1924"/>
                  </a:cubicBezTo>
                  <a:cubicBezTo>
                    <a:pt x="224" y="1924"/>
                    <a:pt x="224" y="1924"/>
                    <a:pt x="224" y="1924"/>
                  </a:cubicBezTo>
                  <a:cubicBezTo>
                    <a:pt x="225" y="1924"/>
                    <a:pt x="225" y="1924"/>
                    <a:pt x="225" y="1925"/>
                  </a:cubicBezTo>
                  <a:cubicBezTo>
                    <a:pt x="225" y="1925"/>
                    <a:pt x="225" y="1925"/>
                    <a:pt x="225" y="1925"/>
                  </a:cubicBezTo>
                  <a:cubicBezTo>
                    <a:pt x="225" y="1971"/>
                    <a:pt x="225" y="1971"/>
                    <a:pt x="225" y="1971"/>
                  </a:cubicBezTo>
                  <a:cubicBezTo>
                    <a:pt x="225" y="1971"/>
                    <a:pt x="225" y="1971"/>
                    <a:pt x="225" y="1972"/>
                  </a:cubicBezTo>
                  <a:cubicBezTo>
                    <a:pt x="225" y="1972"/>
                    <a:pt x="225" y="1972"/>
                    <a:pt x="225" y="1972"/>
                  </a:cubicBezTo>
                  <a:cubicBezTo>
                    <a:pt x="225" y="1972"/>
                    <a:pt x="224" y="1972"/>
                    <a:pt x="224" y="1972"/>
                  </a:cubicBezTo>
                  <a:cubicBezTo>
                    <a:pt x="224" y="1972"/>
                    <a:pt x="224" y="1972"/>
                    <a:pt x="224" y="1972"/>
                  </a:cubicBezTo>
                  <a:cubicBezTo>
                    <a:pt x="224" y="1972"/>
                    <a:pt x="224" y="1972"/>
                    <a:pt x="224" y="1972"/>
                  </a:cubicBezTo>
                  <a:close/>
                  <a:moveTo>
                    <a:pt x="222" y="1969"/>
                  </a:moveTo>
                  <a:cubicBezTo>
                    <a:pt x="222" y="1927"/>
                    <a:pt x="222" y="1927"/>
                    <a:pt x="222" y="1927"/>
                  </a:cubicBezTo>
                  <a:cubicBezTo>
                    <a:pt x="201" y="1925"/>
                    <a:pt x="179" y="1922"/>
                    <a:pt x="160" y="1916"/>
                  </a:cubicBezTo>
                  <a:cubicBezTo>
                    <a:pt x="160" y="1916"/>
                    <a:pt x="160" y="1916"/>
                    <a:pt x="160" y="1916"/>
                  </a:cubicBezTo>
                  <a:cubicBezTo>
                    <a:pt x="160" y="1964"/>
                    <a:pt x="160" y="1964"/>
                    <a:pt x="160" y="1964"/>
                  </a:cubicBezTo>
                  <a:cubicBezTo>
                    <a:pt x="181" y="1967"/>
                    <a:pt x="202" y="1968"/>
                    <a:pt x="222" y="1969"/>
                  </a:cubicBezTo>
                  <a:close/>
                  <a:moveTo>
                    <a:pt x="1647" y="1971"/>
                  </a:moveTo>
                  <a:cubicBezTo>
                    <a:pt x="1625" y="1969"/>
                    <a:pt x="1603" y="1968"/>
                    <a:pt x="1581" y="1966"/>
                  </a:cubicBezTo>
                  <a:cubicBezTo>
                    <a:pt x="1581" y="1966"/>
                    <a:pt x="1581" y="1966"/>
                    <a:pt x="1581" y="1966"/>
                  </a:cubicBezTo>
                  <a:cubicBezTo>
                    <a:pt x="1581" y="1966"/>
                    <a:pt x="1580" y="1965"/>
                    <a:pt x="1580" y="1965"/>
                  </a:cubicBezTo>
                  <a:cubicBezTo>
                    <a:pt x="1580" y="1965"/>
                    <a:pt x="1580" y="1965"/>
                    <a:pt x="1580" y="1965"/>
                  </a:cubicBezTo>
                  <a:cubicBezTo>
                    <a:pt x="1580" y="1923"/>
                    <a:pt x="1580" y="1923"/>
                    <a:pt x="1580" y="1923"/>
                  </a:cubicBezTo>
                  <a:cubicBezTo>
                    <a:pt x="1580" y="1922"/>
                    <a:pt x="1580" y="1922"/>
                    <a:pt x="1581" y="1922"/>
                  </a:cubicBezTo>
                  <a:cubicBezTo>
                    <a:pt x="1581" y="1922"/>
                    <a:pt x="1581" y="1922"/>
                    <a:pt x="1581" y="1922"/>
                  </a:cubicBezTo>
                  <a:cubicBezTo>
                    <a:pt x="1589" y="1921"/>
                    <a:pt x="1596" y="1920"/>
                    <a:pt x="1604" y="1920"/>
                  </a:cubicBezTo>
                  <a:cubicBezTo>
                    <a:pt x="1604" y="1920"/>
                    <a:pt x="1604" y="1920"/>
                    <a:pt x="1604" y="1920"/>
                  </a:cubicBezTo>
                  <a:cubicBezTo>
                    <a:pt x="1604" y="1920"/>
                    <a:pt x="1604" y="1920"/>
                    <a:pt x="1604" y="1920"/>
                  </a:cubicBezTo>
                  <a:cubicBezTo>
                    <a:pt x="1609" y="1919"/>
                    <a:pt x="1618" y="1919"/>
                    <a:pt x="1628" y="1919"/>
                  </a:cubicBezTo>
                  <a:cubicBezTo>
                    <a:pt x="1628" y="1919"/>
                    <a:pt x="1628" y="1919"/>
                    <a:pt x="1628" y="1919"/>
                  </a:cubicBezTo>
                  <a:cubicBezTo>
                    <a:pt x="1634" y="1919"/>
                    <a:pt x="1640" y="1919"/>
                    <a:pt x="1647" y="1919"/>
                  </a:cubicBezTo>
                  <a:cubicBezTo>
                    <a:pt x="1647" y="1919"/>
                    <a:pt x="1647" y="1919"/>
                    <a:pt x="1647" y="1919"/>
                  </a:cubicBezTo>
                  <a:cubicBezTo>
                    <a:pt x="1648" y="1919"/>
                    <a:pt x="1648" y="1920"/>
                    <a:pt x="1648" y="1921"/>
                  </a:cubicBezTo>
                  <a:cubicBezTo>
                    <a:pt x="1648" y="1921"/>
                    <a:pt x="1648" y="1921"/>
                    <a:pt x="1648" y="1921"/>
                  </a:cubicBezTo>
                  <a:cubicBezTo>
                    <a:pt x="1648" y="1969"/>
                    <a:pt x="1648" y="1969"/>
                    <a:pt x="1648" y="1969"/>
                  </a:cubicBezTo>
                  <a:cubicBezTo>
                    <a:pt x="1648" y="1970"/>
                    <a:pt x="1648" y="1970"/>
                    <a:pt x="1648" y="1970"/>
                  </a:cubicBezTo>
                  <a:cubicBezTo>
                    <a:pt x="1648" y="1970"/>
                    <a:pt x="1648" y="1970"/>
                    <a:pt x="1648" y="1970"/>
                  </a:cubicBezTo>
                  <a:cubicBezTo>
                    <a:pt x="1648" y="1970"/>
                    <a:pt x="1647" y="1971"/>
                    <a:pt x="1647" y="1971"/>
                  </a:cubicBezTo>
                  <a:cubicBezTo>
                    <a:pt x="1647" y="1971"/>
                    <a:pt x="1647" y="1971"/>
                    <a:pt x="1647" y="1971"/>
                  </a:cubicBezTo>
                  <a:cubicBezTo>
                    <a:pt x="1647" y="1971"/>
                    <a:pt x="1647" y="1971"/>
                    <a:pt x="1647" y="1971"/>
                  </a:cubicBezTo>
                  <a:close/>
                  <a:moveTo>
                    <a:pt x="1645" y="1968"/>
                  </a:moveTo>
                  <a:cubicBezTo>
                    <a:pt x="1645" y="1922"/>
                    <a:pt x="1645" y="1922"/>
                    <a:pt x="1645" y="1922"/>
                  </a:cubicBezTo>
                  <a:cubicBezTo>
                    <a:pt x="1639" y="1922"/>
                    <a:pt x="1633" y="1922"/>
                    <a:pt x="1628" y="1922"/>
                  </a:cubicBezTo>
                  <a:cubicBezTo>
                    <a:pt x="1628" y="1922"/>
                    <a:pt x="1628" y="1922"/>
                    <a:pt x="1628" y="1922"/>
                  </a:cubicBezTo>
                  <a:cubicBezTo>
                    <a:pt x="1618" y="1922"/>
                    <a:pt x="1609" y="1922"/>
                    <a:pt x="1604" y="1923"/>
                  </a:cubicBezTo>
                  <a:cubicBezTo>
                    <a:pt x="1604" y="1923"/>
                    <a:pt x="1604" y="1923"/>
                    <a:pt x="1604" y="1923"/>
                  </a:cubicBezTo>
                  <a:cubicBezTo>
                    <a:pt x="1604" y="1921"/>
                    <a:pt x="1604" y="1921"/>
                    <a:pt x="1604" y="1921"/>
                  </a:cubicBezTo>
                  <a:cubicBezTo>
                    <a:pt x="1604" y="1923"/>
                    <a:pt x="1604" y="1923"/>
                    <a:pt x="1604" y="1923"/>
                  </a:cubicBezTo>
                  <a:cubicBezTo>
                    <a:pt x="1597" y="1923"/>
                    <a:pt x="1590" y="1924"/>
                    <a:pt x="1583" y="1925"/>
                  </a:cubicBezTo>
                  <a:cubicBezTo>
                    <a:pt x="1583" y="1925"/>
                    <a:pt x="1583" y="1925"/>
                    <a:pt x="1583" y="1925"/>
                  </a:cubicBezTo>
                  <a:cubicBezTo>
                    <a:pt x="1583" y="1963"/>
                    <a:pt x="1583" y="1963"/>
                    <a:pt x="1583" y="1963"/>
                  </a:cubicBezTo>
                  <a:cubicBezTo>
                    <a:pt x="1604" y="1965"/>
                    <a:pt x="1625" y="1966"/>
                    <a:pt x="1645" y="1968"/>
                  </a:cubicBezTo>
                  <a:close/>
                  <a:moveTo>
                    <a:pt x="1377" y="1962"/>
                  </a:moveTo>
                  <a:cubicBezTo>
                    <a:pt x="1377" y="1962"/>
                    <a:pt x="1377" y="1962"/>
                    <a:pt x="1377" y="1961"/>
                  </a:cubicBezTo>
                  <a:cubicBezTo>
                    <a:pt x="1377" y="1961"/>
                    <a:pt x="1377" y="1961"/>
                    <a:pt x="1377" y="1961"/>
                  </a:cubicBezTo>
                  <a:cubicBezTo>
                    <a:pt x="1377" y="1934"/>
                    <a:pt x="1377" y="1934"/>
                    <a:pt x="1377" y="1934"/>
                  </a:cubicBezTo>
                  <a:cubicBezTo>
                    <a:pt x="1377" y="1933"/>
                    <a:pt x="1377" y="1932"/>
                    <a:pt x="1378" y="1932"/>
                  </a:cubicBezTo>
                  <a:cubicBezTo>
                    <a:pt x="1378" y="1932"/>
                    <a:pt x="1378" y="1932"/>
                    <a:pt x="1378" y="1932"/>
                  </a:cubicBezTo>
                  <a:cubicBezTo>
                    <a:pt x="1400" y="1932"/>
                    <a:pt x="1422" y="1931"/>
                    <a:pt x="1444" y="1930"/>
                  </a:cubicBezTo>
                  <a:cubicBezTo>
                    <a:pt x="1444" y="1930"/>
                    <a:pt x="1444" y="1930"/>
                    <a:pt x="1444" y="1930"/>
                  </a:cubicBezTo>
                  <a:cubicBezTo>
                    <a:pt x="1444" y="1930"/>
                    <a:pt x="1444" y="1931"/>
                    <a:pt x="1445" y="1931"/>
                  </a:cubicBezTo>
                  <a:cubicBezTo>
                    <a:pt x="1445" y="1931"/>
                    <a:pt x="1445" y="1931"/>
                    <a:pt x="1445" y="1931"/>
                  </a:cubicBezTo>
                  <a:cubicBezTo>
                    <a:pt x="1445" y="1931"/>
                    <a:pt x="1445" y="1932"/>
                    <a:pt x="1445" y="1932"/>
                  </a:cubicBezTo>
                  <a:cubicBezTo>
                    <a:pt x="1445" y="1932"/>
                    <a:pt x="1445" y="1932"/>
                    <a:pt x="1445" y="1932"/>
                  </a:cubicBezTo>
                  <a:cubicBezTo>
                    <a:pt x="1445" y="1959"/>
                    <a:pt x="1445" y="1959"/>
                    <a:pt x="1445" y="1959"/>
                  </a:cubicBezTo>
                  <a:cubicBezTo>
                    <a:pt x="1445" y="1959"/>
                    <a:pt x="1444" y="1960"/>
                    <a:pt x="1444" y="1960"/>
                  </a:cubicBezTo>
                  <a:cubicBezTo>
                    <a:pt x="1444" y="1960"/>
                    <a:pt x="1444" y="1960"/>
                    <a:pt x="1444" y="1960"/>
                  </a:cubicBezTo>
                  <a:cubicBezTo>
                    <a:pt x="1434" y="1960"/>
                    <a:pt x="1424" y="1960"/>
                    <a:pt x="1415" y="1961"/>
                  </a:cubicBezTo>
                  <a:cubicBezTo>
                    <a:pt x="1415" y="1961"/>
                    <a:pt x="1415" y="1961"/>
                    <a:pt x="1415" y="1961"/>
                  </a:cubicBezTo>
                  <a:cubicBezTo>
                    <a:pt x="1403" y="1961"/>
                    <a:pt x="1390" y="1962"/>
                    <a:pt x="1378" y="1963"/>
                  </a:cubicBezTo>
                  <a:cubicBezTo>
                    <a:pt x="1378" y="1963"/>
                    <a:pt x="1378" y="1963"/>
                    <a:pt x="1378" y="1963"/>
                  </a:cubicBezTo>
                  <a:cubicBezTo>
                    <a:pt x="1378" y="1961"/>
                    <a:pt x="1378" y="1961"/>
                    <a:pt x="1378" y="1961"/>
                  </a:cubicBezTo>
                  <a:cubicBezTo>
                    <a:pt x="1378" y="1963"/>
                    <a:pt x="1378" y="1963"/>
                    <a:pt x="1378" y="1963"/>
                  </a:cubicBezTo>
                  <a:cubicBezTo>
                    <a:pt x="1378" y="1963"/>
                    <a:pt x="1378" y="1963"/>
                    <a:pt x="1378" y="1963"/>
                  </a:cubicBezTo>
                  <a:cubicBezTo>
                    <a:pt x="1378" y="1963"/>
                    <a:pt x="1378" y="1963"/>
                    <a:pt x="1378" y="1963"/>
                  </a:cubicBezTo>
                  <a:cubicBezTo>
                    <a:pt x="1378" y="1963"/>
                    <a:pt x="1377" y="1963"/>
                    <a:pt x="1377" y="1962"/>
                  </a:cubicBezTo>
                  <a:close/>
                  <a:moveTo>
                    <a:pt x="1380" y="1960"/>
                  </a:moveTo>
                  <a:cubicBezTo>
                    <a:pt x="1391" y="1959"/>
                    <a:pt x="1403" y="1958"/>
                    <a:pt x="1415" y="1958"/>
                  </a:cubicBezTo>
                  <a:cubicBezTo>
                    <a:pt x="1415" y="1958"/>
                    <a:pt x="1415" y="1958"/>
                    <a:pt x="1415" y="1958"/>
                  </a:cubicBezTo>
                  <a:cubicBezTo>
                    <a:pt x="1424" y="1957"/>
                    <a:pt x="1433" y="1957"/>
                    <a:pt x="1442" y="1957"/>
                  </a:cubicBezTo>
                  <a:cubicBezTo>
                    <a:pt x="1442" y="1957"/>
                    <a:pt x="1442" y="1957"/>
                    <a:pt x="1442" y="1957"/>
                  </a:cubicBezTo>
                  <a:cubicBezTo>
                    <a:pt x="1442" y="1934"/>
                    <a:pt x="1442" y="1934"/>
                    <a:pt x="1442" y="1934"/>
                  </a:cubicBezTo>
                  <a:cubicBezTo>
                    <a:pt x="1421" y="1934"/>
                    <a:pt x="1401" y="1935"/>
                    <a:pt x="1380" y="1935"/>
                  </a:cubicBezTo>
                  <a:cubicBezTo>
                    <a:pt x="1380" y="1935"/>
                    <a:pt x="1380" y="1935"/>
                    <a:pt x="1380" y="1935"/>
                  </a:cubicBezTo>
                  <a:cubicBezTo>
                    <a:pt x="1380" y="1960"/>
                    <a:pt x="1380" y="1960"/>
                    <a:pt x="1380" y="1960"/>
                  </a:cubicBezTo>
                  <a:close/>
                  <a:moveTo>
                    <a:pt x="1932" y="1845"/>
                  </a:moveTo>
                  <a:cubicBezTo>
                    <a:pt x="1931" y="1845"/>
                    <a:pt x="1931" y="1845"/>
                    <a:pt x="1930" y="1845"/>
                  </a:cubicBezTo>
                  <a:cubicBezTo>
                    <a:pt x="1930" y="1845"/>
                    <a:pt x="1930" y="1845"/>
                    <a:pt x="1930" y="1845"/>
                  </a:cubicBezTo>
                  <a:cubicBezTo>
                    <a:pt x="1930" y="1844"/>
                    <a:pt x="1930" y="1844"/>
                    <a:pt x="1930" y="1843"/>
                  </a:cubicBezTo>
                  <a:cubicBezTo>
                    <a:pt x="1930" y="1843"/>
                    <a:pt x="1930" y="1843"/>
                    <a:pt x="1930" y="1843"/>
                  </a:cubicBezTo>
                  <a:cubicBezTo>
                    <a:pt x="1934" y="1829"/>
                    <a:pt x="1937" y="1812"/>
                    <a:pt x="1937" y="1793"/>
                  </a:cubicBezTo>
                  <a:cubicBezTo>
                    <a:pt x="1937" y="1793"/>
                    <a:pt x="1937" y="1793"/>
                    <a:pt x="1937" y="1793"/>
                  </a:cubicBezTo>
                  <a:cubicBezTo>
                    <a:pt x="1937" y="1788"/>
                    <a:pt x="1937" y="1783"/>
                    <a:pt x="1937" y="1778"/>
                  </a:cubicBezTo>
                  <a:cubicBezTo>
                    <a:pt x="1937" y="1778"/>
                    <a:pt x="1937" y="1778"/>
                    <a:pt x="1937" y="1778"/>
                  </a:cubicBezTo>
                  <a:cubicBezTo>
                    <a:pt x="1937" y="1778"/>
                    <a:pt x="1937" y="1778"/>
                    <a:pt x="1937" y="1777"/>
                  </a:cubicBezTo>
                  <a:cubicBezTo>
                    <a:pt x="1937" y="1777"/>
                    <a:pt x="1937" y="1777"/>
                    <a:pt x="1937" y="1777"/>
                  </a:cubicBezTo>
                  <a:cubicBezTo>
                    <a:pt x="1937" y="1777"/>
                    <a:pt x="1938" y="1777"/>
                    <a:pt x="1938" y="1777"/>
                  </a:cubicBezTo>
                  <a:cubicBezTo>
                    <a:pt x="1938" y="1777"/>
                    <a:pt x="1938" y="1777"/>
                    <a:pt x="1938" y="1777"/>
                  </a:cubicBezTo>
                  <a:cubicBezTo>
                    <a:pt x="1995" y="1777"/>
                    <a:pt x="1995" y="1777"/>
                    <a:pt x="1995" y="1777"/>
                  </a:cubicBezTo>
                  <a:cubicBezTo>
                    <a:pt x="1996" y="1777"/>
                    <a:pt x="1996" y="1777"/>
                    <a:pt x="1996" y="1777"/>
                  </a:cubicBezTo>
                  <a:cubicBezTo>
                    <a:pt x="1996" y="1777"/>
                    <a:pt x="1996" y="1777"/>
                    <a:pt x="1996" y="1777"/>
                  </a:cubicBezTo>
                  <a:cubicBezTo>
                    <a:pt x="1997" y="1778"/>
                    <a:pt x="1997" y="1778"/>
                    <a:pt x="1997" y="1778"/>
                  </a:cubicBezTo>
                  <a:cubicBezTo>
                    <a:pt x="1997" y="1778"/>
                    <a:pt x="1997" y="1778"/>
                    <a:pt x="1997" y="1778"/>
                  </a:cubicBezTo>
                  <a:cubicBezTo>
                    <a:pt x="1995" y="1801"/>
                    <a:pt x="1992" y="1824"/>
                    <a:pt x="1987" y="1844"/>
                  </a:cubicBezTo>
                  <a:cubicBezTo>
                    <a:pt x="1987" y="1844"/>
                    <a:pt x="1987" y="1844"/>
                    <a:pt x="1987" y="1844"/>
                  </a:cubicBezTo>
                  <a:cubicBezTo>
                    <a:pt x="1987" y="1845"/>
                    <a:pt x="1986" y="1845"/>
                    <a:pt x="1985" y="1845"/>
                  </a:cubicBezTo>
                  <a:cubicBezTo>
                    <a:pt x="1985" y="1845"/>
                    <a:pt x="1985" y="1845"/>
                    <a:pt x="1985" y="1845"/>
                  </a:cubicBezTo>
                  <a:cubicBezTo>
                    <a:pt x="1932" y="1845"/>
                    <a:pt x="1932" y="1845"/>
                    <a:pt x="1932" y="1845"/>
                  </a:cubicBezTo>
                  <a:close/>
                  <a:moveTo>
                    <a:pt x="1984" y="1842"/>
                  </a:moveTo>
                  <a:cubicBezTo>
                    <a:pt x="1989" y="1823"/>
                    <a:pt x="1992" y="1802"/>
                    <a:pt x="1994" y="1780"/>
                  </a:cubicBezTo>
                  <a:cubicBezTo>
                    <a:pt x="1994" y="1780"/>
                    <a:pt x="1994" y="1780"/>
                    <a:pt x="1994" y="1780"/>
                  </a:cubicBezTo>
                  <a:cubicBezTo>
                    <a:pt x="1940" y="1780"/>
                    <a:pt x="1940" y="1780"/>
                    <a:pt x="1940" y="1780"/>
                  </a:cubicBezTo>
                  <a:cubicBezTo>
                    <a:pt x="1940" y="1784"/>
                    <a:pt x="1940" y="1788"/>
                    <a:pt x="1940" y="1793"/>
                  </a:cubicBezTo>
                  <a:cubicBezTo>
                    <a:pt x="1940" y="1793"/>
                    <a:pt x="1940" y="1793"/>
                    <a:pt x="1940" y="1793"/>
                  </a:cubicBezTo>
                  <a:cubicBezTo>
                    <a:pt x="1940" y="1812"/>
                    <a:pt x="1938" y="1828"/>
                    <a:pt x="1934" y="1842"/>
                  </a:cubicBezTo>
                  <a:cubicBezTo>
                    <a:pt x="1934" y="1842"/>
                    <a:pt x="1934" y="1842"/>
                    <a:pt x="1934" y="1842"/>
                  </a:cubicBezTo>
                  <a:cubicBezTo>
                    <a:pt x="1984" y="1842"/>
                    <a:pt x="1984" y="1842"/>
                    <a:pt x="1984" y="1842"/>
                  </a:cubicBezTo>
                  <a:close/>
                  <a:moveTo>
                    <a:pt x="20" y="1845"/>
                  </a:moveTo>
                  <a:cubicBezTo>
                    <a:pt x="19" y="1845"/>
                    <a:pt x="18" y="1845"/>
                    <a:pt x="18" y="1844"/>
                  </a:cubicBezTo>
                  <a:cubicBezTo>
                    <a:pt x="18" y="1844"/>
                    <a:pt x="18" y="1844"/>
                    <a:pt x="18" y="1844"/>
                  </a:cubicBezTo>
                  <a:cubicBezTo>
                    <a:pt x="18" y="1837"/>
                    <a:pt x="18" y="1831"/>
                    <a:pt x="18" y="1824"/>
                  </a:cubicBezTo>
                  <a:cubicBezTo>
                    <a:pt x="18" y="1824"/>
                    <a:pt x="18" y="1824"/>
                    <a:pt x="18" y="1824"/>
                  </a:cubicBezTo>
                  <a:cubicBezTo>
                    <a:pt x="18" y="1809"/>
                    <a:pt x="19" y="1793"/>
                    <a:pt x="19" y="1778"/>
                  </a:cubicBezTo>
                  <a:cubicBezTo>
                    <a:pt x="19" y="1778"/>
                    <a:pt x="19" y="1778"/>
                    <a:pt x="19" y="1778"/>
                  </a:cubicBezTo>
                  <a:cubicBezTo>
                    <a:pt x="20" y="1777"/>
                    <a:pt x="20" y="1777"/>
                    <a:pt x="21" y="1777"/>
                  </a:cubicBezTo>
                  <a:cubicBezTo>
                    <a:pt x="21" y="1777"/>
                    <a:pt x="21" y="1777"/>
                    <a:pt x="21" y="1777"/>
                  </a:cubicBezTo>
                  <a:cubicBezTo>
                    <a:pt x="63" y="1777"/>
                    <a:pt x="63" y="1777"/>
                    <a:pt x="63" y="1777"/>
                  </a:cubicBezTo>
                  <a:cubicBezTo>
                    <a:pt x="64" y="1777"/>
                    <a:pt x="65" y="1777"/>
                    <a:pt x="65" y="1778"/>
                  </a:cubicBezTo>
                  <a:cubicBezTo>
                    <a:pt x="65" y="1778"/>
                    <a:pt x="65" y="1778"/>
                    <a:pt x="65" y="1778"/>
                  </a:cubicBezTo>
                  <a:cubicBezTo>
                    <a:pt x="67" y="1801"/>
                    <a:pt x="72" y="1824"/>
                    <a:pt x="80" y="1843"/>
                  </a:cubicBezTo>
                  <a:cubicBezTo>
                    <a:pt x="80" y="1843"/>
                    <a:pt x="80" y="1843"/>
                    <a:pt x="80" y="1843"/>
                  </a:cubicBezTo>
                  <a:cubicBezTo>
                    <a:pt x="80" y="1844"/>
                    <a:pt x="80" y="1844"/>
                    <a:pt x="80" y="1845"/>
                  </a:cubicBezTo>
                  <a:cubicBezTo>
                    <a:pt x="80" y="1845"/>
                    <a:pt x="80" y="1845"/>
                    <a:pt x="80" y="1845"/>
                  </a:cubicBezTo>
                  <a:cubicBezTo>
                    <a:pt x="79" y="1845"/>
                    <a:pt x="79" y="1845"/>
                    <a:pt x="78" y="1845"/>
                  </a:cubicBezTo>
                  <a:cubicBezTo>
                    <a:pt x="78" y="1845"/>
                    <a:pt x="78" y="1845"/>
                    <a:pt x="78" y="1845"/>
                  </a:cubicBezTo>
                  <a:cubicBezTo>
                    <a:pt x="20" y="1845"/>
                    <a:pt x="20" y="1845"/>
                    <a:pt x="20" y="1845"/>
                  </a:cubicBezTo>
                  <a:close/>
                  <a:moveTo>
                    <a:pt x="76" y="1842"/>
                  </a:moveTo>
                  <a:cubicBezTo>
                    <a:pt x="69" y="1823"/>
                    <a:pt x="65" y="1802"/>
                    <a:pt x="62" y="1780"/>
                  </a:cubicBezTo>
                  <a:cubicBezTo>
                    <a:pt x="62" y="1780"/>
                    <a:pt x="62" y="1780"/>
                    <a:pt x="62" y="1780"/>
                  </a:cubicBezTo>
                  <a:cubicBezTo>
                    <a:pt x="22" y="1780"/>
                    <a:pt x="22" y="1780"/>
                    <a:pt x="22" y="1780"/>
                  </a:cubicBezTo>
                  <a:cubicBezTo>
                    <a:pt x="21" y="1794"/>
                    <a:pt x="21" y="1809"/>
                    <a:pt x="21" y="1824"/>
                  </a:cubicBezTo>
                  <a:cubicBezTo>
                    <a:pt x="21" y="1824"/>
                    <a:pt x="21" y="1824"/>
                    <a:pt x="21" y="1824"/>
                  </a:cubicBezTo>
                  <a:cubicBezTo>
                    <a:pt x="21" y="1830"/>
                    <a:pt x="21" y="1836"/>
                    <a:pt x="21" y="1842"/>
                  </a:cubicBezTo>
                  <a:cubicBezTo>
                    <a:pt x="21" y="1842"/>
                    <a:pt x="21" y="1842"/>
                    <a:pt x="21" y="1842"/>
                  </a:cubicBezTo>
                  <a:cubicBezTo>
                    <a:pt x="76" y="1842"/>
                    <a:pt x="76" y="1842"/>
                    <a:pt x="76" y="1842"/>
                  </a:cubicBezTo>
                  <a:close/>
                  <a:moveTo>
                    <a:pt x="21" y="1780"/>
                  </a:moveTo>
                  <a:cubicBezTo>
                    <a:pt x="21" y="1778"/>
                    <a:pt x="21" y="1778"/>
                    <a:pt x="21" y="1778"/>
                  </a:cubicBezTo>
                  <a:cubicBezTo>
                    <a:pt x="21" y="1780"/>
                    <a:pt x="21" y="1780"/>
                    <a:pt x="21" y="1780"/>
                  </a:cubicBezTo>
                  <a:close/>
                  <a:moveTo>
                    <a:pt x="1936" y="1642"/>
                  </a:moveTo>
                  <a:cubicBezTo>
                    <a:pt x="1936" y="1642"/>
                    <a:pt x="1935" y="1642"/>
                    <a:pt x="1935" y="1641"/>
                  </a:cubicBezTo>
                  <a:cubicBezTo>
                    <a:pt x="1935" y="1641"/>
                    <a:pt x="1935" y="1641"/>
                    <a:pt x="1935" y="1641"/>
                  </a:cubicBezTo>
                  <a:cubicBezTo>
                    <a:pt x="1935" y="1641"/>
                    <a:pt x="1935" y="1641"/>
                    <a:pt x="1935" y="1640"/>
                  </a:cubicBezTo>
                  <a:cubicBezTo>
                    <a:pt x="1935" y="1640"/>
                    <a:pt x="1935" y="1640"/>
                    <a:pt x="1935" y="1640"/>
                  </a:cubicBezTo>
                  <a:cubicBezTo>
                    <a:pt x="1937" y="1619"/>
                    <a:pt x="1940" y="1597"/>
                    <a:pt x="1943" y="1575"/>
                  </a:cubicBezTo>
                  <a:cubicBezTo>
                    <a:pt x="1943" y="1575"/>
                    <a:pt x="1943" y="1575"/>
                    <a:pt x="1943" y="1575"/>
                  </a:cubicBezTo>
                  <a:cubicBezTo>
                    <a:pt x="1943" y="1574"/>
                    <a:pt x="1944" y="1573"/>
                    <a:pt x="1944" y="1573"/>
                  </a:cubicBezTo>
                  <a:cubicBezTo>
                    <a:pt x="1944" y="1573"/>
                    <a:pt x="1944" y="1573"/>
                    <a:pt x="1944" y="1573"/>
                  </a:cubicBezTo>
                  <a:cubicBezTo>
                    <a:pt x="1992" y="1573"/>
                    <a:pt x="1992" y="1573"/>
                    <a:pt x="1992" y="1573"/>
                  </a:cubicBezTo>
                  <a:cubicBezTo>
                    <a:pt x="1992" y="1573"/>
                    <a:pt x="1993" y="1574"/>
                    <a:pt x="1993" y="1575"/>
                  </a:cubicBezTo>
                  <a:cubicBezTo>
                    <a:pt x="1993" y="1575"/>
                    <a:pt x="1993" y="1575"/>
                    <a:pt x="1993" y="1575"/>
                  </a:cubicBezTo>
                  <a:cubicBezTo>
                    <a:pt x="1995" y="1596"/>
                    <a:pt x="1996" y="1618"/>
                    <a:pt x="1997" y="1640"/>
                  </a:cubicBezTo>
                  <a:cubicBezTo>
                    <a:pt x="1997" y="1640"/>
                    <a:pt x="1997" y="1640"/>
                    <a:pt x="1997" y="1640"/>
                  </a:cubicBezTo>
                  <a:cubicBezTo>
                    <a:pt x="1996" y="1640"/>
                    <a:pt x="1996" y="1640"/>
                    <a:pt x="1996" y="1640"/>
                  </a:cubicBezTo>
                  <a:cubicBezTo>
                    <a:pt x="1996" y="1639"/>
                    <a:pt x="1996" y="1639"/>
                    <a:pt x="1996" y="1639"/>
                  </a:cubicBezTo>
                  <a:cubicBezTo>
                    <a:pt x="1996" y="1640"/>
                    <a:pt x="1996" y="1640"/>
                    <a:pt x="1996" y="1640"/>
                  </a:cubicBezTo>
                  <a:cubicBezTo>
                    <a:pt x="1997" y="1640"/>
                    <a:pt x="1997" y="1640"/>
                    <a:pt x="1997" y="1640"/>
                  </a:cubicBezTo>
                  <a:cubicBezTo>
                    <a:pt x="1997" y="1641"/>
                    <a:pt x="1997" y="1641"/>
                    <a:pt x="1997" y="1641"/>
                  </a:cubicBezTo>
                  <a:cubicBezTo>
                    <a:pt x="1997" y="1641"/>
                    <a:pt x="1997" y="1641"/>
                    <a:pt x="1997" y="1641"/>
                  </a:cubicBezTo>
                  <a:cubicBezTo>
                    <a:pt x="1997" y="1642"/>
                    <a:pt x="1996" y="1642"/>
                    <a:pt x="1996" y="1642"/>
                  </a:cubicBezTo>
                  <a:cubicBezTo>
                    <a:pt x="1996" y="1642"/>
                    <a:pt x="1996" y="1642"/>
                    <a:pt x="1996" y="1642"/>
                  </a:cubicBezTo>
                  <a:cubicBezTo>
                    <a:pt x="1936" y="1642"/>
                    <a:pt x="1936" y="1642"/>
                    <a:pt x="1936" y="1642"/>
                  </a:cubicBezTo>
                  <a:close/>
                  <a:moveTo>
                    <a:pt x="1994" y="1639"/>
                  </a:moveTo>
                  <a:cubicBezTo>
                    <a:pt x="1993" y="1618"/>
                    <a:pt x="1992" y="1597"/>
                    <a:pt x="1990" y="1576"/>
                  </a:cubicBezTo>
                  <a:cubicBezTo>
                    <a:pt x="1990" y="1576"/>
                    <a:pt x="1990" y="1576"/>
                    <a:pt x="1990" y="1576"/>
                  </a:cubicBezTo>
                  <a:cubicBezTo>
                    <a:pt x="1946" y="1576"/>
                    <a:pt x="1946" y="1576"/>
                    <a:pt x="1946" y="1576"/>
                  </a:cubicBezTo>
                  <a:cubicBezTo>
                    <a:pt x="1943" y="1598"/>
                    <a:pt x="1940" y="1618"/>
                    <a:pt x="1938" y="1639"/>
                  </a:cubicBezTo>
                  <a:cubicBezTo>
                    <a:pt x="1938" y="1639"/>
                    <a:pt x="1938" y="1639"/>
                    <a:pt x="1938" y="1639"/>
                  </a:cubicBezTo>
                  <a:cubicBezTo>
                    <a:pt x="1994" y="1639"/>
                    <a:pt x="1994" y="1639"/>
                    <a:pt x="1994" y="1639"/>
                  </a:cubicBezTo>
                  <a:close/>
                  <a:moveTo>
                    <a:pt x="24" y="1642"/>
                  </a:moveTo>
                  <a:cubicBezTo>
                    <a:pt x="23" y="1642"/>
                    <a:pt x="22" y="1641"/>
                    <a:pt x="22" y="1641"/>
                  </a:cubicBezTo>
                  <a:cubicBezTo>
                    <a:pt x="22" y="1641"/>
                    <a:pt x="22" y="1641"/>
                    <a:pt x="22" y="1641"/>
                  </a:cubicBezTo>
                  <a:cubicBezTo>
                    <a:pt x="21" y="1619"/>
                    <a:pt x="18" y="1597"/>
                    <a:pt x="16" y="1575"/>
                  </a:cubicBezTo>
                  <a:cubicBezTo>
                    <a:pt x="16" y="1575"/>
                    <a:pt x="16" y="1575"/>
                    <a:pt x="16" y="1575"/>
                  </a:cubicBezTo>
                  <a:cubicBezTo>
                    <a:pt x="16" y="1575"/>
                    <a:pt x="16" y="1574"/>
                    <a:pt x="16" y="1574"/>
                  </a:cubicBezTo>
                  <a:cubicBezTo>
                    <a:pt x="16" y="1574"/>
                    <a:pt x="16" y="1574"/>
                    <a:pt x="16" y="1574"/>
                  </a:cubicBezTo>
                  <a:cubicBezTo>
                    <a:pt x="16" y="1574"/>
                    <a:pt x="17" y="1573"/>
                    <a:pt x="17" y="1573"/>
                  </a:cubicBezTo>
                  <a:cubicBezTo>
                    <a:pt x="17" y="1573"/>
                    <a:pt x="17" y="1573"/>
                    <a:pt x="17" y="1573"/>
                  </a:cubicBezTo>
                  <a:cubicBezTo>
                    <a:pt x="68" y="1573"/>
                    <a:pt x="68" y="1573"/>
                    <a:pt x="68" y="1573"/>
                  </a:cubicBezTo>
                  <a:cubicBezTo>
                    <a:pt x="69" y="1573"/>
                    <a:pt x="69" y="1574"/>
                    <a:pt x="69" y="1574"/>
                  </a:cubicBezTo>
                  <a:cubicBezTo>
                    <a:pt x="69" y="1574"/>
                    <a:pt x="69" y="1574"/>
                    <a:pt x="69" y="1574"/>
                  </a:cubicBezTo>
                  <a:cubicBezTo>
                    <a:pt x="70" y="1574"/>
                    <a:pt x="70" y="1575"/>
                    <a:pt x="70" y="1575"/>
                  </a:cubicBezTo>
                  <a:cubicBezTo>
                    <a:pt x="70" y="1575"/>
                    <a:pt x="70" y="1575"/>
                    <a:pt x="70" y="1575"/>
                  </a:cubicBezTo>
                  <a:cubicBezTo>
                    <a:pt x="67" y="1597"/>
                    <a:pt x="65" y="1619"/>
                    <a:pt x="63" y="1641"/>
                  </a:cubicBezTo>
                  <a:cubicBezTo>
                    <a:pt x="63" y="1641"/>
                    <a:pt x="63" y="1641"/>
                    <a:pt x="63" y="1641"/>
                  </a:cubicBezTo>
                  <a:cubicBezTo>
                    <a:pt x="63" y="1641"/>
                    <a:pt x="63" y="1642"/>
                    <a:pt x="62" y="1642"/>
                  </a:cubicBezTo>
                  <a:cubicBezTo>
                    <a:pt x="62" y="1642"/>
                    <a:pt x="62" y="1642"/>
                    <a:pt x="62" y="1642"/>
                  </a:cubicBezTo>
                  <a:cubicBezTo>
                    <a:pt x="24" y="1642"/>
                    <a:pt x="24" y="1642"/>
                    <a:pt x="24" y="1642"/>
                  </a:cubicBezTo>
                  <a:close/>
                  <a:moveTo>
                    <a:pt x="60" y="1639"/>
                  </a:moveTo>
                  <a:cubicBezTo>
                    <a:pt x="62" y="1618"/>
                    <a:pt x="64" y="1597"/>
                    <a:pt x="67" y="1576"/>
                  </a:cubicBezTo>
                  <a:cubicBezTo>
                    <a:pt x="67" y="1576"/>
                    <a:pt x="67" y="1576"/>
                    <a:pt x="67" y="1576"/>
                  </a:cubicBezTo>
                  <a:cubicBezTo>
                    <a:pt x="19" y="1576"/>
                    <a:pt x="19" y="1576"/>
                    <a:pt x="19" y="1576"/>
                  </a:cubicBezTo>
                  <a:cubicBezTo>
                    <a:pt x="21" y="1597"/>
                    <a:pt x="24" y="1618"/>
                    <a:pt x="25" y="1639"/>
                  </a:cubicBezTo>
                  <a:cubicBezTo>
                    <a:pt x="25" y="1639"/>
                    <a:pt x="25" y="1639"/>
                    <a:pt x="25" y="1639"/>
                  </a:cubicBezTo>
                  <a:cubicBezTo>
                    <a:pt x="60" y="1639"/>
                    <a:pt x="60" y="1639"/>
                    <a:pt x="60" y="1639"/>
                  </a:cubicBezTo>
                  <a:close/>
                  <a:moveTo>
                    <a:pt x="17" y="1576"/>
                  </a:moveTo>
                  <a:cubicBezTo>
                    <a:pt x="17" y="1575"/>
                    <a:pt x="17" y="1575"/>
                    <a:pt x="17" y="1575"/>
                  </a:cubicBezTo>
                  <a:cubicBezTo>
                    <a:pt x="17" y="1576"/>
                    <a:pt x="17" y="1576"/>
                    <a:pt x="17" y="1576"/>
                  </a:cubicBezTo>
                  <a:close/>
                  <a:moveTo>
                    <a:pt x="1950" y="1439"/>
                  </a:moveTo>
                  <a:cubicBezTo>
                    <a:pt x="1949" y="1439"/>
                    <a:pt x="1949" y="1439"/>
                    <a:pt x="1949" y="1438"/>
                  </a:cubicBezTo>
                  <a:cubicBezTo>
                    <a:pt x="1949" y="1438"/>
                    <a:pt x="1949" y="1438"/>
                    <a:pt x="1949" y="1438"/>
                  </a:cubicBezTo>
                  <a:cubicBezTo>
                    <a:pt x="1949" y="1438"/>
                    <a:pt x="1948" y="1438"/>
                    <a:pt x="1948" y="1437"/>
                  </a:cubicBezTo>
                  <a:cubicBezTo>
                    <a:pt x="1948" y="1437"/>
                    <a:pt x="1948" y="1437"/>
                    <a:pt x="1948" y="1437"/>
                  </a:cubicBezTo>
                  <a:cubicBezTo>
                    <a:pt x="1949" y="1426"/>
                    <a:pt x="1949" y="1416"/>
                    <a:pt x="1949" y="1405"/>
                  </a:cubicBezTo>
                  <a:cubicBezTo>
                    <a:pt x="1949" y="1405"/>
                    <a:pt x="1949" y="1405"/>
                    <a:pt x="1949" y="1405"/>
                  </a:cubicBezTo>
                  <a:cubicBezTo>
                    <a:pt x="1949" y="1394"/>
                    <a:pt x="1949" y="1383"/>
                    <a:pt x="1948" y="1372"/>
                  </a:cubicBezTo>
                  <a:cubicBezTo>
                    <a:pt x="1948" y="1372"/>
                    <a:pt x="1948" y="1372"/>
                    <a:pt x="1948" y="1372"/>
                  </a:cubicBezTo>
                  <a:cubicBezTo>
                    <a:pt x="1948" y="1371"/>
                    <a:pt x="1949" y="1371"/>
                    <a:pt x="1949" y="1371"/>
                  </a:cubicBezTo>
                  <a:cubicBezTo>
                    <a:pt x="1949" y="1371"/>
                    <a:pt x="1949" y="1371"/>
                    <a:pt x="1949" y="1371"/>
                  </a:cubicBezTo>
                  <a:cubicBezTo>
                    <a:pt x="1949" y="1370"/>
                    <a:pt x="1949" y="1370"/>
                    <a:pt x="1950" y="1370"/>
                  </a:cubicBezTo>
                  <a:cubicBezTo>
                    <a:pt x="1950" y="1370"/>
                    <a:pt x="1950" y="1370"/>
                    <a:pt x="1950" y="1370"/>
                  </a:cubicBezTo>
                  <a:cubicBezTo>
                    <a:pt x="1984" y="1370"/>
                    <a:pt x="1984" y="1370"/>
                    <a:pt x="1984" y="1370"/>
                  </a:cubicBezTo>
                  <a:cubicBezTo>
                    <a:pt x="1985" y="1370"/>
                    <a:pt x="1985" y="1370"/>
                    <a:pt x="1985" y="1371"/>
                  </a:cubicBezTo>
                  <a:cubicBezTo>
                    <a:pt x="1985" y="1371"/>
                    <a:pt x="1985" y="1371"/>
                    <a:pt x="1985" y="1371"/>
                  </a:cubicBezTo>
                  <a:cubicBezTo>
                    <a:pt x="1986" y="1371"/>
                    <a:pt x="1986" y="1371"/>
                    <a:pt x="1986" y="1372"/>
                  </a:cubicBezTo>
                  <a:cubicBezTo>
                    <a:pt x="1986" y="1372"/>
                    <a:pt x="1986" y="1372"/>
                    <a:pt x="1986" y="1372"/>
                  </a:cubicBezTo>
                  <a:cubicBezTo>
                    <a:pt x="1985" y="1389"/>
                    <a:pt x="1985" y="1407"/>
                    <a:pt x="1985" y="1425"/>
                  </a:cubicBezTo>
                  <a:cubicBezTo>
                    <a:pt x="1985" y="1425"/>
                    <a:pt x="1985" y="1425"/>
                    <a:pt x="1985" y="1425"/>
                  </a:cubicBezTo>
                  <a:cubicBezTo>
                    <a:pt x="1985" y="1425"/>
                    <a:pt x="1985" y="1426"/>
                    <a:pt x="1985" y="1426"/>
                  </a:cubicBezTo>
                  <a:cubicBezTo>
                    <a:pt x="1985" y="1426"/>
                    <a:pt x="1985" y="1426"/>
                    <a:pt x="1985" y="1426"/>
                  </a:cubicBezTo>
                  <a:cubicBezTo>
                    <a:pt x="1985" y="1430"/>
                    <a:pt x="1985" y="1433"/>
                    <a:pt x="1985" y="1437"/>
                  </a:cubicBezTo>
                  <a:cubicBezTo>
                    <a:pt x="1985" y="1437"/>
                    <a:pt x="1985" y="1437"/>
                    <a:pt x="1985" y="1437"/>
                  </a:cubicBezTo>
                  <a:cubicBezTo>
                    <a:pt x="1985" y="1438"/>
                    <a:pt x="1985" y="1438"/>
                    <a:pt x="1984" y="1438"/>
                  </a:cubicBezTo>
                  <a:cubicBezTo>
                    <a:pt x="1984" y="1438"/>
                    <a:pt x="1984" y="1438"/>
                    <a:pt x="1984" y="1438"/>
                  </a:cubicBezTo>
                  <a:cubicBezTo>
                    <a:pt x="1984" y="1439"/>
                    <a:pt x="1984" y="1439"/>
                    <a:pt x="1983" y="1439"/>
                  </a:cubicBezTo>
                  <a:cubicBezTo>
                    <a:pt x="1983" y="1439"/>
                    <a:pt x="1983" y="1439"/>
                    <a:pt x="1983" y="1439"/>
                  </a:cubicBezTo>
                  <a:cubicBezTo>
                    <a:pt x="1950" y="1439"/>
                    <a:pt x="1950" y="1439"/>
                    <a:pt x="1950" y="1439"/>
                  </a:cubicBezTo>
                  <a:close/>
                  <a:moveTo>
                    <a:pt x="1982" y="1436"/>
                  </a:moveTo>
                  <a:cubicBezTo>
                    <a:pt x="1982" y="1432"/>
                    <a:pt x="1982" y="1429"/>
                    <a:pt x="1982" y="1426"/>
                  </a:cubicBezTo>
                  <a:cubicBezTo>
                    <a:pt x="1982" y="1426"/>
                    <a:pt x="1982" y="1426"/>
                    <a:pt x="1982" y="1426"/>
                  </a:cubicBezTo>
                  <a:cubicBezTo>
                    <a:pt x="1982" y="1426"/>
                    <a:pt x="1982" y="1425"/>
                    <a:pt x="1982" y="1425"/>
                  </a:cubicBezTo>
                  <a:cubicBezTo>
                    <a:pt x="1982" y="1425"/>
                    <a:pt x="1982" y="1425"/>
                    <a:pt x="1982" y="1425"/>
                  </a:cubicBezTo>
                  <a:cubicBezTo>
                    <a:pt x="1982" y="1408"/>
                    <a:pt x="1982" y="1390"/>
                    <a:pt x="1983" y="1373"/>
                  </a:cubicBezTo>
                  <a:cubicBezTo>
                    <a:pt x="1983" y="1373"/>
                    <a:pt x="1983" y="1373"/>
                    <a:pt x="1983" y="1373"/>
                  </a:cubicBezTo>
                  <a:cubicBezTo>
                    <a:pt x="1951" y="1373"/>
                    <a:pt x="1951" y="1373"/>
                    <a:pt x="1951" y="1373"/>
                  </a:cubicBezTo>
                  <a:cubicBezTo>
                    <a:pt x="1952" y="1384"/>
                    <a:pt x="1952" y="1394"/>
                    <a:pt x="1952" y="1405"/>
                  </a:cubicBezTo>
                  <a:cubicBezTo>
                    <a:pt x="1952" y="1405"/>
                    <a:pt x="1952" y="1405"/>
                    <a:pt x="1952" y="1405"/>
                  </a:cubicBezTo>
                  <a:cubicBezTo>
                    <a:pt x="1952" y="1415"/>
                    <a:pt x="1952" y="1425"/>
                    <a:pt x="1951" y="1436"/>
                  </a:cubicBezTo>
                  <a:cubicBezTo>
                    <a:pt x="1951" y="1436"/>
                    <a:pt x="1951" y="1436"/>
                    <a:pt x="1951" y="1436"/>
                  </a:cubicBezTo>
                  <a:cubicBezTo>
                    <a:pt x="1982" y="1436"/>
                    <a:pt x="1982" y="1436"/>
                    <a:pt x="1982" y="1436"/>
                  </a:cubicBezTo>
                  <a:close/>
                  <a:moveTo>
                    <a:pt x="15" y="1439"/>
                  </a:moveTo>
                  <a:cubicBezTo>
                    <a:pt x="15" y="1439"/>
                    <a:pt x="14" y="1439"/>
                    <a:pt x="14" y="1438"/>
                  </a:cubicBezTo>
                  <a:cubicBezTo>
                    <a:pt x="14" y="1438"/>
                    <a:pt x="14" y="1438"/>
                    <a:pt x="14" y="1438"/>
                  </a:cubicBezTo>
                  <a:cubicBezTo>
                    <a:pt x="14" y="1438"/>
                    <a:pt x="14" y="1437"/>
                    <a:pt x="14" y="1437"/>
                  </a:cubicBezTo>
                  <a:cubicBezTo>
                    <a:pt x="14" y="1437"/>
                    <a:pt x="14" y="1437"/>
                    <a:pt x="14" y="1437"/>
                  </a:cubicBezTo>
                  <a:cubicBezTo>
                    <a:pt x="16" y="1415"/>
                    <a:pt x="18" y="1393"/>
                    <a:pt x="20" y="1372"/>
                  </a:cubicBezTo>
                  <a:cubicBezTo>
                    <a:pt x="20" y="1372"/>
                    <a:pt x="20" y="1372"/>
                    <a:pt x="20" y="1372"/>
                  </a:cubicBezTo>
                  <a:cubicBezTo>
                    <a:pt x="20" y="1371"/>
                    <a:pt x="21" y="1370"/>
                    <a:pt x="22" y="1370"/>
                  </a:cubicBezTo>
                  <a:cubicBezTo>
                    <a:pt x="22" y="1370"/>
                    <a:pt x="22" y="1370"/>
                    <a:pt x="22" y="1370"/>
                  </a:cubicBezTo>
                  <a:cubicBezTo>
                    <a:pt x="73" y="1370"/>
                    <a:pt x="73" y="1370"/>
                    <a:pt x="73" y="1370"/>
                  </a:cubicBezTo>
                  <a:cubicBezTo>
                    <a:pt x="74" y="1370"/>
                    <a:pt x="74" y="1371"/>
                    <a:pt x="74" y="1372"/>
                  </a:cubicBezTo>
                  <a:cubicBezTo>
                    <a:pt x="74" y="1372"/>
                    <a:pt x="74" y="1372"/>
                    <a:pt x="74" y="1372"/>
                  </a:cubicBezTo>
                  <a:cubicBezTo>
                    <a:pt x="75" y="1394"/>
                    <a:pt x="76" y="1415"/>
                    <a:pt x="76" y="1437"/>
                  </a:cubicBezTo>
                  <a:cubicBezTo>
                    <a:pt x="76" y="1437"/>
                    <a:pt x="76" y="1437"/>
                    <a:pt x="76" y="1437"/>
                  </a:cubicBezTo>
                  <a:cubicBezTo>
                    <a:pt x="76" y="1438"/>
                    <a:pt x="76" y="1438"/>
                    <a:pt x="76" y="1438"/>
                  </a:cubicBezTo>
                  <a:cubicBezTo>
                    <a:pt x="76" y="1438"/>
                    <a:pt x="76" y="1438"/>
                    <a:pt x="76" y="1438"/>
                  </a:cubicBezTo>
                  <a:cubicBezTo>
                    <a:pt x="75" y="1439"/>
                    <a:pt x="75" y="1439"/>
                    <a:pt x="75" y="1439"/>
                  </a:cubicBezTo>
                  <a:cubicBezTo>
                    <a:pt x="75" y="1439"/>
                    <a:pt x="75" y="1439"/>
                    <a:pt x="75" y="1439"/>
                  </a:cubicBezTo>
                  <a:cubicBezTo>
                    <a:pt x="15" y="1439"/>
                    <a:pt x="15" y="1439"/>
                    <a:pt x="15" y="1439"/>
                  </a:cubicBezTo>
                  <a:close/>
                  <a:moveTo>
                    <a:pt x="73" y="1436"/>
                  </a:moveTo>
                  <a:cubicBezTo>
                    <a:pt x="73" y="1415"/>
                    <a:pt x="72" y="1394"/>
                    <a:pt x="72" y="1373"/>
                  </a:cubicBezTo>
                  <a:cubicBezTo>
                    <a:pt x="72" y="1373"/>
                    <a:pt x="72" y="1373"/>
                    <a:pt x="72" y="1373"/>
                  </a:cubicBezTo>
                  <a:cubicBezTo>
                    <a:pt x="23" y="1373"/>
                    <a:pt x="23" y="1373"/>
                    <a:pt x="23" y="1373"/>
                  </a:cubicBezTo>
                  <a:cubicBezTo>
                    <a:pt x="21" y="1394"/>
                    <a:pt x="19" y="1414"/>
                    <a:pt x="17" y="1436"/>
                  </a:cubicBezTo>
                  <a:cubicBezTo>
                    <a:pt x="17" y="1436"/>
                    <a:pt x="17" y="1436"/>
                    <a:pt x="17" y="1436"/>
                  </a:cubicBezTo>
                  <a:cubicBezTo>
                    <a:pt x="73" y="1436"/>
                    <a:pt x="73" y="1436"/>
                    <a:pt x="73" y="1436"/>
                  </a:cubicBezTo>
                  <a:close/>
                  <a:moveTo>
                    <a:pt x="22" y="1373"/>
                  </a:moveTo>
                  <a:cubicBezTo>
                    <a:pt x="22" y="1372"/>
                    <a:pt x="22" y="1372"/>
                    <a:pt x="22" y="1372"/>
                  </a:cubicBezTo>
                  <a:cubicBezTo>
                    <a:pt x="22" y="1373"/>
                    <a:pt x="22" y="1373"/>
                    <a:pt x="22" y="1373"/>
                  </a:cubicBezTo>
                  <a:close/>
                  <a:moveTo>
                    <a:pt x="1944" y="1235"/>
                  </a:moveTo>
                  <a:cubicBezTo>
                    <a:pt x="1944" y="1234"/>
                    <a:pt x="1944" y="1234"/>
                    <a:pt x="1944" y="1234"/>
                  </a:cubicBezTo>
                  <a:cubicBezTo>
                    <a:pt x="1945" y="1234"/>
                    <a:pt x="1945" y="1234"/>
                    <a:pt x="1945" y="1234"/>
                  </a:cubicBezTo>
                  <a:cubicBezTo>
                    <a:pt x="1944" y="1234"/>
                    <a:pt x="1944" y="1234"/>
                    <a:pt x="1944" y="1234"/>
                  </a:cubicBezTo>
                  <a:cubicBezTo>
                    <a:pt x="1944" y="1235"/>
                    <a:pt x="1944" y="1235"/>
                    <a:pt x="1944" y="1235"/>
                  </a:cubicBezTo>
                  <a:cubicBezTo>
                    <a:pt x="1943" y="1235"/>
                    <a:pt x="1942" y="1235"/>
                    <a:pt x="1942" y="1234"/>
                  </a:cubicBezTo>
                  <a:cubicBezTo>
                    <a:pt x="1942" y="1234"/>
                    <a:pt x="1942" y="1234"/>
                    <a:pt x="1942" y="1234"/>
                  </a:cubicBezTo>
                  <a:cubicBezTo>
                    <a:pt x="1941" y="1220"/>
                    <a:pt x="1940" y="1206"/>
                    <a:pt x="1938" y="1193"/>
                  </a:cubicBezTo>
                  <a:cubicBezTo>
                    <a:pt x="1938" y="1193"/>
                    <a:pt x="1938" y="1193"/>
                    <a:pt x="1938" y="1193"/>
                  </a:cubicBezTo>
                  <a:cubicBezTo>
                    <a:pt x="1937" y="1185"/>
                    <a:pt x="1937" y="1177"/>
                    <a:pt x="1936" y="1169"/>
                  </a:cubicBezTo>
                  <a:cubicBezTo>
                    <a:pt x="1936" y="1169"/>
                    <a:pt x="1936" y="1169"/>
                    <a:pt x="1936" y="1169"/>
                  </a:cubicBezTo>
                  <a:cubicBezTo>
                    <a:pt x="1936" y="1168"/>
                    <a:pt x="1936" y="1168"/>
                    <a:pt x="1936" y="1167"/>
                  </a:cubicBezTo>
                  <a:cubicBezTo>
                    <a:pt x="1936" y="1167"/>
                    <a:pt x="1936" y="1167"/>
                    <a:pt x="1936" y="1167"/>
                  </a:cubicBezTo>
                  <a:cubicBezTo>
                    <a:pt x="1936" y="1167"/>
                    <a:pt x="1937" y="1167"/>
                    <a:pt x="1937" y="1167"/>
                  </a:cubicBezTo>
                  <a:cubicBezTo>
                    <a:pt x="1937" y="1167"/>
                    <a:pt x="1937" y="1167"/>
                    <a:pt x="1937" y="1167"/>
                  </a:cubicBezTo>
                  <a:cubicBezTo>
                    <a:pt x="1992" y="1167"/>
                    <a:pt x="1992" y="1167"/>
                    <a:pt x="1992" y="1167"/>
                  </a:cubicBezTo>
                  <a:cubicBezTo>
                    <a:pt x="1993" y="1167"/>
                    <a:pt x="1993" y="1168"/>
                    <a:pt x="1993" y="1168"/>
                  </a:cubicBezTo>
                  <a:cubicBezTo>
                    <a:pt x="1993" y="1168"/>
                    <a:pt x="1993" y="1168"/>
                    <a:pt x="1993" y="1168"/>
                  </a:cubicBezTo>
                  <a:cubicBezTo>
                    <a:pt x="1993" y="1173"/>
                    <a:pt x="1993" y="1177"/>
                    <a:pt x="1993" y="1181"/>
                  </a:cubicBezTo>
                  <a:cubicBezTo>
                    <a:pt x="1993" y="1181"/>
                    <a:pt x="1993" y="1181"/>
                    <a:pt x="1993" y="1181"/>
                  </a:cubicBezTo>
                  <a:cubicBezTo>
                    <a:pt x="1993" y="1199"/>
                    <a:pt x="1993" y="1216"/>
                    <a:pt x="1992" y="1234"/>
                  </a:cubicBezTo>
                  <a:cubicBezTo>
                    <a:pt x="1992" y="1234"/>
                    <a:pt x="1992" y="1234"/>
                    <a:pt x="1992" y="1234"/>
                  </a:cubicBezTo>
                  <a:cubicBezTo>
                    <a:pt x="1992" y="1235"/>
                    <a:pt x="1992" y="1235"/>
                    <a:pt x="1991" y="1235"/>
                  </a:cubicBezTo>
                  <a:cubicBezTo>
                    <a:pt x="1991" y="1235"/>
                    <a:pt x="1991" y="1235"/>
                    <a:pt x="1991" y="1235"/>
                  </a:cubicBezTo>
                  <a:cubicBezTo>
                    <a:pt x="1944" y="1235"/>
                    <a:pt x="1944" y="1235"/>
                    <a:pt x="1944" y="1235"/>
                  </a:cubicBezTo>
                  <a:close/>
                  <a:moveTo>
                    <a:pt x="1989" y="1232"/>
                  </a:moveTo>
                  <a:cubicBezTo>
                    <a:pt x="1990" y="1215"/>
                    <a:pt x="1990" y="1198"/>
                    <a:pt x="1990" y="1181"/>
                  </a:cubicBezTo>
                  <a:cubicBezTo>
                    <a:pt x="1990" y="1181"/>
                    <a:pt x="1990" y="1181"/>
                    <a:pt x="1990" y="1181"/>
                  </a:cubicBezTo>
                  <a:cubicBezTo>
                    <a:pt x="1990" y="1177"/>
                    <a:pt x="1990" y="1174"/>
                    <a:pt x="1990" y="1170"/>
                  </a:cubicBezTo>
                  <a:cubicBezTo>
                    <a:pt x="1990" y="1170"/>
                    <a:pt x="1990" y="1170"/>
                    <a:pt x="1990" y="1170"/>
                  </a:cubicBezTo>
                  <a:cubicBezTo>
                    <a:pt x="1939" y="1170"/>
                    <a:pt x="1939" y="1170"/>
                    <a:pt x="1939" y="1170"/>
                  </a:cubicBezTo>
                  <a:cubicBezTo>
                    <a:pt x="1940" y="1177"/>
                    <a:pt x="1940" y="1185"/>
                    <a:pt x="1941" y="1192"/>
                  </a:cubicBezTo>
                  <a:cubicBezTo>
                    <a:pt x="1941" y="1192"/>
                    <a:pt x="1941" y="1192"/>
                    <a:pt x="1941" y="1192"/>
                  </a:cubicBezTo>
                  <a:cubicBezTo>
                    <a:pt x="1943" y="1206"/>
                    <a:pt x="1944" y="1219"/>
                    <a:pt x="1945" y="1232"/>
                  </a:cubicBezTo>
                  <a:cubicBezTo>
                    <a:pt x="1945" y="1232"/>
                    <a:pt x="1945" y="1232"/>
                    <a:pt x="1945" y="1232"/>
                  </a:cubicBezTo>
                  <a:cubicBezTo>
                    <a:pt x="1989" y="1232"/>
                    <a:pt x="1989" y="1232"/>
                    <a:pt x="1989" y="1232"/>
                  </a:cubicBezTo>
                  <a:close/>
                  <a:moveTo>
                    <a:pt x="31" y="1235"/>
                  </a:moveTo>
                  <a:cubicBezTo>
                    <a:pt x="30" y="1235"/>
                    <a:pt x="30" y="1235"/>
                    <a:pt x="30" y="1235"/>
                  </a:cubicBezTo>
                  <a:cubicBezTo>
                    <a:pt x="30" y="1235"/>
                    <a:pt x="30" y="1235"/>
                    <a:pt x="30" y="1235"/>
                  </a:cubicBezTo>
                  <a:cubicBezTo>
                    <a:pt x="29" y="1235"/>
                    <a:pt x="29" y="1234"/>
                    <a:pt x="29" y="1234"/>
                  </a:cubicBezTo>
                  <a:cubicBezTo>
                    <a:pt x="29" y="1234"/>
                    <a:pt x="29" y="1234"/>
                    <a:pt x="29" y="1234"/>
                  </a:cubicBezTo>
                  <a:cubicBezTo>
                    <a:pt x="30" y="1212"/>
                    <a:pt x="31" y="1190"/>
                    <a:pt x="31" y="1168"/>
                  </a:cubicBezTo>
                  <a:cubicBezTo>
                    <a:pt x="31" y="1168"/>
                    <a:pt x="31" y="1168"/>
                    <a:pt x="31" y="1168"/>
                  </a:cubicBezTo>
                  <a:cubicBezTo>
                    <a:pt x="31" y="1168"/>
                    <a:pt x="32" y="1167"/>
                    <a:pt x="33" y="1167"/>
                  </a:cubicBezTo>
                  <a:cubicBezTo>
                    <a:pt x="33" y="1167"/>
                    <a:pt x="33" y="1167"/>
                    <a:pt x="33" y="1167"/>
                  </a:cubicBezTo>
                  <a:cubicBezTo>
                    <a:pt x="81" y="1167"/>
                    <a:pt x="81" y="1167"/>
                    <a:pt x="81" y="1167"/>
                  </a:cubicBezTo>
                  <a:cubicBezTo>
                    <a:pt x="81" y="1168"/>
                    <a:pt x="81" y="1168"/>
                    <a:pt x="81" y="1168"/>
                  </a:cubicBezTo>
                  <a:cubicBezTo>
                    <a:pt x="81" y="1167"/>
                    <a:pt x="81" y="1167"/>
                    <a:pt x="81" y="1167"/>
                  </a:cubicBezTo>
                  <a:cubicBezTo>
                    <a:pt x="82" y="1167"/>
                    <a:pt x="82" y="1167"/>
                    <a:pt x="82" y="1167"/>
                  </a:cubicBezTo>
                  <a:cubicBezTo>
                    <a:pt x="82" y="1167"/>
                    <a:pt x="82" y="1167"/>
                    <a:pt x="82" y="1167"/>
                  </a:cubicBezTo>
                  <a:cubicBezTo>
                    <a:pt x="83" y="1168"/>
                    <a:pt x="83" y="1168"/>
                    <a:pt x="83" y="1169"/>
                  </a:cubicBezTo>
                  <a:cubicBezTo>
                    <a:pt x="83" y="1169"/>
                    <a:pt x="83" y="1169"/>
                    <a:pt x="83" y="1169"/>
                  </a:cubicBezTo>
                  <a:cubicBezTo>
                    <a:pt x="82" y="1180"/>
                    <a:pt x="81" y="1192"/>
                    <a:pt x="79" y="1204"/>
                  </a:cubicBezTo>
                  <a:cubicBezTo>
                    <a:pt x="79" y="1204"/>
                    <a:pt x="79" y="1204"/>
                    <a:pt x="79" y="1204"/>
                  </a:cubicBezTo>
                  <a:cubicBezTo>
                    <a:pt x="78" y="1214"/>
                    <a:pt x="77" y="1224"/>
                    <a:pt x="76" y="1234"/>
                  </a:cubicBezTo>
                  <a:cubicBezTo>
                    <a:pt x="76" y="1234"/>
                    <a:pt x="76" y="1234"/>
                    <a:pt x="76" y="1234"/>
                  </a:cubicBezTo>
                  <a:cubicBezTo>
                    <a:pt x="76" y="1235"/>
                    <a:pt x="76" y="1235"/>
                    <a:pt x="75" y="1235"/>
                  </a:cubicBezTo>
                  <a:cubicBezTo>
                    <a:pt x="75" y="1235"/>
                    <a:pt x="75" y="1235"/>
                    <a:pt x="75" y="1235"/>
                  </a:cubicBezTo>
                  <a:cubicBezTo>
                    <a:pt x="31" y="1235"/>
                    <a:pt x="31" y="1235"/>
                    <a:pt x="31" y="1235"/>
                  </a:cubicBezTo>
                  <a:close/>
                  <a:moveTo>
                    <a:pt x="73" y="1232"/>
                  </a:moveTo>
                  <a:cubicBezTo>
                    <a:pt x="74" y="1223"/>
                    <a:pt x="75" y="1213"/>
                    <a:pt x="76" y="1204"/>
                  </a:cubicBezTo>
                  <a:cubicBezTo>
                    <a:pt x="76" y="1204"/>
                    <a:pt x="76" y="1204"/>
                    <a:pt x="76" y="1204"/>
                  </a:cubicBezTo>
                  <a:cubicBezTo>
                    <a:pt x="78" y="1192"/>
                    <a:pt x="79" y="1181"/>
                    <a:pt x="80" y="1170"/>
                  </a:cubicBezTo>
                  <a:cubicBezTo>
                    <a:pt x="80" y="1170"/>
                    <a:pt x="80" y="1170"/>
                    <a:pt x="80" y="1170"/>
                  </a:cubicBezTo>
                  <a:cubicBezTo>
                    <a:pt x="34" y="1170"/>
                    <a:pt x="34" y="1170"/>
                    <a:pt x="34" y="1170"/>
                  </a:cubicBezTo>
                  <a:cubicBezTo>
                    <a:pt x="34" y="1190"/>
                    <a:pt x="33" y="1211"/>
                    <a:pt x="32" y="1232"/>
                  </a:cubicBezTo>
                  <a:cubicBezTo>
                    <a:pt x="32" y="1232"/>
                    <a:pt x="32" y="1232"/>
                    <a:pt x="32" y="1232"/>
                  </a:cubicBezTo>
                  <a:cubicBezTo>
                    <a:pt x="73" y="1232"/>
                    <a:pt x="73" y="1232"/>
                    <a:pt x="73" y="1232"/>
                  </a:cubicBezTo>
                  <a:close/>
                  <a:moveTo>
                    <a:pt x="1926" y="1032"/>
                  </a:moveTo>
                  <a:cubicBezTo>
                    <a:pt x="1925" y="1032"/>
                    <a:pt x="1924" y="1031"/>
                    <a:pt x="1924" y="1031"/>
                  </a:cubicBezTo>
                  <a:cubicBezTo>
                    <a:pt x="1924" y="1031"/>
                    <a:pt x="1924" y="1031"/>
                    <a:pt x="1924" y="1031"/>
                  </a:cubicBezTo>
                  <a:cubicBezTo>
                    <a:pt x="1923" y="1009"/>
                    <a:pt x="1922" y="987"/>
                    <a:pt x="1921" y="965"/>
                  </a:cubicBezTo>
                  <a:cubicBezTo>
                    <a:pt x="1921" y="965"/>
                    <a:pt x="1921" y="965"/>
                    <a:pt x="1921" y="965"/>
                  </a:cubicBezTo>
                  <a:cubicBezTo>
                    <a:pt x="1921" y="965"/>
                    <a:pt x="1921" y="964"/>
                    <a:pt x="1921" y="964"/>
                  </a:cubicBezTo>
                  <a:cubicBezTo>
                    <a:pt x="1921" y="964"/>
                    <a:pt x="1921" y="964"/>
                    <a:pt x="1921" y="964"/>
                  </a:cubicBezTo>
                  <a:cubicBezTo>
                    <a:pt x="1922" y="964"/>
                    <a:pt x="1922" y="964"/>
                    <a:pt x="1922" y="964"/>
                  </a:cubicBezTo>
                  <a:cubicBezTo>
                    <a:pt x="1922" y="964"/>
                    <a:pt x="1922" y="964"/>
                    <a:pt x="1922" y="964"/>
                  </a:cubicBezTo>
                  <a:cubicBezTo>
                    <a:pt x="1975" y="964"/>
                    <a:pt x="1975" y="964"/>
                    <a:pt x="1975" y="964"/>
                  </a:cubicBezTo>
                  <a:cubicBezTo>
                    <a:pt x="1976" y="964"/>
                    <a:pt x="1977" y="964"/>
                    <a:pt x="1977" y="965"/>
                  </a:cubicBezTo>
                  <a:cubicBezTo>
                    <a:pt x="1977" y="965"/>
                    <a:pt x="1977" y="965"/>
                    <a:pt x="1977" y="965"/>
                  </a:cubicBezTo>
                  <a:cubicBezTo>
                    <a:pt x="1978" y="987"/>
                    <a:pt x="1981" y="1008"/>
                    <a:pt x="1983" y="1030"/>
                  </a:cubicBezTo>
                  <a:cubicBezTo>
                    <a:pt x="1983" y="1030"/>
                    <a:pt x="1983" y="1030"/>
                    <a:pt x="1983" y="1030"/>
                  </a:cubicBezTo>
                  <a:cubicBezTo>
                    <a:pt x="1981" y="1031"/>
                    <a:pt x="1981" y="1031"/>
                    <a:pt x="1981" y="1031"/>
                  </a:cubicBezTo>
                  <a:cubicBezTo>
                    <a:pt x="1981" y="1029"/>
                    <a:pt x="1981" y="1029"/>
                    <a:pt x="1981" y="1029"/>
                  </a:cubicBezTo>
                  <a:cubicBezTo>
                    <a:pt x="1981" y="1031"/>
                    <a:pt x="1981" y="1031"/>
                    <a:pt x="1981" y="1031"/>
                  </a:cubicBezTo>
                  <a:cubicBezTo>
                    <a:pt x="1983" y="1030"/>
                    <a:pt x="1983" y="1030"/>
                    <a:pt x="1983" y="1030"/>
                  </a:cubicBezTo>
                  <a:cubicBezTo>
                    <a:pt x="1983" y="1031"/>
                    <a:pt x="1983" y="1031"/>
                    <a:pt x="1982" y="1032"/>
                  </a:cubicBezTo>
                  <a:cubicBezTo>
                    <a:pt x="1982" y="1032"/>
                    <a:pt x="1982" y="1032"/>
                    <a:pt x="1982" y="1032"/>
                  </a:cubicBezTo>
                  <a:cubicBezTo>
                    <a:pt x="1982" y="1032"/>
                    <a:pt x="1982" y="1032"/>
                    <a:pt x="1981" y="1032"/>
                  </a:cubicBezTo>
                  <a:cubicBezTo>
                    <a:pt x="1981" y="1032"/>
                    <a:pt x="1981" y="1032"/>
                    <a:pt x="1981" y="1032"/>
                  </a:cubicBezTo>
                  <a:cubicBezTo>
                    <a:pt x="1926" y="1032"/>
                    <a:pt x="1926" y="1032"/>
                    <a:pt x="1926" y="1032"/>
                  </a:cubicBezTo>
                  <a:close/>
                  <a:moveTo>
                    <a:pt x="1980" y="1029"/>
                  </a:moveTo>
                  <a:cubicBezTo>
                    <a:pt x="1978" y="1008"/>
                    <a:pt x="1975" y="987"/>
                    <a:pt x="1974" y="967"/>
                  </a:cubicBezTo>
                  <a:cubicBezTo>
                    <a:pt x="1974" y="967"/>
                    <a:pt x="1974" y="967"/>
                    <a:pt x="1974" y="967"/>
                  </a:cubicBezTo>
                  <a:cubicBezTo>
                    <a:pt x="1924" y="967"/>
                    <a:pt x="1924" y="967"/>
                    <a:pt x="1924" y="967"/>
                  </a:cubicBezTo>
                  <a:cubicBezTo>
                    <a:pt x="1925" y="987"/>
                    <a:pt x="1926" y="1008"/>
                    <a:pt x="1927" y="1029"/>
                  </a:cubicBezTo>
                  <a:cubicBezTo>
                    <a:pt x="1927" y="1029"/>
                    <a:pt x="1927" y="1029"/>
                    <a:pt x="1927" y="1029"/>
                  </a:cubicBezTo>
                  <a:cubicBezTo>
                    <a:pt x="1980" y="1029"/>
                    <a:pt x="1980" y="1029"/>
                    <a:pt x="1980" y="1029"/>
                  </a:cubicBezTo>
                  <a:close/>
                  <a:moveTo>
                    <a:pt x="31" y="1032"/>
                  </a:moveTo>
                  <a:cubicBezTo>
                    <a:pt x="30" y="1032"/>
                    <a:pt x="30" y="1031"/>
                    <a:pt x="30" y="1031"/>
                  </a:cubicBezTo>
                  <a:cubicBezTo>
                    <a:pt x="30" y="1031"/>
                    <a:pt x="30" y="1031"/>
                    <a:pt x="30" y="1031"/>
                  </a:cubicBezTo>
                  <a:cubicBezTo>
                    <a:pt x="29" y="1009"/>
                    <a:pt x="28" y="987"/>
                    <a:pt x="27" y="965"/>
                  </a:cubicBezTo>
                  <a:cubicBezTo>
                    <a:pt x="27" y="965"/>
                    <a:pt x="27" y="965"/>
                    <a:pt x="27" y="965"/>
                  </a:cubicBezTo>
                  <a:cubicBezTo>
                    <a:pt x="27" y="965"/>
                    <a:pt x="27" y="964"/>
                    <a:pt x="27" y="964"/>
                  </a:cubicBezTo>
                  <a:cubicBezTo>
                    <a:pt x="27" y="964"/>
                    <a:pt x="27" y="964"/>
                    <a:pt x="27" y="964"/>
                  </a:cubicBezTo>
                  <a:cubicBezTo>
                    <a:pt x="27" y="964"/>
                    <a:pt x="28" y="964"/>
                    <a:pt x="28" y="964"/>
                  </a:cubicBezTo>
                  <a:cubicBezTo>
                    <a:pt x="28" y="964"/>
                    <a:pt x="28" y="964"/>
                    <a:pt x="28" y="964"/>
                  </a:cubicBezTo>
                  <a:cubicBezTo>
                    <a:pt x="74" y="964"/>
                    <a:pt x="74" y="964"/>
                    <a:pt x="74" y="964"/>
                  </a:cubicBezTo>
                  <a:cubicBezTo>
                    <a:pt x="74" y="964"/>
                    <a:pt x="75" y="964"/>
                    <a:pt x="75" y="965"/>
                  </a:cubicBezTo>
                  <a:cubicBezTo>
                    <a:pt x="75" y="965"/>
                    <a:pt x="75" y="965"/>
                    <a:pt x="75" y="965"/>
                  </a:cubicBezTo>
                  <a:cubicBezTo>
                    <a:pt x="77" y="987"/>
                    <a:pt x="80" y="1009"/>
                    <a:pt x="81" y="1031"/>
                  </a:cubicBezTo>
                  <a:cubicBezTo>
                    <a:pt x="81" y="1031"/>
                    <a:pt x="81" y="1031"/>
                    <a:pt x="81" y="1031"/>
                  </a:cubicBezTo>
                  <a:cubicBezTo>
                    <a:pt x="81" y="1031"/>
                    <a:pt x="81" y="1031"/>
                    <a:pt x="81" y="1032"/>
                  </a:cubicBezTo>
                  <a:cubicBezTo>
                    <a:pt x="81" y="1032"/>
                    <a:pt x="81" y="1032"/>
                    <a:pt x="81" y="1032"/>
                  </a:cubicBezTo>
                  <a:cubicBezTo>
                    <a:pt x="81" y="1032"/>
                    <a:pt x="80" y="1032"/>
                    <a:pt x="80" y="1032"/>
                  </a:cubicBezTo>
                  <a:cubicBezTo>
                    <a:pt x="80" y="1032"/>
                    <a:pt x="80" y="1032"/>
                    <a:pt x="80" y="1032"/>
                  </a:cubicBezTo>
                  <a:cubicBezTo>
                    <a:pt x="31" y="1032"/>
                    <a:pt x="31" y="1032"/>
                    <a:pt x="31" y="1032"/>
                  </a:cubicBezTo>
                  <a:close/>
                  <a:moveTo>
                    <a:pt x="78" y="1029"/>
                  </a:moveTo>
                  <a:cubicBezTo>
                    <a:pt x="77" y="1008"/>
                    <a:pt x="75" y="988"/>
                    <a:pt x="72" y="967"/>
                  </a:cubicBezTo>
                  <a:cubicBezTo>
                    <a:pt x="72" y="967"/>
                    <a:pt x="72" y="967"/>
                    <a:pt x="72" y="967"/>
                  </a:cubicBezTo>
                  <a:cubicBezTo>
                    <a:pt x="30" y="967"/>
                    <a:pt x="30" y="967"/>
                    <a:pt x="30" y="967"/>
                  </a:cubicBezTo>
                  <a:cubicBezTo>
                    <a:pt x="31" y="987"/>
                    <a:pt x="32" y="1008"/>
                    <a:pt x="33" y="1029"/>
                  </a:cubicBezTo>
                  <a:cubicBezTo>
                    <a:pt x="33" y="1029"/>
                    <a:pt x="33" y="1029"/>
                    <a:pt x="33" y="1029"/>
                  </a:cubicBezTo>
                  <a:cubicBezTo>
                    <a:pt x="78" y="1029"/>
                    <a:pt x="78" y="1029"/>
                    <a:pt x="78" y="1029"/>
                  </a:cubicBezTo>
                  <a:close/>
                  <a:moveTo>
                    <a:pt x="28" y="967"/>
                  </a:moveTo>
                  <a:cubicBezTo>
                    <a:pt x="28" y="965"/>
                    <a:pt x="28" y="965"/>
                    <a:pt x="28" y="965"/>
                  </a:cubicBezTo>
                  <a:cubicBezTo>
                    <a:pt x="28" y="967"/>
                    <a:pt x="28" y="967"/>
                    <a:pt x="28" y="967"/>
                  </a:cubicBezTo>
                  <a:close/>
                  <a:moveTo>
                    <a:pt x="1921" y="829"/>
                  </a:moveTo>
                  <a:cubicBezTo>
                    <a:pt x="1920" y="829"/>
                    <a:pt x="1920" y="829"/>
                    <a:pt x="1920" y="828"/>
                  </a:cubicBezTo>
                  <a:cubicBezTo>
                    <a:pt x="1920" y="828"/>
                    <a:pt x="1920" y="828"/>
                    <a:pt x="1920" y="828"/>
                  </a:cubicBezTo>
                  <a:cubicBezTo>
                    <a:pt x="1920" y="828"/>
                    <a:pt x="1919" y="828"/>
                    <a:pt x="1919" y="827"/>
                  </a:cubicBezTo>
                  <a:cubicBezTo>
                    <a:pt x="1919" y="827"/>
                    <a:pt x="1919" y="827"/>
                    <a:pt x="1919" y="827"/>
                  </a:cubicBezTo>
                  <a:cubicBezTo>
                    <a:pt x="1920" y="806"/>
                    <a:pt x="1920" y="784"/>
                    <a:pt x="1921" y="762"/>
                  </a:cubicBezTo>
                  <a:cubicBezTo>
                    <a:pt x="1921" y="762"/>
                    <a:pt x="1921" y="762"/>
                    <a:pt x="1921" y="762"/>
                  </a:cubicBezTo>
                  <a:cubicBezTo>
                    <a:pt x="1921" y="761"/>
                    <a:pt x="1922" y="760"/>
                    <a:pt x="1923" y="760"/>
                  </a:cubicBezTo>
                  <a:cubicBezTo>
                    <a:pt x="1923" y="760"/>
                    <a:pt x="1923" y="760"/>
                    <a:pt x="1923" y="760"/>
                  </a:cubicBezTo>
                  <a:cubicBezTo>
                    <a:pt x="1977" y="760"/>
                    <a:pt x="1977" y="760"/>
                    <a:pt x="1977" y="760"/>
                  </a:cubicBezTo>
                  <a:cubicBezTo>
                    <a:pt x="1978" y="760"/>
                    <a:pt x="1978" y="761"/>
                    <a:pt x="1978" y="761"/>
                  </a:cubicBezTo>
                  <a:cubicBezTo>
                    <a:pt x="1978" y="761"/>
                    <a:pt x="1978" y="761"/>
                    <a:pt x="1978" y="761"/>
                  </a:cubicBezTo>
                  <a:cubicBezTo>
                    <a:pt x="1979" y="761"/>
                    <a:pt x="1979" y="762"/>
                    <a:pt x="1979" y="762"/>
                  </a:cubicBezTo>
                  <a:cubicBezTo>
                    <a:pt x="1979" y="762"/>
                    <a:pt x="1979" y="762"/>
                    <a:pt x="1979" y="762"/>
                  </a:cubicBezTo>
                  <a:cubicBezTo>
                    <a:pt x="1978" y="765"/>
                    <a:pt x="1978" y="769"/>
                    <a:pt x="1978" y="772"/>
                  </a:cubicBezTo>
                  <a:cubicBezTo>
                    <a:pt x="1978" y="772"/>
                    <a:pt x="1978" y="772"/>
                    <a:pt x="1978" y="772"/>
                  </a:cubicBezTo>
                  <a:cubicBezTo>
                    <a:pt x="1975" y="791"/>
                    <a:pt x="1974" y="809"/>
                    <a:pt x="1973" y="827"/>
                  </a:cubicBezTo>
                  <a:cubicBezTo>
                    <a:pt x="1973" y="827"/>
                    <a:pt x="1973" y="827"/>
                    <a:pt x="1973" y="827"/>
                  </a:cubicBezTo>
                  <a:cubicBezTo>
                    <a:pt x="1973" y="828"/>
                    <a:pt x="1972" y="829"/>
                    <a:pt x="1971" y="829"/>
                  </a:cubicBezTo>
                  <a:cubicBezTo>
                    <a:pt x="1971" y="829"/>
                    <a:pt x="1971" y="829"/>
                    <a:pt x="1971" y="829"/>
                  </a:cubicBezTo>
                  <a:cubicBezTo>
                    <a:pt x="1921" y="829"/>
                    <a:pt x="1921" y="829"/>
                    <a:pt x="1921" y="829"/>
                  </a:cubicBezTo>
                  <a:close/>
                  <a:moveTo>
                    <a:pt x="1971" y="827"/>
                  </a:moveTo>
                  <a:cubicBezTo>
                    <a:pt x="1971" y="826"/>
                    <a:pt x="1971" y="826"/>
                    <a:pt x="1971" y="826"/>
                  </a:cubicBezTo>
                  <a:cubicBezTo>
                    <a:pt x="1971" y="827"/>
                    <a:pt x="1971" y="827"/>
                    <a:pt x="1971" y="827"/>
                  </a:cubicBezTo>
                  <a:close/>
                  <a:moveTo>
                    <a:pt x="1970" y="826"/>
                  </a:moveTo>
                  <a:cubicBezTo>
                    <a:pt x="1971" y="808"/>
                    <a:pt x="1972" y="790"/>
                    <a:pt x="1975" y="772"/>
                  </a:cubicBezTo>
                  <a:cubicBezTo>
                    <a:pt x="1975" y="772"/>
                    <a:pt x="1975" y="772"/>
                    <a:pt x="1975" y="772"/>
                  </a:cubicBezTo>
                  <a:cubicBezTo>
                    <a:pt x="1975" y="769"/>
                    <a:pt x="1975" y="766"/>
                    <a:pt x="1976" y="763"/>
                  </a:cubicBezTo>
                  <a:cubicBezTo>
                    <a:pt x="1976" y="763"/>
                    <a:pt x="1976" y="763"/>
                    <a:pt x="1976" y="763"/>
                  </a:cubicBezTo>
                  <a:cubicBezTo>
                    <a:pt x="1924" y="763"/>
                    <a:pt x="1924" y="763"/>
                    <a:pt x="1924" y="763"/>
                  </a:cubicBezTo>
                  <a:cubicBezTo>
                    <a:pt x="1923" y="784"/>
                    <a:pt x="1923" y="805"/>
                    <a:pt x="1922" y="826"/>
                  </a:cubicBezTo>
                  <a:cubicBezTo>
                    <a:pt x="1922" y="826"/>
                    <a:pt x="1922" y="826"/>
                    <a:pt x="1922" y="826"/>
                  </a:cubicBezTo>
                  <a:cubicBezTo>
                    <a:pt x="1970" y="826"/>
                    <a:pt x="1970" y="826"/>
                    <a:pt x="1970" y="826"/>
                  </a:cubicBezTo>
                  <a:close/>
                  <a:moveTo>
                    <a:pt x="17" y="829"/>
                  </a:moveTo>
                  <a:cubicBezTo>
                    <a:pt x="16" y="829"/>
                    <a:pt x="16" y="828"/>
                    <a:pt x="16" y="827"/>
                  </a:cubicBezTo>
                  <a:cubicBezTo>
                    <a:pt x="16" y="827"/>
                    <a:pt x="16" y="827"/>
                    <a:pt x="16" y="827"/>
                  </a:cubicBezTo>
                  <a:cubicBezTo>
                    <a:pt x="14" y="813"/>
                    <a:pt x="13" y="799"/>
                    <a:pt x="11" y="784"/>
                  </a:cubicBezTo>
                  <a:cubicBezTo>
                    <a:pt x="11" y="784"/>
                    <a:pt x="11" y="784"/>
                    <a:pt x="11" y="784"/>
                  </a:cubicBezTo>
                  <a:cubicBezTo>
                    <a:pt x="10" y="777"/>
                    <a:pt x="10" y="769"/>
                    <a:pt x="9" y="762"/>
                  </a:cubicBezTo>
                  <a:cubicBezTo>
                    <a:pt x="9" y="762"/>
                    <a:pt x="9" y="762"/>
                    <a:pt x="9" y="762"/>
                  </a:cubicBezTo>
                  <a:cubicBezTo>
                    <a:pt x="9" y="762"/>
                    <a:pt x="9" y="761"/>
                    <a:pt x="9" y="761"/>
                  </a:cubicBezTo>
                  <a:cubicBezTo>
                    <a:pt x="9" y="761"/>
                    <a:pt x="9" y="761"/>
                    <a:pt x="9" y="761"/>
                  </a:cubicBezTo>
                  <a:cubicBezTo>
                    <a:pt x="10" y="761"/>
                    <a:pt x="10" y="760"/>
                    <a:pt x="10" y="760"/>
                  </a:cubicBezTo>
                  <a:cubicBezTo>
                    <a:pt x="10" y="760"/>
                    <a:pt x="10" y="760"/>
                    <a:pt x="10" y="760"/>
                  </a:cubicBezTo>
                  <a:cubicBezTo>
                    <a:pt x="63" y="760"/>
                    <a:pt x="63" y="760"/>
                    <a:pt x="63" y="760"/>
                  </a:cubicBezTo>
                  <a:cubicBezTo>
                    <a:pt x="63" y="762"/>
                    <a:pt x="63" y="762"/>
                    <a:pt x="63" y="762"/>
                  </a:cubicBezTo>
                  <a:cubicBezTo>
                    <a:pt x="63" y="760"/>
                    <a:pt x="63" y="760"/>
                    <a:pt x="63" y="760"/>
                  </a:cubicBezTo>
                  <a:cubicBezTo>
                    <a:pt x="63" y="760"/>
                    <a:pt x="63" y="761"/>
                    <a:pt x="64" y="761"/>
                  </a:cubicBezTo>
                  <a:cubicBezTo>
                    <a:pt x="64" y="761"/>
                    <a:pt x="64" y="761"/>
                    <a:pt x="64" y="761"/>
                  </a:cubicBezTo>
                  <a:cubicBezTo>
                    <a:pt x="64" y="761"/>
                    <a:pt x="64" y="761"/>
                    <a:pt x="64" y="762"/>
                  </a:cubicBezTo>
                  <a:cubicBezTo>
                    <a:pt x="64" y="762"/>
                    <a:pt x="64" y="762"/>
                    <a:pt x="64" y="762"/>
                  </a:cubicBezTo>
                  <a:cubicBezTo>
                    <a:pt x="64" y="773"/>
                    <a:pt x="64" y="784"/>
                    <a:pt x="64" y="796"/>
                  </a:cubicBezTo>
                  <a:cubicBezTo>
                    <a:pt x="64" y="796"/>
                    <a:pt x="64" y="796"/>
                    <a:pt x="64" y="796"/>
                  </a:cubicBezTo>
                  <a:cubicBezTo>
                    <a:pt x="64" y="806"/>
                    <a:pt x="64" y="817"/>
                    <a:pt x="64" y="827"/>
                  </a:cubicBezTo>
                  <a:cubicBezTo>
                    <a:pt x="64" y="827"/>
                    <a:pt x="64" y="827"/>
                    <a:pt x="64" y="827"/>
                  </a:cubicBezTo>
                  <a:cubicBezTo>
                    <a:pt x="64" y="828"/>
                    <a:pt x="64" y="828"/>
                    <a:pt x="64" y="828"/>
                  </a:cubicBezTo>
                  <a:cubicBezTo>
                    <a:pt x="64" y="828"/>
                    <a:pt x="64" y="828"/>
                    <a:pt x="64" y="828"/>
                  </a:cubicBezTo>
                  <a:cubicBezTo>
                    <a:pt x="63" y="829"/>
                    <a:pt x="63" y="829"/>
                    <a:pt x="63" y="829"/>
                  </a:cubicBezTo>
                  <a:cubicBezTo>
                    <a:pt x="63" y="829"/>
                    <a:pt x="63" y="829"/>
                    <a:pt x="63" y="829"/>
                  </a:cubicBezTo>
                  <a:cubicBezTo>
                    <a:pt x="17" y="829"/>
                    <a:pt x="17" y="829"/>
                    <a:pt x="17" y="829"/>
                  </a:cubicBezTo>
                  <a:close/>
                  <a:moveTo>
                    <a:pt x="61" y="826"/>
                  </a:moveTo>
                  <a:cubicBezTo>
                    <a:pt x="61" y="816"/>
                    <a:pt x="61" y="806"/>
                    <a:pt x="61" y="796"/>
                  </a:cubicBezTo>
                  <a:cubicBezTo>
                    <a:pt x="61" y="796"/>
                    <a:pt x="61" y="796"/>
                    <a:pt x="61" y="796"/>
                  </a:cubicBezTo>
                  <a:cubicBezTo>
                    <a:pt x="61" y="785"/>
                    <a:pt x="61" y="774"/>
                    <a:pt x="61" y="763"/>
                  </a:cubicBezTo>
                  <a:cubicBezTo>
                    <a:pt x="61" y="763"/>
                    <a:pt x="61" y="763"/>
                    <a:pt x="61" y="763"/>
                  </a:cubicBezTo>
                  <a:cubicBezTo>
                    <a:pt x="12" y="763"/>
                    <a:pt x="12" y="763"/>
                    <a:pt x="12" y="763"/>
                  </a:cubicBezTo>
                  <a:cubicBezTo>
                    <a:pt x="13" y="770"/>
                    <a:pt x="13" y="777"/>
                    <a:pt x="14" y="784"/>
                  </a:cubicBezTo>
                  <a:cubicBezTo>
                    <a:pt x="14" y="784"/>
                    <a:pt x="14" y="784"/>
                    <a:pt x="14" y="784"/>
                  </a:cubicBezTo>
                  <a:cubicBezTo>
                    <a:pt x="16" y="798"/>
                    <a:pt x="17" y="812"/>
                    <a:pt x="18" y="826"/>
                  </a:cubicBezTo>
                  <a:cubicBezTo>
                    <a:pt x="18" y="826"/>
                    <a:pt x="18" y="826"/>
                    <a:pt x="18" y="826"/>
                  </a:cubicBezTo>
                  <a:cubicBezTo>
                    <a:pt x="61" y="826"/>
                    <a:pt x="61" y="826"/>
                    <a:pt x="61" y="826"/>
                  </a:cubicBezTo>
                  <a:close/>
                  <a:moveTo>
                    <a:pt x="1932" y="626"/>
                  </a:moveTo>
                  <a:cubicBezTo>
                    <a:pt x="1932" y="626"/>
                    <a:pt x="1931" y="625"/>
                    <a:pt x="1931" y="625"/>
                  </a:cubicBezTo>
                  <a:cubicBezTo>
                    <a:pt x="1931" y="625"/>
                    <a:pt x="1931" y="625"/>
                    <a:pt x="1931" y="625"/>
                  </a:cubicBezTo>
                  <a:cubicBezTo>
                    <a:pt x="1931" y="625"/>
                    <a:pt x="1931" y="624"/>
                    <a:pt x="1931" y="624"/>
                  </a:cubicBezTo>
                  <a:cubicBezTo>
                    <a:pt x="1931" y="624"/>
                    <a:pt x="1931" y="624"/>
                    <a:pt x="1931" y="624"/>
                  </a:cubicBezTo>
                  <a:cubicBezTo>
                    <a:pt x="1932" y="605"/>
                    <a:pt x="1934" y="585"/>
                    <a:pt x="1937" y="566"/>
                  </a:cubicBezTo>
                  <a:cubicBezTo>
                    <a:pt x="1937" y="566"/>
                    <a:pt x="1937" y="566"/>
                    <a:pt x="1937" y="566"/>
                  </a:cubicBezTo>
                  <a:cubicBezTo>
                    <a:pt x="1937" y="563"/>
                    <a:pt x="1937" y="561"/>
                    <a:pt x="1937" y="558"/>
                  </a:cubicBezTo>
                  <a:cubicBezTo>
                    <a:pt x="1937" y="558"/>
                    <a:pt x="1937" y="558"/>
                    <a:pt x="1937" y="558"/>
                  </a:cubicBezTo>
                  <a:cubicBezTo>
                    <a:pt x="1937" y="558"/>
                    <a:pt x="1938" y="557"/>
                    <a:pt x="1939" y="557"/>
                  </a:cubicBezTo>
                  <a:cubicBezTo>
                    <a:pt x="1939" y="557"/>
                    <a:pt x="1939" y="557"/>
                    <a:pt x="1939" y="557"/>
                  </a:cubicBezTo>
                  <a:cubicBezTo>
                    <a:pt x="1980" y="557"/>
                    <a:pt x="1980" y="557"/>
                    <a:pt x="1980" y="557"/>
                  </a:cubicBezTo>
                  <a:cubicBezTo>
                    <a:pt x="1981" y="557"/>
                    <a:pt x="1982" y="558"/>
                    <a:pt x="1982" y="559"/>
                  </a:cubicBezTo>
                  <a:cubicBezTo>
                    <a:pt x="1982" y="559"/>
                    <a:pt x="1982" y="559"/>
                    <a:pt x="1982" y="559"/>
                  </a:cubicBezTo>
                  <a:cubicBezTo>
                    <a:pt x="1983" y="580"/>
                    <a:pt x="1983" y="602"/>
                    <a:pt x="1984" y="624"/>
                  </a:cubicBezTo>
                  <a:cubicBezTo>
                    <a:pt x="1984" y="624"/>
                    <a:pt x="1984" y="624"/>
                    <a:pt x="1984" y="624"/>
                  </a:cubicBezTo>
                  <a:cubicBezTo>
                    <a:pt x="1984" y="624"/>
                    <a:pt x="1983" y="625"/>
                    <a:pt x="1983" y="625"/>
                  </a:cubicBezTo>
                  <a:cubicBezTo>
                    <a:pt x="1983" y="625"/>
                    <a:pt x="1983" y="625"/>
                    <a:pt x="1983" y="625"/>
                  </a:cubicBezTo>
                  <a:cubicBezTo>
                    <a:pt x="1983" y="625"/>
                    <a:pt x="1982" y="626"/>
                    <a:pt x="1982" y="626"/>
                  </a:cubicBezTo>
                  <a:cubicBezTo>
                    <a:pt x="1982" y="626"/>
                    <a:pt x="1982" y="626"/>
                    <a:pt x="1982" y="626"/>
                  </a:cubicBezTo>
                  <a:cubicBezTo>
                    <a:pt x="1932" y="626"/>
                    <a:pt x="1932" y="626"/>
                    <a:pt x="1932" y="626"/>
                  </a:cubicBezTo>
                  <a:close/>
                  <a:moveTo>
                    <a:pt x="1981" y="623"/>
                  </a:moveTo>
                  <a:cubicBezTo>
                    <a:pt x="1980" y="602"/>
                    <a:pt x="1980" y="581"/>
                    <a:pt x="1979" y="560"/>
                  </a:cubicBezTo>
                  <a:cubicBezTo>
                    <a:pt x="1979" y="560"/>
                    <a:pt x="1979" y="560"/>
                    <a:pt x="1979" y="560"/>
                  </a:cubicBezTo>
                  <a:cubicBezTo>
                    <a:pt x="1940" y="560"/>
                    <a:pt x="1940" y="560"/>
                    <a:pt x="1940" y="560"/>
                  </a:cubicBezTo>
                  <a:cubicBezTo>
                    <a:pt x="1940" y="562"/>
                    <a:pt x="1940" y="564"/>
                    <a:pt x="1939" y="566"/>
                  </a:cubicBezTo>
                  <a:cubicBezTo>
                    <a:pt x="1939" y="566"/>
                    <a:pt x="1939" y="566"/>
                    <a:pt x="1939" y="566"/>
                  </a:cubicBezTo>
                  <a:cubicBezTo>
                    <a:pt x="1937" y="585"/>
                    <a:pt x="1935" y="604"/>
                    <a:pt x="1934" y="623"/>
                  </a:cubicBezTo>
                  <a:cubicBezTo>
                    <a:pt x="1934" y="623"/>
                    <a:pt x="1934" y="623"/>
                    <a:pt x="1934" y="623"/>
                  </a:cubicBezTo>
                  <a:cubicBezTo>
                    <a:pt x="1981" y="623"/>
                    <a:pt x="1981" y="623"/>
                    <a:pt x="1981" y="623"/>
                  </a:cubicBezTo>
                  <a:close/>
                  <a:moveTo>
                    <a:pt x="2" y="626"/>
                  </a:moveTo>
                  <a:cubicBezTo>
                    <a:pt x="2" y="626"/>
                    <a:pt x="1" y="625"/>
                    <a:pt x="1" y="624"/>
                  </a:cubicBezTo>
                  <a:cubicBezTo>
                    <a:pt x="1" y="624"/>
                    <a:pt x="1" y="624"/>
                    <a:pt x="1" y="624"/>
                  </a:cubicBezTo>
                  <a:cubicBezTo>
                    <a:pt x="0" y="603"/>
                    <a:pt x="0" y="582"/>
                    <a:pt x="0" y="560"/>
                  </a:cubicBezTo>
                  <a:cubicBezTo>
                    <a:pt x="0" y="560"/>
                    <a:pt x="0" y="560"/>
                    <a:pt x="0" y="560"/>
                  </a:cubicBezTo>
                  <a:cubicBezTo>
                    <a:pt x="0" y="560"/>
                    <a:pt x="0" y="559"/>
                    <a:pt x="0" y="559"/>
                  </a:cubicBezTo>
                  <a:cubicBezTo>
                    <a:pt x="0" y="559"/>
                    <a:pt x="0" y="559"/>
                    <a:pt x="0" y="559"/>
                  </a:cubicBezTo>
                  <a:cubicBezTo>
                    <a:pt x="0" y="558"/>
                    <a:pt x="1" y="557"/>
                    <a:pt x="2" y="557"/>
                  </a:cubicBezTo>
                  <a:cubicBezTo>
                    <a:pt x="2" y="557"/>
                    <a:pt x="2" y="557"/>
                    <a:pt x="2" y="557"/>
                  </a:cubicBezTo>
                  <a:cubicBezTo>
                    <a:pt x="67" y="557"/>
                    <a:pt x="67" y="557"/>
                    <a:pt x="67" y="557"/>
                  </a:cubicBezTo>
                  <a:cubicBezTo>
                    <a:pt x="67" y="559"/>
                    <a:pt x="67" y="559"/>
                    <a:pt x="67" y="559"/>
                  </a:cubicBezTo>
                  <a:cubicBezTo>
                    <a:pt x="65" y="559"/>
                    <a:pt x="65" y="559"/>
                    <a:pt x="65" y="559"/>
                  </a:cubicBezTo>
                  <a:cubicBezTo>
                    <a:pt x="67" y="559"/>
                    <a:pt x="67" y="559"/>
                    <a:pt x="67" y="559"/>
                  </a:cubicBezTo>
                  <a:cubicBezTo>
                    <a:pt x="67" y="557"/>
                    <a:pt x="67" y="557"/>
                    <a:pt x="67" y="557"/>
                  </a:cubicBezTo>
                  <a:cubicBezTo>
                    <a:pt x="68" y="557"/>
                    <a:pt x="68" y="558"/>
                    <a:pt x="68" y="559"/>
                  </a:cubicBezTo>
                  <a:cubicBezTo>
                    <a:pt x="68" y="559"/>
                    <a:pt x="68" y="559"/>
                    <a:pt x="68" y="559"/>
                  </a:cubicBezTo>
                  <a:cubicBezTo>
                    <a:pt x="69" y="567"/>
                    <a:pt x="69" y="576"/>
                    <a:pt x="69" y="584"/>
                  </a:cubicBezTo>
                  <a:cubicBezTo>
                    <a:pt x="69" y="584"/>
                    <a:pt x="69" y="584"/>
                    <a:pt x="69" y="584"/>
                  </a:cubicBezTo>
                  <a:cubicBezTo>
                    <a:pt x="69" y="584"/>
                    <a:pt x="69" y="585"/>
                    <a:pt x="69" y="585"/>
                  </a:cubicBezTo>
                  <a:cubicBezTo>
                    <a:pt x="69" y="585"/>
                    <a:pt x="69" y="585"/>
                    <a:pt x="69" y="585"/>
                  </a:cubicBezTo>
                  <a:cubicBezTo>
                    <a:pt x="69" y="598"/>
                    <a:pt x="69" y="611"/>
                    <a:pt x="68" y="624"/>
                  </a:cubicBezTo>
                  <a:cubicBezTo>
                    <a:pt x="68" y="624"/>
                    <a:pt x="68" y="624"/>
                    <a:pt x="68" y="624"/>
                  </a:cubicBezTo>
                  <a:cubicBezTo>
                    <a:pt x="68" y="625"/>
                    <a:pt x="68" y="626"/>
                    <a:pt x="67" y="626"/>
                  </a:cubicBezTo>
                  <a:cubicBezTo>
                    <a:pt x="67" y="626"/>
                    <a:pt x="67" y="626"/>
                    <a:pt x="67" y="626"/>
                  </a:cubicBezTo>
                  <a:cubicBezTo>
                    <a:pt x="2" y="626"/>
                    <a:pt x="2" y="626"/>
                    <a:pt x="2" y="626"/>
                  </a:cubicBezTo>
                  <a:close/>
                  <a:moveTo>
                    <a:pt x="65" y="623"/>
                  </a:moveTo>
                  <a:cubicBezTo>
                    <a:pt x="66" y="610"/>
                    <a:pt x="66" y="598"/>
                    <a:pt x="66" y="585"/>
                  </a:cubicBezTo>
                  <a:cubicBezTo>
                    <a:pt x="66" y="585"/>
                    <a:pt x="66" y="585"/>
                    <a:pt x="66" y="585"/>
                  </a:cubicBezTo>
                  <a:cubicBezTo>
                    <a:pt x="66" y="585"/>
                    <a:pt x="66" y="584"/>
                    <a:pt x="66" y="584"/>
                  </a:cubicBezTo>
                  <a:cubicBezTo>
                    <a:pt x="66" y="584"/>
                    <a:pt x="66" y="584"/>
                    <a:pt x="66" y="584"/>
                  </a:cubicBezTo>
                  <a:cubicBezTo>
                    <a:pt x="66" y="576"/>
                    <a:pt x="66" y="568"/>
                    <a:pt x="65" y="560"/>
                  </a:cubicBezTo>
                  <a:cubicBezTo>
                    <a:pt x="65" y="560"/>
                    <a:pt x="65" y="560"/>
                    <a:pt x="65" y="560"/>
                  </a:cubicBezTo>
                  <a:cubicBezTo>
                    <a:pt x="3" y="560"/>
                    <a:pt x="3" y="560"/>
                    <a:pt x="3" y="560"/>
                  </a:cubicBezTo>
                  <a:cubicBezTo>
                    <a:pt x="3" y="560"/>
                    <a:pt x="3" y="560"/>
                    <a:pt x="3" y="560"/>
                  </a:cubicBezTo>
                  <a:cubicBezTo>
                    <a:pt x="3" y="560"/>
                    <a:pt x="3" y="560"/>
                    <a:pt x="3" y="560"/>
                  </a:cubicBezTo>
                  <a:cubicBezTo>
                    <a:pt x="3" y="581"/>
                    <a:pt x="3" y="602"/>
                    <a:pt x="4" y="623"/>
                  </a:cubicBezTo>
                  <a:cubicBezTo>
                    <a:pt x="4" y="623"/>
                    <a:pt x="4" y="623"/>
                    <a:pt x="4" y="623"/>
                  </a:cubicBezTo>
                  <a:cubicBezTo>
                    <a:pt x="65" y="623"/>
                    <a:pt x="65" y="623"/>
                    <a:pt x="65" y="623"/>
                  </a:cubicBezTo>
                  <a:close/>
                  <a:moveTo>
                    <a:pt x="1933" y="422"/>
                  </a:moveTo>
                  <a:cubicBezTo>
                    <a:pt x="1932" y="422"/>
                    <a:pt x="1932" y="422"/>
                    <a:pt x="1931" y="421"/>
                  </a:cubicBezTo>
                  <a:cubicBezTo>
                    <a:pt x="1931" y="421"/>
                    <a:pt x="1931" y="421"/>
                    <a:pt x="1931" y="421"/>
                  </a:cubicBezTo>
                  <a:cubicBezTo>
                    <a:pt x="1929" y="399"/>
                    <a:pt x="1927" y="378"/>
                    <a:pt x="1926" y="355"/>
                  </a:cubicBezTo>
                  <a:cubicBezTo>
                    <a:pt x="1926" y="355"/>
                    <a:pt x="1926" y="355"/>
                    <a:pt x="1926" y="355"/>
                  </a:cubicBezTo>
                  <a:cubicBezTo>
                    <a:pt x="1926" y="355"/>
                    <a:pt x="1926" y="355"/>
                    <a:pt x="1926" y="354"/>
                  </a:cubicBezTo>
                  <a:cubicBezTo>
                    <a:pt x="1926" y="354"/>
                    <a:pt x="1926" y="354"/>
                    <a:pt x="1926" y="354"/>
                  </a:cubicBezTo>
                  <a:cubicBezTo>
                    <a:pt x="1927" y="354"/>
                    <a:pt x="1927" y="354"/>
                    <a:pt x="1928" y="354"/>
                  </a:cubicBezTo>
                  <a:cubicBezTo>
                    <a:pt x="1928" y="354"/>
                    <a:pt x="1928" y="354"/>
                    <a:pt x="1928" y="354"/>
                  </a:cubicBezTo>
                  <a:cubicBezTo>
                    <a:pt x="1989" y="354"/>
                    <a:pt x="1989" y="354"/>
                    <a:pt x="1989" y="354"/>
                  </a:cubicBezTo>
                  <a:cubicBezTo>
                    <a:pt x="1989" y="354"/>
                    <a:pt x="1990" y="354"/>
                    <a:pt x="1990" y="354"/>
                  </a:cubicBezTo>
                  <a:cubicBezTo>
                    <a:pt x="1990" y="354"/>
                    <a:pt x="1990" y="354"/>
                    <a:pt x="1990" y="354"/>
                  </a:cubicBezTo>
                  <a:cubicBezTo>
                    <a:pt x="1990" y="355"/>
                    <a:pt x="1991" y="355"/>
                    <a:pt x="1991" y="355"/>
                  </a:cubicBezTo>
                  <a:cubicBezTo>
                    <a:pt x="1991" y="355"/>
                    <a:pt x="1991" y="355"/>
                    <a:pt x="1991" y="355"/>
                  </a:cubicBezTo>
                  <a:cubicBezTo>
                    <a:pt x="1988" y="377"/>
                    <a:pt x="1986" y="399"/>
                    <a:pt x="1984" y="421"/>
                  </a:cubicBezTo>
                  <a:cubicBezTo>
                    <a:pt x="1984" y="421"/>
                    <a:pt x="1984" y="421"/>
                    <a:pt x="1984" y="421"/>
                  </a:cubicBezTo>
                  <a:cubicBezTo>
                    <a:pt x="1984" y="422"/>
                    <a:pt x="1983" y="422"/>
                    <a:pt x="1982" y="422"/>
                  </a:cubicBezTo>
                  <a:cubicBezTo>
                    <a:pt x="1982" y="422"/>
                    <a:pt x="1982" y="422"/>
                    <a:pt x="1982" y="422"/>
                  </a:cubicBezTo>
                  <a:cubicBezTo>
                    <a:pt x="1933" y="422"/>
                    <a:pt x="1933" y="422"/>
                    <a:pt x="1933" y="422"/>
                  </a:cubicBezTo>
                  <a:close/>
                  <a:moveTo>
                    <a:pt x="1982" y="421"/>
                  </a:moveTo>
                  <a:cubicBezTo>
                    <a:pt x="1982" y="419"/>
                    <a:pt x="1982" y="419"/>
                    <a:pt x="1982" y="419"/>
                  </a:cubicBezTo>
                  <a:cubicBezTo>
                    <a:pt x="1982" y="421"/>
                    <a:pt x="1982" y="421"/>
                    <a:pt x="1982" y="421"/>
                  </a:cubicBezTo>
                  <a:close/>
                  <a:moveTo>
                    <a:pt x="1981" y="419"/>
                  </a:moveTo>
                  <a:cubicBezTo>
                    <a:pt x="1983" y="398"/>
                    <a:pt x="1985" y="378"/>
                    <a:pt x="1987" y="357"/>
                  </a:cubicBezTo>
                  <a:cubicBezTo>
                    <a:pt x="1987" y="357"/>
                    <a:pt x="1987" y="357"/>
                    <a:pt x="1987" y="357"/>
                  </a:cubicBezTo>
                  <a:cubicBezTo>
                    <a:pt x="1929" y="357"/>
                    <a:pt x="1929" y="357"/>
                    <a:pt x="1929" y="357"/>
                  </a:cubicBezTo>
                  <a:cubicBezTo>
                    <a:pt x="1930" y="378"/>
                    <a:pt x="1932" y="399"/>
                    <a:pt x="1934" y="419"/>
                  </a:cubicBezTo>
                  <a:cubicBezTo>
                    <a:pt x="1934" y="419"/>
                    <a:pt x="1934" y="419"/>
                    <a:pt x="1934" y="419"/>
                  </a:cubicBezTo>
                  <a:cubicBezTo>
                    <a:pt x="1981" y="419"/>
                    <a:pt x="1981" y="419"/>
                    <a:pt x="1981" y="419"/>
                  </a:cubicBezTo>
                  <a:close/>
                  <a:moveTo>
                    <a:pt x="5" y="422"/>
                  </a:moveTo>
                  <a:cubicBezTo>
                    <a:pt x="4" y="422"/>
                    <a:pt x="4" y="422"/>
                    <a:pt x="4" y="422"/>
                  </a:cubicBezTo>
                  <a:cubicBezTo>
                    <a:pt x="4" y="422"/>
                    <a:pt x="4" y="422"/>
                    <a:pt x="4" y="422"/>
                  </a:cubicBezTo>
                  <a:cubicBezTo>
                    <a:pt x="3" y="422"/>
                    <a:pt x="3" y="421"/>
                    <a:pt x="3" y="421"/>
                  </a:cubicBezTo>
                  <a:cubicBezTo>
                    <a:pt x="3" y="421"/>
                    <a:pt x="3" y="421"/>
                    <a:pt x="3" y="421"/>
                  </a:cubicBezTo>
                  <a:cubicBezTo>
                    <a:pt x="4" y="398"/>
                    <a:pt x="7" y="376"/>
                    <a:pt x="9" y="355"/>
                  </a:cubicBezTo>
                  <a:cubicBezTo>
                    <a:pt x="9" y="355"/>
                    <a:pt x="9" y="355"/>
                    <a:pt x="9" y="355"/>
                  </a:cubicBezTo>
                  <a:cubicBezTo>
                    <a:pt x="9" y="354"/>
                    <a:pt x="10" y="354"/>
                    <a:pt x="11" y="354"/>
                  </a:cubicBezTo>
                  <a:cubicBezTo>
                    <a:pt x="11" y="354"/>
                    <a:pt x="11" y="354"/>
                    <a:pt x="11" y="354"/>
                  </a:cubicBezTo>
                  <a:cubicBezTo>
                    <a:pt x="54" y="354"/>
                    <a:pt x="54" y="354"/>
                    <a:pt x="54" y="354"/>
                  </a:cubicBezTo>
                  <a:cubicBezTo>
                    <a:pt x="55" y="354"/>
                    <a:pt x="56" y="354"/>
                    <a:pt x="56" y="355"/>
                  </a:cubicBezTo>
                  <a:cubicBezTo>
                    <a:pt x="56" y="355"/>
                    <a:pt x="56" y="355"/>
                    <a:pt x="56" y="355"/>
                  </a:cubicBezTo>
                  <a:cubicBezTo>
                    <a:pt x="57" y="377"/>
                    <a:pt x="58" y="399"/>
                    <a:pt x="59" y="421"/>
                  </a:cubicBezTo>
                  <a:cubicBezTo>
                    <a:pt x="59" y="421"/>
                    <a:pt x="59" y="421"/>
                    <a:pt x="59" y="421"/>
                  </a:cubicBezTo>
                  <a:cubicBezTo>
                    <a:pt x="59" y="421"/>
                    <a:pt x="59" y="421"/>
                    <a:pt x="59" y="422"/>
                  </a:cubicBezTo>
                  <a:cubicBezTo>
                    <a:pt x="59" y="422"/>
                    <a:pt x="59" y="422"/>
                    <a:pt x="59" y="422"/>
                  </a:cubicBezTo>
                  <a:cubicBezTo>
                    <a:pt x="59" y="422"/>
                    <a:pt x="58" y="422"/>
                    <a:pt x="58" y="422"/>
                  </a:cubicBezTo>
                  <a:cubicBezTo>
                    <a:pt x="58" y="422"/>
                    <a:pt x="58" y="422"/>
                    <a:pt x="58" y="422"/>
                  </a:cubicBezTo>
                  <a:cubicBezTo>
                    <a:pt x="5" y="422"/>
                    <a:pt x="5" y="422"/>
                    <a:pt x="5" y="422"/>
                  </a:cubicBezTo>
                  <a:close/>
                  <a:moveTo>
                    <a:pt x="56" y="419"/>
                  </a:moveTo>
                  <a:cubicBezTo>
                    <a:pt x="55" y="399"/>
                    <a:pt x="54" y="378"/>
                    <a:pt x="53" y="357"/>
                  </a:cubicBezTo>
                  <a:cubicBezTo>
                    <a:pt x="53" y="357"/>
                    <a:pt x="53" y="357"/>
                    <a:pt x="53" y="357"/>
                  </a:cubicBezTo>
                  <a:cubicBezTo>
                    <a:pt x="12" y="357"/>
                    <a:pt x="12" y="357"/>
                    <a:pt x="12" y="357"/>
                  </a:cubicBezTo>
                  <a:cubicBezTo>
                    <a:pt x="10" y="377"/>
                    <a:pt x="7" y="398"/>
                    <a:pt x="6" y="419"/>
                  </a:cubicBezTo>
                  <a:cubicBezTo>
                    <a:pt x="6" y="419"/>
                    <a:pt x="6" y="419"/>
                    <a:pt x="6" y="419"/>
                  </a:cubicBezTo>
                  <a:cubicBezTo>
                    <a:pt x="56" y="419"/>
                    <a:pt x="56" y="419"/>
                    <a:pt x="56" y="419"/>
                  </a:cubicBezTo>
                  <a:close/>
                  <a:moveTo>
                    <a:pt x="11" y="357"/>
                  </a:moveTo>
                  <a:cubicBezTo>
                    <a:pt x="11" y="355"/>
                    <a:pt x="11" y="355"/>
                    <a:pt x="11" y="355"/>
                  </a:cubicBezTo>
                  <a:cubicBezTo>
                    <a:pt x="11" y="357"/>
                    <a:pt x="11" y="357"/>
                    <a:pt x="11" y="357"/>
                  </a:cubicBezTo>
                  <a:close/>
                  <a:moveTo>
                    <a:pt x="20" y="219"/>
                  </a:moveTo>
                  <a:cubicBezTo>
                    <a:pt x="19" y="219"/>
                    <a:pt x="18" y="218"/>
                    <a:pt x="18" y="218"/>
                  </a:cubicBezTo>
                  <a:cubicBezTo>
                    <a:pt x="18" y="218"/>
                    <a:pt x="18" y="218"/>
                    <a:pt x="18" y="218"/>
                  </a:cubicBezTo>
                  <a:cubicBezTo>
                    <a:pt x="18" y="210"/>
                    <a:pt x="17" y="202"/>
                    <a:pt x="16" y="194"/>
                  </a:cubicBezTo>
                  <a:cubicBezTo>
                    <a:pt x="16" y="194"/>
                    <a:pt x="16" y="194"/>
                    <a:pt x="16" y="194"/>
                  </a:cubicBezTo>
                  <a:cubicBezTo>
                    <a:pt x="13" y="179"/>
                    <a:pt x="12" y="165"/>
                    <a:pt x="12" y="152"/>
                  </a:cubicBezTo>
                  <a:cubicBezTo>
                    <a:pt x="12" y="152"/>
                    <a:pt x="12" y="152"/>
                    <a:pt x="12" y="152"/>
                  </a:cubicBezTo>
                  <a:cubicBezTo>
                    <a:pt x="12" y="152"/>
                    <a:pt x="12" y="151"/>
                    <a:pt x="13" y="151"/>
                  </a:cubicBezTo>
                  <a:cubicBezTo>
                    <a:pt x="13" y="151"/>
                    <a:pt x="13" y="151"/>
                    <a:pt x="13" y="151"/>
                  </a:cubicBezTo>
                  <a:cubicBezTo>
                    <a:pt x="13" y="151"/>
                    <a:pt x="13" y="150"/>
                    <a:pt x="14" y="150"/>
                  </a:cubicBezTo>
                  <a:cubicBezTo>
                    <a:pt x="14" y="150"/>
                    <a:pt x="14" y="150"/>
                    <a:pt x="14" y="150"/>
                  </a:cubicBezTo>
                  <a:cubicBezTo>
                    <a:pt x="76" y="150"/>
                    <a:pt x="76" y="150"/>
                    <a:pt x="76" y="150"/>
                  </a:cubicBezTo>
                  <a:cubicBezTo>
                    <a:pt x="77" y="150"/>
                    <a:pt x="77" y="151"/>
                    <a:pt x="77" y="151"/>
                  </a:cubicBezTo>
                  <a:cubicBezTo>
                    <a:pt x="77" y="151"/>
                    <a:pt x="77" y="151"/>
                    <a:pt x="77" y="151"/>
                  </a:cubicBezTo>
                  <a:cubicBezTo>
                    <a:pt x="78" y="152"/>
                    <a:pt x="78" y="152"/>
                    <a:pt x="78" y="153"/>
                  </a:cubicBezTo>
                  <a:cubicBezTo>
                    <a:pt x="78" y="153"/>
                    <a:pt x="78" y="153"/>
                    <a:pt x="78" y="153"/>
                  </a:cubicBezTo>
                  <a:cubicBezTo>
                    <a:pt x="70" y="172"/>
                    <a:pt x="65" y="194"/>
                    <a:pt x="61" y="218"/>
                  </a:cubicBezTo>
                  <a:cubicBezTo>
                    <a:pt x="61" y="218"/>
                    <a:pt x="61" y="218"/>
                    <a:pt x="61" y="218"/>
                  </a:cubicBezTo>
                  <a:cubicBezTo>
                    <a:pt x="61" y="218"/>
                    <a:pt x="60" y="219"/>
                    <a:pt x="60" y="219"/>
                  </a:cubicBezTo>
                  <a:cubicBezTo>
                    <a:pt x="60" y="219"/>
                    <a:pt x="60" y="219"/>
                    <a:pt x="60" y="219"/>
                  </a:cubicBezTo>
                  <a:cubicBezTo>
                    <a:pt x="20" y="219"/>
                    <a:pt x="20" y="219"/>
                    <a:pt x="20" y="219"/>
                  </a:cubicBezTo>
                  <a:close/>
                  <a:moveTo>
                    <a:pt x="58" y="216"/>
                  </a:moveTo>
                  <a:cubicBezTo>
                    <a:pt x="62" y="194"/>
                    <a:pt x="67" y="172"/>
                    <a:pt x="74" y="153"/>
                  </a:cubicBezTo>
                  <a:cubicBezTo>
                    <a:pt x="74" y="153"/>
                    <a:pt x="74" y="153"/>
                    <a:pt x="74" y="153"/>
                  </a:cubicBezTo>
                  <a:cubicBezTo>
                    <a:pt x="15" y="153"/>
                    <a:pt x="15" y="153"/>
                    <a:pt x="15" y="153"/>
                  </a:cubicBezTo>
                  <a:cubicBezTo>
                    <a:pt x="15" y="166"/>
                    <a:pt x="17" y="179"/>
                    <a:pt x="19" y="194"/>
                  </a:cubicBezTo>
                  <a:cubicBezTo>
                    <a:pt x="19" y="194"/>
                    <a:pt x="19" y="194"/>
                    <a:pt x="19" y="194"/>
                  </a:cubicBezTo>
                  <a:cubicBezTo>
                    <a:pt x="20" y="201"/>
                    <a:pt x="21" y="209"/>
                    <a:pt x="21" y="216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58" y="216"/>
                    <a:pt x="58" y="216"/>
                    <a:pt x="58" y="216"/>
                  </a:cubicBezTo>
                  <a:close/>
                  <a:moveTo>
                    <a:pt x="14" y="153"/>
                  </a:moveTo>
                  <a:cubicBezTo>
                    <a:pt x="14" y="152"/>
                    <a:pt x="14" y="152"/>
                    <a:pt x="14" y="152"/>
                  </a:cubicBezTo>
                  <a:cubicBezTo>
                    <a:pt x="14" y="153"/>
                    <a:pt x="14" y="153"/>
                    <a:pt x="14" y="153"/>
                  </a:cubicBezTo>
                  <a:close/>
                  <a:moveTo>
                    <a:pt x="1933" y="219"/>
                  </a:moveTo>
                  <a:cubicBezTo>
                    <a:pt x="1933" y="219"/>
                    <a:pt x="1932" y="219"/>
                    <a:pt x="1932" y="219"/>
                  </a:cubicBezTo>
                  <a:cubicBezTo>
                    <a:pt x="1932" y="219"/>
                    <a:pt x="1932" y="219"/>
                    <a:pt x="1932" y="219"/>
                  </a:cubicBezTo>
                  <a:cubicBezTo>
                    <a:pt x="1932" y="218"/>
                    <a:pt x="1932" y="218"/>
                    <a:pt x="1932" y="217"/>
                  </a:cubicBezTo>
                  <a:cubicBezTo>
                    <a:pt x="1932" y="217"/>
                    <a:pt x="1932" y="217"/>
                    <a:pt x="1932" y="217"/>
                  </a:cubicBezTo>
                  <a:cubicBezTo>
                    <a:pt x="1932" y="211"/>
                    <a:pt x="1932" y="205"/>
                    <a:pt x="1932" y="199"/>
                  </a:cubicBezTo>
                  <a:cubicBezTo>
                    <a:pt x="1932" y="199"/>
                    <a:pt x="1932" y="199"/>
                    <a:pt x="1932" y="199"/>
                  </a:cubicBezTo>
                  <a:cubicBezTo>
                    <a:pt x="1932" y="181"/>
                    <a:pt x="1931" y="165"/>
                    <a:pt x="1929" y="152"/>
                  </a:cubicBezTo>
                  <a:cubicBezTo>
                    <a:pt x="1929" y="152"/>
                    <a:pt x="1929" y="152"/>
                    <a:pt x="1929" y="152"/>
                  </a:cubicBezTo>
                  <a:cubicBezTo>
                    <a:pt x="1929" y="152"/>
                    <a:pt x="1929" y="151"/>
                    <a:pt x="1929" y="151"/>
                  </a:cubicBezTo>
                  <a:cubicBezTo>
                    <a:pt x="1929" y="151"/>
                    <a:pt x="1929" y="151"/>
                    <a:pt x="1929" y="151"/>
                  </a:cubicBezTo>
                  <a:cubicBezTo>
                    <a:pt x="1929" y="151"/>
                    <a:pt x="1930" y="150"/>
                    <a:pt x="1930" y="150"/>
                  </a:cubicBezTo>
                  <a:cubicBezTo>
                    <a:pt x="1930" y="150"/>
                    <a:pt x="1930" y="150"/>
                    <a:pt x="1930" y="150"/>
                  </a:cubicBezTo>
                  <a:cubicBezTo>
                    <a:pt x="1990" y="150"/>
                    <a:pt x="1990" y="150"/>
                    <a:pt x="1990" y="150"/>
                  </a:cubicBezTo>
                  <a:cubicBezTo>
                    <a:pt x="1991" y="150"/>
                    <a:pt x="1991" y="151"/>
                    <a:pt x="1991" y="152"/>
                  </a:cubicBezTo>
                  <a:cubicBezTo>
                    <a:pt x="1991" y="152"/>
                    <a:pt x="1991" y="152"/>
                    <a:pt x="1991" y="152"/>
                  </a:cubicBezTo>
                  <a:cubicBezTo>
                    <a:pt x="1995" y="174"/>
                    <a:pt x="1996" y="196"/>
                    <a:pt x="1997" y="217"/>
                  </a:cubicBezTo>
                  <a:cubicBezTo>
                    <a:pt x="1997" y="217"/>
                    <a:pt x="1997" y="217"/>
                    <a:pt x="1997" y="217"/>
                  </a:cubicBezTo>
                  <a:cubicBezTo>
                    <a:pt x="1997" y="218"/>
                    <a:pt x="1997" y="218"/>
                    <a:pt x="1996" y="219"/>
                  </a:cubicBezTo>
                  <a:cubicBezTo>
                    <a:pt x="1996" y="219"/>
                    <a:pt x="1996" y="219"/>
                    <a:pt x="1996" y="219"/>
                  </a:cubicBezTo>
                  <a:cubicBezTo>
                    <a:pt x="1996" y="219"/>
                    <a:pt x="1996" y="219"/>
                    <a:pt x="1995" y="219"/>
                  </a:cubicBezTo>
                  <a:cubicBezTo>
                    <a:pt x="1995" y="219"/>
                    <a:pt x="1995" y="219"/>
                    <a:pt x="1995" y="219"/>
                  </a:cubicBezTo>
                  <a:cubicBezTo>
                    <a:pt x="1933" y="219"/>
                    <a:pt x="1933" y="219"/>
                    <a:pt x="1933" y="219"/>
                  </a:cubicBezTo>
                  <a:close/>
                  <a:moveTo>
                    <a:pt x="1994" y="216"/>
                  </a:moveTo>
                  <a:cubicBezTo>
                    <a:pt x="1993" y="196"/>
                    <a:pt x="1992" y="174"/>
                    <a:pt x="1988" y="153"/>
                  </a:cubicBezTo>
                  <a:cubicBezTo>
                    <a:pt x="1988" y="153"/>
                    <a:pt x="1988" y="153"/>
                    <a:pt x="1988" y="153"/>
                  </a:cubicBezTo>
                  <a:cubicBezTo>
                    <a:pt x="1932" y="153"/>
                    <a:pt x="1932" y="153"/>
                    <a:pt x="1932" y="153"/>
                  </a:cubicBezTo>
                  <a:cubicBezTo>
                    <a:pt x="1934" y="166"/>
                    <a:pt x="1935" y="182"/>
                    <a:pt x="1935" y="199"/>
                  </a:cubicBezTo>
                  <a:cubicBezTo>
                    <a:pt x="1935" y="199"/>
                    <a:pt x="1935" y="199"/>
                    <a:pt x="1935" y="199"/>
                  </a:cubicBezTo>
                  <a:cubicBezTo>
                    <a:pt x="1935" y="204"/>
                    <a:pt x="1935" y="210"/>
                    <a:pt x="1935" y="216"/>
                  </a:cubicBezTo>
                  <a:cubicBezTo>
                    <a:pt x="1935" y="216"/>
                    <a:pt x="1935" y="216"/>
                    <a:pt x="1935" y="216"/>
                  </a:cubicBezTo>
                  <a:cubicBezTo>
                    <a:pt x="1994" y="216"/>
                    <a:pt x="1994" y="216"/>
                    <a:pt x="1994" y="216"/>
                  </a:cubicBezTo>
                  <a:close/>
                  <a:moveTo>
                    <a:pt x="565" y="80"/>
                  </a:moveTo>
                  <a:cubicBezTo>
                    <a:pt x="564" y="80"/>
                    <a:pt x="563" y="79"/>
                    <a:pt x="563" y="78"/>
                  </a:cubicBezTo>
                  <a:cubicBezTo>
                    <a:pt x="563" y="78"/>
                    <a:pt x="563" y="78"/>
                    <a:pt x="563" y="78"/>
                  </a:cubicBezTo>
                  <a:cubicBezTo>
                    <a:pt x="563" y="3"/>
                    <a:pt x="563" y="3"/>
                    <a:pt x="563" y="3"/>
                  </a:cubicBezTo>
                  <a:cubicBezTo>
                    <a:pt x="563" y="2"/>
                    <a:pt x="564" y="2"/>
                    <a:pt x="565" y="2"/>
                  </a:cubicBezTo>
                  <a:cubicBezTo>
                    <a:pt x="565" y="2"/>
                    <a:pt x="565" y="2"/>
                    <a:pt x="565" y="2"/>
                  </a:cubicBezTo>
                  <a:cubicBezTo>
                    <a:pt x="587" y="1"/>
                    <a:pt x="608" y="0"/>
                    <a:pt x="630" y="0"/>
                  </a:cubicBezTo>
                  <a:cubicBezTo>
                    <a:pt x="630" y="0"/>
                    <a:pt x="630" y="0"/>
                    <a:pt x="630" y="0"/>
                  </a:cubicBezTo>
                  <a:cubicBezTo>
                    <a:pt x="631" y="0"/>
                    <a:pt x="631" y="0"/>
                    <a:pt x="632" y="1"/>
                  </a:cubicBezTo>
                  <a:cubicBezTo>
                    <a:pt x="632" y="1"/>
                    <a:pt x="632" y="1"/>
                    <a:pt x="632" y="1"/>
                  </a:cubicBezTo>
                  <a:cubicBezTo>
                    <a:pt x="632" y="1"/>
                    <a:pt x="632" y="1"/>
                    <a:pt x="632" y="2"/>
                  </a:cubicBezTo>
                  <a:cubicBezTo>
                    <a:pt x="632" y="2"/>
                    <a:pt x="632" y="2"/>
                    <a:pt x="632" y="2"/>
                  </a:cubicBezTo>
                  <a:cubicBezTo>
                    <a:pt x="632" y="77"/>
                    <a:pt x="632" y="77"/>
                    <a:pt x="632" y="77"/>
                  </a:cubicBezTo>
                  <a:cubicBezTo>
                    <a:pt x="632" y="78"/>
                    <a:pt x="631" y="78"/>
                    <a:pt x="631" y="78"/>
                  </a:cubicBezTo>
                  <a:cubicBezTo>
                    <a:pt x="631" y="78"/>
                    <a:pt x="631" y="78"/>
                    <a:pt x="631" y="78"/>
                  </a:cubicBezTo>
                  <a:cubicBezTo>
                    <a:pt x="624" y="79"/>
                    <a:pt x="617" y="79"/>
                    <a:pt x="610" y="79"/>
                  </a:cubicBezTo>
                  <a:cubicBezTo>
                    <a:pt x="610" y="79"/>
                    <a:pt x="610" y="79"/>
                    <a:pt x="610" y="79"/>
                  </a:cubicBezTo>
                  <a:cubicBezTo>
                    <a:pt x="610" y="78"/>
                    <a:pt x="610" y="78"/>
                    <a:pt x="610" y="78"/>
                  </a:cubicBezTo>
                  <a:cubicBezTo>
                    <a:pt x="610" y="79"/>
                    <a:pt x="610" y="79"/>
                    <a:pt x="610" y="79"/>
                  </a:cubicBezTo>
                  <a:cubicBezTo>
                    <a:pt x="601" y="80"/>
                    <a:pt x="592" y="80"/>
                    <a:pt x="582" y="80"/>
                  </a:cubicBezTo>
                  <a:cubicBezTo>
                    <a:pt x="582" y="80"/>
                    <a:pt x="582" y="80"/>
                    <a:pt x="582" y="80"/>
                  </a:cubicBezTo>
                  <a:cubicBezTo>
                    <a:pt x="576" y="80"/>
                    <a:pt x="571" y="80"/>
                    <a:pt x="565" y="80"/>
                  </a:cubicBezTo>
                  <a:close/>
                  <a:moveTo>
                    <a:pt x="582" y="77"/>
                  </a:moveTo>
                  <a:cubicBezTo>
                    <a:pt x="591" y="77"/>
                    <a:pt x="601" y="77"/>
                    <a:pt x="610" y="76"/>
                  </a:cubicBezTo>
                  <a:cubicBezTo>
                    <a:pt x="610" y="76"/>
                    <a:pt x="610" y="76"/>
                    <a:pt x="610" y="76"/>
                  </a:cubicBezTo>
                  <a:cubicBezTo>
                    <a:pt x="616" y="76"/>
                    <a:pt x="623" y="76"/>
                    <a:pt x="629" y="75"/>
                  </a:cubicBezTo>
                  <a:cubicBezTo>
                    <a:pt x="629" y="75"/>
                    <a:pt x="629" y="75"/>
                    <a:pt x="629" y="75"/>
                  </a:cubicBezTo>
                  <a:cubicBezTo>
                    <a:pt x="629" y="3"/>
                    <a:pt x="629" y="3"/>
                    <a:pt x="629" y="3"/>
                  </a:cubicBezTo>
                  <a:cubicBezTo>
                    <a:pt x="608" y="3"/>
                    <a:pt x="587" y="4"/>
                    <a:pt x="566" y="4"/>
                  </a:cubicBezTo>
                  <a:cubicBezTo>
                    <a:pt x="566" y="4"/>
                    <a:pt x="566" y="4"/>
                    <a:pt x="566" y="4"/>
                  </a:cubicBezTo>
                  <a:cubicBezTo>
                    <a:pt x="566" y="77"/>
                    <a:pt x="566" y="77"/>
                    <a:pt x="566" y="77"/>
                  </a:cubicBezTo>
                  <a:cubicBezTo>
                    <a:pt x="572" y="77"/>
                    <a:pt x="577" y="77"/>
                    <a:pt x="582" y="77"/>
                  </a:cubicBezTo>
                  <a:close/>
                  <a:moveTo>
                    <a:pt x="158" y="77"/>
                  </a:moveTo>
                  <a:cubicBezTo>
                    <a:pt x="157" y="77"/>
                    <a:pt x="157" y="76"/>
                    <a:pt x="157" y="76"/>
                  </a:cubicBezTo>
                  <a:cubicBezTo>
                    <a:pt x="157" y="76"/>
                    <a:pt x="157" y="76"/>
                    <a:pt x="157" y="76"/>
                  </a:cubicBezTo>
                  <a:cubicBezTo>
                    <a:pt x="157" y="13"/>
                    <a:pt x="157" y="13"/>
                    <a:pt x="157" y="13"/>
                  </a:cubicBezTo>
                  <a:cubicBezTo>
                    <a:pt x="157" y="12"/>
                    <a:pt x="158" y="11"/>
                    <a:pt x="158" y="11"/>
                  </a:cubicBezTo>
                  <a:cubicBezTo>
                    <a:pt x="158" y="11"/>
                    <a:pt x="158" y="11"/>
                    <a:pt x="158" y="11"/>
                  </a:cubicBezTo>
                  <a:cubicBezTo>
                    <a:pt x="161" y="11"/>
                    <a:pt x="163" y="11"/>
                    <a:pt x="166" y="11"/>
                  </a:cubicBezTo>
                  <a:cubicBezTo>
                    <a:pt x="166" y="11"/>
                    <a:pt x="166" y="11"/>
                    <a:pt x="166" y="11"/>
                  </a:cubicBezTo>
                  <a:cubicBezTo>
                    <a:pt x="183" y="11"/>
                    <a:pt x="203" y="12"/>
                    <a:pt x="224" y="12"/>
                  </a:cubicBezTo>
                  <a:cubicBezTo>
                    <a:pt x="224" y="12"/>
                    <a:pt x="224" y="12"/>
                    <a:pt x="224" y="12"/>
                  </a:cubicBezTo>
                  <a:cubicBezTo>
                    <a:pt x="224" y="14"/>
                    <a:pt x="224" y="14"/>
                    <a:pt x="224" y="14"/>
                  </a:cubicBezTo>
                  <a:cubicBezTo>
                    <a:pt x="224" y="12"/>
                    <a:pt x="224" y="12"/>
                    <a:pt x="224" y="12"/>
                  </a:cubicBezTo>
                  <a:cubicBezTo>
                    <a:pt x="225" y="12"/>
                    <a:pt x="225" y="13"/>
                    <a:pt x="225" y="14"/>
                  </a:cubicBezTo>
                  <a:cubicBezTo>
                    <a:pt x="225" y="14"/>
                    <a:pt x="225" y="14"/>
                    <a:pt x="225" y="14"/>
                  </a:cubicBezTo>
                  <a:cubicBezTo>
                    <a:pt x="225" y="63"/>
                    <a:pt x="225" y="63"/>
                    <a:pt x="225" y="63"/>
                  </a:cubicBezTo>
                  <a:cubicBezTo>
                    <a:pt x="225" y="64"/>
                    <a:pt x="225" y="64"/>
                    <a:pt x="224" y="64"/>
                  </a:cubicBezTo>
                  <a:cubicBezTo>
                    <a:pt x="224" y="64"/>
                    <a:pt x="224" y="64"/>
                    <a:pt x="224" y="64"/>
                  </a:cubicBezTo>
                  <a:cubicBezTo>
                    <a:pt x="201" y="66"/>
                    <a:pt x="179" y="70"/>
                    <a:pt x="159" y="77"/>
                  </a:cubicBezTo>
                  <a:cubicBezTo>
                    <a:pt x="159" y="77"/>
                    <a:pt x="159" y="77"/>
                    <a:pt x="159" y="77"/>
                  </a:cubicBezTo>
                  <a:cubicBezTo>
                    <a:pt x="159" y="77"/>
                    <a:pt x="159" y="77"/>
                    <a:pt x="158" y="77"/>
                  </a:cubicBezTo>
                  <a:cubicBezTo>
                    <a:pt x="158" y="77"/>
                    <a:pt x="158" y="77"/>
                    <a:pt x="158" y="77"/>
                  </a:cubicBezTo>
                  <a:cubicBezTo>
                    <a:pt x="158" y="77"/>
                    <a:pt x="158" y="77"/>
                    <a:pt x="158" y="77"/>
                  </a:cubicBezTo>
                  <a:close/>
                  <a:moveTo>
                    <a:pt x="160" y="74"/>
                  </a:moveTo>
                  <a:cubicBezTo>
                    <a:pt x="179" y="67"/>
                    <a:pt x="201" y="64"/>
                    <a:pt x="222" y="61"/>
                  </a:cubicBezTo>
                  <a:cubicBezTo>
                    <a:pt x="222" y="61"/>
                    <a:pt x="222" y="61"/>
                    <a:pt x="222" y="61"/>
                  </a:cubicBezTo>
                  <a:cubicBezTo>
                    <a:pt x="222" y="15"/>
                    <a:pt x="222" y="15"/>
                    <a:pt x="222" y="15"/>
                  </a:cubicBezTo>
                  <a:cubicBezTo>
                    <a:pt x="202" y="15"/>
                    <a:pt x="183" y="14"/>
                    <a:pt x="166" y="14"/>
                  </a:cubicBezTo>
                  <a:cubicBezTo>
                    <a:pt x="166" y="14"/>
                    <a:pt x="166" y="14"/>
                    <a:pt x="166" y="14"/>
                  </a:cubicBezTo>
                  <a:cubicBezTo>
                    <a:pt x="164" y="14"/>
                    <a:pt x="162" y="14"/>
                    <a:pt x="160" y="14"/>
                  </a:cubicBezTo>
                  <a:cubicBezTo>
                    <a:pt x="160" y="14"/>
                    <a:pt x="160" y="14"/>
                    <a:pt x="160" y="14"/>
                  </a:cubicBezTo>
                  <a:cubicBezTo>
                    <a:pt x="160" y="74"/>
                    <a:pt x="160" y="74"/>
                    <a:pt x="160" y="74"/>
                  </a:cubicBezTo>
                  <a:close/>
                  <a:moveTo>
                    <a:pt x="1850" y="77"/>
                  </a:moveTo>
                  <a:cubicBezTo>
                    <a:pt x="1829" y="71"/>
                    <a:pt x="1807" y="69"/>
                    <a:pt x="1785" y="68"/>
                  </a:cubicBezTo>
                  <a:cubicBezTo>
                    <a:pt x="1785" y="68"/>
                    <a:pt x="1785" y="68"/>
                    <a:pt x="1785" y="68"/>
                  </a:cubicBezTo>
                  <a:cubicBezTo>
                    <a:pt x="1784" y="68"/>
                    <a:pt x="1783" y="67"/>
                    <a:pt x="1783" y="66"/>
                  </a:cubicBezTo>
                  <a:cubicBezTo>
                    <a:pt x="1783" y="66"/>
                    <a:pt x="1783" y="66"/>
                    <a:pt x="1783" y="66"/>
                  </a:cubicBezTo>
                  <a:cubicBezTo>
                    <a:pt x="1783" y="14"/>
                    <a:pt x="1783" y="14"/>
                    <a:pt x="1783" y="14"/>
                  </a:cubicBezTo>
                  <a:cubicBezTo>
                    <a:pt x="1783" y="13"/>
                    <a:pt x="1784" y="13"/>
                    <a:pt x="1785" y="13"/>
                  </a:cubicBezTo>
                  <a:cubicBezTo>
                    <a:pt x="1785" y="13"/>
                    <a:pt x="1785" y="13"/>
                    <a:pt x="1785" y="13"/>
                  </a:cubicBezTo>
                  <a:cubicBezTo>
                    <a:pt x="1790" y="12"/>
                    <a:pt x="1796" y="12"/>
                    <a:pt x="1802" y="12"/>
                  </a:cubicBezTo>
                  <a:cubicBezTo>
                    <a:pt x="1802" y="12"/>
                    <a:pt x="1802" y="12"/>
                    <a:pt x="1802" y="12"/>
                  </a:cubicBezTo>
                  <a:cubicBezTo>
                    <a:pt x="1818" y="12"/>
                    <a:pt x="1834" y="13"/>
                    <a:pt x="1850" y="15"/>
                  </a:cubicBezTo>
                  <a:cubicBezTo>
                    <a:pt x="1850" y="15"/>
                    <a:pt x="1850" y="15"/>
                    <a:pt x="1850" y="15"/>
                  </a:cubicBezTo>
                  <a:cubicBezTo>
                    <a:pt x="1850" y="16"/>
                    <a:pt x="1850" y="16"/>
                    <a:pt x="1850" y="16"/>
                  </a:cubicBezTo>
                  <a:cubicBezTo>
                    <a:pt x="1850" y="15"/>
                    <a:pt x="1850" y="15"/>
                    <a:pt x="1850" y="15"/>
                  </a:cubicBezTo>
                  <a:cubicBezTo>
                    <a:pt x="1851" y="15"/>
                    <a:pt x="1852" y="15"/>
                    <a:pt x="1852" y="16"/>
                  </a:cubicBezTo>
                  <a:cubicBezTo>
                    <a:pt x="1852" y="16"/>
                    <a:pt x="1852" y="16"/>
                    <a:pt x="1852" y="16"/>
                  </a:cubicBezTo>
                  <a:cubicBezTo>
                    <a:pt x="1852" y="76"/>
                    <a:pt x="1852" y="76"/>
                    <a:pt x="1852" y="76"/>
                  </a:cubicBezTo>
                  <a:cubicBezTo>
                    <a:pt x="1852" y="76"/>
                    <a:pt x="1851" y="76"/>
                    <a:pt x="1851" y="77"/>
                  </a:cubicBezTo>
                  <a:cubicBezTo>
                    <a:pt x="1851" y="77"/>
                    <a:pt x="1851" y="77"/>
                    <a:pt x="1851" y="77"/>
                  </a:cubicBezTo>
                  <a:cubicBezTo>
                    <a:pt x="1851" y="77"/>
                    <a:pt x="1850" y="77"/>
                    <a:pt x="1850" y="77"/>
                  </a:cubicBezTo>
                  <a:cubicBezTo>
                    <a:pt x="1850" y="77"/>
                    <a:pt x="1850" y="77"/>
                    <a:pt x="1850" y="77"/>
                  </a:cubicBezTo>
                  <a:cubicBezTo>
                    <a:pt x="1850" y="77"/>
                    <a:pt x="1850" y="77"/>
                    <a:pt x="1850" y="77"/>
                  </a:cubicBezTo>
                  <a:close/>
                  <a:moveTo>
                    <a:pt x="1849" y="74"/>
                  </a:moveTo>
                  <a:cubicBezTo>
                    <a:pt x="1849" y="18"/>
                    <a:pt x="1849" y="18"/>
                    <a:pt x="1849" y="18"/>
                  </a:cubicBezTo>
                  <a:cubicBezTo>
                    <a:pt x="1833" y="16"/>
                    <a:pt x="1817" y="15"/>
                    <a:pt x="1802" y="15"/>
                  </a:cubicBezTo>
                  <a:cubicBezTo>
                    <a:pt x="1802" y="15"/>
                    <a:pt x="1802" y="15"/>
                    <a:pt x="1802" y="15"/>
                  </a:cubicBezTo>
                  <a:cubicBezTo>
                    <a:pt x="1797" y="15"/>
                    <a:pt x="1791" y="15"/>
                    <a:pt x="1786" y="16"/>
                  </a:cubicBezTo>
                  <a:cubicBezTo>
                    <a:pt x="1786" y="16"/>
                    <a:pt x="1786" y="16"/>
                    <a:pt x="1786" y="16"/>
                  </a:cubicBezTo>
                  <a:cubicBezTo>
                    <a:pt x="1786" y="65"/>
                    <a:pt x="1786" y="65"/>
                    <a:pt x="1786" y="65"/>
                  </a:cubicBezTo>
                  <a:cubicBezTo>
                    <a:pt x="1808" y="66"/>
                    <a:pt x="1829" y="68"/>
                    <a:pt x="1849" y="74"/>
                  </a:cubicBezTo>
                  <a:close/>
                  <a:moveTo>
                    <a:pt x="1444" y="74"/>
                  </a:moveTo>
                  <a:cubicBezTo>
                    <a:pt x="1423" y="73"/>
                    <a:pt x="1402" y="72"/>
                    <a:pt x="1378" y="70"/>
                  </a:cubicBezTo>
                  <a:cubicBezTo>
                    <a:pt x="1378" y="70"/>
                    <a:pt x="1378" y="70"/>
                    <a:pt x="1378" y="70"/>
                  </a:cubicBezTo>
                  <a:cubicBezTo>
                    <a:pt x="1377" y="70"/>
                    <a:pt x="1377" y="69"/>
                    <a:pt x="1377" y="69"/>
                  </a:cubicBezTo>
                  <a:cubicBezTo>
                    <a:pt x="1377" y="69"/>
                    <a:pt x="1377" y="69"/>
                    <a:pt x="1377" y="69"/>
                  </a:cubicBezTo>
                  <a:cubicBezTo>
                    <a:pt x="1377" y="23"/>
                    <a:pt x="1377" y="23"/>
                    <a:pt x="1377" y="23"/>
                  </a:cubicBezTo>
                  <a:cubicBezTo>
                    <a:pt x="1377" y="23"/>
                    <a:pt x="1377" y="22"/>
                    <a:pt x="1377" y="22"/>
                  </a:cubicBezTo>
                  <a:cubicBezTo>
                    <a:pt x="1377" y="22"/>
                    <a:pt x="1377" y="22"/>
                    <a:pt x="1377" y="22"/>
                  </a:cubicBezTo>
                  <a:cubicBezTo>
                    <a:pt x="1377" y="22"/>
                    <a:pt x="1378" y="22"/>
                    <a:pt x="1378" y="22"/>
                  </a:cubicBezTo>
                  <a:cubicBezTo>
                    <a:pt x="1378" y="22"/>
                    <a:pt x="1378" y="22"/>
                    <a:pt x="1378" y="22"/>
                  </a:cubicBezTo>
                  <a:cubicBezTo>
                    <a:pt x="1400" y="22"/>
                    <a:pt x="1422" y="23"/>
                    <a:pt x="1444" y="23"/>
                  </a:cubicBezTo>
                  <a:cubicBezTo>
                    <a:pt x="1444" y="23"/>
                    <a:pt x="1444" y="23"/>
                    <a:pt x="1444" y="23"/>
                  </a:cubicBezTo>
                  <a:cubicBezTo>
                    <a:pt x="1444" y="24"/>
                    <a:pt x="1444" y="24"/>
                    <a:pt x="1444" y="24"/>
                  </a:cubicBezTo>
                  <a:cubicBezTo>
                    <a:pt x="1444" y="23"/>
                    <a:pt x="1444" y="23"/>
                    <a:pt x="1444" y="23"/>
                  </a:cubicBezTo>
                  <a:cubicBezTo>
                    <a:pt x="1444" y="23"/>
                    <a:pt x="1445" y="24"/>
                    <a:pt x="1445" y="24"/>
                  </a:cubicBezTo>
                  <a:cubicBezTo>
                    <a:pt x="1445" y="24"/>
                    <a:pt x="1445" y="24"/>
                    <a:pt x="1445" y="24"/>
                  </a:cubicBezTo>
                  <a:cubicBezTo>
                    <a:pt x="1445" y="72"/>
                    <a:pt x="1445" y="72"/>
                    <a:pt x="1445" y="72"/>
                  </a:cubicBezTo>
                  <a:cubicBezTo>
                    <a:pt x="1445" y="73"/>
                    <a:pt x="1445" y="73"/>
                    <a:pt x="1445" y="73"/>
                  </a:cubicBezTo>
                  <a:cubicBezTo>
                    <a:pt x="1445" y="73"/>
                    <a:pt x="1445" y="73"/>
                    <a:pt x="1445" y="73"/>
                  </a:cubicBezTo>
                  <a:cubicBezTo>
                    <a:pt x="1444" y="74"/>
                    <a:pt x="1444" y="74"/>
                    <a:pt x="1444" y="74"/>
                  </a:cubicBezTo>
                  <a:cubicBezTo>
                    <a:pt x="1444" y="74"/>
                    <a:pt x="1444" y="74"/>
                    <a:pt x="1444" y="74"/>
                  </a:cubicBezTo>
                  <a:cubicBezTo>
                    <a:pt x="1444" y="74"/>
                    <a:pt x="1444" y="74"/>
                    <a:pt x="1444" y="74"/>
                  </a:cubicBezTo>
                  <a:close/>
                  <a:moveTo>
                    <a:pt x="1442" y="71"/>
                  </a:moveTo>
                  <a:cubicBezTo>
                    <a:pt x="1442" y="26"/>
                    <a:pt x="1442" y="26"/>
                    <a:pt x="1442" y="26"/>
                  </a:cubicBezTo>
                  <a:cubicBezTo>
                    <a:pt x="1421" y="26"/>
                    <a:pt x="1400" y="25"/>
                    <a:pt x="1380" y="25"/>
                  </a:cubicBezTo>
                  <a:cubicBezTo>
                    <a:pt x="1380" y="25"/>
                    <a:pt x="1380" y="25"/>
                    <a:pt x="1380" y="25"/>
                  </a:cubicBezTo>
                  <a:cubicBezTo>
                    <a:pt x="1380" y="67"/>
                    <a:pt x="1380" y="67"/>
                    <a:pt x="1380" y="67"/>
                  </a:cubicBezTo>
                  <a:cubicBezTo>
                    <a:pt x="1402" y="69"/>
                    <a:pt x="1423" y="70"/>
                    <a:pt x="1442" y="71"/>
                  </a:cubicBezTo>
                  <a:close/>
                  <a:moveTo>
                    <a:pt x="427" y="71"/>
                  </a:moveTo>
                  <a:cubicBezTo>
                    <a:pt x="405" y="69"/>
                    <a:pt x="383" y="67"/>
                    <a:pt x="362" y="65"/>
                  </a:cubicBezTo>
                  <a:cubicBezTo>
                    <a:pt x="362" y="65"/>
                    <a:pt x="362" y="65"/>
                    <a:pt x="362" y="65"/>
                  </a:cubicBezTo>
                  <a:cubicBezTo>
                    <a:pt x="361" y="65"/>
                    <a:pt x="360" y="65"/>
                    <a:pt x="360" y="64"/>
                  </a:cubicBezTo>
                  <a:cubicBezTo>
                    <a:pt x="360" y="64"/>
                    <a:pt x="360" y="64"/>
                    <a:pt x="360" y="64"/>
                  </a:cubicBezTo>
                  <a:cubicBezTo>
                    <a:pt x="360" y="16"/>
                    <a:pt x="360" y="16"/>
                    <a:pt x="360" y="16"/>
                  </a:cubicBezTo>
                  <a:cubicBezTo>
                    <a:pt x="360" y="15"/>
                    <a:pt x="361" y="14"/>
                    <a:pt x="362" y="14"/>
                  </a:cubicBezTo>
                  <a:cubicBezTo>
                    <a:pt x="362" y="14"/>
                    <a:pt x="362" y="14"/>
                    <a:pt x="362" y="14"/>
                  </a:cubicBezTo>
                  <a:cubicBezTo>
                    <a:pt x="363" y="14"/>
                    <a:pt x="365" y="14"/>
                    <a:pt x="366" y="14"/>
                  </a:cubicBezTo>
                  <a:cubicBezTo>
                    <a:pt x="366" y="14"/>
                    <a:pt x="366" y="14"/>
                    <a:pt x="366" y="14"/>
                  </a:cubicBezTo>
                  <a:cubicBezTo>
                    <a:pt x="388" y="12"/>
                    <a:pt x="408" y="10"/>
                    <a:pt x="427" y="9"/>
                  </a:cubicBezTo>
                  <a:cubicBezTo>
                    <a:pt x="427" y="9"/>
                    <a:pt x="427" y="9"/>
                    <a:pt x="427" y="9"/>
                  </a:cubicBezTo>
                  <a:cubicBezTo>
                    <a:pt x="427" y="9"/>
                    <a:pt x="428" y="9"/>
                    <a:pt x="428" y="9"/>
                  </a:cubicBezTo>
                  <a:cubicBezTo>
                    <a:pt x="428" y="9"/>
                    <a:pt x="428" y="9"/>
                    <a:pt x="428" y="9"/>
                  </a:cubicBezTo>
                  <a:cubicBezTo>
                    <a:pt x="429" y="9"/>
                    <a:pt x="429" y="10"/>
                    <a:pt x="429" y="10"/>
                  </a:cubicBezTo>
                  <a:cubicBezTo>
                    <a:pt x="429" y="10"/>
                    <a:pt x="429" y="10"/>
                    <a:pt x="429" y="10"/>
                  </a:cubicBezTo>
                  <a:cubicBezTo>
                    <a:pt x="429" y="69"/>
                    <a:pt x="429" y="69"/>
                    <a:pt x="429" y="69"/>
                  </a:cubicBezTo>
                  <a:cubicBezTo>
                    <a:pt x="429" y="70"/>
                    <a:pt x="429" y="70"/>
                    <a:pt x="428" y="70"/>
                  </a:cubicBezTo>
                  <a:cubicBezTo>
                    <a:pt x="428" y="70"/>
                    <a:pt x="428" y="70"/>
                    <a:pt x="428" y="70"/>
                  </a:cubicBezTo>
                  <a:cubicBezTo>
                    <a:pt x="428" y="71"/>
                    <a:pt x="428" y="71"/>
                    <a:pt x="427" y="71"/>
                  </a:cubicBezTo>
                  <a:cubicBezTo>
                    <a:pt x="427" y="71"/>
                    <a:pt x="427" y="71"/>
                    <a:pt x="427" y="71"/>
                  </a:cubicBezTo>
                  <a:cubicBezTo>
                    <a:pt x="427" y="71"/>
                    <a:pt x="427" y="71"/>
                    <a:pt x="427" y="71"/>
                  </a:cubicBezTo>
                  <a:close/>
                  <a:moveTo>
                    <a:pt x="426" y="68"/>
                  </a:moveTo>
                  <a:cubicBezTo>
                    <a:pt x="426" y="12"/>
                    <a:pt x="426" y="12"/>
                    <a:pt x="426" y="12"/>
                  </a:cubicBezTo>
                  <a:cubicBezTo>
                    <a:pt x="407" y="13"/>
                    <a:pt x="387" y="15"/>
                    <a:pt x="367" y="17"/>
                  </a:cubicBezTo>
                  <a:cubicBezTo>
                    <a:pt x="367" y="17"/>
                    <a:pt x="367" y="17"/>
                    <a:pt x="367" y="17"/>
                  </a:cubicBezTo>
                  <a:cubicBezTo>
                    <a:pt x="366" y="17"/>
                    <a:pt x="364" y="17"/>
                    <a:pt x="363" y="17"/>
                  </a:cubicBezTo>
                  <a:cubicBezTo>
                    <a:pt x="363" y="17"/>
                    <a:pt x="363" y="17"/>
                    <a:pt x="363" y="17"/>
                  </a:cubicBezTo>
                  <a:cubicBezTo>
                    <a:pt x="363" y="63"/>
                    <a:pt x="363" y="63"/>
                    <a:pt x="363" y="63"/>
                  </a:cubicBezTo>
                  <a:cubicBezTo>
                    <a:pt x="384" y="64"/>
                    <a:pt x="405" y="66"/>
                    <a:pt x="426" y="68"/>
                  </a:cubicBezTo>
                  <a:close/>
                  <a:moveTo>
                    <a:pt x="767" y="70"/>
                  </a:moveTo>
                  <a:cubicBezTo>
                    <a:pt x="767" y="69"/>
                    <a:pt x="767" y="69"/>
                    <a:pt x="767" y="69"/>
                  </a:cubicBezTo>
                  <a:cubicBezTo>
                    <a:pt x="767" y="69"/>
                    <a:pt x="767" y="69"/>
                    <a:pt x="767" y="69"/>
                  </a:cubicBezTo>
                  <a:cubicBezTo>
                    <a:pt x="767" y="2"/>
                    <a:pt x="767" y="2"/>
                    <a:pt x="767" y="2"/>
                  </a:cubicBezTo>
                  <a:cubicBezTo>
                    <a:pt x="767" y="2"/>
                    <a:pt x="767" y="1"/>
                    <a:pt x="767" y="1"/>
                  </a:cubicBezTo>
                  <a:cubicBezTo>
                    <a:pt x="767" y="1"/>
                    <a:pt x="767" y="1"/>
                    <a:pt x="767" y="1"/>
                  </a:cubicBezTo>
                  <a:cubicBezTo>
                    <a:pt x="768" y="1"/>
                    <a:pt x="768" y="0"/>
                    <a:pt x="768" y="0"/>
                  </a:cubicBezTo>
                  <a:cubicBezTo>
                    <a:pt x="768" y="0"/>
                    <a:pt x="768" y="0"/>
                    <a:pt x="768" y="0"/>
                  </a:cubicBezTo>
                  <a:cubicBezTo>
                    <a:pt x="790" y="1"/>
                    <a:pt x="812" y="1"/>
                    <a:pt x="834" y="2"/>
                  </a:cubicBezTo>
                  <a:cubicBezTo>
                    <a:pt x="834" y="2"/>
                    <a:pt x="834" y="2"/>
                    <a:pt x="834" y="2"/>
                  </a:cubicBezTo>
                  <a:cubicBezTo>
                    <a:pt x="834" y="3"/>
                    <a:pt x="834" y="3"/>
                    <a:pt x="834" y="3"/>
                  </a:cubicBezTo>
                  <a:cubicBezTo>
                    <a:pt x="834" y="2"/>
                    <a:pt x="834" y="2"/>
                    <a:pt x="834" y="2"/>
                  </a:cubicBezTo>
                  <a:cubicBezTo>
                    <a:pt x="835" y="2"/>
                    <a:pt x="835" y="2"/>
                    <a:pt x="835" y="3"/>
                  </a:cubicBezTo>
                  <a:cubicBezTo>
                    <a:pt x="835" y="3"/>
                    <a:pt x="835" y="3"/>
                    <a:pt x="835" y="3"/>
                  </a:cubicBezTo>
                  <a:cubicBezTo>
                    <a:pt x="835" y="64"/>
                    <a:pt x="835" y="64"/>
                    <a:pt x="835" y="64"/>
                  </a:cubicBezTo>
                  <a:cubicBezTo>
                    <a:pt x="835" y="65"/>
                    <a:pt x="835" y="66"/>
                    <a:pt x="834" y="66"/>
                  </a:cubicBezTo>
                  <a:cubicBezTo>
                    <a:pt x="834" y="66"/>
                    <a:pt x="834" y="66"/>
                    <a:pt x="834" y="66"/>
                  </a:cubicBezTo>
                  <a:cubicBezTo>
                    <a:pt x="812" y="67"/>
                    <a:pt x="790" y="69"/>
                    <a:pt x="768" y="70"/>
                  </a:cubicBezTo>
                  <a:cubicBezTo>
                    <a:pt x="768" y="70"/>
                    <a:pt x="768" y="70"/>
                    <a:pt x="768" y="70"/>
                  </a:cubicBezTo>
                  <a:cubicBezTo>
                    <a:pt x="768" y="70"/>
                    <a:pt x="768" y="70"/>
                    <a:pt x="768" y="70"/>
                  </a:cubicBezTo>
                  <a:cubicBezTo>
                    <a:pt x="768" y="70"/>
                    <a:pt x="768" y="70"/>
                    <a:pt x="768" y="70"/>
                  </a:cubicBezTo>
                  <a:cubicBezTo>
                    <a:pt x="768" y="70"/>
                    <a:pt x="768" y="70"/>
                    <a:pt x="767" y="70"/>
                  </a:cubicBezTo>
                  <a:close/>
                  <a:moveTo>
                    <a:pt x="770" y="67"/>
                  </a:moveTo>
                  <a:cubicBezTo>
                    <a:pt x="791" y="66"/>
                    <a:pt x="811" y="64"/>
                    <a:pt x="832" y="63"/>
                  </a:cubicBezTo>
                  <a:cubicBezTo>
                    <a:pt x="832" y="63"/>
                    <a:pt x="832" y="63"/>
                    <a:pt x="832" y="63"/>
                  </a:cubicBezTo>
                  <a:cubicBezTo>
                    <a:pt x="832" y="5"/>
                    <a:pt x="832" y="5"/>
                    <a:pt x="832" y="5"/>
                  </a:cubicBezTo>
                  <a:cubicBezTo>
                    <a:pt x="812" y="4"/>
                    <a:pt x="791" y="4"/>
                    <a:pt x="770" y="3"/>
                  </a:cubicBezTo>
                  <a:cubicBezTo>
                    <a:pt x="770" y="3"/>
                    <a:pt x="770" y="3"/>
                    <a:pt x="770" y="3"/>
                  </a:cubicBezTo>
                  <a:cubicBezTo>
                    <a:pt x="770" y="67"/>
                    <a:pt x="770" y="67"/>
                    <a:pt x="770" y="67"/>
                  </a:cubicBezTo>
                  <a:close/>
                  <a:moveTo>
                    <a:pt x="1580" y="68"/>
                  </a:moveTo>
                  <a:cubicBezTo>
                    <a:pt x="1580" y="68"/>
                    <a:pt x="1580" y="68"/>
                    <a:pt x="1580" y="67"/>
                  </a:cubicBezTo>
                  <a:cubicBezTo>
                    <a:pt x="1580" y="67"/>
                    <a:pt x="1580" y="67"/>
                    <a:pt x="1580" y="67"/>
                  </a:cubicBezTo>
                  <a:cubicBezTo>
                    <a:pt x="1580" y="24"/>
                    <a:pt x="1580" y="24"/>
                    <a:pt x="1580" y="24"/>
                  </a:cubicBezTo>
                  <a:cubicBezTo>
                    <a:pt x="1580" y="23"/>
                    <a:pt x="1581" y="22"/>
                    <a:pt x="1581" y="22"/>
                  </a:cubicBezTo>
                  <a:cubicBezTo>
                    <a:pt x="1581" y="22"/>
                    <a:pt x="1581" y="22"/>
                    <a:pt x="1581" y="22"/>
                  </a:cubicBezTo>
                  <a:cubicBezTo>
                    <a:pt x="1603" y="22"/>
                    <a:pt x="1625" y="21"/>
                    <a:pt x="1647" y="20"/>
                  </a:cubicBezTo>
                  <a:cubicBezTo>
                    <a:pt x="1647" y="20"/>
                    <a:pt x="1647" y="20"/>
                    <a:pt x="1647" y="20"/>
                  </a:cubicBezTo>
                  <a:cubicBezTo>
                    <a:pt x="1647" y="20"/>
                    <a:pt x="1648" y="20"/>
                    <a:pt x="1648" y="21"/>
                  </a:cubicBezTo>
                  <a:cubicBezTo>
                    <a:pt x="1648" y="21"/>
                    <a:pt x="1648" y="21"/>
                    <a:pt x="1648" y="21"/>
                  </a:cubicBezTo>
                  <a:cubicBezTo>
                    <a:pt x="1648" y="21"/>
                    <a:pt x="1648" y="21"/>
                    <a:pt x="1648" y="22"/>
                  </a:cubicBezTo>
                  <a:cubicBezTo>
                    <a:pt x="1648" y="22"/>
                    <a:pt x="1648" y="22"/>
                    <a:pt x="1648" y="22"/>
                  </a:cubicBezTo>
                  <a:cubicBezTo>
                    <a:pt x="1648" y="65"/>
                    <a:pt x="1648" y="65"/>
                    <a:pt x="1648" y="65"/>
                  </a:cubicBezTo>
                  <a:cubicBezTo>
                    <a:pt x="1648" y="66"/>
                    <a:pt x="1648" y="66"/>
                    <a:pt x="1647" y="66"/>
                  </a:cubicBezTo>
                  <a:cubicBezTo>
                    <a:pt x="1647" y="66"/>
                    <a:pt x="1647" y="66"/>
                    <a:pt x="1647" y="66"/>
                  </a:cubicBezTo>
                  <a:cubicBezTo>
                    <a:pt x="1624" y="66"/>
                    <a:pt x="1603" y="67"/>
                    <a:pt x="1581" y="69"/>
                  </a:cubicBezTo>
                  <a:cubicBezTo>
                    <a:pt x="1581" y="69"/>
                    <a:pt x="1581" y="69"/>
                    <a:pt x="1581" y="69"/>
                  </a:cubicBezTo>
                  <a:cubicBezTo>
                    <a:pt x="1581" y="69"/>
                    <a:pt x="1581" y="69"/>
                    <a:pt x="1581" y="69"/>
                  </a:cubicBezTo>
                  <a:cubicBezTo>
                    <a:pt x="1581" y="69"/>
                    <a:pt x="1581" y="69"/>
                    <a:pt x="1581" y="69"/>
                  </a:cubicBezTo>
                  <a:cubicBezTo>
                    <a:pt x="1581" y="69"/>
                    <a:pt x="1581" y="69"/>
                    <a:pt x="1580" y="68"/>
                  </a:cubicBezTo>
                  <a:close/>
                  <a:moveTo>
                    <a:pt x="1583" y="66"/>
                  </a:moveTo>
                  <a:cubicBezTo>
                    <a:pt x="1603" y="64"/>
                    <a:pt x="1624" y="63"/>
                    <a:pt x="1645" y="63"/>
                  </a:cubicBezTo>
                  <a:cubicBezTo>
                    <a:pt x="1645" y="63"/>
                    <a:pt x="1645" y="63"/>
                    <a:pt x="1645" y="63"/>
                  </a:cubicBezTo>
                  <a:cubicBezTo>
                    <a:pt x="1645" y="23"/>
                    <a:pt x="1645" y="23"/>
                    <a:pt x="1645" y="23"/>
                  </a:cubicBezTo>
                  <a:cubicBezTo>
                    <a:pt x="1625" y="24"/>
                    <a:pt x="1604" y="25"/>
                    <a:pt x="1583" y="25"/>
                  </a:cubicBezTo>
                  <a:cubicBezTo>
                    <a:pt x="1583" y="25"/>
                    <a:pt x="1583" y="25"/>
                    <a:pt x="1583" y="25"/>
                  </a:cubicBezTo>
                  <a:cubicBezTo>
                    <a:pt x="1583" y="66"/>
                    <a:pt x="1583" y="66"/>
                    <a:pt x="1583" y="66"/>
                  </a:cubicBezTo>
                  <a:close/>
                  <a:moveTo>
                    <a:pt x="971" y="58"/>
                  </a:moveTo>
                  <a:cubicBezTo>
                    <a:pt x="970" y="57"/>
                    <a:pt x="970" y="57"/>
                    <a:pt x="970" y="56"/>
                  </a:cubicBezTo>
                  <a:cubicBezTo>
                    <a:pt x="970" y="56"/>
                    <a:pt x="970" y="56"/>
                    <a:pt x="970" y="56"/>
                  </a:cubicBezTo>
                  <a:cubicBezTo>
                    <a:pt x="970" y="7"/>
                    <a:pt x="970" y="7"/>
                    <a:pt x="970" y="7"/>
                  </a:cubicBezTo>
                  <a:cubicBezTo>
                    <a:pt x="970" y="7"/>
                    <a:pt x="970" y="6"/>
                    <a:pt x="971" y="6"/>
                  </a:cubicBezTo>
                  <a:cubicBezTo>
                    <a:pt x="971" y="6"/>
                    <a:pt x="971" y="6"/>
                    <a:pt x="971" y="6"/>
                  </a:cubicBezTo>
                  <a:cubicBezTo>
                    <a:pt x="971" y="6"/>
                    <a:pt x="971" y="6"/>
                    <a:pt x="972" y="6"/>
                  </a:cubicBezTo>
                  <a:cubicBezTo>
                    <a:pt x="972" y="6"/>
                    <a:pt x="972" y="6"/>
                    <a:pt x="972" y="6"/>
                  </a:cubicBezTo>
                  <a:cubicBezTo>
                    <a:pt x="994" y="7"/>
                    <a:pt x="1015" y="8"/>
                    <a:pt x="1037" y="8"/>
                  </a:cubicBezTo>
                  <a:cubicBezTo>
                    <a:pt x="1037" y="8"/>
                    <a:pt x="1037" y="8"/>
                    <a:pt x="1037" y="8"/>
                  </a:cubicBezTo>
                  <a:cubicBezTo>
                    <a:pt x="1037" y="10"/>
                    <a:pt x="1037" y="10"/>
                    <a:pt x="1037" y="10"/>
                  </a:cubicBezTo>
                  <a:cubicBezTo>
                    <a:pt x="1037" y="8"/>
                    <a:pt x="1037" y="8"/>
                    <a:pt x="1037" y="8"/>
                  </a:cubicBezTo>
                  <a:cubicBezTo>
                    <a:pt x="1038" y="8"/>
                    <a:pt x="1039" y="9"/>
                    <a:pt x="1039" y="10"/>
                  </a:cubicBezTo>
                  <a:cubicBezTo>
                    <a:pt x="1039" y="10"/>
                    <a:pt x="1039" y="10"/>
                    <a:pt x="1039" y="10"/>
                  </a:cubicBezTo>
                  <a:cubicBezTo>
                    <a:pt x="1039" y="54"/>
                    <a:pt x="1039" y="54"/>
                    <a:pt x="1039" y="54"/>
                  </a:cubicBezTo>
                  <a:cubicBezTo>
                    <a:pt x="1039" y="55"/>
                    <a:pt x="1038" y="56"/>
                    <a:pt x="1037" y="56"/>
                  </a:cubicBezTo>
                  <a:cubicBezTo>
                    <a:pt x="1037" y="56"/>
                    <a:pt x="1037" y="56"/>
                    <a:pt x="1037" y="56"/>
                  </a:cubicBezTo>
                  <a:cubicBezTo>
                    <a:pt x="1015" y="56"/>
                    <a:pt x="993" y="57"/>
                    <a:pt x="972" y="58"/>
                  </a:cubicBezTo>
                  <a:cubicBezTo>
                    <a:pt x="972" y="58"/>
                    <a:pt x="972" y="58"/>
                    <a:pt x="972" y="58"/>
                  </a:cubicBezTo>
                  <a:cubicBezTo>
                    <a:pt x="972" y="58"/>
                    <a:pt x="972" y="58"/>
                    <a:pt x="972" y="58"/>
                  </a:cubicBezTo>
                  <a:cubicBezTo>
                    <a:pt x="972" y="58"/>
                    <a:pt x="972" y="58"/>
                    <a:pt x="972" y="58"/>
                  </a:cubicBezTo>
                  <a:cubicBezTo>
                    <a:pt x="971" y="58"/>
                    <a:pt x="971" y="58"/>
                    <a:pt x="971" y="58"/>
                  </a:cubicBezTo>
                  <a:close/>
                  <a:moveTo>
                    <a:pt x="973" y="55"/>
                  </a:moveTo>
                  <a:cubicBezTo>
                    <a:pt x="994" y="54"/>
                    <a:pt x="1015" y="53"/>
                    <a:pt x="1036" y="53"/>
                  </a:cubicBezTo>
                  <a:cubicBezTo>
                    <a:pt x="1036" y="53"/>
                    <a:pt x="1036" y="53"/>
                    <a:pt x="1036" y="53"/>
                  </a:cubicBezTo>
                  <a:cubicBezTo>
                    <a:pt x="1036" y="11"/>
                    <a:pt x="1036" y="11"/>
                    <a:pt x="1036" y="11"/>
                  </a:cubicBezTo>
                  <a:cubicBezTo>
                    <a:pt x="1015" y="11"/>
                    <a:pt x="994" y="10"/>
                    <a:pt x="973" y="9"/>
                  </a:cubicBezTo>
                  <a:cubicBezTo>
                    <a:pt x="973" y="9"/>
                    <a:pt x="973" y="9"/>
                    <a:pt x="973" y="9"/>
                  </a:cubicBezTo>
                  <a:cubicBezTo>
                    <a:pt x="973" y="55"/>
                    <a:pt x="973" y="55"/>
                    <a:pt x="973" y="55"/>
                  </a:cubicBezTo>
                  <a:close/>
                  <a:moveTo>
                    <a:pt x="1240" y="58"/>
                  </a:moveTo>
                  <a:cubicBezTo>
                    <a:pt x="1218" y="57"/>
                    <a:pt x="1197" y="56"/>
                    <a:pt x="1175" y="55"/>
                  </a:cubicBezTo>
                  <a:cubicBezTo>
                    <a:pt x="1175" y="55"/>
                    <a:pt x="1175" y="55"/>
                    <a:pt x="1175" y="55"/>
                  </a:cubicBezTo>
                  <a:cubicBezTo>
                    <a:pt x="1174" y="55"/>
                    <a:pt x="1173" y="54"/>
                    <a:pt x="1173" y="54"/>
                  </a:cubicBezTo>
                  <a:cubicBezTo>
                    <a:pt x="1173" y="54"/>
                    <a:pt x="1173" y="54"/>
                    <a:pt x="1173" y="54"/>
                  </a:cubicBezTo>
                  <a:cubicBezTo>
                    <a:pt x="1173" y="16"/>
                    <a:pt x="1173" y="16"/>
                    <a:pt x="1173" y="16"/>
                  </a:cubicBezTo>
                  <a:cubicBezTo>
                    <a:pt x="1173" y="16"/>
                    <a:pt x="1174" y="15"/>
                    <a:pt x="1174" y="15"/>
                  </a:cubicBezTo>
                  <a:cubicBezTo>
                    <a:pt x="1174" y="15"/>
                    <a:pt x="1174" y="15"/>
                    <a:pt x="1174" y="15"/>
                  </a:cubicBezTo>
                  <a:cubicBezTo>
                    <a:pt x="1174" y="15"/>
                    <a:pt x="1174" y="14"/>
                    <a:pt x="1175" y="15"/>
                  </a:cubicBezTo>
                  <a:cubicBezTo>
                    <a:pt x="1175" y="15"/>
                    <a:pt x="1175" y="15"/>
                    <a:pt x="1175" y="15"/>
                  </a:cubicBezTo>
                  <a:cubicBezTo>
                    <a:pt x="1197" y="15"/>
                    <a:pt x="1219" y="16"/>
                    <a:pt x="1240" y="17"/>
                  </a:cubicBezTo>
                  <a:cubicBezTo>
                    <a:pt x="1240" y="17"/>
                    <a:pt x="1240" y="17"/>
                    <a:pt x="1240" y="17"/>
                  </a:cubicBezTo>
                  <a:cubicBezTo>
                    <a:pt x="1240" y="19"/>
                    <a:pt x="1240" y="19"/>
                    <a:pt x="1240" y="19"/>
                  </a:cubicBezTo>
                  <a:cubicBezTo>
                    <a:pt x="1240" y="17"/>
                    <a:pt x="1240" y="17"/>
                    <a:pt x="1240" y="17"/>
                  </a:cubicBezTo>
                  <a:cubicBezTo>
                    <a:pt x="1241" y="17"/>
                    <a:pt x="1242" y="18"/>
                    <a:pt x="1242" y="19"/>
                  </a:cubicBezTo>
                  <a:cubicBezTo>
                    <a:pt x="1242" y="19"/>
                    <a:pt x="1242" y="19"/>
                    <a:pt x="1242" y="19"/>
                  </a:cubicBezTo>
                  <a:cubicBezTo>
                    <a:pt x="1242" y="56"/>
                    <a:pt x="1242" y="56"/>
                    <a:pt x="1242" y="56"/>
                  </a:cubicBezTo>
                  <a:cubicBezTo>
                    <a:pt x="1242" y="57"/>
                    <a:pt x="1242" y="57"/>
                    <a:pt x="1241" y="57"/>
                  </a:cubicBezTo>
                  <a:cubicBezTo>
                    <a:pt x="1241" y="57"/>
                    <a:pt x="1241" y="57"/>
                    <a:pt x="1241" y="57"/>
                  </a:cubicBezTo>
                  <a:cubicBezTo>
                    <a:pt x="1241" y="58"/>
                    <a:pt x="1241" y="58"/>
                    <a:pt x="1240" y="58"/>
                  </a:cubicBezTo>
                  <a:cubicBezTo>
                    <a:pt x="1240" y="58"/>
                    <a:pt x="1240" y="58"/>
                    <a:pt x="1240" y="58"/>
                  </a:cubicBezTo>
                  <a:cubicBezTo>
                    <a:pt x="1240" y="58"/>
                    <a:pt x="1240" y="58"/>
                    <a:pt x="1240" y="58"/>
                  </a:cubicBezTo>
                  <a:close/>
                  <a:moveTo>
                    <a:pt x="1239" y="55"/>
                  </a:moveTo>
                  <a:cubicBezTo>
                    <a:pt x="1239" y="20"/>
                    <a:pt x="1239" y="20"/>
                    <a:pt x="1239" y="20"/>
                  </a:cubicBezTo>
                  <a:cubicBezTo>
                    <a:pt x="1218" y="19"/>
                    <a:pt x="1197" y="18"/>
                    <a:pt x="1176" y="18"/>
                  </a:cubicBezTo>
                  <a:cubicBezTo>
                    <a:pt x="1176" y="18"/>
                    <a:pt x="1176" y="18"/>
                    <a:pt x="1176" y="18"/>
                  </a:cubicBezTo>
                  <a:cubicBezTo>
                    <a:pt x="1176" y="52"/>
                    <a:pt x="1176" y="52"/>
                    <a:pt x="1176" y="52"/>
                  </a:cubicBezTo>
                  <a:cubicBezTo>
                    <a:pt x="1197" y="53"/>
                    <a:pt x="1218" y="54"/>
                    <a:pt x="1239" y="55"/>
                  </a:cubicBezTo>
                  <a:close/>
                </a:path>
              </a:pathLst>
            </a:custGeom>
            <a:solidFill>
              <a:srgbClr val="753C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72CC52AA-3BD7-419D-B0BF-857568B6A4BB}"/>
              </a:ext>
            </a:extLst>
          </p:cNvPr>
          <p:cNvSpPr txBox="1"/>
          <p:nvPr/>
        </p:nvSpPr>
        <p:spPr>
          <a:xfrm>
            <a:off x="2133166" y="694524"/>
            <a:ext cx="59912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/>
              <a:t>Bài</a:t>
            </a:r>
            <a:r>
              <a:rPr lang="en-US" sz="2800" b="1" dirty="0"/>
              <a:t> </a:t>
            </a:r>
            <a:r>
              <a:rPr lang="en-US" sz="2800" b="1" dirty="0" err="1"/>
              <a:t>tập</a:t>
            </a:r>
            <a:r>
              <a:rPr lang="en-US" sz="2800" b="1" dirty="0"/>
              <a:t> 3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1DB2651-C7FD-41E4-8EC5-ADB3576B47FF}"/>
              </a:ext>
            </a:extLst>
          </p:cNvPr>
          <p:cNvSpPr txBox="1"/>
          <p:nvPr/>
        </p:nvSpPr>
        <p:spPr>
          <a:xfrm>
            <a:off x="2931835" y="2314098"/>
            <a:ext cx="6100762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ác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thành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"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chết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ngay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đuôi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vái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sáu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tay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mà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nhà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Tô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Hoài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sáng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tạo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ra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đường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đời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đầu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tiên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điểm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khác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thành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sẵn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chết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thẳng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cẳng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vái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hai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tay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 Theo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thành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phù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hơn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đề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nói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loài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dế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096485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图片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01425" y="6194461"/>
            <a:ext cx="555265" cy="298998"/>
          </a:xfrm>
          <a:prstGeom prst="rect">
            <a:avLst/>
          </a:prstGeom>
        </p:spPr>
      </p:pic>
      <p:pic>
        <p:nvPicPr>
          <p:cNvPr id="25" name="图片 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10718" y="5884851"/>
            <a:ext cx="518061" cy="690767"/>
          </a:xfrm>
          <a:prstGeom prst="rect">
            <a:avLst/>
          </a:prstGeom>
        </p:spPr>
      </p:pic>
      <p:pic>
        <p:nvPicPr>
          <p:cNvPr id="26" name="图片 2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11125" y="5711805"/>
            <a:ext cx="647842" cy="863813"/>
          </a:xfrm>
          <a:prstGeom prst="rect">
            <a:avLst/>
          </a:prstGeom>
        </p:spPr>
      </p:pic>
      <p:pic>
        <p:nvPicPr>
          <p:cNvPr id="27" name="图片 2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214759" y="5770388"/>
            <a:ext cx="570823" cy="746481"/>
          </a:xfrm>
          <a:prstGeom prst="rect">
            <a:avLst/>
          </a:prstGeom>
        </p:spPr>
      </p:pic>
      <p:pic>
        <p:nvPicPr>
          <p:cNvPr id="30" name="图片 2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94507" y="6195533"/>
            <a:ext cx="555265" cy="298998"/>
          </a:xfrm>
          <a:prstGeom prst="rect">
            <a:avLst/>
          </a:prstGeom>
        </p:spPr>
      </p:pic>
      <p:pic>
        <p:nvPicPr>
          <p:cNvPr id="31" name="图片 3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21744" y="6197872"/>
            <a:ext cx="404831" cy="217994"/>
          </a:xfrm>
          <a:prstGeom prst="rect">
            <a:avLst/>
          </a:prstGeom>
        </p:spPr>
      </p:pic>
      <p:pic>
        <p:nvPicPr>
          <p:cNvPr id="49" name="图片 4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87938" y="1332680"/>
            <a:ext cx="701136" cy="193815"/>
          </a:xfrm>
          <a:prstGeom prst="rect">
            <a:avLst/>
          </a:prstGeom>
        </p:spPr>
      </p:pic>
      <p:pic>
        <p:nvPicPr>
          <p:cNvPr id="34" name="图片 3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0767" y="470622"/>
            <a:ext cx="1104511" cy="971025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597715" y="369711"/>
            <a:ext cx="647842" cy="508125"/>
          </a:xfrm>
          <a:prstGeom prst="rect">
            <a:avLst/>
          </a:prstGeom>
        </p:spPr>
      </p:pic>
      <p:pic>
        <p:nvPicPr>
          <p:cNvPr id="50" name="图片 4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704144" y="652931"/>
            <a:ext cx="647842" cy="508125"/>
          </a:xfrm>
          <a:prstGeom prst="rect">
            <a:avLst/>
          </a:prstGeom>
        </p:spPr>
      </p:pic>
      <p:grpSp>
        <p:nvGrpSpPr>
          <p:cNvPr id="3" name="Group 4"/>
          <p:cNvGrpSpPr>
            <a:grpSpLocks noChangeAspect="1"/>
          </p:cNvGrpSpPr>
          <p:nvPr/>
        </p:nvGrpSpPr>
        <p:grpSpPr bwMode="auto">
          <a:xfrm>
            <a:off x="-58057" y="-38100"/>
            <a:ext cx="12308114" cy="6934200"/>
            <a:chOff x="1650" y="-11"/>
            <a:chExt cx="4420" cy="4368"/>
          </a:xfrm>
        </p:grpSpPr>
        <p:sp>
          <p:nvSpPr>
            <p:cNvPr id="5" name="Freeform 5"/>
            <p:cNvSpPr>
              <a:spLocks noEditPoints="1"/>
            </p:cNvSpPr>
            <p:nvPr/>
          </p:nvSpPr>
          <p:spPr bwMode="auto">
            <a:xfrm>
              <a:off x="1650" y="-11"/>
              <a:ext cx="4420" cy="4368"/>
            </a:xfrm>
            <a:custGeom>
              <a:avLst/>
              <a:gdLst>
                <a:gd name="T0" fmla="*/ 1991 w 2032"/>
                <a:gd name="T1" fmla="*/ 1430 h 2008"/>
                <a:gd name="T2" fmla="*/ 1996 w 2032"/>
                <a:gd name="T3" fmla="*/ 1102 h 2008"/>
                <a:gd name="T4" fmla="*/ 1984 w 2032"/>
                <a:gd name="T5" fmla="*/ 776 h 2008"/>
                <a:gd name="T6" fmla="*/ 1987 w 2032"/>
                <a:gd name="T7" fmla="*/ 491 h 2008"/>
                <a:gd name="T8" fmla="*/ 2004 w 2032"/>
                <a:gd name="T9" fmla="*/ 256 h 2008"/>
                <a:gd name="T10" fmla="*/ 1961 w 2032"/>
                <a:gd name="T11" fmla="*/ 63 h 2008"/>
                <a:gd name="T12" fmla="*/ 1696 w 2032"/>
                <a:gd name="T13" fmla="*/ 24 h 2008"/>
                <a:gd name="T14" fmla="*/ 757 w 2032"/>
                <a:gd name="T15" fmla="*/ 6 h 2008"/>
                <a:gd name="T16" fmla="*/ 375 w 2032"/>
                <a:gd name="T17" fmla="*/ 19 h 2008"/>
                <a:gd name="T18" fmla="*/ 120 w 2032"/>
                <a:gd name="T19" fmla="*/ 19 h 2008"/>
                <a:gd name="T20" fmla="*/ 25 w 2032"/>
                <a:gd name="T21" fmla="*/ 198 h 2008"/>
                <a:gd name="T22" fmla="*/ 12 w 2032"/>
                <a:gd name="T23" fmla="*/ 431 h 2008"/>
                <a:gd name="T24" fmla="*/ 21 w 2032"/>
                <a:gd name="T25" fmla="*/ 788 h 2008"/>
                <a:gd name="T26" fmla="*/ 22 w 2032"/>
                <a:gd name="T27" fmla="*/ 1449 h 2008"/>
                <a:gd name="T28" fmla="*/ 34 w 2032"/>
                <a:gd name="T29" fmla="*/ 1720 h 2008"/>
                <a:gd name="T30" fmla="*/ 39 w 2032"/>
                <a:gd name="T31" fmla="*/ 1901 h 2008"/>
                <a:gd name="T32" fmla="*/ 292 w 2032"/>
                <a:gd name="T33" fmla="*/ 1976 h 2008"/>
                <a:gd name="T34" fmla="*/ 646 w 2032"/>
                <a:gd name="T35" fmla="*/ 1976 h 2008"/>
                <a:gd name="T36" fmla="*/ 1423 w 2032"/>
                <a:gd name="T37" fmla="*/ 1963 h 2008"/>
                <a:gd name="T38" fmla="*/ 1819 w 2032"/>
                <a:gd name="T39" fmla="*/ 1976 h 2008"/>
                <a:gd name="T40" fmla="*/ 1977 w 2032"/>
                <a:gd name="T41" fmla="*/ 1896 h 2008"/>
                <a:gd name="T42" fmla="*/ 1991 w 2032"/>
                <a:gd name="T43" fmla="*/ 1430 h 2008"/>
                <a:gd name="T44" fmla="*/ 1956 w 2032"/>
                <a:gd name="T45" fmla="*/ 1535 h 2008"/>
                <a:gd name="T46" fmla="*/ 1943 w 2032"/>
                <a:gd name="T47" fmla="*/ 1756 h 2008"/>
                <a:gd name="T48" fmla="*/ 1854 w 2032"/>
                <a:gd name="T49" fmla="*/ 1925 h 2008"/>
                <a:gd name="T50" fmla="*/ 1612 w 2032"/>
                <a:gd name="T51" fmla="*/ 1925 h 2008"/>
                <a:gd name="T52" fmla="*/ 1249 w 2032"/>
                <a:gd name="T53" fmla="*/ 1938 h 2008"/>
                <a:gd name="T54" fmla="*/ 363 w 2032"/>
                <a:gd name="T55" fmla="*/ 1926 h 2008"/>
                <a:gd name="T56" fmla="*/ 108 w 2032"/>
                <a:gd name="T57" fmla="*/ 1884 h 2008"/>
                <a:gd name="T58" fmla="*/ 67 w 2032"/>
                <a:gd name="T59" fmla="*/ 1701 h 2008"/>
                <a:gd name="T60" fmla="*/ 83 w 2032"/>
                <a:gd name="T61" fmla="*/ 1478 h 2008"/>
                <a:gd name="T62" fmla="*/ 86 w 2032"/>
                <a:gd name="T63" fmla="*/ 1208 h 2008"/>
                <a:gd name="T64" fmla="*/ 74 w 2032"/>
                <a:gd name="T65" fmla="*/ 899 h 2008"/>
                <a:gd name="T66" fmla="*/ 75 w 2032"/>
                <a:gd name="T67" fmla="*/ 588 h 2008"/>
                <a:gd name="T68" fmla="*/ 88 w 2032"/>
                <a:gd name="T69" fmla="*/ 146 h 2008"/>
                <a:gd name="T70" fmla="*/ 243 w 2032"/>
                <a:gd name="T71" fmla="*/ 66 h 2008"/>
                <a:gd name="T72" fmla="*/ 618 w 2032"/>
                <a:gd name="T73" fmla="*/ 82 h 2008"/>
                <a:gd name="T74" fmla="*/ 1355 w 2032"/>
                <a:gd name="T75" fmla="*/ 70 h 2008"/>
                <a:gd name="T76" fmla="*/ 1691 w 2032"/>
                <a:gd name="T77" fmla="*/ 70 h 2008"/>
                <a:gd name="T78" fmla="*/ 1934 w 2032"/>
                <a:gd name="T79" fmla="*/ 141 h 2008"/>
                <a:gd name="T80" fmla="*/ 1935 w 2032"/>
                <a:gd name="T81" fmla="*/ 313 h 2008"/>
                <a:gd name="T82" fmla="*/ 1946 w 2032"/>
                <a:gd name="T83" fmla="*/ 570 h 2008"/>
                <a:gd name="T84" fmla="*/ 1948 w 2032"/>
                <a:gd name="T85" fmla="*/ 1196 h 2008"/>
                <a:gd name="T86" fmla="*/ 1956 w 2032"/>
                <a:gd name="T87" fmla="*/ 1535 h 20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032" h="2008">
                  <a:moveTo>
                    <a:pt x="1991" y="1430"/>
                  </a:moveTo>
                  <a:cubicBezTo>
                    <a:pt x="1991" y="1319"/>
                    <a:pt x="2007" y="1212"/>
                    <a:pt x="1996" y="1102"/>
                  </a:cubicBezTo>
                  <a:cubicBezTo>
                    <a:pt x="1985" y="990"/>
                    <a:pt x="1970" y="888"/>
                    <a:pt x="1984" y="776"/>
                  </a:cubicBezTo>
                  <a:cubicBezTo>
                    <a:pt x="1996" y="683"/>
                    <a:pt x="1987" y="585"/>
                    <a:pt x="1987" y="491"/>
                  </a:cubicBezTo>
                  <a:cubicBezTo>
                    <a:pt x="1987" y="411"/>
                    <a:pt x="2004" y="335"/>
                    <a:pt x="2004" y="256"/>
                  </a:cubicBezTo>
                  <a:cubicBezTo>
                    <a:pt x="2004" y="194"/>
                    <a:pt x="2000" y="105"/>
                    <a:pt x="1961" y="63"/>
                  </a:cubicBezTo>
                  <a:cubicBezTo>
                    <a:pt x="1902" y="0"/>
                    <a:pt x="1771" y="20"/>
                    <a:pt x="1696" y="24"/>
                  </a:cubicBezTo>
                  <a:cubicBezTo>
                    <a:pt x="1387" y="41"/>
                    <a:pt x="1085" y="8"/>
                    <a:pt x="757" y="6"/>
                  </a:cubicBezTo>
                  <a:cubicBezTo>
                    <a:pt x="616" y="5"/>
                    <a:pt x="516" y="6"/>
                    <a:pt x="375" y="19"/>
                  </a:cubicBezTo>
                  <a:cubicBezTo>
                    <a:pt x="336" y="23"/>
                    <a:pt x="157" y="12"/>
                    <a:pt x="120" y="19"/>
                  </a:cubicBezTo>
                  <a:cubicBezTo>
                    <a:pt x="120" y="19"/>
                    <a:pt x="0" y="33"/>
                    <a:pt x="25" y="198"/>
                  </a:cubicBezTo>
                  <a:cubicBezTo>
                    <a:pt x="37" y="279"/>
                    <a:pt x="15" y="349"/>
                    <a:pt x="12" y="431"/>
                  </a:cubicBezTo>
                  <a:cubicBezTo>
                    <a:pt x="8" y="551"/>
                    <a:pt x="8" y="669"/>
                    <a:pt x="21" y="788"/>
                  </a:cubicBezTo>
                  <a:cubicBezTo>
                    <a:pt x="44" y="1006"/>
                    <a:pt x="50" y="1197"/>
                    <a:pt x="22" y="1449"/>
                  </a:cubicBezTo>
                  <a:cubicBezTo>
                    <a:pt x="12" y="1544"/>
                    <a:pt x="38" y="1624"/>
                    <a:pt x="34" y="1720"/>
                  </a:cubicBezTo>
                  <a:cubicBezTo>
                    <a:pt x="32" y="1760"/>
                    <a:pt x="18" y="1864"/>
                    <a:pt x="39" y="1901"/>
                  </a:cubicBezTo>
                  <a:cubicBezTo>
                    <a:pt x="85" y="1980"/>
                    <a:pt x="216" y="1973"/>
                    <a:pt x="292" y="1976"/>
                  </a:cubicBezTo>
                  <a:cubicBezTo>
                    <a:pt x="410" y="1981"/>
                    <a:pt x="488" y="1958"/>
                    <a:pt x="646" y="1976"/>
                  </a:cubicBezTo>
                  <a:cubicBezTo>
                    <a:pt x="911" y="2008"/>
                    <a:pt x="1156" y="1976"/>
                    <a:pt x="1423" y="1963"/>
                  </a:cubicBezTo>
                  <a:cubicBezTo>
                    <a:pt x="1540" y="1958"/>
                    <a:pt x="1701" y="1984"/>
                    <a:pt x="1819" y="1976"/>
                  </a:cubicBezTo>
                  <a:cubicBezTo>
                    <a:pt x="1888" y="1971"/>
                    <a:pt x="1949" y="1958"/>
                    <a:pt x="1977" y="1896"/>
                  </a:cubicBezTo>
                  <a:cubicBezTo>
                    <a:pt x="2032" y="1776"/>
                    <a:pt x="1991" y="1561"/>
                    <a:pt x="1991" y="1430"/>
                  </a:cubicBezTo>
                  <a:close/>
                  <a:moveTo>
                    <a:pt x="1956" y="1535"/>
                  </a:moveTo>
                  <a:cubicBezTo>
                    <a:pt x="1953" y="1613"/>
                    <a:pt x="1932" y="1679"/>
                    <a:pt x="1943" y="1756"/>
                  </a:cubicBezTo>
                  <a:cubicBezTo>
                    <a:pt x="1967" y="1912"/>
                    <a:pt x="1854" y="1925"/>
                    <a:pt x="1854" y="1925"/>
                  </a:cubicBezTo>
                  <a:cubicBezTo>
                    <a:pt x="1818" y="1932"/>
                    <a:pt x="1648" y="1922"/>
                    <a:pt x="1612" y="1925"/>
                  </a:cubicBezTo>
                  <a:cubicBezTo>
                    <a:pt x="1478" y="1938"/>
                    <a:pt x="1383" y="1939"/>
                    <a:pt x="1249" y="1938"/>
                  </a:cubicBezTo>
                  <a:cubicBezTo>
                    <a:pt x="939" y="1936"/>
                    <a:pt x="684" y="1907"/>
                    <a:pt x="363" y="1926"/>
                  </a:cubicBezTo>
                  <a:cubicBezTo>
                    <a:pt x="291" y="1930"/>
                    <a:pt x="163" y="1943"/>
                    <a:pt x="108" y="1884"/>
                  </a:cubicBezTo>
                  <a:cubicBezTo>
                    <a:pt x="71" y="1844"/>
                    <a:pt x="67" y="1760"/>
                    <a:pt x="67" y="1701"/>
                  </a:cubicBezTo>
                  <a:cubicBezTo>
                    <a:pt x="67" y="1626"/>
                    <a:pt x="83" y="1554"/>
                    <a:pt x="83" y="1478"/>
                  </a:cubicBezTo>
                  <a:cubicBezTo>
                    <a:pt x="83" y="1389"/>
                    <a:pt x="75" y="1296"/>
                    <a:pt x="86" y="1208"/>
                  </a:cubicBezTo>
                  <a:cubicBezTo>
                    <a:pt x="100" y="1102"/>
                    <a:pt x="85" y="1004"/>
                    <a:pt x="74" y="899"/>
                  </a:cubicBezTo>
                  <a:cubicBezTo>
                    <a:pt x="64" y="794"/>
                    <a:pt x="75" y="692"/>
                    <a:pt x="75" y="588"/>
                  </a:cubicBezTo>
                  <a:cubicBezTo>
                    <a:pt x="75" y="464"/>
                    <a:pt x="37" y="260"/>
                    <a:pt x="88" y="146"/>
                  </a:cubicBezTo>
                  <a:cubicBezTo>
                    <a:pt x="115" y="87"/>
                    <a:pt x="177" y="71"/>
                    <a:pt x="243" y="66"/>
                  </a:cubicBezTo>
                  <a:cubicBezTo>
                    <a:pt x="354" y="58"/>
                    <a:pt x="507" y="87"/>
                    <a:pt x="618" y="82"/>
                  </a:cubicBezTo>
                  <a:cubicBezTo>
                    <a:pt x="871" y="70"/>
                    <a:pt x="1104" y="40"/>
                    <a:pt x="1355" y="70"/>
                  </a:cubicBezTo>
                  <a:cubicBezTo>
                    <a:pt x="1504" y="87"/>
                    <a:pt x="1579" y="65"/>
                    <a:pt x="1691" y="70"/>
                  </a:cubicBezTo>
                  <a:cubicBezTo>
                    <a:pt x="1762" y="73"/>
                    <a:pt x="1901" y="53"/>
                    <a:pt x="1934" y="141"/>
                  </a:cubicBezTo>
                  <a:cubicBezTo>
                    <a:pt x="1948" y="179"/>
                    <a:pt x="1937" y="275"/>
                    <a:pt x="1935" y="313"/>
                  </a:cubicBezTo>
                  <a:cubicBezTo>
                    <a:pt x="1931" y="403"/>
                    <a:pt x="1956" y="480"/>
                    <a:pt x="1946" y="570"/>
                  </a:cubicBezTo>
                  <a:cubicBezTo>
                    <a:pt x="1920" y="808"/>
                    <a:pt x="1925" y="990"/>
                    <a:pt x="1948" y="1196"/>
                  </a:cubicBezTo>
                  <a:cubicBezTo>
                    <a:pt x="1960" y="1309"/>
                    <a:pt x="1960" y="1421"/>
                    <a:pt x="1956" y="1535"/>
                  </a:cubicBezTo>
                  <a:close/>
                </a:path>
              </a:pathLst>
            </a:custGeom>
            <a:solidFill>
              <a:srgbClr val="BFE3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6" name="Freeform 6"/>
            <p:cNvSpPr>
              <a:spLocks noEditPoints="1"/>
            </p:cNvSpPr>
            <p:nvPr/>
          </p:nvSpPr>
          <p:spPr bwMode="auto">
            <a:xfrm>
              <a:off x="1667" y="-2"/>
              <a:ext cx="4348" cy="4322"/>
            </a:xfrm>
            <a:custGeom>
              <a:avLst/>
              <a:gdLst>
                <a:gd name="T0" fmla="*/ 283 w 1999"/>
                <a:gd name="T1" fmla="*/ 1974 h 1987"/>
                <a:gd name="T2" fmla="*/ 24 w 1999"/>
                <a:gd name="T3" fmla="*/ 1716 h 1987"/>
                <a:gd name="T4" fmla="*/ 13 w 1999"/>
                <a:gd name="T5" fmla="*/ 1445 h 1987"/>
                <a:gd name="T6" fmla="*/ 0 w 1999"/>
                <a:gd name="T7" fmla="*/ 560 h 1987"/>
                <a:gd name="T8" fmla="*/ 16 w 1999"/>
                <a:gd name="T9" fmla="*/ 194 h 1987"/>
                <a:gd name="T10" fmla="*/ 111 w 1999"/>
                <a:gd name="T11" fmla="*/ 14 h 1987"/>
                <a:gd name="T12" fmla="*/ 366 w 1999"/>
                <a:gd name="T13" fmla="*/ 14 h 1987"/>
                <a:gd name="T14" fmla="*/ 1498 w 1999"/>
                <a:gd name="T15" fmla="*/ 23 h 1987"/>
                <a:gd name="T16" fmla="*/ 1954 w 1999"/>
                <a:gd name="T17" fmla="*/ 58 h 1987"/>
                <a:gd name="T18" fmla="*/ 1981 w 1999"/>
                <a:gd name="T19" fmla="*/ 487 h 1987"/>
                <a:gd name="T20" fmla="*/ 1972 w 1999"/>
                <a:gd name="T21" fmla="*/ 867 h 1987"/>
                <a:gd name="T22" fmla="*/ 1985 w 1999"/>
                <a:gd name="T23" fmla="*/ 1425 h 1987"/>
                <a:gd name="T24" fmla="*/ 1999 w 1999"/>
                <a:gd name="T25" fmla="*/ 1713 h 1987"/>
                <a:gd name="T26" fmla="*/ 1759 w 1999"/>
                <a:gd name="T27" fmla="*/ 1975 h 1987"/>
                <a:gd name="T28" fmla="*/ 881 w 1999"/>
                <a:gd name="T29" fmla="*/ 1987 h 1987"/>
                <a:gd name="T30" fmla="*/ 1415 w 1999"/>
                <a:gd name="T31" fmla="*/ 1958 h 1987"/>
                <a:gd name="T32" fmla="*/ 1811 w 1999"/>
                <a:gd name="T33" fmla="*/ 1971 h 1987"/>
                <a:gd name="T34" fmla="*/ 1982 w 1999"/>
                <a:gd name="T35" fmla="*/ 1426 h 1987"/>
                <a:gd name="T36" fmla="*/ 1987 w 1999"/>
                <a:gd name="T37" fmla="*/ 1098 h 1987"/>
                <a:gd name="T38" fmla="*/ 1981 w 1999"/>
                <a:gd name="T39" fmla="*/ 659 h 1987"/>
                <a:gd name="T40" fmla="*/ 1994 w 1999"/>
                <a:gd name="T41" fmla="*/ 252 h 1987"/>
                <a:gd name="T42" fmla="*/ 1688 w 1999"/>
                <a:gd name="T43" fmla="*/ 21 h 1987"/>
                <a:gd name="T44" fmla="*/ 684 w 1999"/>
                <a:gd name="T45" fmla="*/ 3 h 1987"/>
                <a:gd name="T46" fmla="*/ 166 w 1999"/>
                <a:gd name="T47" fmla="*/ 14 h 1987"/>
                <a:gd name="T48" fmla="*/ 64 w 1999"/>
                <a:gd name="T49" fmla="*/ 38 h 1987"/>
                <a:gd name="T50" fmla="*/ 22 w 1999"/>
                <a:gd name="T51" fmla="*/ 244 h 1987"/>
                <a:gd name="T52" fmla="*/ 14 w 1999"/>
                <a:gd name="T53" fmla="*/ 784 h 1987"/>
                <a:gd name="T54" fmla="*/ 13 w 1999"/>
                <a:gd name="T55" fmla="*/ 1492 h 1987"/>
                <a:gd name="T56" fmla="*/ 21 w 1999"/>
                <a:gd name="T57" fmla="*/ 1824 h 1987"/>
                <a:gd name="T58" fmla="*/ 318 w 1999"/>
                <a:gd name="T59" fmla="*/ 1972 h 1987"/>
                <a:gd name="T60" fmla="*/ 583 w 1999"/>
                <a:gd name="T61" fmla="*/ 1917 h 1987"/>
                <a:gd name="T62" fmla="*/ 99 w 1999"/>
                <a:gd name="T63" fmla="*/ 1881 h 1987"/>
                <a:gd name="T64" fmla="*/ 74 w 1999"/>
                <a:gd name="T65" fmla="*/ 1474 h 1987"/>
                <a:gd name="T66" fmla="*/ 82 w 1999"/>
                <a:gd name="T67" fmla="*/ 1114 h 1987"/>
                <a:gd name="T68" fmla="*/ 66 w 1999"/>
                <a:gd name="T69" fmla="*/ 585 h 1987"/>
                <a:gd name="T70" fmla="*/ 79 w 1999"/>
                <a:gd name="T71" fmla="*/ 141 h 1987"/>
                <a:gd name="T72" fmla="*/ 582 w 1999"/>
                <a:gd name="T73" fmla="*/ 77 h 1987"/>
                <a:gd name="T74" fmla="*/ 1347 w 1999"/>
                <a:gd name="T75" fmla="*/ 64 h 1987"/>
                <a:gd name="T76" fmla="*/ 1683 w 1999"/>
                <a:gd name="T77" fmla="*/ 64 h 1987"/>
                <a:gd name="T78" fmla="*/ 1928 w 1999"/>
                <a:gd name="T79" fmla="*/ 136 h 1987"/>
                <a:gd name="T80" fmla="*/ 1928 w 1999"/>
                <a:gd name="T81" fmla="*/ 332 h 1987"/>
                <a:gd name="T82" fmla="*/ 1922 w 1999"/>
                <a:gd name="T83" fmla="*/ 868 h 1987"/>
                <a:gd name="T84" fmla="*/ 1949 w 1999"/>
                <a:gd name="T85" fmla="*/ 1531 h 1987"/>
                <a:gd name="T86" fmla="*/ 1940 w 1999"/>
                <a:gd name="T87" fmla="*/ 1793 h 1987"/>
                <a:gd name="T88" fmla="*/ 1795 w 1999"/>
                <a:gd name="T89" fmla="*/ 1925 h 1987"/>
                <a:gd name="T90" fmla="*/ 1303 w 1999"/>
                <a:gd name="T91" fmla="*/ 1936 h 1987"/>
                <a:gd name="T92" fmla="*/ 1604 w 1999"/>
                <a:gd name="T93" fmla="*/ 1920 h 1987"/>
                <a:gd name="T94" fmla="*/ 1846 w 1999"/>
                <a:gd name="T95" fmla="*/ 1920 h 1987"/>
                <a:gd name="T96" fmla="*/ 1937 w 1999"/>
                <a:gd name="T97" fmla="*/ 1793 h 1987"/>
                <a:gd name="T98" fmla="*/ 1946 w 1999"/>
                <a:gd name="T99" fmla="*/ 1531 h 1987"/>
                <a:gd name="T100" fmla="*/ 1919 w 1999"/>
                <a:gd name="T101" fmla="*/ 868 h 1987"/>
                <a:gd name="T102" fmla="*/ 1925 w 1999"/>
                <a:gd name="T103" fmla="*/ 332 h 1987"/>
                <a:gd name="T104" fmla="*/ 1925 w 1999"/>
                <a:gd name="T105" fmla="*/ 137 h 1987"/>
                <a:gd name="T106" fmla="*/ 1683 w 1999"/>
                <a:gd name="T107" fmla="*/ 67 h 1987"/>
                <a:gd name="T108" fmla="*/ 1347 w 1999"/>
                <a:gd name="T109" fmla="*/ 67 h 1987"/>
                <a:gd name="T110" fmla="*/ 582 w 1999"/>
                <a:gd name="T111" fmla="*/ 80 h 1987"/>
                <a:gd name="T112" fmla="*/ 82 w 1999"/>
                <a:gd name="T113" fmla="*/ 143 h 1987"/>
                <a:gd name="T114" fmla="*/ 69 w 1999"/>
                <a:gd name="T115" fmla="*/ 585 h 1987"/>
                <a:gd name="T116" fmla="*/ 85 w 1999"/>
                <a:gd name="T117" fmla="*/ 1114 h 1987"/>
                <a:gd name="T118" fmla="*/ 77 w 1999"/>
                <a:gd name="T119" fmla="*/ 1474 h 1987"/>
                <a:gd name="T120" fmla="*/ 101 w 1999"/>
                <a:gd name="T121" fmla="*/ 1879 h 1987"/>
                <a:gd name="T122" fmla="*/ 583 w 1999"/>
                <a:gd name="T123" fmla="*/ 1914 h 19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999" h="1987">
                  <a:moveTo>
                    <a:pt x="638" y="1974"/>
                  </a:moveTo>
                  <a:cubicBezTo>
                    <a:pt x="592" y="1969"/>
                    <a:pt x="553" y="1967"/>
                    <a:pt x="517" y="1967"/>
                  </a:cubicBezTo>
                  <a:cubicBezTo>
                    <a:pt x="517" y="1967"/>
                    <a:pt x="517" y="1967"/>
                    <a:pt x="517" y="1967"/>
                  </a:cubicBezTo>
                  <a:cubicBezTo>
                    <a:pt x="443" y="1967"/>
                    <a:pt x="386" y="1975"/>
                    <a:pt x="318" y="1975"/>
                  </a:cubicBezTo>
                  <a:cubicBezTo>
                    <a:pt x="318" y="1975"/>
                    <a:pt x="318" y="1975"/>
                    <a:pt x="318" y="1975"/>
                  </a:cubicBezTo>
                  <a:cubicBezTo>
                    <a:pt x="307" y="1975"/>
                    <a:pt x="295" y="1974"/>
                    <a:pt x="283" y="1974"/>
                  </a:cubicBezTo>
                  <a:cubicBezTo>
                    <a:pt x="283" y="1974"/>
                    <a:pt x="283" y="1974"/>
                    <a:pt x="283" y="1974"/>
                  </a:cubicBezTo>
                  <a:cubicBezTo>
                    <a:pt x="208" y="1971"/>
                    <a:pt x="77" y="1978"/>
                    <a:pt x="30" y="1898"/>
                  </a:cubicBezTo>
                  <a:cubicBezTo>
                    <a:pt x="30" y="1898"/>
                    <a:pt x="30" y="1898"/>
                    <a:pt x="30" y="1898"/>
                  </a:cubicBezTo>
                  <a:cubicBezTo>
                    <a:pt x="20" y="1882"/>
                    <a:pt x="18" y="1854"/>
                    <a:pt x="18" y="1824"/>
                  </a:cubicBezTo>
                  <a:cubicBezTo>
                    <a:pt x="18" y="1824"/>
                    <a:pt x="18" y="1824"/>
                    <a:pt x="18" y="1824"/>
                  </a:cubicBezTo>
                  <a:cubicBezTo>
                    <a:pt x="18" y="1783"/>
                    <a:pt x="23" y="1739"/>
                    <a:pt x="24" y="1716"/>
                  </a:cubicBezTo>
                  <a:cubicBezTo>
                    <a:pt x="24" y="1716"/>
                    <a:pt x="24" y="1716"/>
                    <a:pt x="24" y="1716"/>
                  </a:cubicBezTo>
                  <a:cubicBezTo>
                    <a:pt x="24" y="1708"/>
                    <a:pt x="25" y="1700"/>
                    <a:pt x="25" y="1692"/>
                  </a:cubicBezTo>
                  <a:cubicBezTo>
                    <a:pt x="25" y="1692"/>
                    <a:pt x="25" y="1692"/>
                    <a:pt x="25" y="1692"/>
                  </a:cubicBezTo>
                  <a:cubicBezTo>
                    <a:pt x="25" y="1623"/>
                    <a:pt x="10" y="1560"/>
                    <a:pt x="10" y="1492"/>
                  </a:cubicBezTo>
                  <a:cubicBezTo>
                    <a:pt x="10" y="1492"/>
                    <a:pt x="10" y="1492"/>
                    <a:pt x="10" y="1492"/>
                  </a:cubicBezTo>
                  <a:cubicBezTo>
                    <a:pt x="10" y="1476"/>
                    <a:pt x="11" y="1461"/>
                    <a:pt x="13" y="1445"/>
                  </a:cubicBezTo>
                  <a:cubicBezTo>
                    <a:pt x="13" y="1445"/>
                    <a:pt x="13" y="1445"/>
                    <a:pt x="13" y="1445"/>
                  </a:cubicBezTo>
                  <a:cubicBezTo>
                    <a:pt x="26" y="1328"/>
                    <a:pt x="31" y="1225"/>
                    <a:pt x="31" y="1126"/>
                  </a:cubicBezTo>
                  <a:cubicBezTo>
                    <a:pt x="31" y="1126"/>
                    <a:pt x="31" y="1126"/>
                    <a:pt x="31" y="1126"/>
                  </a:cubicBezTo>
                  <a:cubicBezTo>
                    <a:pt x="31" y="1011"/>
                    <a:pt x="24" y="901"/>
                    <a:pt x="11" y="784"/>
                  </a:cubicBezTo>
                  <a:cubicBezTo>
                    <a:pt x="11" y="784"/>
                    <a:pt x="11" y="784"/>
                    <a:pt x="11" y="784"/>
                  </a:cubicBezTo>
                  <a:cubicBezTo>
                    <a:pt x="3" y="709"/>
                    <a:pt x="0" y="635"/>
                    <a:pt x="0" y="560"/>
                  </a:cubicBezTo>
                  <a:cubicBezTo>
                    <a:pt x="0" y="560"/>
                    <a:pt x="0" y="560"/>
                    <a:pt x="0" y="560"/>
                  </a:cubicBezTo>
                  <a:cubicBezTo>
                    <a:pt x="0" y="516"/>
                    <a:pt x="1" y="472"/>
                    <a:pt x="3" y="427"/>
                  </a:cubicBezTo>
                  <a:cubicBezTo>
                    <a:pt x="3" y="427"/>
                    <a:pt x="3" y="427"/>
                    <a:pt x="3" y="427"/>
                  </a:cubicBezTo>
                  <a:cubicBezTo>
                    <a:pt x="5" y="362"/>
                    <a:pt x="19" y="305"/>
                    <a:pt x="19" y="244"/>
                  </a:cubicBezTo>
                  <a:cubicBezTo>
                    <a:pt x="19" y="244"/>
                    <a:pt x="19" y="244"/>
                    <a:pt x="19" y="244"/>
                  </a:cubicBezTo>
                  <a:cubicBezTo>
                    <a:pt x="19" y="228"/>
                    <a:pt x="18" y="211"/>
                    <a:pt x="16" y="194"/>
                  </a:cubicBezTo>
                  <a:cubicBezTo>
                    <a:pt x="16" y="194"/>
                    <a:pt x="16" y="194"/>
                    <a:pt x="16" y="194"/>
                  </a:cubicBezTo>
                  <a:cubicBezTo>
                    <a:pt x="13" y="179"/>
                    <a:pt x="12" y="164"/>
                    <a:pt x="12" y="151"/>
                  </a:cubicBezTo>
                  <a:cubicBezTo>
                    <a:pt x="12" y="151"/>
                    <a:pt x="12" y="151"/>
                    <a:pt x="12" y="151"/>
                  </a:cubicBezTo>
                  <a:cubicBezTo>
                    <a:pt x="12" y="88"/>
                    <a:pt x="37" y="54"/>
                    <a:pt x="62" y="35"/>
                  </a:cubicBezTo>
                  <a:cubicBezTo>
                    <a:pt x="62" y="35"/>
                    <a:pt x="62" y="35"/>
                    <a:pt x="62" y="35"/>
                  </a:cubicBezTo>
                  <a:cubicBezTo>
                    <a:pt x="87" y="17"/>
                    <a:pt x="111" y="14"/>
                    <a:pt x="111" y="14"/>
                  </a:cubicBezTo>
                  <a:cubicBezTo>
                    <a:pt x="111" y="14"/>
                    <a:pt x="111" y="14"/>
                    <a:pt x="111" y="14"/>
                  </a:cubicBezTo>
                  <a:cubicBezTo>
                    <a:pt x="121" y="12"/>
                    <a:pt x="141" y="11"/>
                    <a:pt x="166" y="11"/>
                  </a:cubicBezTo>
                  <a:cubicBezTo>
                    <a:pt x="166" y="11"/>
                    <a:pt x="166" y="11"/>
                    <a:pt x="166" y="11"/>
                  </a:cubicBezTo>
                  <a:cubicBezTo>
                    <a:pt x="220" y="11"/>
                    <a:pt x="298" y="15"/>
                    <a:pt x="342" y="15"/>
                  </a:cubicBezTo>
                  <a:cubicBezTo>
                    <a:pt x="342" y="15"/>
                    <a:pt x="342" y="15"/>
                    <a:pt x="342" y="15"/>
                  </a:cubicBezTo>
                  <a:cubicBezTo>
                    <a:pt x="352" y="15"/>
                    <a:pt x="361" y="14"/>
                    <a:pt x="366" y="14"/>
                  </a:cubicBezTo>
                  <a:cubicBezTo>
                    <a:pt x="366" y="14"/>
                    <a:pt x="366" y="14"/>
                    <a:pt x="366" y="14"/>
                  </a:cubicBezTo>
                  <a:cubicBezTo>
                    <a:pt x="485" y="3"/>
                    <a:pt x="574" y="0"/>
                    <a:pt x="684" y="0"/>
                  </a:cubicBezTo>
                  <a:cubicBezTo>
                    <a:pt x="684" y="0"/>
                    <a:pt x="684" y="0"/>
                    <a:pt x="684" y="0"/>
                  </a:cubicBezTo>
                  <a:cubicBezTo>
                    <a:pt x="705" y="0"/>
                    <a:pt x="726" y="0"/>
                    <a:pt x="749" y="0"/>
                  </a:cubicBezTo>
                  <a:cubicBezTo>
                    <a:pt x="749" y="0"/>
                    <a:pt x="749" y="0"/>
                    <a:pt x="749" y="0"/>
                  </a:cubicBezTo>
                  <a:cubicBezTo>
                    <a:pt x="1010" y="2"/>
                    <a:pt x="1254" y="23"/>
                    <a:pt x="1498" y="23"/>
                  </a:cubicBezTo>
                  <a:cubicBezTo>
                    <a:pt x="1498" y="23"/>
                    <a:pt x="1498" y="23"/>
                    <a:pt x="1498" y="23"/>
                  </a:cubicBezTo>
                  <a:cubicBezTo>
                    <a:pt x="1561" y="23"/>
                    <a:pt x="1624" y="22"/>
                    <a:pt x="1687" y="18"/>
                  </a:cubicBezTo>
                  <a:cubicBezTo>
                    <a:pt x="1687" y="18"/>
                    <a:pt x="1687" y="18"/>
                    <a:pt x="1687" y="18"/>
                  </a:cubicBezTo>
                  <a:cubicBezTo>
                    <a:pt x="1719" y="17"/>
                    <a:pt x="1760" y="12"/>
                    <a:pt x="1802" y="12"/>
                  </a:cubicBezTo>
                  <a:cubicBezTo>
                    <a:pt x="1802" y="12"/>
                    <a:pt x="1802" y="12"/>
                    <a:pt x="1802" y="12"/>
                  </a:cubicBezTo>
                  <a:cubicBezTo>
                    <a:pt x="1860" y="12"/>
                    <a:pt x="1919" y="21"/>
                    <a:pt x="1954" y="58"/>
                  </a:cubicBezTo>
                  <a:cubicBezTo>
                    <a:pt x="1954" y="58"/>
                    <a:pt x="1954" y="58"/>
                    <a:pt x="1954" y="58"/>
                  </a:cubicBezTo>
                  <a:cubicBezTo>
                    <a:pt x="1994" y="101"/>
                    <a:pt x="1997" y="190"/>
                    <a:pt x="1997" y="252"/>
                  </a:cubicBezTo>
                  <a:cubicBezTo>
                    <a:pt x="1997" y="252"/>
                    <a:pt x="1997" y="252"/>
                    <a:pt x="1997" y="252"/>
                  </a:cubicBezTo>
                  <a:cubicBezTo>
                    <a:pt x="1997" y="252"/>
                    <a:pt x="1997" y="252"/>
                    <a:pt x="1997" y="253"/>
                  </a:cubicBezTo>
                  <a:cubicBezTo>
                    <a:pt x="1997" y="253"/>
                    <a:pt x="1997" y="253"/>
                    <a:pt x="1997" y="253"/>
                  </a:cubicBezTo>
                  <a:cubicBezTo>
                    <a:pt x="1997" y="332"/>
                    <a:pt x="1981" y="408"/>
                    <a:pt x="1981" y="487"/>
                  </a:cubicBezTo>
                  <a:cubicBezTo>
                    <a:pt x="1981" y="487"/>
                    <a:pt x="1981" y="487"/>
                    <a:pt x="1981" y="487"/>
                  </a:cubicBezTo>
                  <a:cubicBezTo>
                    <a:pt x="1981" y="543"/>
                    <a:pt x="1984" y="601"/>
                    <a:pt x="1984" y="659"/>
                  </a:cubicBezTo>
                  <a:cubicBezTo>
                    <a:pt x="1984" y="659"/>
                    <a:pt x="1984" y="659"/>
                    <a:pt x="1984" y="659"/>
                  </a:cubicBezTo>
                  <a:cubicBezTo>
                    <a:pt x="1984" y="697"/>
                    <a:pt x="1982" y="735"/>
                    <a:pt x="1978" y="772"/>
                  </a:cubicBezTo>
                  <a:cubicBezTo>
                    <a:pt x="1978" y="772"/>
                    <a:pt x="1978" y="772"/>
                    <a:pt x="1978" y="772"/>
                  </a:cubicBezTo>
                  <a:cubicBezTo>
                    <a:pt x="1974" y="804"/>
                    <a:pt x="1972" y="836"/>
                    <a:pt x="1972" y="867"/>
                  </a:cubicBezTo>
                  <a:cubicBezTo>
                    <a:pt x="1972" y="867"/>
                    <a:pt x="1972" y="867"/>
                    <a:pt x="1972" y="867"/>
                  </a:cubicBezTo>
                  <a:cubicBezTo>
                    <a:pt x="1972" y="944"/>
                    <a:pt x="1982" y="1018"/>
                    <a:pt x="1990" y="1098"/>
                  </a:cubicBezTo>
                  <a:cubicBezTo>
                    <a:pt x="1990" y="1098"/>
                    <a:pt x="1990" y="1098"/>
                    <a:pt x="1990" y="1098"/>
                  </a:cubicBezTo>
                  <a:cubicBezTo>
                    <a:pt x="1993" y="1126"/>
                    <a:pt x="1994" y="1153"/>
                    <a:pt x="1994" y="1181"/>
                  </a:cubicBezTo>
                  <a:cubicBezTo>
                    <a:pt x="1994" y="1181"/>
                    <a:pt x="1994" y="1181"/>
                    <a:pt x="1994" y="1181"/>
                  </a:cubicBezTo>
                  <a:cubicBezTo>
                    <a:pt x="1994" y="1262"/>
                    <a:pt x="1985" y="1343"/>
                    <a:pt x="1985" y="1425"/>
                  </a:cubicBezTo>
                  <a:cubicBezTo>
                    <a:pt x="1985" y="1425"/>
                    <a:pt x="1985" y="1425"/>
                    <a:pt x="1985" y="1425"/>
                  </a:cubicBezTo>
                  <a:cubicBezTo>
                    <a:pt x="1985" y="1425"/>
                    <a:pt x="1985" y="1426"/>
                    <a:pt x="1985" y="1426"/>
                  </a:cubicBezTo>
                  <a:cubicBezTo>
                    <a:pt x="1985" y="1426"/>
                    <a:pt x="1985" y="1426"/>
                    <a:pt x="1985" y="1426"/>
                  </a:cubicBezTo>
                  <a:cubicBezTo>
                    <a:pt x="1983" y="1426"/>
                    <a:pt x="1983" y="1426"/>
                    <a:pt x="1983" y="1426"/>
                  </a:cubicBezTo>
                  <a:cubicBezTo>
                    <a:pt x="1985" y="1426"/>
                    <a:pt x="1985" y="1426"/>
                    <a:pt x="1985" y="1426"/>
                  </a:cubicBezTo>
                  <a:cubicBezTo>
                    <a:pt x="1985" y="1504"/>
                    <a:pt x="1999" y="1612"/>
                    <a:pt x="1999" y="1713"/>
                  </a:cubicBezTo>
                  <a:cubicBezTo>
                    <a:pt x="1999" y="1713"/>
                    <a:pt x="1999" y="1713"/>
                    <a:pt x="1999" y="1713"/>
                  </a:cubicBezTo>
                  <a:cubicBezTo>
                    <a:pt x="1999" y="1780"/>
                    <a:pt x="1993" y="1844"/>
                    <a:pt x="1971" y="1892"/>
                  </a:cubicBezTo>
                  <a:cubicBezTo>
                    <a:pt x="1971" y="1892"/>
                    <a:pt x="1971" y="1892"/>
                    <a:pt x="1971" y="1892"/>
                  </a:cubicBezTo>
                  <a:cubicBezTo>
                    <a:pt x="1942" y="1956"/>
                    <a:pt x="1880" y="1969"/>
                    <a:pt x="1811" y="1974"/>
                  </a:cubicBezTo>
                  <a:cubicBezTo>
                    <a:pt x="1811" y="1974"/>
                    <a:pt x="1811" y="1974"/>
                    <a:pt x="1811" y="1974"/>
                  </a:cubicBezTo>
                  <a:cubicBezTo>
                    <a:pt x="1794" y="1975"/>
                    <a:pt x="1777" y="1975"/>
                    <a:pt x="1759" y="1975"/>
                  </a:cubicBezTo>
                  <a:cubicBezTo>
                    <a:pt x="1759" y="1975"/>
                    <a:pt x="1759" y="1975"/>
                    <a:pt x="1759" y="1975"/>
                  </a:cubicBezTo>
                  <a:cubicBezTo>
                    <a:pt x="1662" y="1975"/>
                    <a:pt x="1545" y="1960"/>
                    <a:pt x="1450" y="1960"/>
                  </a:cubicBezTo>
                  <a:cubicBezTo>
                    <a:pt x="1450" y="1960"/>
                    <a:pt x="1450" y="1960"/>
                    <a:pt x="1450" y="1960"/>
                  </a:cubicBezTo>
                  <a:cubicBezTo>
                    <a:pt x="1438" y="1960"/>
                    <a:pt x="1426" y="1960"/>
                    <a:pt x="1415" y="1961"/>
                  </a:cubicBezTo>
                  <a:cubicBezTo>
                    <a:pt x="1415" y="1961"/>
                    <a:pt x="1415" y="1961"/>
                    <a:pt x="1415" y="1961"/>
                  </a:cubicBezTo>
                  <a:cubicBezTo>
                    <a:pt x="1231" y="1970"/>
                    <a:pt x="1058" y="1987"/>
                    <a:pt x="881" y="1987"/>
                  </a:cubicBezTo>
                  <a:cubicBezTo>
                    <a:pt x="881" y="1987"/>
                    <a:pt x="881" y="1987"/>
                    <a:pt x="881" y="1987"/>
                  </a:cubicBezTo>
                  <a:cubicBezTo>
                    <a:pt x="801" y="1987"/>
                    <a:pt x="720" y="1984"/>
                    <a:pt x="638" y="1974"/>
                  </a:cubicBezTo>
                  <a:close/>
                  <a:moveTo>
                    <a:pt x="638" y="1971"/>
                  </a:moveTo>
                  <a:cubicBezTo>
                    <a:pt x="720" y="1981"/>
                    <a:pt x="801" y="1984"/>
                    <a:pt x="881" y="1984"/>
                  </a:cubicBezTo>
                  <a:cubicBezTo>
                    <a:pt x="881" y="1984"/>
                    <a:pt x="881" y="1984"/>
                    <a:pt x="881" y="1984"/>
                  </a:cubicBezTo>
                  <a:cubicBezTo>
                    <a:pt x="1058" y="1984"/>
                    <a:pt x="1231" y="1967"/>
                    <a:pt x="1415" y="1958"/>
                  </a:cubicBezTo>
                  <a:cubicBezTo>
                    <a:pt x="1415" y="1958"/>
                    <a:pt x="1415" y="1958"/>
                    <a:pt x="1415" y="1958"/>
                  </a:cubicBezTo>
                  <a:cubicBezTo>
                    <a:pt x="1426" y="1957"/>
                    <a:pt x="1438" y="1957"/>
                    <a:pt x="1450" y="1957"/>
                  </a:cubicBezTo>
                  <a:cubicBezTo>
                    <a:pt x="1450" y="1957"/>
                    <a:pt x="1450" y="1957"/>
                    <a:pt x="1450" y="1957"/>
                  </a:cubicBezTo>
                  <a:cubicBezTo>
                    <a:pt x="1546" y="1957"/>
                    <a:pt x="1662" y="1972"/>
                    <a:pt x="1759" y="1972"/>
                  </a:cubicBezTo>
                  <a:cubicBezTo>
                    <a:pt x="1759" y="1972"/>
                    <a:pt x="1759" y="1972"/>
                    <a:pt x="1759" y="1972"/>
                  </a:cubicBezTo>
                  <a:cubicBezTo>
                    <a:pt x="1777" y="1972"/>
                    <a:pt x="1794" y="1972"/>
                    <a:pt x="1811" y="1971"/>
                  </a:cubicBezTo>
                  <a:cubicBezTo>
                    <a:pt x="1811" y="1971"/>
                    <a:pt x="1811" y="1971"/>
                    <a:pt x="1811" y="1971"/>
                  </a:cubicBezTo>
                  <a:cubicBezTo>
                    <a:pt x="1880" y="1965"/>
                    <a:pt x="1940" y="1953"/>
                    <a:pt x="1968" y="1891"/>
                  </a:cubicBezTo>
                  <a:cubicBezTo>
                    <a:pt x="1968" y="1891"/>
                    <a:pt x="1968" y="1891"/>
                    <a:pt x="1968" y="1891"/>
                  </a:cubicBezTo>
                  <a:cubicBezTo>
                    <a:pt x="1990" y="1843"/>
                    <a:pt x="1996" y="1780"/>
                    <a:pt x="1996" y="1713"/>
                  </a:cubicBezTo>
                  <a:cubicBezTo>
                    <a:pt x="1996" y="1713"/>
                    <a:pt x="1996" y="1713"/>
                    <a:pt x="1996" y="1713"/>
                  </a:cubicBezTo>
                  <a:cubicBezTo>
                    <a:pt x="1996" y="1613"/>
                    <a:pt x="1982" y="1504"/>
                    <a:pt x="1982" y="1426"/>
                  </a:cubicBezTo>
                  <a:cubicBezTo>
                    <a:pt x="1982" y="1426"/>
                    <a:pt x="1982" y="1426"/>
                    <a:pt x="1982" y="1426"/>
                  </a:cubicBezTo>
                  <a:cubicBezTo>
                    <a:pt x="1982" y="1426"/>
                    <a:pt x="1982" y="1425"/>
                    <a:pt x="1982" y="1425"/>
                  </a:cubicBezTo>
                  <a:cubicBezTo>
                    <a:pt x="1982" y="1425"/>
                    <a:pt x="1982" y="1425"/>
                    <a:pt x="1982" y="1425"/>
                  </a:cubicBezTo>
                  <a:cubicBezTo>
                    <a:pt x="1982" y="1342"/>
                    <a:pt x="1991" y="1262"/>
                    <a:pt x="1991" y="1181"/>
                  </a:cubicBezTo>
                  <a:cubicBezTo>
                    <a:pt x="1991" y="1181"/>
                    <a:pt x="1991" y="1181"/>
                    <a:pt x="1991" y="1181"/>
                  </a:cubicBezTo>
                  <a:cubicBezTo>
                    <a:pt x="1991" y="1153"/>
                    <a:pt x="1990" y="1126"/>
                    <a:pt x="1987" y="1098"/>
                  </a:cubicBezTo>
                  <a:cubicBezTo>
                    <a:pt x="1987" y="1098"/>
                    <a:pt x="1987" y="1098"/>
                    <a:pt x="1987" y="1098"/>
                  </a:cubicBezTo>
                  <a:cubicBezTo>
                    <a:pt x="1979" y="1019"/>
                    <a:pt x="1969" y="944"/>
                    <a:pt x="1969" y="867"/>
                  </a:cubicBezTo>
                  <a:cubicBezTo>
                    <a:pt x="1969" y="867"/>
                    <a:pt x="1969" y="867"/>
                    <a:pt x="1969" y="867"/>
                  </a:cubicBezTo>
                  <a:cubicBezTo>
                    <a:pt x="1969" y="836"/>
                    <a:pt x="1971" y="804"/>
                    <a:pt x="1975" y="772"/>
                  </a:cubicBezTo>
                  <a:cubicBezTo>
                    <a:pt x="1975" y="772"/>
                    <a:pt x="1975" y="772"/>
                    <a:pt x="1975" y="772"/>
                  </a:cubicBezTo>
                  <a:cubicBezTo>
                    <a:pt x="1979" y="735"/>
                    <a:pt x="1981" y="697"/>
                    <a:pt x="1981" y="659"/>
                  </a:cubicBezTo>
                  <a:cubicBezTo>
                    <a:pt x="1981" y="659"/>
                    <a:pt x="1981" y="659"/>
                    <a:pt x="1981" y="659"/>
                  </a:cubicBezTo>
                  <a:cubicBezTo>
                    <a:pt x="1981" y="601"/>
                    <a:pt x="1978" y="543"/>
                    <a:pt x="1978" y="487"/>
                  </a:cubicBezTo>
                  <a:cubicBezTo>
                    <a:pt x="1978" y="487"/>
                    <a:pt x="1978" y="487"/>
                    <a:pt x="1978" y="487"/>
                  </a:cubicBezTo>
                  <a:cubicBezTo>
                    <a:pt x="1978" y="407"/>
                    <a:pt x="1994" y="331"/>
                    <a:pt x="1994" y="253"/>
                  </a:cubicBezTo>
                  <a:cubicBezTo>
                    <a:pt x="1994" y="253"/>
                    <a:pt x="1994" y="253"/>
                    <a:pt x="1994" y="253"/>
                  </a:cubicBezTo>
                  <a:cubicBezTo>
                    <a:pt x="1994" y="252"/>
                    <a:pt x="1994" y="252"/>
                    <a:pt x="1994" y="252"/>
                  </a:cubicBezTo>
                  <a:cubicBezTo>
                    <a:pt x="1994" y="252"/>
                    <a:pt x="1994" y="252"/>
                    <a:pt x="1994" y="252"/>
                  </a:cubicBezTo>
                  <a:cubicBezTo>
                    <a:pt x="1994" y="190"/>
                    <a:pt x="1991" y="101"/>
                    <a:pt x="1952" y="60"/>
                  </a:cubicBezTo>
                  <a:cubicBezTo>
                    <a:pt x="1952" y="60"/>
                    <a:pt x="1952" y="60"/>
                    <a:pt x="1952" y="60"/>
                  </a:cubicBezTo>
                  <a:cubicBezTo>
                    <a:pt x="1918" y="24"/>
                    <a:pt x="1860" y="15"/>
                    <a:pt x="1802" y="15"/>
                  </a:cubicBezTo>
                  <a:cubicBezTo>
                    <a:pt x="1802" y="15"/>
                    <a:pt x="1802" y="15"/>
                    <a:pt x="1802" y="15"/>
                  </a:cubicBezTo>
                  <a:cubicBezTo>
                    <a:pt x="1760" y="15"/>
                    <a:pt x="1719" y="20"/>
                    <a:pt x="1688" y="21"/>
                  </a:cubicBezTo>
                  <a:cubicBezTo>
                    <a:pt x="1688" y="21"/>
                    <a:pt x="1688" y="21"/>
                    <a:pt x="1688" y="21"/>
                  </a:cubicBezTo>
                  <a:cubicBezTo>
                    <a:pt x="1624" y="25"/>
                    <a:pt x="1561" y="26"/>
                    <a:pt x="1498" y="26"/>
                  </a:cubicBezTo>
                  <a:cubicBezTo>
                    <a:pt x="1498" y="26"/>
                    <a:pt x="1498" y="26"/>
                    <a:pt x="1498" y="26"/>
                  </a:cubicBezTo>
                  <a:cubicBezTo>
                    <a:pt x="1254" y="26"/>
                    <a:pt x="1010" y="5"/>
                    <a:pt x="749" y="3"/>
                  </a:cubicBezTo>
                  <a:cubicBezTo>
                    <a:pt x="749" y="3"/>
                    <a:pt x="749" y="3"/>
                    <a:pt x="749" y="3"/>
                  </a:cubicBezTo>
                  <a:cubicBezTo>
                    <a:pt x="726" y="3"/>
                    <a:pt x="705" y="3"/>
                    <a:pt x="684" y="3"/>
                  </a:cubicBezTo>
                  <a:cubicBezTo>
                    <a:pt x="684" y="3"/>
                    <a:pt x="684" y="3"/>
                    <a:pt x="684" y="3"/>
                  </a:cubicBezTo>
                  <a:cubicBezTo>
                    <a:pt x="575" y="3"/>
                    <a:pt x="486" y="6"/>
                    <a:pt x="367" y="17"/>
                  </a:cubicBezTo>
                  <a:cubicBezTo>
                    <a:pt x="367" y="17"/>
                    <a:pt x="367" y="17"/>
                    <a:pt x="367" y="17"/>
                  </a:cubicBezTo>
                  <a:cubicBezTo>
                    <a:pt x="361" y="17"/>
                    <a:pt x="352" y="18"/>
                    <a:pt x="342" y="18"/>
                  </a:cubicBezTo>
                  <a:cubicBezTo>
                    <a:pt x="342" y="18"/>
                    <a:pt x="342" y="18"/>
                    <a:pt x="342" y="18"/>
                  </a:cubicBezTo>
                  <a:cubicBezTo>
                    <a:pt x="298" y="18"/>
                    <a:pt x="220" y="14"/>
                    <a:pt x="166" y="14"/>
                  </a:cubicBezTo>
                  <a:cubicBezTo>
                    <a:pt x="166" y="14"/>
                    <a:pt x="166" y="14"/>
                    <a:pt x="166" y="14"/>
                  </a:cubicBezTo>
                  <a:cubicBezTo>
                    <a:pt x="141" y="14"/>
                    <a:pt x="121" y="15"/>
                    <a:pt x="112" y="17"/>
                  </a:cubicBezTo>
                  <a:cubicBezTo>
                    <a:pt x="112" y="17"/>
                    <a:pt x="112" y="17"/>
                    <a:pt x="112" y="17"/>
                  </a:cubicBezTo>
                  <a:cubicBezTo>
                    <a:pt x="112" y="17"/>
                    <a:pt x="106" y="17"/>
                    <a:pt x="97" y="20"/>
                  </a:cubicBezTo>
                  <a:cubicBezTo>
                    <a:pt x="97" y="20"/>
                    <a:pt x="97" y="20"/>
                    <a:pt x="97" y="20"/>
                  </a:cubicBezTo>
                  <a:cubicBezTo>
                    <a:pt x="88" y="23"/>
                    <a:pt x="76" y="29"/>
                    <a:pt x="64" y="38"/>
                  </a:cubicBezTo>
                  <a:cubicBezTo>
                    <a:pt x="64" y="38"/>
                    <a:pt x="64" y="38"/>
                    <a:pt x="64" y="38"/>
                  </a:cubicBezTo>
                  <a:cubicBezTo>
                    <a:pt x="39" y="56"/>
                    <a:pt x="15" y="89"/>
                    <a:pt x="15" y="151"/>
                  </a:cubicBezTo>
                  <a:cubicBezTo>
                    <a:pt x="15" y="151"/>
                    <a:pt x="15" y="151"/>
                    <a:pt x="15" y="151"/>
                  </a:cubicBezTo>
                  <a:cubicBezTo>
                    <a:pt x="15" y="164"/>
                    <a:pt x="16" y="178"/>
                    <a:pt x="19" y="194"/>
                  </a:cubicBezTo>
                  <a:cubicBezTo>
                    <a:pt x="19" y="194"/>
                    <a:pt x="19" y="194"/>
                    <a:pt x="19" y="194"/>
                  </a:cubicBezTo>
                  <a:cubicBezTo>
                    <a:pt x="21" y="211"/>
                    <a:pt x="22" y="228"/>
                    <a:pt x="22" y="244"/>
                  </a:cubicBezTo>
                  <a:cubicBezTo>
                    <a:pt x="22" y="244"/>
                    <a:pt x="22" y="244"/>
                    <a:pt x="22" y="244"/>
                  </a:cubicBezTo>
                  <a:cubicBezTo>
                    <a:pt x="22" y="306"/>
                    <a:pt x="8" y="362"/>
                    <a:pt x="6" y="427"/>
                  </a:cubicBezTo>
                  <a:cubicBezTo>
                    <a:pt x="6" y="427"/>
                    <a:pt x="6" y="427"/>
                    <a:pt x="6" y="427"/>
                  </a:cubicBezTo>
                  <a:cubicBezTo>
                    <a:pt x="4" y="472"/>
                    <a:pt x="3" y="516"/>
                    <a:pt x="3" y="560"/>
                  </a:cubicBezTo>
                  <a:cubicBezTo>
                    <a:pt x="3" y="560"/>
                    <a:pt x="3" y="560"/>
                    <a:pt x="3" y="560"/>
                  </a:cubicBezTo>
                  <a:cubicBezTo>
                    <a:pt x="3" y="635"/>
                    <a:pt x="6" y="709"/>
                    <a:pt x="14" y="784"/>
                  </a:cubicBezTo>
                  <a:cubicBezTo>
                    <a:pt x="14" y="784"/>
                    <a:pt x="14" y="784"/>
                    <a:pt x="14" y="784"/>
                  </a:cubicBezTo>
                  <a:cubicBezTo>
                    <a:pt x="27" y="901"/>
                    <a:pt x="34" y="1011"/>
                    <a:pt x="34" y="1126"/>
                  </a:cubicBezTo>
                  <a:cubicBezTo>
                    <a:pt x="34" y="1126"/>
                    <a:pt x="34" y="1126"/>
                    <a:pt x="34" y="1126"/>
                  </a:cubicBezTo>
                  <a:cubicBezTo>
                    <a:pt x="34" y="1225"/>
                    <a:pt x="29" y="1329"/>
                    <a:pt x="16" y="1445"/>
                  </a:cubicBezTo>
                  <a:cubicBezTo>
                    <a:pt x="16" y="1445"/>
                    <a:pt x="16" y="1445"/>
                    <a:pt x="16" y="1445"/>
                  </a:cubicBezTo>
                  <a:cubicBezTo>
                    <a:pt x="14" y="1461"/>
                    <a:pt x="13" y="1477"/>
                    <a:pt x="13" y="1492"/>
                  </a:cubicBezTo>
                  <a:cubicBezTo>
                    <a:pt x="13" y="1492"/>
                    <a:pt x="13" y="1492"/>
                    <a:pt x="13" y="1492"/>
                  </a:cubicBezTo>
                  <a:cubicBezTo>
                    <a:pt x="13" y="1560"/>
                    <a:pt x="28" y="1622"/>
                    <a:pt x="28" y="1692"/>
                  </a:cubicBezTo>
                  <a:cubicBezTo>
                    <a:pt x="28" y="1692"/>
                    <a:pt x="28" y="1692"/>
                    <a:pt x="28" y="1692"/>
                  </a:cubicBezTo>
                  <a:cubicBezTo>
                    <a:pt x="28" y="1700"/>
                    <a:pt x="27" y="1708"/>
                    <a:pt x="27" y="1716"/>
                  </a:cubicBezTo>
                  <a:cubicBezTo>
                    <a:pt x="27" y="1716"/>
                    <a:pt x="27" y="1716"/>
                    <a:pt x="27" y="1716"/>
                  </a:cubicBezTo>
                  <a:cubicBezTo>
                    <a:pt x="26" y="1739"/>
                    <a:pt x="21" y="1784"/>
                    <a:pt x="21" y="1824"/>
                  </a:cubicBezTo>
                  <a:cubicBezTo>
                    <a:pt x="21" y="1824"/>
                    <a:pt x="21" y="1824"/>
                    <a:pt x="21" y="1824"/>
                  </a:cubicBezTo>
                  <a:cubicBezTo>
                    <a:pt x="21" y="1854"/>
                    <a:pt x="24" y="1881"/>
                    <a:pt x="32" y="1896"/>
                  </a:cubicBezTo>
                  <a:cubicBezTo>
                    <a:pt x="32" y="1896"/>
                    <a:pt x="32" y="1896"/>
                    <a:pt x="32" y="1896"/>
                  </a:cubicBezTo>
                  <a:cubicBezTo>
                    <a:pt x="78" y="1974"/>
                    <a:pt x="208" y="1968"/>
                    <a:pt x="284" y="1971"/>
                  </a:cubicBezTo>
                  <a:cubicBezTo>
                    <a:pt x="284" y="1971"/>
                    <a:pt x="284" y="1971"/>
                    <a:pt x="284" y="1971"/>
                  </a:cubicBezTo>
                  <a:cubicBezTo>
                    <a:pt x="295" y="1971"/>
                    <a:pt x="307" y="1972"/>
                    <a:pt x="318" y="1972"/>
                  </a:cubicBezTo>
                  <a:cubicBezTo>
                    <a:pt x="318" y="1972"/>
                    <a:pt x="318" y="1972"/>
                    <a:pt x="318" y="1972"/>
                  </a:cubicBezTo>
                  <a:cubicBezTo>
                    <a:pt x="386" y="1972"/>
                    <a:pt x="443" y="1964"/>
                    <a:pt x="517" y="1964"/>
                  </a:cubicBezTo>
                  <a:cubicBezTo>
                    <a:pt x="517" y="1964"/>
                    <a:pt x="517" y="1964"/>
                    <a:pt x="517" y="1964"/>
                  </a:cubicBezTo>
                  <a:cubicBezTo>
                    <a:pt x="553" y="1964"/>
                    <a:pt x="592" y="1966"/>
                    <a:pt x="638" y="1971"/>
                  </a:cubicBezTo>
                  <a:close/>
                  <a:moveTo>
                    <a:pt x="1241" y="1936"/>
                  </a:moveTo>
                  <a:cubicBezTo>
                    <a:pt x="1007" y="1934"/>
                    <a:pt x="805" y="1917"/>
                    <a:pt x="583" y="1917"/>
                  </a:cubicBezTo>
                  <a:cubicBezTo>
                    <a:pt x="583" y="1917"/>
                    <a:pt x="583" y="1917"/>
                    <a:pt x="583" y="1917"/>
                  </a:cubicBezTo>
                  <a:cubicBezTo>
                    <a:pt x="509" y="1917"/>
                    <a:pt x="434" y="1919"/>
                    <a:pt x="355" y="1924"/>
                  </a:cubicBezTo>
                  <a:cubicBezTo>
                    <a:pt x="355" y="1924"/>
                    <a:pt x="355" y="1924"/>
                    <a:pt x="355" y="1924"/>
                  </a:cubicBezTo>
                  <a:cubicBezTo>
                    <a:pt x="329" y="1925"/>
                    <a:pt x="296" y="1928"/>
                    <a:pt x="262" y="1928"/>
                  </a:cubicBezTo>
                  <a:cubicBezTo>
                    <a:pt x="262" y="1928"/>
                    <a:pt x="262" y="1928"/>
                    <a:pt x="262" y="1928"/>
                  </a:cubicBezTo>
                  <a:cubicBezTo>
                    <a:pt x="201" y="1928"/>
                    <a:pt x="135" y="1920"/>
                    <a:pt x="99" y="1881"/>
                  </a:cubicBezTo>
                  <a:cubicBezTo>
                    <a:pt x="99" y="1881"/>
                    <a:pt x="99" y="1881"/>
                    <a:pt x="99" y="1881"/>
                  </a:cubicBezTo>
                  <a:cubicBezTo>
                    <a:pt x="61" y="1840"/>
                    <a:pt x="58" y="1756"/>
                    <a:pt x="58" y="1697"/>
                  </a:cubicBezTo>
                  <a:cubicBezTo>
                    <a:pt x="58" y="1697"/>
                    <a:pt x="58" y="1697"/>
                    <a:pt x="58" y="1697"/>
                  </a:cubicBezTo>
                  <a:cubicBezTo>
                    <a:pt x="58" y="1697"/>
                    <a:pt x="58" y="1696"/>
                    <a:pt x="58" y="1696"/>
                  </a:cubicBezTo>
                  <a:cubicBezTo>
                    <a:pt x="58" y="1696"/>
                    <a:pt x="58" y="1696"/>
                    <a:pt x="58" y="1696"/>
                  </a:cubicBezTo>
                  <a:cubicBezTo>
                    <a:pt x="58" y="1621"/>
                    <a:pt x="74" y="1549"/>
                    <a:pt x="74" y="1474"/>
                  </a:cubicBezTo>
                  <a:cubicBezTo>
                    <a:pt x="74" y="1474"/>
                    <a:pt x="74" y="1474"/>
                    <a:pt x="74" y="1474"/>
                  </a:cubicBezTo>
                  <a:cubicBezTo>
                    <a:pt x="74" y="1421"/>
                    <a:pt x="71" y="1366"/>
                    <a:pt x="71" y="1311"/>
                  </a:cubicBezTo>
                  <a:cubicBezTo>
                    <a:pt x="71" y="1311"/>
                    <a:pt x="71" y="1311"/>
                    <a:pt x="71" y="1311"/>
                  </a:cubicBezTo>
                  <a:cubicBezTo>
                    <a:pt x="71" y="1275"/>
                    <a:pt x="72" y="1239"/>
                    <a:pt x="76" y="1204"/>
                  </a:cubicBezTo>
                  <a:cubicBezTo>
                    <a:pt x="76" y="1204"/>
                    <a:pt x="76" y="1204"/>
                    <a:pt x="76" y="1204"/>
                  </a:cubicBezTo>
                  <a:cubicBezTo>
                    <a:pt x="80" y="1173"/>
                    <a:pt x="82" y="1143"/>
                    <a:pt x="82" y="1114"/>
                  </a:cubicBezTo>
                  <a:cubicBezTo>
                    <a:pt x="82" y="1114"/>
                    <a:pt x="82" y="1114"/>
                    <a:pt x="82" y="1114"/>
                  </a:cubicBezTo>
                  <a:cubicBezTo>
                    <a:pt x="82" y="1041"/>
                    <a:pt x="72" y="970"/>
                    <a:pt x="65" y="895"/>
                  </a:cubicBezTo>
                  <a:cubicBezTo>
                    <a:pt x="65" y="895"/>
                    <a:pt x="65" y="895"/>
                    <a:pt x="65" y="895"/>
                  </a:cubicBezTo>
                  <a:cubicBezTo>
                    <a:pt x="62" y="862"/>
                    <a:pt x="61" y="829"/>
                    <a:pt x="61" y="797"/>
                  </a:cubicBezTo>
                  <a:cubicBezTo>
                    <a:pt x="61" y="797"/>
                    <a:pt x="61" y="797"/>
                    <a:pt x="61" y="797"/>
                  </a:cubicBezTo>
                  <a:cubicBezTo>
                    <a:pt x="61" y="726"/>
                    <a:pt x="66" y="656"/>
                    <a:pt x="66" y="585"/>
                  </a:cubicBezTo>
                  <a:cubicBezTo>
                    <a:pt x="66" y="585"/>
                    <a:pt x="66" y="585"/>
                    <a:pt x="66" y="585"/>
                  </a:cubicBezTo>
                  <a:cubicBezTo>
                    <a:pt x="66" y="585"/>
                    <a:pt x="66" y="584"/>
                    <a:pt x="66" y="584"/>
                  </a:cubicBezTo>
                  <a:cubicBezTo>
                    <a:pt x="66" y="584"/>
                    <a:pt x="66" y="584"/>
                    <a:pt x="66" y="584"/>
                  </a:cubicBezTo>
                  <a:cubicBezTo>
                    <a:pt x="66" y="510"/>
                    <a:pt x="52" y="407"/>
                    <a:pt x="52" y="312"/>
                  </a:cubicBezTo>
                  <a:cubicBezTo>
                    <a:pt x="52" y="312"/>
                    <a:pt x="52" y="312"/>
                    <a:pt x="52" y="312"/>
                  </a:cubicBezTo>
                  <a:cubicBezTo>
                    <a:pt x="52" y="248"/>
                    <a:pt x="58" y="188"/>
                    <a:pt x="79" y="141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106" y="81"/>
                    <a:pt x="169" y="65"/>
                    <a:pt x="235" y="60"/>
                  </a:cubicBezTo>
                  <a:cubicBezTo>
                    <a:pt x="235" y="60"/>
                    <a:pt x="235" y="60"/>
                    <a:pt x="235" y="60"/>
                  </a:cubicBezTo>
                  <a:cubicBezTo>
                    <a:pt x="248" y="59"/>
                    <a:pt x="262" y="59"/>
                    <a:pt x="277" y="59"/>
                  </a:cubicBezTo>
                  <a:cubicBezTo>
                    <a:pt x="277" y="59"/>
                    <a:pt x="277" y="59"/>
                    <a:pt x="277" y="59"/>
                  </a:cubicBezTo>
                  <a:cubicBezTo>
                    <a:pt x="373" y="59"/>
                    <a:pt x="488" y="77"/>
                    <a:pt x="582" y="77"/>
                  </a:cubicBezTo>
                  <a:cubicBezTo>
                    <a:pt x="582" y="77"/>
                    <a:pt x="582" y="77"/>
                    <a:pt x="582" y="77"/>
                  </a:cubicBezTo>
                  <a:cubicBezTo>
                    <a:pt x="591" y="77"/>
                    <a:pt x="601" y="77"/>
                    <a:pt x="610" y="76"/>
                  </a:cubicBezTo>
                  <a:cubicBezTo>
                    <a:pt x="610" y="76"/>
                    <a:pt x="610" y="76"/>
                    <a:pt x="610" y="76"/>
                  </a:cubicBezTo>
                  <a:cubicBezTo>
                    <a:pt x="784" y="68"/>
                    <a:pt x="949" y="51"/>
                    <a:pt x="1117" y="51"/>
                  </a:cubicBezTo>
                  <a:cubicBezTo>
                    <a:pt x="1117" y="51"/>
                    <a:pt x="1117" y="51"/>
                    <a:pt x="1117" y="51"/>
                  </a:cubicBezTo>
                  <a:cubicBezTo>
                    <a:pt x="1192" y="51"/>
                    <a:pt x="1269" y="55"/>
                    <a:pt x="1347" y="64"/>
                  </a:cubicBezTo>
                  <a:cubicBezTo>
                    <a:pt x="1347" y="64"/>
                    <a:pt x="1347" y="64"/>
                    <a:pt x="1347" y="64"/>
                  </a:cubicBezTo>
                  <a:cubicBezTo>
                    <a:pt x="1391" y="69"/>
                    <a:pt x="1428" y="71"/>
                    <a:pt x="1461" y="71"/>
                  </a:cubicBezTo>
                  <a:cubicBezTo>
                    <a:pt x="1461" y="71"/>
                    <a:pt x="1461" y="71"/>
                    <a:pt x="1461" y="71"/>
                  </a:cubicBezTo>
                  <a:cubicBezTo>
                    <a:pt x="1531" y="71"/>
                    <a:pt x="1586" y="63"/>
                    <a:pt x="1650" y="63"/>
                  </a:cubicBezTo>
                  <a:cubicBezTo>
                    <a:pt x="1650" y="63"/>
                    <a:pt x="1650" y="63"/>
                    <a:pt x="1650" y="63"/>
                  </a:cubicBezTo>
                  <a:cubicBezTo>
                    <a:pt x="1661" y="63"/>
                    <a:pt x="1672" y="64"/>
                    <a:pt x="1683" y="64"/>
                  </a:cubicBezTo>
                  <a:cubicBezTo>
                    <a:pt x="1683" y="64"/>
                    <a:pt x="1683" y="64"/>
                    <a:pt x="1683" y="64"/>
                  </a:cubicBezTo>
                  <a:cubicBezTo>
                    <a:pt x="1689" y="64"/>
                    <a:pt x="1696" y="64"/>
                    <a:pt x="1704" y="64"/>
                  </a:cubicBezTo>
                  <a:cubicBezTo>
                    <a:pt x="1704" y="64"/>
                    <a:pt x="1704" y="64"/>
                    <a:pt x="1704" y="64"/>
                  </a:cubicBezTo>
                  <a:cubicBezTo>
                    <a:pt x="1718" y="64"/>
                    <a:pt x="1733" y="64"/>
                    <a:pt x="1749" y="64"/>
                  </a:cubicBezTo>
                  <a:cubicBezTo>
                    <a:pt x="1749" y="64"/>
                    <a:pt x="1749" y="64"/>
                    <a:pt x="1749" y="64"/>
                  </a:cubicBezTo>
                  <a:cubicBezTo>
                    <a:pt x="1819" y="64"/>
                    <a:pt x="1903" y="70"/>
                    <a:pt x="1928" y="136"/>
                  </a:cubicBezTo>
                  <a:cubicBezTo>
                    <a:pt x="1928" y="136"/>
                    <a:pt x="1928" y="136"/>
                    <a:pt x="1928" y="136"/>
                  </a:cubicBezTo>
                  <a:cubicBezTo>
                    <a:pt x="1933" y="151"/>
                    <a:pt x="1935" y="174"/>
                    <a:pt x="1935" y="199"/>
                  </a:cubicBezTo>
                  <a:cubicBezTo>
                    <a:pt x="1935" y="199"/>
                    <a:pt x="1935" y="199"/>
                    <a:pt x="1935" y="199"/>
                  </a:cubicBezTo>
                  <a:cubicBezTo>
                    <a:pt x="1935" y="239"/>
                    <a:pt x="1930" y="285"/>
                    <a:pt x="1929" y="309"/>
                  </a:cubicBezTo>
                  <a:cubicBezTo>
                    <a:pt x="1929" y="309"/>
                    <a:pt x="1929" y="309"/>
                    <a:pt x="1929" y="309"/>
                  </a:cubicBezTo>
                  <a:cubicBezTo>
                    <a:pt x="1929" y="317"/>
                    <a:pt x="1928" y="324"/>
                    <a:pt x="1928" y="332"/>
                  </a:cubicBezTo>
                  <a:cubicBezTo>
                    <a:pt x="1928" y="332"/>
                    <a:pt x="1928" y="332"/>
                    <a:pt x="1928" y="332"/>
                  </a:cubicBezTo>
                  <a:cubicBezTo>
                    <a:pt x="1928" y="397"/>
                    <a:pt x="1942" y="457"/>
                    <a:pt x="1942" y="521"/>
                  </a:cubicBezTo>
                  <a:cubicBezTo>
                    <a:pt x="1942" y="521"/>
                    <a:pt x="1942" y="521"/>
                    <a:pt x="1942" y="521"/>
                  </a:cubicBezTo>
                  <a:cubicBezTo>
                    <a:pt x="1942" y="536"/>
                    <a:pt x="1941" y="551"/>
                    <a:pt x="1939" y="566"/>
                  </a:cubicBezTo>
                  <a:cubicBezTo>
                    <a:pt x="1939" y="566"/>
                    <a:pt x="1939" y="566"/>
                    <a:pt x="1939" y="566"/>
                  </a:cubicBezTo>
                  <a:cubicBezTo>
                    <a:pt x="1927" y="676"/>
                    <a:pt x="1922" y="774"/>
                    <a:pt x="1922" y="868"/>
                  </a:cubicBezTo>
                  <a:cubicBezTo>
                    <a:pt x="1922" y="868"/>
                    <a:pt x="1922" y="868"/>
                    <a:pt x="1922" y="868"/>
                  </a:cubicBezTo>
                  <a:cubicBezTo>
                    <a:pt x="1922" y="977"/>
                    <a:pt x="1929" y="1081"/>
                    <a:pt x="1941" y="1192"/>
                  </a:cubicBezTo>
                  <a:cubicBezTo>
                    <a:pt x="1941" y="1192"/>
                    <a:pt x="1941" y="1192"/>
                    <a:pt x="1941" y="1192"/>
                  </a:cubicBezTo>
                  <a:cubicBezTo>
                    <a:pt x="1949" y="1263"/>
                    <a:pt x="1952" y="1334"/>
                    <a:pt x="1952" y="1404"/>
                  </a:cubicBezTo>
                  <a:cubicBezTo>
                    <a:pt x="1952" y="1404"/>
                    <a:pt x="1952" y="1404"/>
                    <a:pt x="1952" y="1404"/>
                  </a:cubicBezTo>
                  <a:cubicBezTo>
                    <a:pt x="1952" y="1446"/>
                    <a:pt x="1951" y="1489"/>
                    <a:pt x="1949" y="1531"/>
                  </a:cubicBezTo>
                  <a:cubicBezTo>
                    <a:pt x="1949" y="1531"/>
                    <a:pt x="1949" y="1531"/>
                    <a:pt x="1949" y="1531"/>
                  </a:cubicBezTo>
                  <a:cubicBezTo>
                    <a:pt x="1947" y="1593"/>
                    <a:pt x="1933" y="1646"/>
                    <a:pt x="1933" y="1704"/>
                  </a:cubicBezTo>
                  <a:cubicBezTo>
                    <a:pt x="1933" y="1704"/>
                    <a:pt x="1933" y="1704"/>
                    <a:pt x="1933" y="1704"/>
                  </a:cubicBezTo>
                  <a:cubicBezTo>
                    <a:pt x="1933" y="1719"/>
                    <a:pt x="1934" y="1735"/>
                    <a:pt x="1937" y="1752"/>
                  </a:cubicBezTo>
                  <a:cubicBezTo>
                    <a:pt x="1937" y="1752"/>
                    <a:pt x="1937" y="1752"/>
                    <a:pt x="1937" y="1752"/>
                  </a:cubicBezTo>
                  <a:cubicBezTo>
                    <a:pt x="1939" y="1766"/>
                    <a:pt x="1940" y="1780"/>
                    <a:pt x="1940" y="1793"/>
                  </a:cubicBezTo>
                  <a:cubicBezTo>
                    <a:pt x="1940" y="1793"/>
                    <a:pt x="1940" y="1793"/>
                    <a:pt x="1940" y="1793"/>
                  </a:cubicBezTo>
                  <a:cubicBezTo>
                    <a:pt x="1940" y="1852"/>
                    <a:pt x="1917" y="1885"/>
                    <a:pt x="1893" y="1902"/>
                  </a:cubicBezTo>
                  <a:cubicBezTo>
                    <a:pt x="1893" y="1902"/>
                    <a:pt x="1893" y="1902"/>
                    <a:pt x="1893" y="1902"/>
                  </a:cubicBezTo>
                  <a:cubicBezTo>
                    <a:pt x="1870" y="1920"/>
                    <a:pt x="1846" y="1923"/>
                    <a:pt x="1846" y="1923"/>
                  </a:cubicBezTo>
                  <a:cubicBezTo>
                    <a:pt x="1846" y="1923"/>
                    <a:pt x="1846" y="1923"/>
                    <a:pt x="1846" y="1923"/>
                  </a:cubicBezTo>
                  <a:cubicBezTo>
                    <a:pt x="1837" y="1925"/>
                    <a:pt x="1818" y="1925"/>
                    <a:pt x="1795" y="1925"/>
                  </a:cubicBezTo>
                  <a:cubicBezTo>
                    <a:pt x="1795" y="1925"/>
                    <a:pt x="1795" y="1925"/>
                    <a:pt x="1795" y="1925"/>
                  </a:cubicBezTo>
                  <a:cubicBezTo>
                    <a:pt x="1743" y="1925"/>
                    <a:pt x="1669" y="1922"/>
                    <a:pt x="1628" y="1922"/>
                  </a:cubicBezTo>
                  <a:cubicBezTo>
                    <a:pt x="1628" y="1922"/>
                    <a:pt x="1628" y="1922"/>
                    <a:pt x="1628" y="1922"/>
                  </a:cubicBezTo>
                  <a:cubicBezTo>
                    <a:pt x="1618" y="1922"/>
                    <a:pt x="1609" y="1922"/>
                    <a:pt x="1604" y="1923"/>
                  </a:cubicBezTo>
                  <a:cubicBezTo>
                    <a:pt x="1604" y="1923"/>
                    <a:pt x="1604" y="1923"/>
                    <a:pt x="1604" y="1923"/>
                  </a:cubicBezTo>
                  <a:cubicBezTo>
                    <a:pt x="1491" y="1933"/>
                    <a:pt x="1407" y="1936"/>
                    <a:pt x="1303" y="1936"/>
                  </a:cubicBezTo>
                  <a:cubicBezTo>
                    <a:pt x="1303" y="1936"/>
                    <a:pt x="1303" y="1936"/>
                    <a:pt x="1303" y="1936"/>
                  </a:cubicBezTo>
                  <a:cubicBezTo>
                    <a:pt x="1284" y="1936"/>
                    <a:pt x="1263" y="1936"/>
                    <a:pt x="1241" y="1936"/>
                  </a:cubicBezTo>
                  <a:close/>
                  <a:moveTo>
                    <a:pt x="1241" y="1933"/>
                  </a:moveTo>
                  <a:cubicBezTo>
                    <a:pt x="1263" y="1933"/>
                    <a:pt x="1284" y="1933"/>
                    <a:pt x="1303" y="1933"/>
                  </a:cubicBezTo>
                  <a:cubicBezTo>
                    <a:pt x="1303" y="1933"/>
                    <a:pt x="1303" y="1933"/>
                    <a:pt x="1303" y="1933"/>
                  </a:cubicBezTo>
                  <a:cubicBezTo>
                    <a:pt x="1407" y="1933"/>
                    <a:pt x="1491" y="1930"/>
                    <a:pt x="1604" y="1920"/>
                  </a:cubicBezTo>
                  <a:cubicBezTo>
                    <a:pt x="1604" y="1920"/>
                    <a:pt x="1604" y="1920"/>
                    <a:pt x="1604" y="1920"/>
                  </a:cubicBezTo>
                  <a:cubicBezTo>
                    <a:pt x="1609" y="1919"/>
                    <a:pt x="1618" y="1919"/>
                    <a:pt x="1628" y="1919"/>
                  </a:cubicBezTo>
                  <a:cubicBezTo>
                    <a:pt x="1628" y="1919"/>
                    <a:pt x="1628" y="1919"/>
                    <a:pt x="1628" y="1919"/>
                  </a:cubicBezTo>
                  <a:cubicBezTo>
                    <a:pt x="1669" y="1919"/>
                    <a:pt x="1743" y="1922"/>
                    <a:pt x="1795" y="1922"/>
                  </a:cubicBezTo>
                  <a:cubicBezTo>
                    <a:pt x="1795" y="1922"/>
                    <a:pt x="1795" y="1922"/>
                    <a:pt x="1795" y="1922"/>
                  </a:cubicBezTo>
                  <a:cubicBezTo>
                    <a:pt x="1818" y="1922"/>
                    <a:pt x="1837" y="1922"/>
                    <a:pt x="1846" y="1920"/>
                  </a:cubicBezTo>
                  <a:cubicBezTo>
                    <a:pt x="1846" y="1920"/>
                    <a:pt x="1846" y="1920"/>
                    <a:pt x="1846" y="1920"/>
                  </a:cubicBezTo>
                  <a:cubicBezTo>
                    <a:pt x="1846" y="1920"/>
                    <a:pt x="1851" y="1919"/>
                    <a:pt x="1860" y="1916"/>
                  </a:cubicBezTo>
                  <a:cubicBezTo>
                    <a:pt x="1860" y="1916"/>
                    <a:pt x="1860" y="1916"/>
                    <a:pt x="1860" y="1916"/>
                  </a:cubicBezTo>
                  <a:cubicBezTo>
                    <a:pt x="1869" y="1914"/>
                    <a:pt x="1880" y="1909"/>
                    <a:pt x="1891" y="1900"/>
                  </a:cubicBezTo>
                  <a:cubicBezTo>
                    <a:pt x="1891" y="1900"/>
                    <a:pt x="1891" y="1900"/>
                    <a:pt x="1891" y="1900"/>
                  </a:cubicBezTo>
                  <a:cubicBezTo>
                    <a:pt x="1914" y="1883"/>
                    <a:pt x="1937" y="1851"/>
                    <a:pt x="1937" y="1793"/>
                  </a:cubicBezTo>
                  <a:cubicBezTo>
                    <a:pt x="1937" y="1793"/>
                    <a:pt x="1937" y="1793"/>
                    <a:pt x="1937" y="1793"/>
                  </a:cubicBezTo>
                  <a:cubicBezTo>
                    <a:pt x="1937" y="1780"/>
                    <a:pt x="1936" y="1767"/>
                    <a:pt x="1934" y="1752"/>
                  </a:cubicBezTo>
                  <a:cubicBezTo>
                    <a:pt x="1934" y="1752"/>
                    <a:pt x="1934" y="1752"/>
                    <a:pt x="1934" y="1752"/>
                  </a:cubicBezTo>
                  <a:cubicBezTo>
                    <a:pt x="1931" y="1736"/>
                    <a:pt x="1930" y="1720"/>
                    <a:pt x="1930" y="1704"/>
                  </a:cubicBezTo>
                  <a:cubicBezTo>
                    <a:pt x="1930" y="1704"/>
                    <a:pt x="1930" y="1704"/>
                    <a:pt x="1930" y="1704"/>
                  </a:cubicBezTo>
                  <a:cubicBezTo>
                    <a:pt x="1930" y="1646"/>
                    <a:pt x="1944" y="1592"/>
                    <a:pt x="1946" y="1531"/>
                  </a:cubicBezTo>
                  <a:cubicBezTo>
                    <a:pt x="1946" y="1531"/>
                    <a:pt x="1946" y="1531"/>
                    <a:pt x="1946" y="1531"/>
                  </a:cubicBezTo>
                  <a:cubicBezTo>
                    <a:pt x="1948" y="1489"/>
                    <a:pt x="1949" y="1446"/>
                    <a:pt x="1949" y="1404"/>
                  </a:cubicBezTo>
                  <a:cubicBezTo>
                    <a:pt x="1949" y="1404"/>
                    <a:pt x="1949" y="1404"/>
                    <a:pt x="1949" y="1404"/>
                  </a:cubicBezTo>
                  <a:cubicBezTo>
                    <a:pt x="1949" y="1334"/>
                    <a:pt x="1946" y="1263"/>
                    <a:pt x="1938" y="1193"/>
                  </a:cubicBezTo>
                  <a:cubicBezTo>
                    <a:pt x="1938" y="1193"/>
                    <a:pt x="1938" y="1193"/>
                    <a:pt x="1938" y="1193"/>
                  </a:cubicBezTo>
                  <a:cubicBezTo>
                    <a:pt x="1926" y="1081"/>
                    <a:pt x="1919" y="977"/>
                    <a:pt x="1919" y="868"/>
                  </a:cubicBezTo>
                  <a:cubicBezTo>
                    <a:pt x="1919" y="868"/>
                    <a:pt x="1919" y="868"/>
                    <a:pt x="1919" y="868"/>
                  </a:cubicBezTo>
                  <a:cubicBezTo>
                    <a:pt x="1919" y="774"/>
                    <a:pt x="1924" y="676"/>
                    <a:pt x="1937" y="566"/>
                  </a:cubicBezTo>
                  <a:cubicBezTo>
                    <a:pt x="1937" y="566"/>
                    <a:pt x="1937" y="566"/>
                    <a:pt x="1937" y="566"/>
                  </a:cubicBezTo>
                  <a:cubicBezTo>
                    <a:pt x="1938" y="550"/>
                    <a:pt x="1939" y="536"/>
                    <a:pt x="1939" y="521"/>
                  </a:cubicBezTo>
                  <a:cubicBezTo>
                    <a:pt x="1939" y="521"/>
                    <a:pt x="1939" y="521"/>
                    <a:pt x="1939" y="521"/>
                  </a:cubicBezTo>
                  <a:cubicBezTo>
                    <a:pt x="1939" y="457"/>
                    <a:pt x="1925" y="398"/>
                    <a:pt x="1925" y="332"/>
                  </a:cubicBezTo>
                  <a:cubicBezTo>
                    <a:pt x="1925" y="332"/>
                    <a:pt x="1925" y="332"/>
                    <a:pt x="1925" y="332"/>
                  </a:cubicBezTo>
                  <a:cubicBezTo>
                    <a:pt x="1925" y="324"/>
                    <a:pt x="1926" y="317"/>
                    <a:pt x="1926" y="309"/>
                  </a:cubicBezTo>
                  <a:cubicBezTo>
                    <a:pt x="1926" y="309"/>
                    <a:pt x="1926" y="309"/>
                    <a:pt x="1926" y="309"/>
                  </a:cubicBezTo>
                  <a:cubicBezTo>
                    <a:pt x="1927" y="285"/>
                    <a:pt x="1932" y="239"/>
                    <a:pt x="1932" y="199"/>
                  </a:cubicBezTo>
                  <a:cubicBezTo>
                    <a:pt x="1932" y="199"/>
                    <a:pt x="1932" y="199"/>
                    <a:pt x="1932" y="199"/>
                  </a:cubicBezTo>
                  <a:cubicBezTo>
                    <a:pt x="1932" y="174"/>
                    <a:pt x="1930" y="151"/>
                    <a:pt x="1925" y="137"/>
                  </a:cubicBezTo>
                  <a:cubicBezTo>
                    <a:pt x="1925" y="137"/>
                    <a:pt x="1925" y="137"/>
                    <a:pt x="1925" y="137"/>
                  </a:cubicBezTo>
                  <a:cubicBezTo>
                    <a:pt x="1901" y="73"/>
                    <a:pt x="1819" y="67"/>
                    <a:pt x="1749" y="67"/>
                  </a:cubicBezTo>
                  <a:cubicBezTo>
                    <a:pt x="1749" y="67"/>
                    <a:pt x="1749" y="67"/>
                    <a:pt x="1749" y="67"/>
                  </a:cubicBezTo>
                  <a:cubicBezTo>
                    <a:pt x="1733" y="67"/>
                    <a:pt x="1718" y="67"/>
                    <a:pt x="1704" y="67"/>
                  </a:cubicBezTo>
                  <a:cubicBezTo>
                    <a:pt x="1704" y="67"/>
                    <a:pt x="1704" y="67"/>
                    <a:pt x="1704" y="67"/>
                  </a:cubicBezTo>
                  <a:cubicBezTo>
                    <a:pt x="1696" y="67"/>
                    <a:pt x="1689" y="67"/>
                    <a:pt x="1683" y="67"/>
                  </a:cubicBezTo>
                  <a:cubicBezTo>
                    <a:pt x="1683" y="67"/>
                    <a:pt x="1683" y="67"/>
                    <a:pt x="1683" y="67"/>
                  </a:cubicBezTo>
                  <a:cubicBezTo>
                    <a:pt x="1672" y="67"/>
                    <a:pt x="1661" y="66"/>
                    <a:pt x="1650" y="66"/>
                  </a:cubicBezTo>
                  <a:cubicBezTo>
                    <a:pt x="1650" y="66"/>
                    <a:pt x="1650" y="66"/>
                    <a:pt x="1650" y="66"/>
                  </a:cubicBezTo>
                  <a:cubicBezTo>
                    <a:pt x="1586" y="66"/>
                    <a:pt x="1531" y="74"/>
                    <a:pt x="1461" y="74"/>
                  </a:cubicBezTo>
                  <a:cubicBezTo>
                    <a:pt x="1461" y="74"/>
                    <a:pt x="1461" y="74"/>
                    <a:pt x="1461" y="74"/>
                  </a:cubicBezTo>
                  <a:cubicBezTo>
                    <a:pt x="1428" y="74"/>
                    <a:pt x="1390" y="72"/>
                    <a:pt x="1347" y="67"/>
                  </a:cubicBezTo>
                  <a:cubicBezTo>
                    <a:pt x="1347" y="67"/>
                    <a:pt x="1347" y="67"/>
                    <a:pt x="1347" y="67"/>
                  </a:cubicBezTo>
                  <a:cubicBezTo>
                    <a:pt x="1269" y="58"/>
                    <a:pt x="1192" y="54"/>
                    <a:pt x="1117" y="54"/>
                  </a:cubicBezTo>
                  <a:cubicBezTo>
                    <a:pt x="1117" y="54"/>
                    <a:pt x="1117" y="54"/>
                    <a:pt x="1117" y="54"/>
                  </a:cubicBezTo>
                  <a:cubicBezTo>
                    <a:pt x="949" y="54"/>
                    <a:pt x="784" y="71"/>
                    <a:pt x="610" y="79"/>
                  </a:cubicBezTo>
                  <a:cubicBezTo>
                    <a:pt x="610" y="79"/>
                    <a:pt x="610" y="79"/>
                    <a:pt x="610" y="79"/>
                  </a:cubicBezTo>
                  <a:cubicBezTo>
                    <a:pt x="601" y="80"/>
                    <a:pt x="591" y="80"/>
                    <a:pt x="582" y="80"/>
                  </a:cubicBezTo>
                  <a:cubicBezTo>
                    <a:pt x="582" y="80"/>
                    <a:pt x="582" y="80"/>
                    <a:pt x="582" y="80"/>
                  </a:cubicBezTo>
                  <a:cubicBezTo>
                    <a:pt x="488" y="80"/>
                    <a:pt x="372" y="62"/>
                    <a:pt x="277" y="62"/>
                  </a:cubicBezTo>
                  <a:cubicBezTo>
                    <a:pt x="277" y="62"/>
                    <a:pt x="277" y="62"/>
                    <a:pt x="277" y="62"/>
                  </a:cubicBezTo>
                  <a:cubicBezTo>
                    <a:pt x="263" y="62"/>
                    <a:pt x="248" y="62"/>
                    <a:pt x="235" y="63"/>
                  </a:cubicBezTo>
                  <a:cubicBezTo>
                    <a:pt x="235" y="63"/>
                    <a:pt x="235" y="63"/>
                    <a:pt x="235" y="63"/>
                  </a:cubicBezTo>
                  <a:cubicBezTo>
                    <a:pt x="169" y="68"/>
                    <a:pt x="108" y="84"/>
                    <a:pt x="82" y="143"/>
                  </a:cubicBezTo>
                  <a:cubicBezTo>
                    <a:pt x="82" y="143"/>
                    <a:pt x="82" y="143"/>
                    <a:pt x="82" y="143"/>
                  </a:cubicBezTo>
                  <a:cubicBezTo>
                    <a:pt x="61" y="188"/>
                    <a:pt x="55" y="248"/>
                    <a:pt x="55" y="312"/>
                  </a:cubicBezTo>
                  <a:cubicBezTo>
                    <a:pt x="55" y="312"/>
                    <a:pt x="55" y="312"/>
                    <a:pt x="55" y="312"/>
                  </a:cubicBezTo>
                  <a:cubicBezTo>
                    <a:pt x="55" y="407"/>
                    <a:pt x="69" y="509"/>
                    <a:pt x="69" y="584"/>
                  </a:cubicBezTo>
                  <a:cubicBezTo>
                    <a:pt x="69" y="584"/>
                    <a:pt x="69" y="584"/>
                    <a:pt x="69" y="584"/>
                  </a:cubicBezTo>
                  <a:cubicBezTo>
                    <a:pt x="69" y="584"/>
                    <a:pt x="69" y="585"/>
                    <a:pt x="69" y="585"/>
                  </a:cubicBezTo>
                  <a:cubicBezTo>
                    <a:pt x="69" y="585"/>
                    <a:pt x="69" y="585"/>
                    <a:pt x="69" y="585"/>
                  </a:cubicBezTo>
                  <a:cubicBezTo>
                    <a:pt x="69" y="657"/>
                    <a:pt x="64" y="726"/>
                    <a:pt x="64" y="797"/>
                  </a:cubicBezTo>
                  <a:cubicBezTo>
                    <a:pt x="64" y="797"/>
                    <a:pt x="64" y="797"/>
                    <a:pt x="64" y="797"/>
                  </a:cubicBezTo>
                  <a:cubicBezTo>
                    <a:pt x="64" y="829"/>
                    <a:pt x="65" y="862"/>
                    <a:pt x="68" y="895"/>
                  </a:cubicBezTo>
                  <a:cubicBezTo>
                    <a:pt x="68" y="895"/>
                    <a:pt x="68" y="895"/>
                    <a:pt x="68" y="895"/>
                  </a:cubicBezTo>
                  <a:cubicBezTo>
                    <a:pt x="75" y="970"/>
                    <a:pt x="85" y="1041"/>
                    <a:pt x="85" y="1114"/>
                  </a:cubicBezTo>
                  <a:cubicBezTo>
                    <a:pt x="85" y="1114"/>
                    <a:pt x="85" y="1114"/>
                    <a:pt x="85" y="1114"/>
                  </a:cubicBezTo>
                  <a:cubicBezTo>
                    <a:pt x="85" y="1143"/>
                    <a:pt x="83" y="1173"/>
                    <a:pt x="79" y="1204"/>
                  </a:cubicBezTo>
                  <a:cubicBezTo>
                    <a:pt x="79" y="1204"/>
                    <a:pt x="79" y="1204"/>
                    <a:pt x="79" y="1204"/>
                  </a:cubicBezTo>
                  <a:cubicBezTo>
                    <a:pt x="75" y="1239"/>
                    <a:pt x="74" y="1275"/>
                    <a:pt x="74" y="1311"/>
                  </a:cubicBezTo>
                  <a:cubicBezTo>
                    <a:pt x="74" y="1311"/>
                    <a:pt x="74" y="1311"/>
                    <a:pt x="74" y="1311"/>
                  </a:cubicBezTo>
                  <a:cubicBezTo>
                    <a:pt x="74" y="1366"/>
                    <a:pt x="77" y="1421"/>
                    <a:pt x="77" y="1474"/>
                  </a:cubicBezTo>
                  <a:cubicBezTo>
                    <a:pt x="77" y="1474"/>
                    <a:pt x="77" y="1474"/>
                    <a:pt x="77" y="1474"/>
                  </a:cubicBezTo>
                  <a:cubicBezTo>
                    <a:pt x="77" y="1549"/>
                    <a:pt x="61" y="1621"/>
                    <a:pt x="61" y="1696"/>
                  </a:cubicBezTo>
                  <a:cubicBezTo>
                    <a:pt x="61" y="1696"/>
                    <a:pt x="61" y="1696"/>
                    <a:pt x="61" y="1696"/>
                  </a:cubicBezTo>
                  <a:cubicBezTo>
                    <a:pt x="61" y="1696"/>
                    <a:pt x="61" y="1697"/>
                    <a:pt x="61" y="1697"/>
                  </a:cubicBezTo>
                  <a:cubicBezTo>
                    <a:pt x="61" y="1697"/>
                    <a:pt x="61" y="1697"/>
                    <a:pt x="61" y="1697"/>
                  </a:cubicBezTo>
                  <a:cubicBezTo>
                    <a:pt x="61" y="1756"/>
                    <a:pt x="64" y="1840"/>
                    <a:pt x="101" y="1879"/>
                  </a:cubicBezTo>
                  <a:cubicBezTo>
                    <a:pt x="101" y="1879"/>
                    <a:pt x="101" y="1879"/>
                    <a:pt x="101" y="1879"/>
                  </a:cubicBezTo>
                  <a:cubicBezTo>
                    <a:pt x="136" y="1916"/>
                    <a:pt x="201" y="1925"/>
                    <a:pt x="262" y="1925"/>
                  </a:cubicBezTo>
                  <a:cubicBezTo>
                    <a:pt x="262" y="1925"/>
                    <a:pt x="262" y="1925"/>
                    <a:pt x="262" y="1925"/>
                  </a:cubicBezTo>
                  <a:cubicBezTo>
                    <a:pt x="296" y="1925"/>
                    <a:pt x="329" y="1922"/>
                    <a:pt x="354" y="1921"/>
                  </a:cubicBezTo>
                  <a:cubicBezTo>
                    <a:pt x="354" y="1921"/>
                    <a:pt x="354" y="1921"/>
                    <a:pt x="354" y="1921"/>
                  </a:cubicBezTo>
                  <a:cubicBezTo>
                    <a:pt x="434" y="1916"/>
                    <a:pt x="509" y="1914"/>
                    <a:pt x="583" y="1914"/>
                  </a:cubicBezTo>
                  <a:cubicBezTo>
                    <a:pt x="583" y="1914"/>
                    <a:pt x="583" y="1914"/>
                    <a:pt x="583" y="1914"/>
                  </a:cubicBezTo>
                  <a:cubicBezTo>
                    <a:pt x="805" y="1914"/>
                    <a:pt x="1008" y="1931"/>
                    <a:pt x="1241" y="1933"/>
                  </a:cubicBezTo>
                  <a:close/>
                </a:path>
              </a:pathLst>
            </a:custGeom>
            <a:solidFill>
              <a:srgbClr val="753C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7" name="Freeform 7"/>
            <p:cNvSpPr>
              <a:spLocks noEditPoints="1"/>
            </p:cNvSpPr>
            <p:nvPr/>
          </p:nvSpPr>
          <p:spPr bwMode="auto">
            <a:xfrm>
              <a:off x="1671" y="2"/>
              <a:ext cx="4338" cy="4314"/>
            </a:xfrm>
            <a:custGeom>
              <a:avLst/>
              <a:gdLst>
                <a:gd name="T0" fmla="*/ 1848 w 1994"/>
                <a:gd name="T1" fmla="*/ 74 h 1983"/>
                <a:gd name="T2" fmla="*/ 1376 w 1994"/>
                <a:gd name="T3" fmla="*/ 67 h 1983"/>
                <a:gd name="T4" fmla="*/ 1173 w 1994"/>
                <a:gd name="T5" fmla="*/ 14 h 1983"/>
                <a:gd name="T6" fmla="*/ 65 w 1994"/>
                <a:gd name="T7" fmla="*/ 557 h 1983"/>
                <a:gd name="T8" fmla="*/ 65 w 1994"/>
                <a:gd name="T9" fmla="*/ 582 h 1983"/>
                <a:gd name="T10" fmla="*/ 29 w 1994"/>
                <a:gd name="T11" fmla="*/ 1232 h 1983"/>
                <a:gd name="T12" fmla="*/ 832 w 1994"/>
                <a:gd name="T13" fmla="*/ 1 h 1983"/>
                <a:gd name="T14" fmla="*/ 832 w 1994"/>
                <a:gd name="T15" fmla="*/ 1 h 1983"/>
                <a:gd name="T16" fmla="*/ 1035 w 1994"/>
                <a:gd name="T17" fmla="*/ 52 h 1983"/>
                <a:gd name="T18" fmla="*/ 11 w 1994"/>
                <a:gd name="T19" fmla="*/ 782 h 1983"/>
                <a:gd name="T20" fmla="*/ 1994 w 1994"/>
                <a:gd name="T21" fmla="*/ 1638 h 1983"/>
                <a:gd name="T22" fmla="*/ 1994 w 1994"/>
                <a:gd name="T23" fmla="*/ 1638 h 1983"/>
                <a:gd name="T24" fmla="*/ 1931 w 1994"/>
                <a:gd name="T25" fmla="*/ 419 h 1983"/>
                <a:gd name="T26" fmla="*/ 1981 w 1994"/>
                <a:gd name="T27" fmla="*/ 1424 h 1983"/>
                <a:gd name="T28" fmla="*/ 1931 w 1994"/>
                <a:gd name="T29" fmla="*/ 215 h 1983"/>
                <a:gd name="T30" fmla="*/ 1931 w 1994"/>
                <a:gd name="T31" fmla="*/ 215 h 1983"/>
                <a:gd name="T32" fmla="*/ 1937 w 1994"/>
                <a:gd name="T33" fmla="*/ 557 h 1983"/>
                <a:gd name="T34" fmla="*/ 1989 w 1994"/>
                <a:gd name="T35" fmla="*/ 1232 h 1983"/>
                <a:gd name="T36" fmla="*/ 1942 w 1994"/>
                <a:gd name="T37" fmla="*/ 1232 h 1983"/>
                <a:gd name="T38" fmla="*/ 1921 w 1994"/>
                <a:gd name="T39" fmla="*/ 760 h 1983"/>
                <a:gd name="T40" fmla="*/ 628 w 1994"/>
                <a:gd name="T41" fmla="*/ 75 h 1983"/>
                <a:gd name="T42" fmla="*/ 608 w 1994"/>
                <a:gd name="T43" fmla="*/ 76 h 1983"/>
                <a:gd name="T44" fmla="*/ 360 w 1994"/>
                <a:gd name="T45" fmla="*/ 62 h 1983"/>
                <a:gd name="T46" fmla="*/ 1973 w 1994"/>
                <a:gd name="T47" fmla="*/ 963 h 1983"/>
                <a:gd name="T48" fmla="*/ 1645 w 1994"/>
                <a:gd name="T49" fmla="*/ 20 h 1983"/>
                <a:gd name="T50" fmla="*/ 1645 w 1994"/>
                <a:gd name="T51" fmla="*/ 20 h 1983"/>
                <a:gd name="T52" fmla="*/ 1645 w 1994"/>
                <a:gd name="T53" fmla="*/ 1967 h 1983"/>
                <a:gd name="T54" fmla="*/ 832 w 1994"/>
                <a:gd name="T55" fmla="*/ 1983 h 1983"/>
                <a:gd name="T56" fmla="*/ 970 w 1994"/>
                <a:gd name="T57" fmla="*/ 1982 h 1983"/>
                <a:gd name="T58" fmla="*/ 970 w 1994"/>
                <a:gd name="T59" fmla="*/ 1982 h 1983"/>
                <a:gd name="T60" fmla="*/ 360 w 1994"/>
                <a:gd name="T61" fmla="*/ 1920 h 1983"/>
                <a:gd name="T62" fmla="*/ 222 w 1994"/>
                <a:gd name="T63" fmla="*/ 1923 h 1983"/>
                <a:gd name="T64" fmla="*/ 1783 w 1994"/>
                <a:gd name="T65" fmla="*/ 1971 h 1983"/>
                <a:gd name="T66" fmla="*/ 1844 w 1994"/>
                <a:gd name="T67" fmla="*/ 1919 h 1983"/>
                <a:gd name="T68" fmla="*/ 156 w 1994"/>
                <a:gd name="T69" fmla="*/ 74 h 1983"/>
                <a:gd name="T70" fmla="*/ 1413 w 1994"/>
                <a:gd name="T71" fmla="*/ 1957 h 1983"/>
                <a:gd name="T72" fmla="*/ 1376 w 1994"/>
                <a:gd name="T73" fmla="*/ 1959 h 1983"/>
                <a:gd name="T74" fmla="*/ 1173 w 1994"/>
                <a:gd name="T75" fmla="*/ 1931 h 1983"/>
                <a:gd name="T76" fmla="*/ 1993 w 1994"/>
                <a:gd name="T77" fmla="*/ 1776 h 1983"/>
                <a:gd name="T78" fmla="*/ 29 w 1994"/>
                <a:gd name="T79" fmla="*/ 1029 h 1983"/>
                <a:gd name="T80" fmla="*/ 12 w 1994"/>
                <a:gd name="T81" fmla="*/ 150 h 1983"/>
                <a:gd name="T82" fmla="*/ 74 w 1994"/>
                <a:gd name="T83" fmla="*/ 150 h 1983"/>
                <a:gd name="T84" fmla="*/ 73 w 1994"/>
                <a:gd name="T85" fmla="*/ 1435 h 1983"/>
                <a:gd name="T86" fmla="*/ 3 w 1994"/>
                <a:gd name="T87" fmla="*/ 419 h 1983"/>
                <a:gd name="T88" fmla="*/ 563 w 1994"/>
                <a:gd name="T89" fmla="*/ 1914 h 1983"/>
                <a:gd name="T90" fmla="*/ 563 w 1994"/>
                <a:gd name="T91" fmla="*/ 1914 h 1983"/>
                <a:gd name="T92" fmla="*/ 66 w 1994"/>
                <a:gd name="T93" fmla="*/ 1573 h 1983"/>
                <a:gd name="T94" fmla="*/ 76 w 1994"/>
                <a:gd name="T95" fmla="*/ 1842 h 1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994" h="1983">
                  <a:moveTo>
                    <a:pt x="1848" y="14"/>
                  </a:moveTo>
                  <a:cubicBezTo>
                    <a:pt x="1827" y="12"/>
                    <a:pt x="1805" y="11"/>
                    <a:pt x="1783" y="12"/>
                  </a:cubicBezTo>
                  <a:cubicBezTo>
                    <a:pt x="1783" y="64"/>
                    <a:pt x="1783" y="64"/>
                    <a:pt x="1783" y="64"/>
                  </a:cubicBezTo>
                  <a:cubicBezTo>
                    <a:pt x="1805" y="65"/>
                    <a:pt x="1828" y="68"/>
                    <a:pt x="1848" y="74"/>
                  </a:cubicBezTo>
                  <a:lnTo>
                    <a:pt x="1848" y="14"/>
                  </a:lnTo>
                  <a:close/>
                  <a:moveTo>
                    <a:pt x="1442" y="22"/>
                  </a:moveTo>
                  <a:cubicBezTo>
                    <a:pt x="1420" y="22"/>
                    <a:pt x="1398" y="22"/>
                    <a:pt x="1376" y="21"/>
                  </a:cubicBezTo>
                  <a:cubicBezTo>
                    <a:pt x="1376" y="67"/>
                    <a:pt x="1376" y="67"/>
                    <a:pt x="1376" y="67"/>
                  </a:cubicBezTo>
                  <a:cubicBezTo>
                    <a:pt x="1400" y="69"/>
                    <a:pt x="1421" y="70"/>
                    <a:pt x="1442" y="70"/>
                  </a:cubicBezTo>
                  <a:lnTo>
                    <a:pt x="1442" y="22"/>
                  </a:lnTo>
                  <a:close/>
                  <a:moveTo>
                    <a:pt x="1238" y="17"/>
                  </a:moveTo>
                  <a:cubicBezTo>
                    <a:pt x="1217" y="16"/>
                    <a:pt x="1195" y="15"/>
                    <a:pt x="1173" y="14"/>
                  </a:cubicBezTo>
                  <a:cubicBezTo>
                    <a:pt x="1173" y="52"/>
                    <a:pt x="1173" y="52"/>
                    <a:pt x="1173" y="52"/>
                  </a:cubicBezTo>
                  <a:cubicBezTo>
                    <a:pt x="1195" y="52"/>
                    <a:pt x="1216" y="53"/>
                    <a:pt x="1238" y="54"/>
                  </a:cubicBezTo>
                  <a:lnTo>
                    <a:pt x="1238" y="17"/>
                  </a:lnTo>
                  <a:close/>
                  <a:moveTo>
                    <a:pt x="65" y="557"/>
                  </a:moveTo>
                  <a:cubicBezTo>
                    <a:pt x="0" y="557"/>
                    <a:pt x="0" y="557"/>
                    <a:pt x="0" y="557"/>
                  </a:cubicBezTo>
                  <a:cubicBezTo>
                    <a:pt x="0" y="578"/>
                    <a:pt x="0" y="600"/>
                    <a:pt x="0" y="622"/>
                  </a:cubicBezTo>
                  <a:cubicBezTo>
                    <a:pt x="65" y="622"/>
                    <a:pt x="65" y="622"/>
                    <a:pt x="65" y="622"/>
                  </a:cubicBezTo>
                  <a:cubicBezTo>
                    <a:pt x="65" y="609"/>
                    <a:pt x="65" y="595"/>
                    <a:pt x="65" y="582"/>
                  </a:cubicBezTo>
                  <a:cubicBezTo>
                    <a:pt x="65" y="574"/>
                    <a:pt x="65" y="565"/>
                    <a:pt x="65" y="557"/>
                  </a:cubicBezTo>
                  <a:close/>
                  <a:moveTo>
                    <a:pt x="79" y="1166"/>
                  </a:moveTo>
                  <a:cubicBezTo>
                    <a:pt x="31" y="1166"/>
                    <a:pt x="31" y="1166"/>
                    <a:pt x="31" y="1166"/>
                  </a:cubicBezTo>
                  <a:cubicBezTo>
                    <a:pt x="30" y="1188"/>
                    <a:pt x="30" y="1210"/>
                    <a:pt x="29" y="1232"/>
                  </a:cubicBezTo>
                  <a:cubicBezTo>
                    <a:pt x="73" y="1232"/>
                    <a:pt x="73" y="1232"/>
                    <a:pt x="73" y="1232"/>
                  </a:cubicBezTo>
                  <a:cubicBezTo>
                    <a:pt x="74" y="1222"/>
                    <a:pt x="75" y="1212"/>
                    <a:pt x="76" y="1202"/>
                  </a:cubicBezTo>
                  <a:cubicBezTo>
                    <a:pt x="77" y="1190"/>
                    <a:pt x="79" y="1178"/>
                    <a:pt x="79" y="1166"/>
                  </a:cubicBezTo>
                  <a:close/>
                  <a:moveTo>
                    <a:pt x="832" y="1"/>
                  </a:moveTo>
                  <a:cubicBezTo>
                    <a:pt x="810" y="1"/>
                    <a:pt x="788" y="0"/>
                    <a:pt x="766" y="0"/>
                  </a:cubicBezTo>
                  <a:cubicBezTo>
                    <a:pt x="766" y="67"/>
                    <a:pt x="766" y="67"/>
                    <a:pt x="766" y="67"/>
                  </a:cubicBezTo>
                  <a:cubicBezTo>
                    <a:pt x="788" y="65"/>
                    <a:pt x="810" y="64"/>
                    <a:pt x="832" y="62"/>
                  </a:cubicBezTo>
                  <a:lnTo>
                    <a:pt x="832" y="1"/>
                  </a:lnTo>
                  <a:close/>
                  <a:moveTo>
                    <a:pt x="1035" y="8"/>
                  </a:moveTo>
                  <a:cubicBezTo>
                    <a:pt x="1013" y="7"/>
                    <a:pt x="991" y="6"/>
                    <a:pt x="970" y="5"/>
                  </a:cubicBezTo>
                  <a:cubicBezTo>
                    <a:pt x="970" y="55"/>
                    <a:pt x="970" y="55"/>
                    <a:pt x="970" y="55"/>
                  </a:cubicBezTo>
                  <a:cubicBezTo>
                    <a:pt x="991" y="54"/>
                    <a:pt x="1013" y="53"/>
                    <a:pt x="1035" y="52"/>
                  </a:cubicBezTo>
                  <a:lnTo>
                    <a:pt x="1035" y="8"/>
                  </a:lnTo>
                  <a:close/>
                  <a:moveTo>
                    <a:pt x="61" y="760"/>
                  </a:moveTo>
                  <a:cubicBezTo>
                    <a:pt x="8" y="760"/>
                    <a:pt x="8" y="760"/>
                    <a:pt x="8" y="760"/>
                  </a:cubicBezTo>
                  <a:cubicBezTo>
                    <a:pt x="9" y="767"/>
                    <a:pt x="10" y="775"/>
                    <a:pt x="11" y="782"/>
                  </a:cubicBezTo>
                  <a:cubicBezTo>
                    <a:pt x="12" y="797"/>
                    <a:pt x="14" y="811"/>
                    <a:pt x="15" y="825"/>
                  </a:cubicBezTo>
                  <a:cubicBezTo>
                    <a:pt x="61" y="825"/>
                    <a:pt x="61" y="825"/>
                    <a:pt x="61" y="825"/>
                  </a:cubicBezTo>
                  <a:cubicBezTo>
                    <a:pt x="60" y="803"/>
                    <a:pt x="60" y="782"/>
                    <a:pt x="61" y="760"/>
                  </a:cubicBezTo>
                  <a:close/>
                  <a:moveTo>
                    <a:pt x="1994" y="1638"/>
                  </a:moveTo>
                  <a:cubicBezTo>
                    <a:pt x="1993" y="1616"/>
                    <a:pt x="1991" y="1595"/>
                    <a:pt x="1990" y="1573"/>
                  </a:cubicBezTo>
                  <a:cubicBezTo>
                    <a:pt x="1942" y="1573"/>
                    <a:pt x="1942" y="1573"/>
                    <a:pt x="1942" y="1573"/>
                  </a:cubicBezTo>
                  <a:cubicBezTo>
                    <a:pt x="1940" y="1595"/>
                    <a:pt x="1937" y="1617"/>
                    <a:pt x="1934" y="1638"/>
                  </a:cubicBezTo>
                  <a:lnTo>
                    <a:pt x="1994" y="1638"/>
                  </a:lnTo>
                  <a:close/>
                  <a:moveTo>
                    <a:pt x="1980" y="419"/>
                  </a:moveTo>
                  <a:cubicBezTo>
                    <a:pt x="1982" y="397"/>
                    <a:pt x="1985" y="375"/>
                    <a:pt x="1987" y="353"/>
                  </a:cubicBezTo>
                  <a:cubicBezTo>
                    <a:pt x="1926" y="353"/>
                    <a:pt x="1926" y="353"/>
                    <a:pt x="1926" y="353"/>
                  </a:cubicBezTo>
                  <a:cubicBezTo>
                    <a:pt x="1927" y="376"/>
                    <a:pt x="1929" y="397"/>
                    <a:pt x="1931" y="419"/>
                  </a:cubicBezTo>
                  <a:lnTo>
                    <a:pt x="1980" y="419"/>
                  </a:lnTo>
                  <a:close/>
                  <a:moveTo>
                    <a:pt x="1948" y="1435"/>
                  </a:moveTo>
                  <a:cubicBezTo>
                    <a:pt x="1981" y="1435"/>
                    <a:pt x="1981" y="1435"/>
                    <a:pt x="1981" y="1435"/>
                  </a:cubicBezTo>
                  <a:cubicBezTo>
                    <a:pt x="1981" y="1431"/>
                    <a:pt x="1981" y="1428"/>
                    <a:pt x="1981" y="1424"/>
                  </a:cubicBezTo>
                  <a:cubicBezTo>
                    <a:pt x="1981" y="1406"/>
                    <a:pt x="1982" y="1388"/>
                    <a:pt x="1982" y="1370"/>
                  </a:cubicBezTo>
                  <a:cubicBezTo>
                    <a:pt x="1948" y="1370"/>
                    <a:pt x="1948" y="1370"/>
                    <a:pt x="1948" y="1370"/>
                  </a:cubicBezTo>
                  <a:cubicBezTo>
                    <a:pt x="1948" y="1391"/>
                    <a:pt x="1948" y="1413"/>
                    <a:pt x="1948" y="1435"/>
                  </a:cubicBezTo>
                  <a:close/>
                  <a:moveTo>
                    <a:pt x="1931" y="215"/>
                  </a:moveTo>
                  <a:cubicBezTo>
                    <a:pt x="1993" y="215"/>
                    <a:pt x="1993" y="215"/>
                    <a:pt x="1993" y="215"/>
                  </a:cubicBezTo>
                  <a:cubicBezTo>
                    <a:pt x="1993" y="194"/>
                    <a:pt x="1991" y="172"/>
                    <a:pt x="1988" y="150"/>
                  </a:cubicBezTo>
                  <a:cubicBezTo>
                    <a:pt x="1928" y="150"/>
                    <a:pt x="1928" y="150"/>
                    <a:pt x="1928" y="150"/>
                  </a:cubicBezTo>
                  <a:cubicBezTo>
                    <a:pt x="1931" y="168"/>
                    <a:pt x="1932" y="191"/>
                    <a:pt x="1931" y="215"/>
                  </a:cubicBezTo>
                  <a:close/>
                  <a:moveTo>
                    <a:pt x="1930" y="622"/>
                  </a:moveTo>
                  <a:cubicBezTo>
                    <a:pt x="1980" y="622"/>
                    <a:pt x="1980" y="622"/>
                    <a:pt x="1980" y="622"/>
                  </a:cubicBezTo>
                  <a:cubicBezTo>
                    <a:pt x="1980" y="600"/>
                    <a:pt x="1979" y="578"/>
                    <a:pt x="1978" y="557"/>
                  </a:cubicBezTo>
                  <a:cubicBezTo>
                    <a:pt x="1937" y="557"/>
                    <a:pt x="1937" y="557"/>
                    <a:pt x="1937" y="557"/>
                  </a:cubicBezTo>
                  <a:cubicBezTo>
                    <a:pt x="1936" y="559"/>
                    <a:pt x="1936" y="561"/>
                    <a:pt x="1936" y="564"/>
                  </a:cubicBezTo>
                  <a:cubicBezTo>
                    <a:pt x="1934" y="584"/>
                    <a:pt x="1932" y="603"/>
                    <a:pt x="1930" y="622"/>
                  </a:cubicBezTo>
                  <a:close/>
                  <a:moveTo>
                    <a:pt x="1942" y="1232"/>
                  </a:moveTo>
                  <a:cubicBezTo>
                    <a:pt x="1989" y="1232"/>
                    <a:pt x="1989" y="1232"/>
                    <a:pt x="1989" y="1232"/>
                  </a:cubicBezTo>
                  <a:cubicBezTo>
                    <a:pt x="1990" y="1210"/>
                    <a:pt x="1990" y="1188"/>
                    <a:pt x="1990" y="1166"/>
                  </a:cubicBezTo>
                  <a:cubicBezTo>
                    <a:pt x="1935" y="1166"/>
                    <a:pt x="1935" y="1166"/>
                    <a:pt x="1935" y="1166"/>
                  </a:cubicBezTo>
                  <a:cubicBezTo>
                    <a:pt x="1936" y="1174"/>
                    <a:pt x="1937" y="1182"/>
                    <a:pt x="1938" y="1190"/>
                  </a:cubicBezTo>
                  <a:cubicBezTo>
                    <a:pt x="1939" y="1204"/>
                    <a:pt x="1941" y="1218"/>
                    <a:pt x="1942" y="1232"/>
                  </a:cubicBezTo>
                  <a:close/>
                  <a:moveTo>
                    <a:pt x="1969" y="825"/>
                  </a:moveTo>
                  <a:cubicBezTo>
                    <a:pt x="1970" y="807"/>
                    <a:pt x="1972" y="789"/>
                    <a:pt x="1974" y="770"/>
                  </a:cubicBezTo>
                  <a:cubicBezTo>
                    <a:pt x="1975" y="767"/>
                    <a:pt x="1975" y="763"/>
                    <a:pt x="1975" y="760"/>
                  </a:cubicBezTo>
                  <a:cubicBezTo>
                    <a:pt x="1921" y="760"/>
                    <a:pt x="1921" y="760"/>
                    <a:pt x="1921" y="760"/>
                  </a:cubicBezTo>
                  <a:cubicBezTo>
                    <a:pt x="1920" y="782"/>
                    <a:pt x="1919" y="804"/>
                    <a:pt x="1919" y="825"/>
                  </a:cubicBezTo>
                  <a:lnTo>
                    <a:pt x="1969" y="825"/>
                  </a:lnTo>
                  <a:close/>
                  <a:moveTo>
                    <a:pt x="608" y="76"/>
                  </a:moveTo>
                  <a:cubicBezTo>
                    <a:pt x="615" y="76"/>
                    <a:pt x="622" y="75"/>
                    <a:pt x="628" y="75"/>
                  </a:cubicBezTo>
                  <a:cubicBezTo>
                    <a:pt x="628" y="0"/>
                    <a:pt x="628" y="0"/>
                    <a:pt x="628" y="0"/>
                  </a:cubicBezTo>
                  <a:cubicBezTo>
                    <a:pt x="606" y="0"/>
                    <a:pt x="585" y="0"/>
                    <a:pt x="563" y="1"/>
                  </a:cubicBezTo>
                  <a:cubicBezTo>
                    <a:pt x="563" y="76"/>
                    <a:pt x="563" y="76"/>
                    <a:pt x="563" y="76"/>
                  </a:cubicBezTo>
                  <a:cubicBezTo>
                    <a:pt x="579" y="77"/>
                    <a:pt x="594" y="77"/>
                    <a:pt x="608" y="76"/>
                  </a:cubicBezTo>
                  <a:close/>
                  <a:moveTo>
                    <a:pt x="425" y="8"/>
                  </a:moveTo>
                  <a:cubicBezTo>
                    <a:pt x="406" y="10"/>
                    <a:pt x="386" y="11"/>
                    <a:pt x="365" y="13"/>
                  </a:cubicBezTo>
                  <a:cubicBezTo>
                    <a:pt x="363" y="13"/>
                    <a:pt x="362" y="14"/>
                    <a:pt x="360" y="14"/>
                  </a:cubicBezTo>
                  <a:cubicBezTo>
                    <a:pt x="360" y="62"/>
                    <a:pt x="360" y="62"/>
                    <a:pt x="360" y="62"/>
                  </a:cubicBezTo>
                  <a:cubicBezTo>
                    <a:pt x="381" y="64"/>
                    <a:pt x="403" y="65"/>
                    <a:pt x="425" y="67"/>
                  </a:cubicBezTo>
                  <a:lnTo>
                    <a:pt x="425" y="8"/>
                  </a:lnTo>
                  <a:close/>
                  <a:moveTo>
                    <a:pt x="1979" y="1029"/>
                  </a:moveTo>
                  <a:cubicBezTo>
                    <a:pt x="1977" y="1007"/>
                    <a:pt x="1975" y="985"/>
                    <a:pt x="1973" y="963"/>
                  </a:cubicBezTo>
                  <a:cubicBezTo>
                    <a:pt x="1920" y="963"/>
                    <a:pt x="1920" y="963"/>
                    <a:pt x="1920" y="963"/>
                  </a:cubicBezTo>
                  <a:cubicBezTo>
                    <a:pt x="1921" y="985"/>
                    <a:pt x="1922" y="1007"/>
                    <a:pt x="1924" y="1029"/>
                  </a:cubicBezTo>
                  <a:lnTo>
                    <a:pt x="1979" y="1029"/>
                  </a:lnTo>
                  <a:close/>
                  <a:moveTo>
                    <a:pt x="1645" y="20"/>
                  </a:moveTo>
                  <a:cubicBezTo>
                    <a:pt x="1623" y="21"/>
                    <a:pt x="1601" y="21"/>
                    <a:pt x="1579" y="22"/>
                  </a:cubicBezTo>
                  <a:cubicBezTo>
                    <a:pt x="1579" y="65"/>
                    <a:pt x="1579" y="65"/>
                    <a:pt x="1579" y="65"/>
                  </a:cubicBezTo>
                  <a:cubicBezTo>
                    <a:pt x="1601" y="64"/>
                    <a:pt x="1622" y="63"/>
                    <a:pt x="1645" y="63"/>
                  </a:cubicBezTo>
                  <a:lnTo>
                    <a:pt x="1645" y="20"/>
                  </a:lnTo>
                  <a:close/>
                  <a:moveTo>
                    <a:pt x="1602" y="1919"/>
                  </a:moveTo>
                  <a:cubicBezTo>
                    <a:pt x="1594" y="1920"/>
                    <a:pt x="1587" y="1921"/>
                    <a:pt x="1579" y="1921"/>
                  </a:cubicBezTo>
                  <a:cubicBezTo>
                    <a:pt x="1579" y="1963"/>
                    <a:pt x="1579" y="1963"/>
                    <a:pt x="1579" y="1963"/>
                  </a:cubicBezTo>
                  <a:cubicBezTo>
                    <a:pt x="1601" y="1964"/>
                    <a:pt x="1623" y="1966"/>
                    <a:pt x="1645" y="1967"/>
                  </a:cubicBezTo>
                  <a:cubicBezTo>
                    <a:pt x="1645" y="1919"/>
                    <a:pt x="1645" y="1919"/>
                    <a:pt x="1645" y="1919"/>
                  </a:cubicBezTo>
                  <a:cubicBezTo>
                    <a:pt x="1626" y="1918"/>
                    <a:pt x="1610" y="1918"/>
                    <a:pt x="1602" y="1919"/>
                  </a:cubicBezTo>
                  <a:close/>
                  <a:moveTo>
                    <a:pt x="766" y="1981"/>
                  </a:moveTo>
                  <a:cubicBezTo>
                    <a:pt x="788" y="1982"/>
                    <a:pt x="810" y="1983"/>
                    <a:pt x="832" y="1983"/>
                  </a:cubicBezTo>
                  <a:cubicBezTo>
                    <a:pt x="832" y="1919"/>
                    <a:pt x="832" y="1919"/>
                    <a:pt x="832" y="1919"/>
                  </a:cubicBezTo>
                  <a:cubicBezTo>
                    <a:pt x="810" y="1919"/>
                    <a:pt x="788" y="1918"/>
                    <a:pt x="766" y="1917"/>
                  </a:cubicBezTo>
                  <a:lnTo>
                    <a:pt x="766" y="1981"/>
                  </a:lnTo>
                  <a:close/>
                  <a:moveTo>
                    <a:pt x="970" y="1982"/>
                  </a:moveTo>
                  <a:cubicBezTo>
                    <a:pt x="991" y="1982"/>
                    <a:pt x="1013" y="1981"/>
                    <a:pt x="1035" y="1980"/>
                  </a:cubicBezTo>
                  <a:cubicBezTo>
                    <a:pt x="1035" y="1927"/>
                    <a:pt x="1035" y="1927"/>
                    <a:pt x="1035" y="1927"/>
                  </a:cubicBezTo>
                  <a:cubicBezTo>
                    <a:pt x="1013" y="1927"/>
                    <a:pt x="991" y="1926"/>
                    <a:pt x="970" y="1925"/>
                  </a:cubicBezTo>
                  <a:lnTo>
                    <a:pt x="970" y="1982"/>
                  </a:lnTo>
                  <a:close/>
                  <a:moveTo>
                    <a:pt x="360" y="1970"/>
                  </a:moveTo>
                  <a:cubicBezTo>
                    <a:pt x="382" y="1969"/>
                    <a:pt x="403" y="1968"/>
                    <a:pt x="425" y="1966"/>
                  </a:cubicBezTo>
                  <a:cubicBezTo>
                    <a:pt x="425" y="1917"/>
                    <a:pt x="425" y="1917"/>
                    <a:pt x="425" y="1917"/>
                  </a:cubicBezTo>
                  <a:cubicBezTo>
                    <a:pt x="404" y="1918"/>
                    <a:pt x="382" y="1919"/>
                    <a:pt x="360" y="1920"/>
                  </a:cubicBezTo>
                  <a:lnTo>
                    <a:pt x="360" y="1970"/>
                  </a:lnTo>
                  <a:close/>
                  <a:moveTo>
                    <a:pt x="156" y="1963"/>
                  </a:moveTo>
                  <a:cubicBezTo>
                    <a:pt x="178" y="1966"/>
                    <a:pt x="201" y="1968"/>
                    <a:pt x="222" y="1969"/>
                  </a:cubicBezTo>
                  <a:cubicBezTo>
                    <a:pt x="222" y="1923"/>
                    <a:pt x="222" y="1923"/>
                    <a:pt x="222" y="1923"/>
                  </a:cubicBezTo>
                  <a:cubicBezTo>
                    <a:pt x="199" y="1921"/>
                    <a:pt x="177" y="1918"/>
                    <a:pt x="156" y="1912"/>
                  </a:cubicBezTo>
                  <a:lnTo>
                    <a:pt x="156" y="1963"/>
                  </a:lnTo>
                  <a:close/>
                  <a:moveTo>
                    <a:pt x="1783" y="1922"/>
                  </a:moveTo>
                  <a:cubicBezTo>
                    <a:pt x="1783" y="1971"/>
                    <a:pt x="1783" y="1971"/>
                    <a:pt x="1783" y="1971"/>
                  </a:cubicBezTo>
                  <a:cubicBezTo>
                    <a:pt x="1792" y="1971"/>
                    <a:pt x="1800" y="1971"/>
                    <a:pt x="1809" y="1970"/>
                  </a:cubicBezTo>
                  <a:cubicBezTo>
                    <a:pt x="1822" y="1969"/>
                    <a:pt x="1835" y="1968"/>
                    <a:pt x="1848" y="1966"/>
                  </a:cubicBezTo>
                  <a:cubicBezTo>
                    <a:pt x="1848" y="1919"/>
                    <a:pt x="1848" y="1919"/>
                    <a:pt x="1848" y="1919"/>
                  </a:cubicBezTo>
                  <a:cubicBezTo>
                    <a:pt x="1846" y="1919"/>
                    <a:pt x="1844" y="1919"/>
                    <a:pt x="1844" y="1919"/>
                  </a:cubicBezTo>
                  <a:cubicBezTo>
                    <a:pt x="1833" y="1921"/>
                    <a:pt x="1810" y="1922"/>
                    <a:pt x="1783" y="1922"/>
                  </a:cubicBezTo>
                  <a:close/>
                  <a:moveTo>
                    <a:pt x="222" y="12"/>
                  </a:moveTo>
                  <a:cubicBezTo>
                    <a:pt x="198" y="11"/>
                    <a:pt x="176" y="11"/>
                    <a:pt x="156" y="11"/>
                  </a:cubicBezTo>
                  <a:cubicBezTo>
                    <a:pt x="156" y="74"/>
                    <a:pt x="156" y="74"/>
                    <a:pt x="156" y="74"/>
                  </a:cubicBezTo>
                  <a:cubicBezTo>
                    <a:pt x="177" y="67"/>
                    <a:pt x="199" y="63"/>
                    <a:pt x="222" y="61"/>
                  </a:cubicBezTo>
                  <a:lnTo>
                    <a:pt x="222" y="12"/>
                  </a:lnTo>
                  <a:close/>
                  <a:moveTo>
                    <a:pt x="1376" y="1959"/>
                  </a:moveTo>
                  <a:cubicBezTo>
                    <a:pt x="1388" y="1959"/>
                    <a:pt x="1400" y="1958"/>
                    <a:pt x="1413" y="1957"/>
                  </a:cubicBezTo>
                  <a:cubicBezTo>
                    <a:pt x="1422" y="1957"/>
                    <a:pt x="1432" y="1957"/>
                    <a:pt x="1442" y="1957"/>
                  </a:cubicBezTo>
                  <a:cubicBezTo>
                    <a:pt x="1442" y="1930"/>
                    <a:pt x="1442" y="1930"/>
                    <a:pt x="1442" y="1930"/>
                  </a:cubicBezTo>
                  <a:cubicBezTo>
                    <a:pt x="1420" y="1931"/>
                    <a:pt x="1398" y="1931"/>
                    <a:pt x="1376" y="1932"/>
                  </a:cubicBezTo>
                  <a:lnTo>
                    <a:pt x="1376" y="1959"/>
                  </a:lnTo>
                  <a:close/>
                  <a:moveTo>
                    <a:pt x="1173" y="1972"/>
                  </a:moveTo>
                  <a:cubicBezTo>
                    <a:pt x="1195" y="1971"/>
                    <a:pt x="1216" y="1969"/>
                    <a:pt x="1238" y="1968"/>
                  </a:cubicBezTo>
                  <a:cubicBezTo>
                    <a:pt x="1238" y="1932"/>
                    <a:pt x="1238" y="1932"/>
                    <a:pt x="1238" y="1932"/>
                  </a:cubicBezTo>
                  <a:cubicBezTo>
                    <a:pt x="1216" y="1932"/>
                    <a:pt x="1194" y="1932"/>
                    <a:pt x="1173" y="1931"/>
                  </a:cubicBezTo>
                  <a:lnTo>
                    <a:pt x="1173" y="1972"/>
                  </a:lnTo>
                  <a:close/>
                  <a:moveTo>
                    <a:pt x="1930" y="1842"/>
                  </a:moveTo>
                  <a:cubicBezTo>
                    <a:pt x="1983" y="1842"/>
                    <a:pt x="1983" y="1842"/>
                    <a:pt x="1983" y="1842"/>
                  </a:cubicBezTo>
                  <a:cubicBezTo>
                    <a:pt x="1988" y="1821"/>
                    <a:pt x="1991" y="1799"/>
                    <a:pt x="1993" y="1776"/>
                  </a:cubicBezTo>
                  <a:cubicBezTo>
                    <a:pt x="1936" y="1776"/>
                    <a:pt x="1936" y="1776"/>
                    <a:pt x="1936" y="1776"/>
                  </a:cubicBezTo>
                  <a:cubicBezTo>
                    <a:pt x="1938" y="1803"/>
                    <a:pt x="1935" y="1824"/>
                    <a:pt x="1930" y="1842"/>
                  </a:cubicBezTo>
                  <a:close/>
                  <a:moveTo>
                    <a:pt x="26" y="963"/>
                  </a:moveTo>
                  <a:cubicBezTo>
                    <a:pt x="27" y="985"/>
                    <a:pt x="28" y="1007"/>
                    <a:pt x="29" y="1029"/>
                  </a:cubicBezTo>
                  <a:cubicBezTo>
                    <a:pt x="78" y="1029"/>
                    <a:pt x="78" y="1029"/>
                    <a:pt x="78" y="1029"/>
                  </a:cubicBezTo>
                  <a:cubicBezTo>
                    <a:pt x="76" y="1007"/>
                    <a:pt x="74" y="985"/>
                    <a:pt x="72" y="963"/>
                  </a:cubicBezTo>
                  <a:lnTo>
                    <a:pt x="26" y="963"/>
                  </a:lnTo>
                  <a:close/>
                  <a:moveTo>
                    <a:pt x="12" y="150"/>
                  </a:moveTo>
                  <a:cubicBezTo>
                    <a:pt x="12" y="163"/>
                    <a:pt x="13" y="177"/>
                    <a:pt x="15" y="192"/>
                  </a:cubicBezTo>
                  <a:cubicBezTo>
                    <a:pt x="16" y="200"/>
                    <a:pt x="17" y="208"/>
                    <a:pt x="18" y="215"/>
                  </a:cubicBezTo>
                  <a:cubicBezTo>
                    <a:pt x="58" y="215"/>
                    <a:pt x="58" y="215"/>
                    <a:pt x="58" y="215"/>
                  </a:cubicBezTo>
                  <a:cubicBezTo>
                    <a:pt x="61" y="192"/>
                    <a:pt x="66" y="170"/>
                    <a:pt x="74" y="150"/>
                  </a:cubicBezTo>
                  <a:lnTo>
                    <a:pt x="12" y="150"/>
                  </a:lnTo>
                  <a:close/>
                  <a:moveTo>
                    <a:pt x="20" y="1370"/>
                  </a:moveTo>
                  <a:cubicBezTo>
                    <a:pt x="18" y="1391"/>
                    <a:pt x="16" y="1413"/>
                    <a:pt x="13" y="1435"/>
                  </a:cubicBezTo>
                  <a:cubicBezTo>
                    <a:pt x="73" y="1435"/>
                    <a:pt x="73" y="1435"/>
                    <a:pt x="73" y="1435"/>
                  </a:cubicBezTo>
                  <a:cubicBezTo>
                    <a:pt x="72" y="1413"/>
                    <a:pt x="72" y="1392"/>
                    <a:pt x="71" y="1370"/>
                  </a:cubicBezTo>
                  <a:lnTo>
                    <a:pt x="20" y="1370"/>
                  </a:lnTo>
                  <a:close/>
                  <a:moveTo>
                    <a:pt x="9" y="353"/>
                  </a:moveTo>
                  <a:cubicBezTo>
                    <a:pt x="6" y="375"/>
                    <a:pt x="4" y="396"/>
                    <a:pt x="3" y="419"/>
                  </a:cubicBezTo>
                  <a:cubicBezTo>
                    <a:pt x="56" y="419"/>
                    <a:pt x="56" y="419"/>
                    <a:pt x="56" y="419"/>
                  </a:cubicBezTo>
                  <a:cubicBezTo>
                    <a:pt x="54" y="397"/>
                    <a:pt x="53" y="375"/>
                    <a:pt x="52" y="353"/>
                  </a:cubicBezTo>
                  <a:lnTo>
                    <a:pt x="9" y="353"/>
                  </a:lnTo>
                  <a:close/>
                  <a:moveTo>
                    <a:pt x="563" y="1914"/>
                  </a:moveTo>
                  <a:cubicBezTo>
                    <a:pt x="563" y="1964"/>
                    <a:pt x="563" y="1964"/>
                    <a:pt x="563" y="1964"/>
                  </a:cubicBezTo>
                  <a:cubicBezTo>
                    <a:pt x="583" y="1965"/>
                    <a:pt x="605" y="1967"/>
                    <a:pt x="628" y="1970"/>
                  </a:cubicBezTo>
                  <a:cubicBezTo>
                    <a:pt x="628" y="1914"/>
                    <a:pt x="628" y="1914"/>
                    <a:pt x="628" y="1914"/>
                  </a:cubicBezTo>
                  <a:cubicBezTo>
                    <a:pt x="607" y="1914"/>
                    <a:pt x="585" y="1914"/>
                    <a:pt x="563" y="1914"/>
                  </a:cubicBezTo>
                  <a:close/>
                  <a:moveTo>
                    <a:pt x="15" y="1573"/>
                  </a:moveTo>
                  <a:cubicBezTo>
                    <a:pt x="18" y="1595"/>
                    <a:pt x="20" y="1616"/>
                    <a:pt x="22" y="1638"/>
                  </a:cubicBezTo>
                  <a:cubicBezTo>
                    <a:pt x="60" y="1638"/>
                    <a:pt x="60" y="1638"/>
                    <a:pt x="60" y="1638"/>
                  </a:cubicBezTo>
                  <a:cubicBezTo>
                    <a:pt x="62" y="1617"/>
                    <a:pt x="64" y="1595"/>
                    <a:pt x="66" y="1573"/>
                  </a:cubicBezTo>
                  <a:lnTo>
                    <a:pt x="15" y="1573"/>
                  </a:lnTo>
                  <a:close/>
                  <a:moveTo>
                    <a:pt x="19" y="1776"/>
                  </a:moveTo>
                  <a:cubicBezTo>
                    <a:pt x="18" y="1798"/>
                    <a:pt x="17" y="1821"/>
                    <a:pt x="18" y="1842"/>
                  </a:cubicBezTo>
                  <a:cubicBezTo>
                    <a:pt x="76" y="1842"/>
                    <a:pt x="76" y="1842"/>
                    <a:pt x="76" y="1842"/>
                  </a:cubicBezTo>
                  <a:cubicBezTo>
                    <a:pt x="69" y="1822"/>
                    <a:pt x="64" y="1799"/>
                    <a:pt x="61" y="1776"/>
                  </a:cubicBezTo>
                  <a:lnTo>
                    <a:pt x="19" y="1776"/>
                  </a:lnTo>
                  <a:close/>
                </a:path>
              </a:pathLst>
            </a:custGeom>
            <a:solidFill>
              <a:srgbClr val="6BC9D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8" name="Freeform 8"/>
            <p:cNvSpPr>
              <a:spLocks noEditPoints="1"/>
            </p:cNvSpPr>
            <p:nvPr/>
          </p:nvSpPr>
          <p:spPr bwMode="auto">
            <a:xfrm>
              <a:off x="1667" y="-2"/>
              <a:ext cx="4344" cy="4322"/>
            </a:xfrm>
            <a:custGeom>
              <a:avLst/>
              <a:gdLst>
                <a:gd name="T0" fmla="*/ 834 w 1997"/>
                <a:gd name="T1" fmla="*/ 1987 h 1987"/>
                <a:gd name="T2" fmla="*/ 1037 w 1997"/>
                <a:gd name="T3" fmla="*/ 1928 h 1987"/>
                <a:gd name="T4" fmla="*/ 973 w 1997"/>
                <a:gd name="T5" fmla="*/ 1928 h 1987"/>
                <a:gd name="T6" fmla="*/ 1175 w 1997"/>
                <a:gd name="T7" fmla="*/ 1975 h 1987"/>
                <a:gd name="T8" fmla="*/ 1784 w 1997"/>
                <a:gd name="T9" fmla="*/ 1923 h 1987"/>
                <a:gd name="T10" fmla="*/ 1785 w 1997"/>
                <a:gd name="T11" fmla="*/ 1975 h 1987"/>
                <a:gd name="T12" fmla="*/ 1785 w 1997"/>
                <a:gd name="T13" fmla="*/ 1925 h 1987"/>
                <a:gd name="T14" fmla="*/ 362 w 1997"/>
                <a:gd name="T15" fmla="*/ 1974 h 1987"/>
                <a:gd name="T16" fmla="*/ 563 w 1997"/>
                <a:gd name="T17" fmla="*/ 1966 h 1987"/>
                <a:gd name="T18" fmla="*/ 583 w 1997"/>
                <a:gd name="T19" fmla="*/ 1917 h 1987"/>
                <a:gd name="T20" fmla="*/ 159 w 1997"/>
                <a:gd name="T21" fmla="*/ 1912 h 1987"/>
                <a:gd name="T22" fmla="*/ 1581 w 1997"/>
                <a:gd name="T23" fmla="*/ 1966 h 1987"/>
                <a:gd name="T24" fmla="*/ 1648 w 1997"/>
                <a:gd name="T25" fmla="*/ 1970 h 1987"/>
                <a:gd name="T26" fmla="*/ 1377 w 1997"/>
                <a:gd name="T27" fmla="*/ 1961 h 1987"/>
                <a:gd name="T28" fmla="*/ 1378 w 1997"/>
                <a:gd name="T29" fmla="*/ 1963 h 1987"/>
                <a:gd name="T30" fmla="*/ 1937 w 1997"/>
                <a:gd name="T31" fmla="*/ 1793 h 1987"/>
                <a:gd name="T32" fmla="*/ 1984 w 1997"/>
                <a:gd name="T33" fmla="*/ 1842 h 1987"/>
                <a:gd name="T34" fmla="*/ 63 w 1997"/>
                <a:gd name="T35" fmla="*/ 1777 h 1987"/>
                <a:gd name="T36" fmla="*/ 76 w 1997"/>
                <a:gd name="T37" fmla="*/ 1842 h 1987"/>
                <a:gd name="T38" fmla="*/ 1996 w 1997"/>
                <a:gd name="T39" fmla="*/ 1640 h 1987"/>
                <a:gd name="T40" fmla="*/ 22 w 1997"/>
                <a:gd name="T41" fmla="*/ 1641 h 1987"/>
                <a:gd name="T42" fmla="*/ 67 w 1997"/>
                <a:gd name="T43" fmla="*/ 1576 h 1987"/>
                <a:gd name="T44" fmla="*/ 1949 w 1997"/>
                <a:gd name="T45" fmla="*/ 1371 h 1987"/>
                <a:gd name="T46" fmla="*/ 1983 w 1997"/>
                <a:gd name="T47" fmla="*/ 1439 h 1987"/>
                <a:gd name="T48" fmla="*/ 14 w 1997"/>
                <a:gd name="T49" fmla="*/ 1437 h 1987"/>
                <a:gd name="T50" fmla="*/ 72 w 1997"/>
                <a:gd name="T51" fmla="*/ 1373 h 1987"/>
                <a:gd name="T52" fmla="*/ 1936 w 1997"/>
                <a:gd name="T53" fmla="*/ 1169 h 1987"/>
                <a:gd name="T54" fmla="*/ 1990 w 1997"/>
                <a:gd name="T55" fmla="*/ 1170 h 1987"/>
                <a:gd name="T56" fmla="*/ 81 w 1997"/>
                <a:gd name="T57" fmla="*/ 1168 h 1987"/>
                <a:gd name="T58" fmla="*/ 34 w 1997"/>
                <a:gd name="T59" fmla="*/ 1170 h 1987"/>
                <a:gd name="T60" fmla="*/ 1981 w 1997"/>
                <a:gd name="T61" fmla="*/ 1031 h 1987"/>
                <a:gd name="T62" fmla="*/ 30 w 1997"/>
                <a:gd name="T63" fmla="*/ 1031 h 1987"/>
                <a:gd name="T64" fmla="*/ 72 w 1997"/>
                <a:gd name="T65" fmla="*/ 967 h 1987"/>
                <a:gd name="T66" fmla="*/ 1977 w 1997"/>
                <a:gd name="T67" fmla="*/ 760 h 1987"/>
                <a:gd name="T68" fmla="*/ 1976 w 1997"/>
                <a:gd name="T69" fmla="*/ 763 h 1987"/>
                <a:gd name="T70" fmla="*/ 63 w 1997"/>
                <a:gd name="T71" fmla="*/ 762 h 1987"/>
                <a:gd name="T72" fmla="*/ 61 w 1997"/>
                <a:gd name="T73" fmla="*/ 763 h 1987"/>
                <a:gd name="T74" fmla="*/ 1939 w 1997"/>
                <a:gd name="T75" fmla="*/ 557 h 1987"/>
                <a:gd name="T76" fmla="*/ 1934 w 1997"/>
                <a:gd name="T77" fmla="*/ 623 h 1987"/>
                <a:gd name="T78" fmla="*/ 69 w 1997"/>
                <a:gd name="T79" fmla="*/ 584 h 1987"/>
                <a:gd name="T80" fmla="*/ 3 w 1997"/>
                <a:gd name="T81" fmla="*/ 560 h 1987"/>
                <a:gd name="T82" fmla="*/ 1984 w 1997"/>
                <a:gd name="T83" fmla="*/ 421 h 1987"/>
                <a:gd name="T84" fmla="*/ 3 w 1997"/>
                <a:gd name="T85" fmla="*/ 421 h 1987"/>
                <a:gd name="T86" fmla="*/ 53 w 1997"/>
                <a:gd name="T87" fmla="*/ 357 h 1987"/>
                <a:gd name="T88" fmla="*/ 14 w 1997"/>
                <a:gd name="T89" fmla="*/ 150 h 1987"/>
                <a:gd name="T90" fmla="*/ 21 w 1997"/>
                <a:gd name="T91" fmla="*/ 216 h 1987"/>
                <a:gd name="T92" fmla="*/ 1990 w 1997"/>
                <a:gd name="T93" fmla="*/ 150 h 1987"/>
                <a:gd name="T94" fmla="*/ 1994 w 1997"/>
                <a:gd name="T95" fmla="*/ 216 h 1987"/>
                <a:gd name="T96" fmla="*/ 610 w 1997"/>
                <a:gd name="T97" fmla="*/ 78 h 1987"/>
                <a:gd name="T98" fmla="*/ 157 w 1997"/>
                <a:gd name="T99" fmla="*/ 13 h 1987"/>
                <a:gd name="T100" fmla="*/ 158 w 1997"/>
                <a:gd name="T101" fmla="*/ 77 h 1987"/>
                <a:gd name="T102" fmla="*/ 1802 w 1997"/>
                <a:gd name="T103" fmla="*/ 12 h 1987"/>
                <a:gd name="T104" fmla="*/ 1786 w 1997"/>
                <a:gd name="T105" fmla="*/ 16 h 1987"/>
                <a:gd name="T106" fmla="*/ 1445 w 1997"/>
                <a:gd name="T107" fmla="*/ 24 h 1987"/>
                <a:gd name="T108" fmla="*/ 360 w 1997"/>
                <a:gd name="T109" fmla="*/ 64 h 1987"/>
                <a:gd name="T110" fmla="*/ 426 w 1997"/>
                <a:gd name="T111" fmla="*/ 68 h 1987"/>
                <a:gd name="T112" fmla="*/ 834 w 1997"/>
                <a:gd name="T113" fmla="*/ 3 h 1987"/>
                <a:gd name="T114" fmla="*/ 770 w 1997"/>
                <a:gd name="T115" fmla="*/ 67 h 1987"/>
                <a:gd name="T116" fmla="*/ 1581 w 1997"/>
                <a:gd name="T117" fmla="*/ 69 h 1987"/>
                <a:gd name="T118" fmla="*/ 1037 w 1997"/>
                <a:gd name="T119" fmla="*/ 8 h 1987"/>
                <a:gd name="T120" fmla="*/ 973 w 1997"/>
                <a:gd name="T121" fmla="*/ 9 h 1987"/>
                <a:gd name="T122" fmla="*/ 1242 w 1997"/>
                <a:gd name="T123" fmla="*/ 19 h 19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997" h="1987">
                  <a:moveTo>
                    <a:pt x="834" y="1987"/>
                  </a:moveTo>
                  <a:cubicBezTo>
                    <a:pt x="812" y="1986"/>
                    <a:pt x="790" y="1986"/>
                    <a:pt x="768" y="1985"/>
                  </a:cubicBezTo>
                  <a:cubicBezTo>
                    <a:pt x="768" y="1985"/>
                    <a:pt x="768" y="1985"/>
                    <a:pt x="768" y="1985"/>
                  </a:cubicBezTo>
                  <a:cubicBezTo>
                    <a:pt x="767" y="1985"/>
                    <a:pt x="767" y="1984"/>
                    <a:pt x="767" y="1983"/>
                  </a:cubicBezTo>
                  <a:cubicBezTo>
                    <a:pt x="767" y="1983"/>
                    <a:pt x="767" y="1983"/>
                    <a:pt x="767" y="1983"/>
                  </a:cubicBezTo>
                  <a:cubicBezTo>
                    <a:pt x="767" y="1919"/>
                    <a:pt x="767" y="1919"/>
                    <a:pt x="767" y="1919"/>
                  </a:cubicBezTo>
                  <a:cubicBezTo>
                    <a:pt x="767" y="1919"/>
                    <a:pt x="767" y="1918"/>
                    <a:pt x="767" y="1918"/>
                  </a:cubicBezTo>
                  <a:cubicBezTo>
                    <a:pt x="767" y="1918"/>
                    <a:pt x="767" y="1918"/>
                    <a:pt x="767" y="1918"/>
                  </a:cubicBezTo>
                  <a:cubicBezTo>
                    <a:pt x="768" y="1918"/>
                    <a:pt x="768" y="1918"/>
                    <a:pt x="768" y="1918"/>
                  </a:cubicBezTo>
                  <a:cubicBezTo>
                    <a:pt x="768" y="1918"/>
                    <a:pt x="768" y="1918"/>
                    <a:pt x="768" y="1918"/>
                  </a:cubicBezTo>
                  <a:cubicBezTo>
                    <a:pt x="790" y="1918"/>
                    <a:pt x="812" y="1919"/>
                    <a:pt x="834" y="1920"/>
                  </a:cubicBezTo>
                  <a:cubicBezTo>
                    <a:pt x="834" y="1920"/>
                    <a:pt x="834" y="1920"/>
                    <a:pt x="834" y="1920"/>
                  </a:cubicBezTo>
                  <a:cubicBezTo>
                    <a:pt x="835" y="1920"/>
                    <a:pt x="835" y="1921"/>
                    <a:pt x="835" y="1921"/>
                  </a:cubicBezTo>
                  <a:cubicBezTo>
                    <a:pt x="835" y="1921"/>
                    <a:pt x="835" y="1921"/>
                    <a:pt x="835" y="1921"/>
                  </a:cubicBezTo>
                  <a:cubicBezTo>
                    <a:pt x="835" y="1985"/>
                    <a:pt x="835" y="1985"/>
                    <a:pt x="835" y="1985"/>
                  </a:cubicBezTo>
                  <a:cubicBezTo>
                    <a:pt x="835" y="1986"/>
                    <a:pt x="835" y="1986"/>
                    <a:pt x="835" y="1986"/>
                  </a:cubicBezTo>
                  <a:cubicBezTo>
                    <a:pt x="835" y="1986"/>
                    <a:pt x="835" y="1986"/>
                    <a:pt x="835" y="1986"/>
                  </a:cubicBezTo>
                  <a:cubicBezTo>
                    <a:pt x="835" y="1987"/>
                    <a:pt x="834" y="1987"/>
                    <a:pt x="834" y="1987"/>
                  </a:cubicBezTo>
                  <a:cubicBezTo>
                    <a:pt x="834" y="1987"/>
                    <a:pt x="834" y="1987"/>
                    <a:pt x="834" y="1987"/>
                  </a:cubicBezTo>
                  <a:cubicBezTo>
                    <a:pt x="834" y="1987"/>
                    <a:pt x="834" y="1987"/>
                    <a:pt x="834" y="1987"/>
                  </a:cubicBezTo>
                  <a:close/>
                  <a:moveTo>
                    <a:pt x="832" y="1984"/>
                  </a:moveTo>
                  <a:cubicBezTo>
                    <a:pt x="832" y="1923"/>
                    <a:pt x="832" y="1923"/>
                    <a:pt x="832" y="1923"/>
                  </a:cubicBezTo>
                  <a:cubicBezTo>
                    <a:pt x="811" y="1922"/>
                    <a:pt x="791" y="1921"/>
                    <a:pt x="770" y="1921"/>
                  </a:cubicBezTo>
                  <a:cubicBezTo>
                    <a:pt x="770" y="1921"/>
                    <a:pt x="770" y="1921"/>
                    <a:pt x="770" y="1921"/>
                  </a:cubicBezTo>
                  <a:cubicBezTo>
                    <a:pt x="770" y="1982"/>
                    <a:pt x="770" y="1982"/>
                    <a:pt x="770" y="1982"/>
                  </a:cubicBezTo>
                  <a:cubicBezTo>
                    <a:pt x="791" y="1983"/>
                    <a:pt x="812" y="1983"/>
                    <a:pt x="832" y="1984"/>
                  </a:cubicBezTo>
                  <a:close/>
                  <a:moveTo>
                    <a:pt x="971" y="1985"/>
                  </a:moveTo>
                  <a:cubicBezTo>
                    <a:pt x="970" y="1985"/>
                    <a:pt x="970" y="1985"/>
                    <a:pt x="970" y="1984"/>
                  </a:cubicBezTo>
                  <a:cubicBezTo>
                    <a:pt x="970" y="1984"/>
                    <a:pt x="970" y="1984"/>
                    <a:pt x="970" y="1984"/>
                  </a:cubicBezTo>
                  <a:cubicBezTo>
                    <a:pt x="970" y="1927"/>
                    <a:pt x="970" y="1927"/>
                    <a:pt x="970" y="1927"/>
                  </a:cubicBezTo>
                  <a:cubicBezTo>
                    <a:pt x="970" y="1926"/>
                    <a:pt x="970" y="1926"/>
                    <a:pt x="971" y="1926"/>
                  </a:cubicBezTo>
                  <a:cubicBezTo>
                    <a:pt x="971" y="1926"/>
                    <a:pt x="971" y="1926"/>
                    <a:pt x="971" y="1926"/>
                  </a:cubicBezTo>
                  <a:cubicBezTo>
                    <a:pt x="971" y="1925"/>
                    <a:pt x="971" y="1925"/>
                    <a:pt x="972" y="1925"/>
                  </a:cubicBezTo>
                  <a:cubicBezTo>
                    <a:pt x="972" y="1925"/>
                    <a:pt x="972" y="1925"/>
                    <a:pt x="972" y="1925"/>
                  </a:cubicBezTo>
                  <a:cubicBezTo>
                    <a:pt x="993" y="1926"/>
                    <a:pt x="1015" y="1927"/>
                    <a:pt x="1037" y="1928"/>
                  </a:cubicBezTo>
                  <a:cubicBezTo>
                    <a:pt x="1037" y="1928"/>
                    <a:pt x="1037" y="1928"/>
                    <a:pt x="1037" y="1928"/>
                  </a:cubicBezTo>
                  <a:cubicBezTo>
                    <a:pt x="1038" y="1928"/>
                    <a:pt x="1039" y="1929"/>
                    <a:pt x="1039" y="1929"/>
                  </a:cubicBezTo>
                  <a:cubicBezTo>
                    <a:pt x="1039" y="1929"/>
                    <a:pt x="1039" y="1929"/>
                    <a:pt x="1039" y="1929"/>
                  </a:cubicBezTo>
                  <a:cubicBezTo>
                    <a:pt x="1039" y="1982"/>
                    <a:pt x="1039" y="1982"/>
                    <a:pt x="1039" y="1982"/>
                  </a:cubicBezTo>
                  <a:cubicBezTo>
                    <a:pt x="1039" y="1983"/>
                    <a:pt x="1038" y="1983"/>
                    <a:pt x="1037" y="1983"/>
                  </a:cubicBezTo>
                  <a:cubicBezTo>
                    <a:pt x="1037" y="1983"/>
                    <a:pt x="1037" y="1983"/>
                    <a:pt x="1037" y="1983"/>
                  </a:cubicBezTo>
                  <a:cubicBezTo>
                    <a:pt x="1015" y="1984"/>
                    <a:pt x="993" y="1985"/>
                    <a:pt x="972" y="1986"/>
                  </a:cubicBezTo>
                  <a:cubicBezTo>
                    <a:pt x="972" y="1986"/>
                    <a:pt x="972" y="1986"/>
                    <a:pt x="972" y="1986"/>
                  </a:cubicBezTo>
                  <a:cubicBezTo>
                    <a:pt x="972" y="1984"/>
                    <a:pt x="972" y="1984"/>
                    <a:pt x="972" y="1984"/>
                  </a:cubicBezTo>
                  <a:cubicBezTo>
                    <a:pt x="972" y="1986"/>
                    <a:pt x="972" y="1986"/>
                    <a:pt x="972" y="1986"/>
                  </a:cubicBezTo>
                  <a:cubicBezTo>
                    <a:pt x="972" y="1986"/>
                    <a:pt x="972" y="1986"/>
                    <a:pt x="972" y="1986"/>
                  </a:cubicBezTo>
                  <a:cubicBezTo>
                    <a:pt x="972" y="1986"/>
                    <a:pt x="972" y="1986"/>
                    <a:pt x="972" y="1986"/>
                  </a:cubicBezTo>
                  <a:cubicBezTo>
                    <a:pt x="971" y="1986"/>
                    <a:pt x="971" y="1986"/>
                    <a:pt x="971" y="1985"/>
                  </a:cubicBezTo>
                  <a:close/>
                  <a:moveTo>
                    <a:pt x="973" y="1983"/>
                  </a:moveTo>
                  <a:cubicBezTo>
                    <a:pt x="994" y="1982"/>
                    <a:pt x="1015" y="1981"/>
                    <a:pt x="1036" y="1980"/>
                  </a:cubicBezTo>
                  <a:cubicBezTo>
                    <a:pt x="1036" y="1980"/>
                    <a:pt x="1036" y="1980"/>
                    <a:pt x="1036" y="1980"/>
                  </a:cubicBezTo>
                  <a:cubicBezTo>
                    <a:pt x="1036" y="1931"/>
                    <a:pt x="1036" y="1931"/>
                    <a:pt x="1036" y="1931"/>
                  </a:cubicBezTo>
                  <a:cubicBezTo>
                    <a:pt x="1015" y="1930"/>
                    <a:pt x="994" y="1929"/>
                    <a:pt x="973" y="1928"/>
                  </a:cubicBezTo>
                  <a:cubicBezTo>
                    <a:pt x="973" y="1928"/>
                    <a:pt x="973" y="1928"/>
                    <a:pt x="973" y="1928"/>
                  </a:cubicBezTo>
                  <a:cubicBezTo>
                    <a:pt x="973" y="1983"/>
                    <a:pt x="973" y="1983"/>
                    <a:pt x="973" y="1983"/>
                  </a:cubicBezTo>
                  <a:close/>
                  <a:moveTo>
                    <a:pt x="1174" y="1975"/>
                  </a:moveTo>
                  <a:cubicBezTo>
                    <a:pt x="1174" y="1975"/>
                    <a:pt x="1173" y="1974"/>
                    <a:pt x="1173" y="1974"/>
                  </a:cubicBezTo>
                  <a:cubicBezTo>
                    <a:pt x="1173" y="1974"/>
                    <a:pt x="1173" y="1974"/>
                    <a:pt x="1173" y="1974"/>
                  </a:cubicBezTo>
                  <a:cubicBezTo>
                    <a:pt x="1173" y="1933"/>
                    <a:pt x="1173" y="1933"/>
                    <a:pt x="1173" y="1933"/>
                  </a:cubicBezTo>
                  <a:cubicBezTo>
                    <a:pt x="1173" y="1933"/>
                    <a:pt x="1173" y="1932"/>
                    <a:pt x="1174" y="1932"/>
                  </a:cubicBezTo>
                  <a:cubicBezTo>
                    <a:pt x="1174" y="1932"/>
                    <a:pt x="1174" y="1932"/>
                    <a:pt x="1174" y="1932"/>
                  </a:cubicBezTo>
                  <a:cubicBezTo>
                    <a:pt x="1174" y="1932"/>
                    <a:pt x="1174" y="1932"/>
                    <a:pt x="1175" y="1932"/>
                  </a:cubicBezTo>
                  <a:cubicBezTo>
                    <a:pt x="1175" y="1932"/>
                    <a:pt x="1175" y="1932"/>
                    <a:pt x="1175" y="1932"/>
                  </a:cubicBezTo>
                  <a:cubicBezTo>
                    <a:pt x="1196" y="1932"/>
                    <a:pt x="1218" y="1932"/>
                    <a:pt x="1240" y="1933"/>
                  </a:cubicBezTo>
                  <a:cubicBezTo>
                    <a:pt x="1240" y="1933"/>
                    <a:pt x="1240" y="1933"/>
                    <a:pt x="1240" y="1933"/>
                  </a:cubicBezTo>
                  <a:cubicBezTo>
                    <a:pt x="1241" y="1933"/>
                    <a:pt x="1242" y="1933"/>
                    <a:pt x="1242" y="1934"/>
                  </a:cubicBezTo>
                  <a:cubicBezTo>
                    <a:pt x="1242" y="1934"/>
                    <a:pt x="1242" y="1934"/>
                    <a:pt x="1242" y="1934"/>
                  </a:cubicBezTo>
                  <a:cubicBezTo>
                    <a:pt x="1242" y="1970"/>
                    <a:pt x="1242" y="1970"/>
                    <a:pt x="1242" y="1970"/>
                  </a:cubicBezTo>
                  <a:cubicBezTo>
                    <a:pt x="1242" y="1970"/>
                    <a:pt x="1241" y="1971"/>
                    <a:pt x="1240" y="1971"/>
                  </a:cubicBezTo>
                  <a:cubicBezTo>
                    <a:pt x="1240" y="1971"/>
                    <a:pt x="1240" y="1971"/>
                    <a:pt x="1240" y="1971"/>
                  </a:cubicBezTo>
                  <a:cubicBezTo>
                    <a:pt x="1219" y="1973"/>
                    <a:pt x="1197" y="1974"/>
                    <a:pt x="1175" y="1975"/>
                  </a:cubicBezTo>
                  <a:cubicBezTo>
                    <a:pt x="1175" y="1975"/>
                    <a:pt x="1175" y="1975"/>
                    <a:pt x="1175" y="1975"/>
                  </a:cubicBezTo>
                  <a:cubicBezTo>
                    <a:pt x="1175" y="1974"/>
                    <a:pt x="1175" y="1974"/>
                    <a:pt x="1175" y="1974"/>
                  </a:cubicBezTo>
                  <a:cubicBezTo>
                    <a:pt x="1175" y="1975"/>
                    <a:pt x="1175" y="1975"/>
                    <a:pt x="1175" y="1975"/>
                  </a:cubicBezTo>
                  <a:cubicBezTo>
                    <a:pt x="1175" y="1975"/>
                    <a:pt x="1175" y="1975"/>
                    <a:pt x="1175" y="1975"/>
                  </a:cubicBezTo>
                  <a:cubicBezTo>
                    <a:pt x="1175" y="1975"/>
                    <a:pt x="1175" y="1975"/>
                    <a:pt x="1175" y="1975"/>
                  </a:cubicBezTo>
                  <a:cubicBezTo>
                    <a:pt x="1174" y="1975"/>
                    <a:pt x="1174" y="1975"/>
                    <a:pt x="1174" y="1975"/>
                  </a:cubicBezTo>
                  <a:close/>
                  <a:moveTo>
                    <a:pt x="1176" y="1972"/>
                  </a:moveTo>
                  <a:cubicBezTo>
                    <a:pt x="1197" y="1971"/>
                    <a:pt x="1218" y="1970"/>
                    <a:pt x="1239" y="1968"/>
                  </a:cubicBezTo>
                  <a:cubicBezTo>
                    <a:pt x="1239" y="1968"/>
                    <a:pt x="1239" y="1968"/>
                    <a:pt x="1239" y="1968"/>
                  </a:cubicBezTo>
                  <a:cubicBezTo>
                    <a:pt x="1239" y="1936"/>
                    <a:pt x="1239" y="1936"/>
                    <a:pt x="1239" y="1936"/>
                  </a:cubicBezTo>
                  <a:cubicBezTo>
                    <a:pt x="1218" y="1935"/>
                    <a:pt x="1197" y="1935"/>
                    <a:pt x="1176" y="1935"/>
                  </a:cubicBezTo>
                  <a:cubicBezTo>
                    <a:pt x="1176" y="1935"/>
                    <a:pt x="1176" y="1935"/>
                    <a:pt x="1176" y="1935"/>
                  </a:cubicBezTo>
                  <a:cubicBezTo>
                    <a:pt x="1176" y="1972"/>
                    <a:pt x="1176" y="1972"/>
                    <a:pt x="1176" y="1972"/>
                  </a:cubicBezTo>
                  <a:close/>
                  <a:moveTo>
                    <a:pt x="1784" y="1974"/>
                  </a:moveTo>
                  <a:cubicBezTo>
                    <a:pt x="1783" y="1974"/>
                    <a:pt x="1783" y="1974"/>
                    <a:pt x="1783" y="1973"/>
                  </a:cubicBezTo>
                  <a:cubicBezTo>
                    <a:pt x="1783" y="1973"/>
                    <a:pt x="1783" y="1973"/>
                    <a:pt x="1783" y="1973"/>
                  </a:cubicBezTo>
                  <a:cubicBezTo>
                    <a:pt x="1783" y="1924"/>
                    <a:pt x="1783" y="1924"/>
                    <a:pt x="1783" y="1924"/>
                  </a:cubicBezTo>
                  <a:cubicBezTo>
                    <a:pt x="1783" y="1923"/>
                    <a:pt x="1783" y="1923"/>
                    <a:pt x="1784" y="1923"/>
                  </a:cubicBezTo>
                  <a:cubicBezTo>
                    <a:pt x="1784" y="1923"/>
                    <a:pt x="1784" y="1923"/>
                    <a:pt x="1784" y="1923"/>
                  </a:cubicBezTo>
                  <a:cubicBezTo>
                    <a:pt x="1784" y="1922"/>
                    <a:pt x="1784" y="1922"/>
                    <a:pt x="1785" y="1922"/>
                  </a:cubicBezTo>
                  <a:cubicBezTo>
                    <a:pt x="1785" y="1922"/>
                    <a:pt x="1785" y="1922"/>
                    <a:pt x="1785" y="1922"/>
                  </a:cubicBezTo>
                  <a:cubicBezTo>
                    <a:pt x="1788" y="1922"/>
                    <a:pt x="1791" y="1922"/>
                    <a:pt x="1795" y="1922"/>
                  </a:cubicBezTo>
                  <a:cubicBezTo>
                    <a:pt x="1795" y="1922"/>
                    <a:pt x="1795" y="1922"/>
                    <a:pt x="1795" y="1922"/>
                  </a:cubicBezTo>
                  <a:cubicBezTo>
                    <a:pt x="1818" y="1922"/>
                    <a:pt x="1837" y="1922"/>
                    <a:pt x="1846" y="1920"/>
                  </a:cubicBezTo>
                  <a:cubicBezTo>
                    <a:pt x="1846" y="1920"/>
                    <a:pt x="1846" y="1920"/>
                    <a:pt x="1846" y="1920"/>
                  </a:cubicBezTo>
                  <a:cubicBezTo>
                    <a:pt x="1846" y="1920"/>
                    <a:pt x="1847" y="1920"/>
                    <a:pt x="1850" y="1919"/>
                  </a:cubicBezTo>
                  <a:cubicBezTo>
                    <a:pt x="1850" y="1919"/>
                    <a:pt x="1850" y="1919"/>
                    <a:pt x="1850" y="1919"/>
                  </a:cubicBezTo>
                  <a:cubicBezTo>
                    <a:pt x="1850" y="1919"/>
                    <a:pt x="1851" y="1919"/>
                    <a:pt x="1851" y="1919"/>
                  </a:cubicBezTo>
                  <a:cubicBezTo>
                    <a:pt x="1851" y="1919"/>
                    <a:pt x="1851" y="1919"/>
                    <a:pt x="1851" y="1919"/>
                  </a:cubicBezTo>
                  <a:cubicBezTo>
                    <a:pt x="1851" y="1920"/>
                    <a:pt x="1852" y="1920"/>
                    <a:pt x="1852" y="1921"/>
                  </a:cubicBezTo>
                  <a:cubicBezTo>
                    <a:pt x="1852" y="1921"/>
                    <a:pt x="1852" y="1921"/>
                    <a:pt x="1852" y="1921"/>
                  </a:cubicBezTo>
                  <a:cubicBezTo>
                    <a:pt x="1852" y="1968"/>
                    <a:pt x="1852" y="1968"/>
                    <a:pt x="1852" y="1968"/>
                  </a:cubicBezTo>
                  <a:cubicBezTo>
                    <a:pt x="1852" y="1969"/>
                    <a:pt x="1851" y="1969"/>
                    <a:pt x="1850" y="1969"/>
                  </a:cubicBezTo>
                  <a:cubicBezTo>
                    <a:pt x="1850" y="1969"/>
                    <a:pt x="1850" y="1969"/>
                    <a:pt x="1850" y="1969"/>
                  </a:cubicBezTo>
                  <a:cubicBezTo>
                    <a:pt x="1838" y="1971"/>
                    <a:pt x="1824" y="1973"/>
                    <a:pt x="1811" y="1974"/>
                  </a:cubicBezTo>
                  <a:cubicBezTo>
                    <a:pt x="1811" y="1974"/>
                    <a:pt x="1811" y="1974"/>
                    <a:pt x="1811" y="1974"/>
                  </a:cubicBezTo>
                  <a:cubicBezTo>
                    <a:pt x="1802" y="1974"/>
                    <a:pt x="1794" y="1975"/>
                    <a:pt x="1785" y="1975"/>
                  </a:cubicBezTo>
                  <a:cubicBezTo>
                    <a:pt x="1785" y="1975"/>
                    <a:pt x="1785" y="1975"/>
                    <a:pt x="1785" y="1975"/>
                  </a:cubicBezTo>
                  <a:cubicBezTo>
                    <a:pt x="1785" y="1975"/>
                    <a:pt x="1785" y="1975"/>
                    <a:pt x="1785" y="1975"/>
                  </a:cubicBezTo>
                  <a:cubicBezTo>
                    <a:pt x="1785" y="1975"/>
                    <a:pt x="1785" y="1975"/>
                    <a:pt x="1785" y="1975"/>
                  </a:cubicBezTo>
                  <a:cubicBezTo>
                    <a:pt x="1784" y="1975"/>
                    <a:pt x="1784" y="1975"/>
                    <a:pt x="1784" y="1974"/>
                  </a:cubicBezTo>
                  <a:close/>
                  <a:moveTo>
                    <a:pt x="1786" y="1972"/>
                  </a:moveTo>
                  <a:cubicBezTo>
                    <a:pt x="1795" y="1971"/>
                    <a:pt x="1803" y="1971"/>
                    <a:pt x="1811" y="1971"/>
                  </a:cubicBezTo>
                  <a:cubicBezTo>
                    <a:pt x="1811" y="1971"/>
                    <a:pt x="1811" y="1971"/>
                    <a:pt x="1811" y="1971"/>
                  </a:cubicBezTo>
                  <a:cubicBezTo>
                    <a:pt x="1824" y="1970"/>
                    <a:pt x="1836" y="1968"/>
                    <a:pt x="1849" y="1967"/>
                  </a:cubicBezTo>
                  <a:cubicBezTo>
                    <a:pt x="1849" y="1967"/>
                    <a:pt x="1849" y="1967"/>
                    <a:pt x="1849" y="1967"/>
                  </a:cubicBezTo>
                  <a:cubicBezTo>
                    <a:pt x="1849" y="1922"/>
                    <a:pt x="1849" y="1922"/>
                    <a:pt x="1849" y="1922"/>
                  </a:cubicBezTo>
                  <a:cubicBezTo>
                    <a:pt x="1847" y="1923"/>
                    <a:pt x="1846" y="1923"/>
                    <a:pt x="1846" y="1923"/>
                  </a:cubicBezTo>
                  <a:cubicBezTo>
                    <a:pt x="1846" y="1923"/>
                    <a:pt x="1846" y="1923"/>
                    <a:pt x="1846" y="1923"/>
                  </a:cubicBezTo>
                  <a:cubicBezTo>
                    <a:pt x="1837" y="1925"/>
                    <a:pt x="1818" y="1925"/>
                    <a:pt x="1795" y="1925"/>
                  </a:cubicBezTo>
                  <a:cubicBezTo>
                    <a:pt x="1795" y="1925"/>
                    <a:pt x="1795" y="1925"/>
                    <a:pt x="1795" y="1925"/>
                  </a:cubicBezTo>
                  <a:cubicBezTo>
                    <a:pt x="1792" y="1925"/>
                    <a:pt x="1789" y="1925"/>
                    <a:pt x="1786" y="1925"/>
                  </a:cubicBezTo>
                  <a:cubicBezTo>
                    <a:pt x="1786" y="1925"/>
                    <a:pt x="1786" y="1925"/>
                    <a:pt x="1786" y="1925"/>
                  </a:cubicBezTo>
                  <a:cubicBezTo>
                    <a:pt x="1786" y="1972"/>
                    <a:pt x="1786" y="1972"/>
                    <a:pt x="1786" y="1972"/>
                  </a:cubicBezTo>
                  <a:close/>
                  <a:moveTo>
                    <a:pt x="1785" y="1925"/>
                  </a:moveTo>
                  <a:cubicBezTo>
                    <a:pt x="1785" y="1924"/>
                    <a:pt x="1785" y="1924"/>
                    <a:pt x="1785" y="1924"/>
                  </a:cubicBezTo>
                  <a:cubicBezTo>
                    <a:pt x="1785" y="1925"/>
                    <a:pt x="1785" y="1925"/>
                    <a:pt x="1785" y="1925"/>
                  </a:cubicBezTo>
                  <a:close/>
                  <a:moveTo>
                    <a:pt x="361" y="1973"/>
                  </a:moveTo>
                  <a:cubicBezTo>
                    <a:pt x="360" y="1973"/>
                    <a:pt x="360" y="1973"/>
                    <a:pt x="360" y="1972"/>
                  </a:cubicBezTo>
                  <a:cubicBezTo>
                    <a:pt x="360" y="1972"/>
                    <a:pt x="360" y="1972"/>
                    <a:pt x="360" y="1972"/>
                  </a:cubicBezTo>
                  <a:cubicBezTo>
                    <a:pt x="360" y="1922"/>
                    <a:pt x="360" y="1922"/>
                    <a:pt x="360" y="1922"/>
                  </a:cubicBezTo>
                  <a:cubicBezTo>
                    <a:pt x="360" y="1921"/>
                    <a:pt x="361" y="1920"/>
                    <a:pt x="362" y="1920"/>
                  </a:cubicBezTo>
                  <a:cubicBezTo>
                    <a:pt x="362" y="1920"/>
                    <a:pt x="362" y="1920"/>
                    <a:pt x="362" y="1920"/>
                  </a:cubicBezTo>
                  <a:cubicBezTo>
                    <a:pt x="384" y="1919"/>
                    <a:pt x="406" y="1918"/>
                    <a:pt x="427" y="1917"/>
                  </a:cubicBezTo>
                  <a:cubicBezTo>
                    <a:pt x="427" y="1917"/>
                    <a:pt x="427" y="1917"/>
                    <a:pt x="427" y="1917"/>
                  </a:cubicBezTo>
                  <a:cubicBezTo>
                    <a:pt x="428" y="1917"/>
                    <a:pt x="428" y="1917"/>
                    <a:pt x="428" y="1918"/>
                  </a:cubicBezTo>
                  <a:cubicBezTo>
                    <a:pt x="428" y="1918"/>
                    <a:pt x="428" y="1918"/>
                    <a:pt x="428" y="1918"/>
                  </a:cubicBezTo>
                  <a:cubicBezTo>
                    <a:pt x="429" y="1918"/>
                    <a:pt x="429" y="1918"/>
                    <a:pt x="429" y="1919"/>
                  </a:cubicBezTo>
                  <a:cubicBezTo>
                    <a:pt x="429" y="1919"/>
                    <a:pt x="429" y="1919"/>
                    <a:pt x="429" y="1919"/>
                  </a:cubicBezTo>
                  <a:cubicBezTo>
                    <a:pt x="429" y="1968"/>
                    <a:pt x="429" y="1968"/>
                    <a:pt x="429" y="1968"/>
                  </a:cubicBezTo>
                  <a:cubicBezTo>
                    <a:pt x="429" y="1969"/>
                    <a:pt x="428" y="1970"/>
                    <a:pt x="427" y="1970"/>
                  </a:cubicBezTo>
                  <a:cubicBezTo>
                    <a:pt x="427" y="1970"/>
                    <a:pt x="427" y="1970"/>
                    <a:pt x="427" y="1970"/>
                  </a:cubicBezTo>
                  <a:cubicBezTo>
                    <a:pt x="405" y="1971"/>
                    <a:pt x="384" y="1973"/>
                    <a:pt x="362" y="1974"/>
                  </a:cubicBezTo>
                  <a:cubicBezTo>
                    <a:pt x="362" y="1974"/>
                    <a:pt x="362" y="1974"/>
                    <a:pt x="362" y="1974"/>
                  </a:cubicBezTo>
                  <a:cubicBezTo>
                    <a:pt x="362" y="1972"/>
                    <a:pt x="362" y="1972"/>
                    <a:pt x="362" y="1972"/>
                  </a:cubicBezTo>
                  <a:cubicBezTo>
                    <a:pt x="362" y="1974"/>
                    <a:pt x="362" y="1974"/>
                    <a:pt x="362" y="1974"/>
                  </a:cubicBezTo>
                  <a:cubicBezTo>
                    <a:pt x="362" y="1974"/>
                    <a:pt x="362" y="1974"/>
                    <a:pt x="362" y="1974"/>
                  </a:cubicBezTo>
                  <a:cubicBezTo>
                    <a:pt x="362" y="1974"/>
                    <a:pt x="362" y="1974"/>
                    <a:pt x="362" y="1974"/>
                  </a:cubicBezTo>
                  <a:cubicBezTo>
                    <a:pt x="361" y="1974"/>
                    <a:pt x="361" y="1974"/>
                    <a:pt x="361" y="1973"/>
                  </a:cubicBezTo>
                  <a:close/>
                  <a:moveTo>
                    <a:pt x="363" y="1971"/>
                  </a:moveTo>
                  <a:cubicBezTo>
                    <a:pt x="384" y="1970"/>
                    <a:pt x="405" y="1968"/>
                    <a:pt x="426" y="1967"/>
                  </a:cubicBezTo>
                  <a:cubicBezTo>
                    <a:pt x="426" y="1967"/>
                    <a:pt x="426" y="1967"/>
                    <a:pt x="426" y="1967"/>
                  </a:cubicBezTo>
                  <a:cubicBezTo>
                    <a:pt x="426" y="1920"/>
                    <a:pt x="426" y="1920"/>
                    <a:pt x="426" y="1920"/>
                  </a:cubicBezTo>
                  <a:cubicBezTo>
                    <a:pt x="405" y="1921"/>
                    <a:pt x="384" y="1922"/>
                    <a:pt x="363" y="1923"/>
                  </a:cubicBezTo>
                  <a:cubicBezTo>
                    <a:pt x="363" y="1923"/>
                    <a:pt x="363" y="1923"/>
                    <a:pt x="363" y="1923"/>
                  </a:cubicBezTo>
                  <a:cubicBezTo>
                    <a:pt x="363" y="1971"/>
                    <a:pt x="363" y="1971"/>
                    <a:pt x="363" y="1971"/>
                  </a:cubicBezTo>
                  <a:close/>
                  <a:moveTo>
                    <a:pt x="630" y="1973"/>
                  </a:moveTo>
                  <a:cubicBezTo>
                    <a:pt x="607" y="1971"/>
                    <a:pt x="585" y="1969"/>
                    <a:pt x="565" y="1968"/>
                  </a:cubicBezTo>
                  <a:cubicBezTo>
                    <a:pt x="565" y="1968"/>
                    <a:pt x="565" y="1968"/>
                    <a:pt x="565" y="1968"/>
                  </a:cubicBezTo>
                  <a:cubicBezTo>
                    <a:pt x="564" y="1968"/>
                    <a:pt x="563" y="1967"/>
                    <a:pt x="563" y="1966"/>
                  </a:cubicBezTo>
                  <a:cubicBezTo>
                    <a:pt x="563" y="1966"/>
                    <a:pt x="563" y="1966"/>
                    <a:pt x="563" y="1966"/>
                  </a:cubicBezTo>
                  <a:cubicBezTo>
                    <a:pt x="563" y="1916"/>
                    <a:pt x="563" y="1916"/>
                    <a:pt x="563" y="1916"/>
                  </a:cubicBezTo>
                  <a:cubicBezTo>
                    <a:pt x="563" y="1915"/>
                    <a:pt x="564" y="1914"/>
                    <a:pt x="565" y="1914"/>
                  </a:cubicBezTo>
                  <a:cubicBezTo>
                    <a:pt x="565" y="1914"/>
                    <a:pt x="565" y="1914"/>
                    <a:pt x="565" y="1914"/>
                  </a:cubicBezTo>
                  <a:cubicBezTo>
                    <a:pt x="571" y="1914"/>
                    <a:pt x="577" y="1914"/>
                    <a:pt x="583" y="1914"/>
                  </a:cubicBezTo>
                  <a:cubicBezTo>
                    <a:pt x="583" y="1914"/>
                    <a:pt x="583" y="1914"/>
                    <a:pt x="583" y="1914"/>
                  </a:cubicBezTo>
                  <a:cubicBezTo>
                    <a:pt x="599" y="1914"/>
                    <a:pt x="615" y="1914"/>
                    <a:pt x="630" y="1915"/>
                  </a:cubicBezTo>
                  <a:cubicBezTo>
                    <a:pt x="630" y="1915"/>
                    <a:pt x="630" y="1915"/>
                    <a:pt x="630" y="1915"/>
                  </a:cubicBezTo>
                  <a:cubicBezTo>
                    <a:pt x="631" y="1915"/>
                    <a:pt x="632" y="1915"/>
                    <a:pt x="632" y="1916"/>
                  </a:cubicBezTo>
                  <a:cubicBezTo>
                    <a:pt x="632" y="1916"/>
                    <a:pt x="632" y="1916"/>
                    <a:pt x="632" y="1916"/>
                  </a:cubicBezTo>
                  <a:cubicBezTo>
                    <a:pt x="632" y="1972"/>
                    <a:pt x="632" y="1972"/>
                    <a:pt x="632" y="1972"/>
                  </a:cubicBezTo>
                  <a:cubicBezTo>
                    <a:pt x="632" y="1972"/>
                    <a:pt x="632" y="1972"/>
                    <a:pt x="631" y="1973"/>
                  </a:cubicBezTo>
                  <a:cubicBezTo>
                    <a:pt x="631" y="1973"/>
                    <a:pt x="631" y="1973"/>
                    <a:pt x="631" y="1973"/>
                  </a:cubicBezTo>
                  <a:cubicBezTo>
                    <a:pt x="631" y="1973"/>
                    <a:pt x="631" y="1973"/>
                    <a:pt x="630" y="1973"/>
                  </a:cubicBezTo>
                  <a:cubicBezTo>
                    <a:pt x="630" y="1973"/>
                    <a:pt x="630" y="1973"/>
                    <a:pt x="630" y="1973"/>
                  </a:cubicBezTo>
                  <a:cubicBezTo>
                    <a:pt x="630" y="1973"/>
                    <a:pt x="630" y="1973"/>
                    <a:pt x="630" y="1973"/>
                  </a:cubicBezTo>
                  <a:close/>
                  <a:moveTo>
                    <a:pt x="629" y="1970"/>
                  </a:moveTo>
                  <a:cubicBezTo>
                    <a:pt x="629" y="1918"/>
                    <a:pt x="629" y="1918"/>
                    <a:pt x="629" y="1918"/>
                  </a:cubicBezTo>
                  <a:cubicBezTo>
                    <a:pt x="614" y="1917"/>
                    <a:pt x="598" y="1917"/>
                    <a:pt x="583" y="1917"/>
                  </a:cubicBezTo>
                  <a:cubicBezTo>
                    <a:pt x="583" y="1917"/>
                    <a:pt x="583" y="1917"/>
                    <a:pt x="583" y="1917"/>
                  </a:cubicBezTo>
                  <a:cubicBezTo>
                    <a:pt x="578" y="1917"/>
                    <a:pt x="572" y="1917"/>
                    <a:pt x="566" y="1917"/>
                  </a:cubicBezTo>
                  <a:cubicBezTo>
                    <a:pt x="566" y="1917"/>
                    <a:pt x="566" y="1917"/>
                    <a:pt x="566" y="1917"/>
                  </a:cubicBezTo>
                  <a:cubicBezTo>
                    <a:pt x="566" y="1965"/>
                    <a:pt x="566" y="1965"/>
                    <a:pt x="566" y="1965"/>
                  </a:cubicBezTo>
                  <a:cubicBezTo>
                    <a:pt x="586" y="1966"/>
                    <a:pt x="607" y="1968"/>
                    <a:pt x="629" y="1970"/>
                  </a:cubicBezTo>
                  <a:close/>
                  <a:moveTo>
                    <a:pt x="565" y="1917"/>
                  </a:moveTo>
                  <a:cubicBezTo>
                    <a:pt x="565" y="1916"/>
                    <a:pt x="565" y="1916"/>
                    <a:pt x="565" y="1916"/>
                  </a:cubicBezTo>
                  <a:cubicBezTo>
                    <a:pt x="565" y="1917"/>
                    <a:pt x="565" y="1917"/>
                    <a:pt x="565" y="1917"/>
                  </a:cubicBezTo>
                  <a:close/>
                  <a:moveTo>
                    <a:pt x="224" y="1972"/>
                  </a:moveTo>
                  <a:cubicBezTo>
                    <a:pt x="203" y="1971"/>
                    <a:pt x="180" y="1970"/>
                    <a:pt x="158" y="1967"/>
                  </a:cubicBezTo>
                  <a:cubicBezTo>
                    <a:pt x="158" y="1967"/>
                    <a:pt x="158" y="1967"/>
                    <a:pt x="158" y="1967"/>
                  </a:cubicBezTo>
                  <a:cubicBezTo>
                    <a:pt x="157" y="1966"/>
                    <a:pt x="157" y="1966"/>
                    <a:pt x="157" y="1965"/>
                  </a:cubicBezTo>
                  <a:cubicBezTo>
                    <a:pt x="157" y="1965"/>
                    <a:pt x="157" y="1965"/>
                    <a:pt x="157" y="1965"/>
                  </a:cubicBezTo>
                  <a:cubicBezTo>
                    <a:pt x="157" y="1914"/>
                    <a:pt x="157" y="1914"/>
                    <a:pt x="157" y="1914"/>
                  </a:cubicBezTo>
                  <a:cubicBezTo>
                    <a:pt x="157" y="1913"/>
                    <a:pt x="157" y="1913"/>
                    <a:pt x="158" y="1913"/>
                  </a:cubicBezTo>
                  <a:cubicBezTo>
                    <a:pt x="158" y="1913"/>
                    <a:pt x="158" y="1913"/>
                    <a:pt x="158" y="1913"/>
                  </a:cubicBezTo>
                  <a:cubicBezTo>
                    <a:pt x="158" y="1912"/>
                    <a:pt x="158" y="1912"/>
                    <a:pt x="159" y="1912"/>
                  </a:cubicBezTo>
                  <a:cubicBezTo>
                    <a:pt x="159" y="1912"/>
                    <a:pt x="159" y="1912"/>
                    <a:pt x="159" y="1912"/>
                  </a:cubicBezTo>
                  <a:cubicBezTo>
                    <a:pt x="179" y="1919"/>
                    <a:pt x="201" y="1922"/>
                    <a:pt x="224" y="1924"/>
                  </a:cubicBezTo>
                  <a:cubicBezTo>
                    <a:pt x="224" y="1924"/>
                    <a:pt x="224" y="1924"/>
                    <a:pt x="224" y="1924"/>
                  </a:cubicBezTo>
                  <a:cubicBezTo>
                    <a:pt x="225" y="1924"/>
                    <a:pt x="225" y="1924"/>
                    <a:pt x="225" y="1925"/>
                  </a:cubicBezTo>
                  <a:cubicBezTo>
                    <a:pt x="225" y="1925"/>
                    <a:pt x="225" y="1925"/>
                    <a:pt x="225" y="1925"/>
                  </a:cubicBezTo>
                  <a:cubicBezTo>
                    <a:pt x="225" y="1971"/>
                    <a:pt x="225" y="1971"/>
                    <a:pt x="225" y="1971"/>
                  </a:cubicBezTo>
                  <a:cubicBezTo>
                    <a:pt x="225" y="1971"/>
                    <a:pt x="225" y="1971"/>
                    <a:pt x="225" y="1972"/>
                  </a:cubicBezTo>
                  <a:cubicBezTo>
                    <a:pt x="225" y="1972"/>
                    <a:pt x="225" y="1972"/>
                    <a:pt x="225" y="1972"/>
                  </a:cubicBezTo>
                  <a:cubicBezTo>
                    <a:pt x="225" y="1972"/>
                    <a:pt x="224" y="1972"/>
                    <a:pt x="224" y="1972"/>
                  </a:cubicBezTo>
                  <a:cubicBezTo>
                    <a:pt x="224" y="1972"/>
                    <a:pt x="224" y="1972"/>
                    <a:pt x="224" y="1972"/>
                  </a:cubicBezTo>
                  <a:cubicBezTo>
                    <a:pt x="224" y="1972"/>
                    <a:pt x="224" y="1972"/>
                    <a:pt x="224" y="1972"/>
                  </a:cubicBezTo>
                  <a:close/>
                  <a:moveTo>
                    <a:pt x="222" y="1969"/>
                  </a:moveTo>
                  <a:cubicBezTo>
                    <a:pt x="222" y="1927"/>
                    <a:pt x="222" y="1927"/>
                    <a:pt x="222" y="1927"/>
                  </a:cubicBezTo>
                  <a:cubicBezTo>
                    <a:pt x="201" y="1925"/>
                    <a:pt x="179" y="1922"/>
                    <a:pt x="160" y="1916"/>
                  </a:cubicBezTo>
                  <a:cubicBezTo>
                    <a:pt x="160" y="1916"/>
                    <a:pt x="160" y="1916"/>
                    <a:pt x="160" y="1916"/>
                  </a:cubicBezTo>
                  <a:cubicBezTo>
                    <a:pt x="160" y="1964"/>
                    <a:pt x="160" y="1964"/>
                    <a:pt x="160" y="1964"/>
                  </a:cubicBezTo>
                  <a:cubicBezTo>
                    <a:pt x="181" y="1967"/>
                    <a:pt x="202" y="1968"/>
                    <a:pt x="222" y="1969"/>
                  </a:cubicBezTo>
                  <a:close/>
                  <a:moveTo>
                    <a:pt x="1647" y="1971"/>
                  </a:moveTo>
                  <a:cubicBezTo>
                    <a:pt x="1625" y="1969"/>
                    <a:pt x="1603" y="1968"/>
                    <a:pt x="1581" y="1966"/>
                  </a:cubicBezTo>
                  <a:cubicBezTo>
                    <a:pt x="1581" y="1966"/>
                    <a:pt x="1581" y="1966"/>
                    <a:pt x="1581" y="1966"/>
                  </a:cubicBezTo>
                  <a:cubicBezTo>
                    <a:pt x="1581" y="1966"/>
                    <a:pt x="1580" y="1965"/>
                    <a:pt x="1580" y="1965"/>
                  </a:cubicBezTo>
                  <a:cubicBezTo>
                    <a:pt x="1580" y="1965"/>
                    <a:pt x="1580" y="1965"/>
                    <a:pt x="1580" y="1965"/>
                  </a:cubicBezTo>
                  <a:cubicBezTo>
                    <a:pt x="1580" y="1923"/>
                    <a:pt x="1580" y="1923"/>
                    <a:pt x="1580" y="1923"/>
                  </a:cubicBezTo>
                  <a:cubicBezTo>
                    <a:pt x="1580" y="1922"/>
                    <a:pt x="1580" y="1922"/>
                    <a:pt x="1581" y="1922"/>
                  </a:cubicBezTo>
                  <a:cubicBezTo>
                    <a:pt x="1581" y="1922"/>
                    <a:pt x="1581" y="1922"/>
                    <a:pt x="1581" y="1922"/>
                  </a:cubicBezTo>
                  <a:cubicBezTo>
                    <a:pt x="1589" y="1921"/>
                    <a:pt x="1596" y="1920"/>
                    <a:pt x="1604" y="1920"/>
                  </a:cubicBezTo>
                  <a:cubicBezTo>
                    <a:pt x="1604" y="1920"/>
                    <a:pt x="1604" y="1920"/>
                    <a:pt x="1604" y="1920"/>
                  </a:cubicBezTo>
                  <a:cubicBezTo>
                    <a:pt x="1604" y="1920"/>
                    <a:pt x="1604" y="1920"/>
                    <a:pt x="1604" y="1920"/>
                  </a:cubicBezTo>
                  <a:cubicBezTo>
                    <a:pt x="1609" y="1919"/>
                    <a:pt x="1618" y="1919"/>
                    <a:pt x="1628" y="1919"/>
                  </a:cubicBezTo>
                  <a:cubicBezTo>
                    <a:pt x="1628" y="1919"/>
                    <a:pt x="1628" y="1919"/>
                    <a:pt x="1628" y="1919"/>
                  </a:cubicBezTo>
                  <a:cubicBezTo>
                    <a:pt x="1634" y="1919"/>
                    <a:pt x="1640" y="1919"/>
                    <a:pt x="1647" y="1919"/>
                  </a:cubicBezTo>
                  <a:cubicBezTo>
                    <a:pt x="1647" y="1919"/>
                    <a:pt x="1647" y="1919"/>
                    <a:pt x="1647" y="1919"/>
                  </a:cubicBezTo>
                  <a:cubicBezTo>
                    <a:pt x="1648" y="1919"/>
                    <a:pt x="1648" y="1920"/>
                    <a:pt x="1648" y="1921"/>
                  </a:cubicBezTo>
                  <a:cubicBezTo>
                    <a:pt x="1648" y="1921"/>
                    <a:pt x="1648" y="1921"/>
                    <a:pt x="1648" y="1921"/>
                  </a:cubicBezTo>
                  <a:cubicBezTo>
                    <a:pt x="1648" y="1969"/>
                    <a:pt x="1648" y="1969"/>
                    <a:pt x="1648" y="1969"/>
                  </a:cubicBezTo>
                  <a:cubicBezTo>
                    <a:pt x="1648" y="1970"/>
                    <a:pt x="1648" y="1970"/>
                    <a:pt x="1648" y="1970"/>
                  </a:cubicBezTo>
                  <a:cubicBezTo>
                    <a:pt x="1648" y="1970"/>
                    <a:pt x="1648" y="1970"/>
                    <a:pt x="1648" y="1970"/>
                  </a:cubicBezTo>
                  <a:cubicBezTo>
                    <a:pt x="1648" y="1970"/>
                    <a:pt x="1647" y="1971"/>
                    <a:pt x="1647" y="1971"/>
                  </a:cubicBezTo>
                  <a:cubicBezTo>
                    <a:pt x="1647" y="1971"/>
                    <a:pt x="1647" y="1971"/>
                    <a:pt x="1647" y="1971"/>
                  </a:cubicBezTo>
                  <a:cubicBezTo>
                    <a:pt x="1647" y="1971"/>
                    <a:pt x="1647" y="1971"/>
                    <a:pt x="1647" y="1971"/>
                  </a:cubicBezTo>
                  <a:close/>
                  <a:moveTo>
                    <a:pt x="1645" y="1968"/>
                  </a:moveTo>
                  <a:cubicBezTo>
                    <a:pt x="1645" y="1922"/>
                    <a:pt x="1645" y="1922"/>
                    <a:pt x="1645" y="1922"/>
                  </a:cubicBezTo>
                  <a:cubicBezTo>
                    <a:pt x="1639" y="1922"/>
                    <a:pt x="1633" y="1922"/>
                    <a:pt x="1628" y="1922"/>
                  </a:cubicBezTo>
                  <a:cubicBezTo>
                    <a:pt x="1628" y="1922"/>
                    <a:pt x="1628" y="1922"/>
                    <a:pt x="1628" y="1922"/>
                  </a:cubicBezTo>
                  <a:cubicBezTo>
                    <a:pt x="1618" y="1922"/>
                    <a:pt x="1609" y="1922"/>
                    <a:pt x="1604" y="1923"/>
                  </a:cubicBezTo>
                  <a:cubicBezTo>
                    <a:pt x="1604" y="1923"/>
                    <a:pt x="1604" y="1923"/>
                    <a:pt x="1604" y="1923"/>
                  </a:cubicBezTo>
                  <a:cubicBezTo>
                    <a:pt x="1604" y="1921"/>
                    <a:pt x="1604" y="1921"/>
                    <a:pt x="1604" y="1921"/>
                  </a:cubicBezTo>
                  <a:cubicBezTo>
                    <a:pt x="1604" y="1923"/>
                    <a:pt x="1604" y="1923"/>
                    <a:pt x="1604" y="1923"/>
                  </a:cubicBezTo>
                  <a:cubicBezTo>
                    <a:pt x="1597" y="1923"/>
                    <a:pt x="1590" y="1924"/>
                    <a:pt x="1583" y="1925"/>
                  </a:cubicBezTo>
                  <a:cubicBezTo>
                    <a:pt x="1583" y="1925"/>
                    <a:pt x="1583" y="1925"/>
                    <a:pt x="1583" y="1925"/>
                  </a:cubicBezTo>
                  <a:cubicBezTo>
                    <a:pt x="1583" y="1963"/>
                    <a:pt x="1583" y="1963"/>
                    <a:pt x="1583" y="1963"/>
                  </a:cubicBezTo>
                  <a:cubicBezTo>
                    <a:pt x="1604" y="1965"/>
                    <a:pt x="1625" y="1966"/>
                    <a:pt x="1645" y="1968"/>
                  </a:cubicBezTo>
                  <a:close/>
                  <a:moveTo>
                    <a:pt x="1377" y="1962"/>
                  </a:moveTo>
                  <a:cubicBezTo>
                    <a:pt x="1377" y="1962"/>
                    <a:pt x="1377" y="1962"/>
                    <a:pt x="1377" y="1961"/>
                  </a:cubicBezTo>
                  <a:cubicBezTo>
                    <a:pt x="1377" y="1961"/>
                    <a:pt x="1377" y="1961"/>
                    <a:pt x="1377" y="1961"/>
                  </a:cubicBezTo>
                  <a:cubicBezTo>
                    <a:pt x="1377" y="1934"/>
                    <a:pt x="1377" y="1934"/>
                    <a:pt x="1377" y="1934"/>
                  </a:cubicBezTo>
                  <a:cubicBezTo>
                    <a:pt x="1377" y="1933"/>
                    <a:pt x="1377" y="1932"/>
                    <a:pt x="1378" y="1932"/>
                  </a:cubicBezTo>
                  <a:cubicBezTo>
                    <a:pt x="1378" y="1932"/>
                    <a:pt x="1378" y="1932"/>
                    <a:pt x="1378" y="1932"/>
                  </a:cubicBezTo>
                  <a:cubicBezTo>
                    <a:pt x="1400" y="1932"/>
                    <a:pt x="1422" y="1931"/>
                    <a:pt x="1444" y="1930"/>
                  </a:cubicBezTo>
                  <a:cubicBezTo>
                    <a:pt x="1444" y="1930"/>
                    <a:pt x="1444" y="1930"/>
                    <a:pt x="1444" y="1930"/>
                  </a:cubicBezTo>
                  <a:cubicBezTo>
                    <a:pt x="1444" y="1930"/>
                    <a:pt x="1444" y="1931"/>
                    <a:pt x="1445" y="1931"/>
                  </a:cubicBezTo>
                  <a:cubicBezTo>
                    <a:pt x="1445" y="1931"/>
                    <a:pt x="1445" y="1931"/>
                    <a:pt x="1445" y="1931"/>
                  </a:cubicBezTo>
                  <a:cubicBezTo>
                    <a:pt x="1445" y="1931"/>
                    <a:pt x="1445" y="1932"/>
                    <a:pt x="1445" y="1932"/>
                  </a:cubicBezTo>
                  <a:cubicBezTo>
                    <a:pt x="1445" y="1932"/>
                    <a:pt x="1445" y="1932"/>
                    <a:pt x="1445" y="1932"/>
                  </a:cubicBezTo>
                  <a:cubicBezTo>
                    <a:pt x="1445" y="1959"/>
                    <a:pt x="1445" y="1959"/>
                    <a:pt x="1445" y="1959"/>
                  </a:cubicBezTo>
                  <a:cubicBezTo>
                    <a:pt x="1445" y="1959"/>
                    <a:pt x="1444" y="1960"/>
                    <a:pt x="1444" y="1960"/>
                  </a:cubicBezTo>
                  <a:cubicBezTo>
                    <a:pt x="1444" y="1960"/>
                    <a:pt x="1444" y="1960"/>
                    <a:pt x="1444" y="1960"/>
                  </a:cubicBezTo>
                  <a:cubicBezTo>
                    <a:pt x="1434" y="1960"/>
                    <a:pt x="1424" y="1960"/>
                    <a:pt x="1415" y="1961"/>
                  </a:cubicBezTo>
                  <a:cubicBezTo>
                    <a:pt x="1415" y="1961"/>
                    <a:pt x="1415" y="1961"/>
                    <a:pt x="1415" y="1961"/>
                  </a:cubicBezTo>
                  <a:cubicBezTo>
                    <a:pt x="1403" y="1961"/>
                    <a:pt x="1390" y="1962"/>
                    <a:pt x="1378" y="1963"/>
                  </a:cubicBezTo>
                  <a:cubicBezTo>
                    <a:pt x="1378" y="1963"/>
                    <a:pt x="1378" y="1963"/>
                    <a:pt x="1378" y="1963"/>
                  </a:cubicBezTo>
                  <a:cubicBezTo>
                    <a:pt x="1378" y="1961"/>
                    <a:pt x="1378" y="1961"/>
                    <a:pt x="1378" y="1961"/>
                  </a:cubicBezTo>
                  <a:cubicBezTo>
                    <a:pt x="1378" y="1963"/>
                    <a:pt x="1378" y="1963"/>
                    <a:pt x="1378" y="1963"/>
                  </a:cubicBezTo>
                  <a:cubicBezTo>
                    <a:pt x="1378" y="1963"/>
                    <a:pt x="1378" y="1963"/>
                    <a:pt x="1378" y="1963"/>
                  </a:cubicBezTo>
                  <a:cubicBezTo>
                    <a:pt x="1378" y="1963"/>
                    <a:pt x="1378" y="1963"/>
                    <a:pt x="1378" y="1963"/>
                  </a:cubicBezTo>
                  <a:cubicBezTo>
                    <a:pt x="1378" y="1963"/>
                    <a:pt x="1377" y="1963"/>
                    <a:pt x="1377" y="1962"/>
                  </a:cubicBezTo>
                  <a:close/>
                  <a:moveTo>
                    <a:pt x="1380" y="1960"/>
                  </a:moveTo>
                  <a:cubicBezTo>
                    <a:pt x="1391" y="1959"/>
                    <a:pt x="1403" y="1958"/>
                    <a:pt x="1415" y="1958"/>
                  </a:cubicBezTo>
                  <a:cubicBezTo>
                    <a:pt x="1415" y="1958"/>
                    <a:pt x="1415" y="1958"/>
                    <a:pt x="1415" y="1958"/>
                  </a:cubicBezTo>
                  <a:cubicBezTo>
                    <a:pt x="1424" y="1957"/>
                    <a:pt x="1433" y="1957"/>
                    <a:pt x="1442" y="1957"/>
                  </a:cubicBezTo>
                  <a:cubicBezTo>
                    <a:pt x="1442" y="1957"/>
                    <a:pt x="1442" y="1957"/>
                    <a:pt x="1442" y="1957"/>
                  </a:cubicBezTo>
                  <a:cubicBezTo>
                    <a:pt x="1442" y="1934"/>
                    <a:pt x="1442" y="1934"/>
                    <a:pt x="1442" y="1934"/>
                  </a:cubicBezTo>
                  <a:cubicBezTo>
                    <a:pt x="1421" y="1934"/>
                    <a:pt x="1401" y="1935"/>
                    <a:pt x="1380" y="1935"/>
                  </a:cubicBezTo>
                  <a:cubicBezTo>
                    <a:pt x="1380" y="1935"/>
                    <a:pt x="1380" y="1935"/>
                    <a:pt x="1380" y="1935"/>
                  </a:cubicBezTo>
                  <a:cubicBezTo>
                    <a:pt x="1380" y="1960"/>
                    <a:pt x="1380" y="1960"/>
                    <a:pt x="1380" y="1960"/>
                  </a:cubicBezTo>
                  <a:close/>
                  <a:moveTo>
                    <a:pt x="1932" y="1845"/>
                  </a:moveTo>
                  <a:cubicBezTo>
                    <a:pt x="1931" y="1845"/>
                    <a:pt x="1931" y="1845"/>
                    <a:pt x="1930" y="1845"/>
                  </a:cubicBezTo>
                  <a:cubicBezTo>
                    <a:pt x="1930" y="1845"/>
                    <a:pt x="1930" y="1845"/>
                    <a:pt x="1930" y="1845"/>
                  </a:cubicBezTo>
                  <a:cubicBezTo>
                    <a:pt x="1930" y="1844"/>
                    <a:pt x="1930" y="1844"/>
                    <a:pt x="1930" y="1843"/>
                  </a:cubicBezTo>
                  <a:cubicBezTo>
                    <a:pt x="1930" y="1843"/>
                    <a:pt x="1930" y="1843"/>
                    <a:pt x="1930" y="1843"/>
                  </a:cubicBezTo>
                  <a:cubicBezTo>
                    <a:pt x="1934" y="1829"/>
                    <a:pt x="1937" y="1812"/>
                    <a:pt x="1937" y="1793"/>
                  </a:cubicBezTo>
                  <a:cubicBezTo>
                    <a:pt x="1937" y="1793"/>
                    <a:pt x="1937" y="1793"/>
                    <a:pt x="1937" y="1793"/>
                  </a:cubicBezTo>
                  <a:cubicBezTo>
                    <a:pt x="1937" y="1788"/>
                    <a:pt x="1937" y="1783"/>
                    <a:pt x="1937" y="1778"/>
                  </a:cubicBezTo>
                  <a:cubicBezTo>
                    <a:pt x="1937" y="1778"/>
                    <a:pt x="1937" y="1778"/>
                    <a:pt x="1937" y="1778"/>
                  </a:cubicBezTo>
                  <a:cubicBezTo>
                    <a:pt x="1937" y="1778"/>
                    <a:pt x="1937" y="1778"/>
                    <a:pt x="1937" y="1777"/>
                  </a:cubicBezTo>
                  <a:cubicBezTo>
                    <a:pt x="1937" y="1777"/>
                    <a:pt x="1937" y="1777"/>
                    <a:pt x="1937" y="1777"/>
                  </a:cubicBezTo>
                  <a:cubicBezTo>
                    <a:pt x="1937" y="1777"/>
                    <a:pt x="1938" y="1777"/>
                    <a:pt x="1938" y="1777"/>
                  </a:cubicBezTo>
                  <a:cubicBezTo>
                    <a:pt x="1938" y="1777"/>
                    <a:pt x="1938" y="1777"/>
                    <a:pt x="1938" y="1777"/>
                  </a:cubicBezTo>
                  <a:cubicBezTo>
                    <a:pt x="1995" y="1777"/>
                    <a:pt x="1995" y="1777"/>
                    <a:pt x="1995" y="1777"/>
                  </a:cubicBezTo>
                  <a:cubicBezTo>
                    <a:pt x="1996" y="1777"/>
                    <a:pt x="1996" y="1777"/>
                    <a:pt x="1996" y="1777"/>
                  </a:cubicBezTo>
                  <a:cubicBezTo>
                    <a:pt x="1996" y="1777"/>
                    <a:pt x="1996" y="1777"/>
                    <a:pt x="1996" y="1777"/>
                  </a:cubicBezTo>
                  <a:cubicBezTo>
                    <a:pt x="1997" y="1778"/>
                    <a:pt x="1997" y="1778"/>
                    <a:pt x="1997" y="1778"/>
                  </a:cubicBezTo>
                  <a:cubicBezTo>
                    <a:pt x="1997" y="1778"/>
                    <a:pt x="1997" y="1778"/>
                    <a:pt x="1997" y="1778"/>
                  </a:cubicBezTo>
                  <a:cubicBezTo>
                    <a:pt x="1995" y="1801"/>
                    <a:pt x="1992" y="1824"/>
                    <a:pt x="1987" y="1844"/>
                  </a:cubicBezTo>
                  <a:cubicBezTo>
                    <a:pt x="1987" y="1844"/>
                    <a:pt x="1987" y="1844"/>
                    <a:pt x="1987" y="1844"/>
                  </a:cubicBezTo>
                  <a:cubicBezTo>
                    <a:pt x="1987" y="1845"/>
                    <a:pt x="1986" y="1845"/>
                    <a:pt x="1985" y="1845"/>
                  </a:cubicBezTo>
                  <a:cubicBezTo>
                    <a:pt x="1985" y="1845"/>
                    <a:pt x="1985" y="1845"/>
                    <a:pt x="1985" y="1845"/>
                  </a:cubicBezTo>
                  <a:cubicBezTo>
                    <a:pt x="1932" y="1845"/>
                    <a:pt x="1932" y="1845"/>
                    <a:pt x="1932" y="1845"/>
                  </a:cubicBezTo>
                  <a:close/>
                  <a:moveTo>
                    <a:pt x="1984" y="1842"/>
                  </a:moveTo>
                  <a:cubicBezTo>
                    <a:pt x="1989" y="1823"/>
                    <a:pt x="1992" y="1802"/>
                    <a:pt x="1994" y="1780"/>
                  </a:cubicBezTo>
                  <a:cubicBezTo>
                    <a:pt x="1994" y="1780"/>
                    <a:pt x="1994" y="1780"/>
                    <a:pt x="1994" y="1780"/>
                  </a:cubicBezTo>
                  <a:cubicBezTo>
                    <a:pt x="1940" y="1780"/>
                    <a:pt x="1940" y="1780"/>
                    <a:pt x="1940" y="1780"/>
                  </a:cubicBezTo>
                  <a:cubicBezTo>
                    <a:pt x="1940" y="1784"/>
                    <a:pt x="1940" y="1788"/>
                    <a:pt x="1940" y="1793"/>
                  </a:cubicBezTo>
                  <a:cubicBezTo>
                    <a:pt x="1940" y="1793"/>
                    <a:pt x="1940" y="1793"/>
                    <a:pt x="1940" y="1793"/>
                  </a:cubicBezTo>
                  <a:cubicBezTo>
                    <a:pt x="1940" y="1812"/>
                    <a:pt x="1938" y="1828"/>
                    <a:pt x="1934" y="1842"/>
                  </a:cubicBezTo>
                  <a:cubicBezTo>
                    <a:pt x="1934" y="1842"/>
                    <a:pt x="1934" y="1842"/>
                    <a:pt x="1934" y="1842"/>
                  </a:cubicBezTo>
                  <a:cubicBezTo>
                    <a:pt x="1984" y="1842"/>
                    <a:pt x="1984" y="1842"/>
                    <a:pt x="1984" y="1842"/>
                  </a:cubicBezTo>
                  <a:close/>
                  <a:moveTo>
                    <a:pt x="20" y="1845"/>
                  </a:moveTo>
                  <a:cubicBezTo>
                    <a:pt x="19" y="1845"/>
                    <a:pt x="18" y="1845"/>
                    <a:pt x="18" y="1844"/>
                  </a:cubicBezTo>
                  <a:cubicBezTo>
                    <a:pt x="18" y="1844"/>
                    <a:pt x="18" y="1844"/>
                    <a:pt x="18" y="1844"/>
                  </a:cubicBezTo>
                  <a:cubicBezTo>
                    <a:pt x="18" y="1837"/>
                    <a:pt x="18" y="1831"/>
                    <a:pt x="18" y="1824"/>
                  </a:cubicBezTo>
                  <a:cubicBezTo>
                    <a:pt x="18" y="1824"/>
                    <a:pt x="18" y="1824"/>
                    <a:pt x="18" y="1824"/>
                  </a:cubicBezTo>
                  <a:cubicBezTo>
                    <a:pt x="18" y="1809"/>
                    <a:pt x="19" y="1793"/>
                    <a:pt x="19" y="1778"/>
                  </a:cubicBezTo>
                  <a:cubicBezTo>
                    <a:pt x="19" y="1778"/>
                    <a:pt x="19" y="1778"/>
                    <a:pt x="19" y="1778"/>
                  </a:cubicBezTo>
                  <a:cubicBezTo>
                    <a:pt x="20" y="1777"/>
                    <a:pt x="20" y="1777"/>
                    <a:pt x="21" y="1777"/>
                  </a:cubicBezTo>
                  <a:cubicBezTo>
                    <a:pt x="21" y="1777"/>
                    <a:pt x="21" y="1777"/>
                    <a:pt x="21" y="1777"/>
                  </a:cubicBezTo>
                  <a:cubicBezTo>
                    <a:pt x="63" y="1777"/>
                    <a:pt x="63" y="1777"/>
                    <a:pt x="63" y="1777"/>
                  </a:cubicBezTo>
                  <a:cubicBezTo>
                    <a:pt x="64" y="1777"/>
                    <a:pt x="65" y="1777"/>
                    <a:pt x="65" y="1778"/>
                  </a:cubicBezTo>
                  <a:cubicBezTo>
                    <a:pt x="65" y="1778"/>
                    <a:pt x="65" y="1778"/>
                    <a:pt x="65" y="1778"/>
                  </a:cubicBezTo>
                  <a:cubicBezTo>
                    <a:pt x="67" y="1801"/>
                    <a:pt x="72" y="1824"/>
                    <a:pt x="80" y="1843"/>
                  </a:cubicBezTo>
                  <a:cubicBezTo>
                    <a:pt x="80" y="1843"/>
                    <a:pt x="80" y="1843"/>
                    <a:pt x="80" y="1843"/>
                  </a:cubicBezTo>
                  <a:cubicBezTo>
                    <a:pt x="80" y="1844"/>
                    <a:pt x="80" y="1844"/>
                    <a:pt x="80" y="1845"/>
                  </a:cubicBezTo>
                  <a:cubicBezTo>
                    <a:pt x="80" y="1845"/>
                    <a:pt x="80" y="1845"/>
                    <a:pt x="80" y="1845"/>
                  </a:cubicBezTo>
                  <a:cubicBezTo>
                    <a:pt x="79" y="1845"/>
                    <a:pt x="79" y="1845"/>
                    <a:pt x="78" y="1845"/>
                  </a:cubicBezTo>
                  <a:cubicBezTo>
                    <a:pt x="78" y="1845"/>
                    <a:pt x="78" y="1845"/>
                    <a:pt x="78" y="1845"/>
                  </a:cubicBezTo>
                  <a:cubicBezTo>
                    <a:pt x="20" y="1845"/>
                    <a:pt x="20" y="1845"/>
                    <a:pt x="20" y="1845"/>
                  </a:cubicBezTo>
                  <a:close/>
                  <a:moveTo>
                    <a:pt x="76" y="1842"/>
                  </a:moveTo>
                  <a:cubicBezTo>
                    <a:pt x="69" y="1823"/>
                    <a:pt x="65" y="1802"/>
                    <a:pt x="62" y="1780"/>
                  </a:cubicBezTo>
                  <a:cubicBezTo>
                    <a:pt x="62" y="1780"/>
                    <a:pt x="62" y="1780"/>
                    <a:pt x="62" y="1780"/>
                  </a:cubicBezTo>
                  <a:cubicBezTo>
                    <a:pt x="22" y="1780"/>
                    <a:pt x="22" y="1780"/>
                    <a:pt x="22" y="1780"/>
                  </a:cubicBezTo>
                  <a:cubicBezTo>
                    <a:pt x="21" y="1794"/>
                    <a:pt x="21" y="1809"/>
                    <a:pt x="21" y="1824"/>
                  </a:cubicBezTo>
                  <a:cubicBezTo>
                    <a:pt x="21" y="1824"/>
                    <a:pt x="21" y="1824"/>
                    <a:pt x="21" y="1824"/>
                  </a:cubicBezTo>
                  <a:cubicBezTo>
                    <a:pt x="21" y="1830"/>
                    <a:pt x="21" y="1836"/>
                    <a:pt x="21" y="1842"/>
                  </a:cubicBezTo>
                  <a:cubicBezTo>
                    <a:pt x="21" y="1842"/>
                    <a:pt x="21" y="1842"/>
                    <a:pt x="21" y="1842"/>
                  </a:cubicBezTo>
                  <a:cubicBezTo>
                    <a:pt x="76" y="1842"/>
                    <a:pt x="76" y="1842"/>
                    <a:pt x="76" y="1842"/>
                  </a:cubicBezTo>
                  <a:close/>
                  <a:moveTo>
                    <a:pt x="21" y="1780"/>
                  </a:moveTo>
                  <a:cubicBezTo>
                    <a:pt x="21" y="1778"/>
                    <a:pt x="21" y="1778"/>
                    <a:pt x="21" y="1778"/>
                  </a:cubicBezTo>
                  <a:cubicBezTo>
                    <a:pt x="21" y="1780"/>
                    <a:pt x="21" y="1780"/>
                    <a:pt x="21" y="1780"/>
                  </a:cubicBezTo>
                  <a:close/>
                  <a:moveTo>
                    <a:pt x="1936" y="1642"/>
                  </a:moveTo>
                  <a:cubicBezTo>
                    <a:pt x="1936" y="1642"/>
                    <a:pt x="1935" y="1642"/>
                    <a:pt x="1935" y="1641"/>
                  </a:cubicBezTo>
                  <a:cubicBezTo>
                    <a:pt x="1935" y="1641"/>
                    <a:pt x="1935" y="1641"/>
                    <a:pt x="1935" y="1641"/>
                  </a:cubicBezTo>
                  <a:cubicBezTo>
                    <a:pt x="1935" y="1641"/>
                    <a:pt x="1935" y="1641"/>
                    <a:pt x="1935" y="1640"/>
                  </a:cubicBezTo>
                  <a:cubicBezTo>
                    <a:pt x="1935" y="1640"/>
                    <a:pt x="1935" y="1640"/>
                    <a:pt x="1935" y="1640"/>
                  </a:cubicBezTo>
                  <a:cubicBezTo>
                    <a:pt x="1937" y="1619"/>
                    <a:pt x="1940" y="1597"/>
                    <a:pt x="1943" y="1575"/>
                  </a:cubicBezTo>
                  <a:cubicBezTo>
                    <a:pt x="1943" y="1575"/>
                    <a:pt x="1943" y="1575"/>
                    <a:pt x="1943" y="1575"/>
                  </a:cubicBezTo>
                  <a:cubicBezTo>
                    <a:pt x="1943" y="1574"/>
                    <a:pt x="1944" y="1573"/>
                    <a:pt x="1944" y="1573"/>
                  </a:cubicBezTo>
                  <a:cubicBezTo>
                    <a:pt x="1944" y="1573"/>
                    <a:pt x="1944" y="1573"/>
                    <a:pt x="1944" y="1573"/>
                  </a:cubicBezTo>
                  <a:cubicBezTo>
                    <a:pt x="1992" y="1573"/>
                    <a:pt x="1992" y="1573"/>
                    <a:pt x="1992" y="1573"/>
                  </a:cubicBezTo>
                  <a:cubicBezTo>
                    <a:pt x="1992" y="1573"/>
                    <a:pt x="1993" y="1574"/>
                    <a:pt x="1993" y="1575"/>
                  </a:cubicBezTo>
                  <a:cubicBezTo>
                    <a:pt x="1993" y="1575"/>
                    <a:pt x="1993" y="1575"/>
                    <a:pt x="1993" y="1575"/>
                  </a:cubicBezTo>
                  <a:cubicBezTo>
                    <a:pt x="1995" y="1596"/>
                    <a:pt x="1996" y="1618"/>
                    <a:pt x="1997" y="1640"/>
                  </a:cubicBezTo>
                  <a:cubicBezTo>
                    <a:pt x="1997" y="1640"/>
                    <a:pt x="1997" y="1640"/>
                    <a:pt x="1997" y="1640"/>
                  </a:cubicBezTo>
                  <a:cubicBezTo>
                    <a:pt x="1996" y="1640"/>
                    <a:pt x="1996" y="1640"/>
                    <a:pt x="1996" y="1640"/>
                  </a:cubicBezTo>
                  <a:cubicBezTo>
                    <a:pt x="1996" y="1639"/>
                    <a:pt x="1996" y="1639"/>
                    <a:pt x="1996" y="1639"/>
                  </a:cubicBezTo>
                  <a:cubicBezTo>
                    <a:pt x="1996" y="1640"/>
                    <a:pt x="1996" y="1640"/>
                    <a:pt x="1996" y="1640"/>
                  </a:cubicBezTo>
                  <a:cubicBezTo>
                    <a:pt x="1997" y="1640"/>
                    <a:pt x="1997" y="1640"/>
                    <a:pt x="1997" y="1640"/>
                  </a:cubicBezTo>
                  <a:cubicBezTo>
                    <a:pt x="1997" y="1641"/>
                    <a:pt x="1997" y="1641"/>
                    <a:pt x="1997" y="1641"/>
                  </a:cubicBezTo>
                  <a:cubicBezTo>
                    <a:pt x="1997" y="1641"/>
                    <a:pt x="1997" y="1641"/>
                    <a:pt x="1997" y="1641"/>
                  </a:cubicBezTo>
                  <a:cubicBezTo>
                    <a:pt x="1997" y="1642"/>
                    <a:pt x="1996" y="1642"/>
                    <a:pt x="1996" y="1642"/>
                  </a:cubicBezTo>
                  <a:cubicBezTo>
                    <a:pt x="1996" y="1642"/>
                    <a:pt x="1996" y="1642"/>
                    <a:pt x="1996" y="1642"/>
                  </a:cubicBezTo>
                  <a:cubicBezTo>
                    <a:pt x="1936" y="1642"/>
                    <a:pt x="1936" y="1642"/>
                    <a:pt x="1936" y="1642"/>
                  </a:cubicBezTo>
                  <a:close/>
                  <a:moveTo>
                    <a:pt x="1994" y="1639"/>
                  </a:moveTo>
                  <a:cubicBezTo>
                    <a:pt x="1993" y="1618"/>
                    <a:pt x="1992" y="1597"/>
                    <a:pt x="1990" y="1576"/>
                  </a:cubicBezTo>
                  <a:cubicBezTo>
                    <a:pt x="1990" y="1576"/>
                    <a:pt x="1990" y="1576"/>
                    <a:pt x="1990" y="1576"/>
                  </a:cubicBezTo>
                  <a:cubicBezTo>
                    <a:pt x="1946" y="1576"/>
                    <a:pt x="1946" y="1576"/>
                    <a:pt x="1946" y="1576"/>
                  </a:cubicBezTo>
                  <a:cubicBezTo>
                    <a:pt x="1943" y="1598"/>
                    <a:pt x="1940" y="1618"/>
                    <a:pt x="1938" y="1639"/>
                  </a:cubicBezTo>
                  <a:cubicBezTo>
                    <a:pt x="1938" y="1639"/>
                    <a:pt x="1938" y="1639"/>
                    <a:pt x="1938" y="1639"/>
                  </a:cubicBezTo>
                  <a:cubicBezTo>
                    <a:pt x="1994" y="1639"/>
                    <a:pt x="1994" y="1639"/>
                    <a:pt x="1994" y="1639"/>
                  </a:cubicBezTo>
                  <a:close/>
                  <a:moveTo>
                    <a:pt x="24" y="1642"/>
                  </a:moveTo>
                  <a:cubicBezTo>
                    <a:pt x="23" y="1642"/>
                    <a:pt x="22" y="1641"/>
                    <a:pt x="22" y="1641"/>
                  </a:cubicBezTo>
                  <a:cubicBezTo>
                    <a:pt x="22" y="1641"/>
                    <a:pt x="22" y="1641"/>
                    <a:pt x="22" y="1641"/>
                  </a:cubicBezTo>
                  <a:cubicBezTo>
                    <a:pt x="21" y="1619"/>
                    <a:pt x="18" y="1597"/>
                    <a:pt x="16" y="1575"/>
                  </a:cubicBezTo>
                  <a:cubicBezTo>
                    <a:pt x="16" y="1575"/>
                    <a:pt x="16" y="1575"/>
                    <a:pt x="16" y="1575"/>
                  </a:cubicBezTo>
                  <a:cubicBezTo>
                    <a:pt x="16" y="1575"/>
                    <a:pt x="16" y="1574"/>
                    <a:pt x="16" y="1574"/>
                  </a:cubicBezTo>
                  <a:cubicBezTo>
                    <a:pt x="16" y="1574"/>
                    <a:pt x="16" y="1574"/>
                    <a:pt x="16" y="1574"/>
                  </a:cubicBezTo>
                  <a:cubicBezTo>
                    <a:pt x="16" y="1574"/>
                    <a:pt x="17" y="1573"/>
                    <a:pt x="17" y="1573"/>
                  </a:cubicBezTo>
                  <a:cubicBezTo>
                    <a:pt x="17" y="1573"/>
                    <a:pt x="17" y="1573"/>
                    <a:pt x="17" y="1573"/>
                  </a:cubicBezTo>
                  <a:cubicBezTo>
                    <a:pt x="68" y="1573"/>
                    <a:pt x="68" y="1573"/>
                    <a:pt x="68" y="1573"/>
                  </a:cubicBezTo>
                  <a:cubicBezTo>
                    <a:pt x="69" y="1573"/>
                    <a:pt x="69" y="1574"/>
                    <a:pt x="69" y="1574"/>
                  </a:cubicBezTo>
                  <a:cubicBezTo>
                    <a:pt x="69" y="1574"/>
                    <a:pt x="69" y="1574"/>
                    <a:pt x="69" y="1574"/>
                  </a:cubicBezTo>
                  <a:cubicBezTo>
                    <a:pt x="70" y="1574"/>
                    <a:pt x="70" y="1575"/>
                    <a:pt x="70" y="1575"/>
                  </a:cubicBezTo>
                  <a:cubicBezTo>
                    <a:pt x="70" y="1575"/>
                    <a:pt x="70" y="1575"/>
                    <a:pt x="70" y="1575"/>
                  </a:cubicBezTo>
                  <a:cubicBezTo>
                    <a:pt x="67" y="1597"/>
                    <a:pt x="65" y="1619"/>
                    <a:pt x="63" y="1641"/>
                  </a:cubicBezTo>
                  <a:cubicBezTo>
                    <a:pt x="63" y="1641"/>
                    <a:pt x="63" y="1641"/>
                    <a:pt x="63" y="1641"/>
                  </a:cubicBezTo>
                  <a:cubicBezTo>
                    <a:pt x="63" y="1641"/>
                    <a:pt x="63" y="1642"/>
                    <a:pt x="62" y="1642"/>
                  </a:cubicBezTo>
                  <a:cubicBezTo>
                    <a:pt x="62" y="1642"/>
                    <a:pt x="62" y="1642"/>
                    <a:pt x="62" y="1642"/>
                  </a:cubicBezTo>
                  <a:cubicBezTo>
                    <a:pt x="24" y="1642"/>
                    <a:pt x="24" y="1642"/>
                    <a:pt x="24" y="1642"/>
                  </a:cubicBezTo>
                  <a:close/>
                  <a:moveTo>
                    <a:pt x="60" y="1639"/>
                  </a:moveTo>
                  <a:cubicBezTo>
                    <a:pt x="62" y="1618"/>
                    <a:pt x="64" y="1597"/>
                    <a:pt x="67" y="1576"/>
                  </a:cubicBezTo>
                  <a:cubicBezTo>
                    <a:pt x="67" y="1576"/>
                    <a:pt x="67" y="1576"/>
                    <a:pt x="67" y="1576"/>
                  </a:cubicBezTo>
                  <a:cubicBezTo>
                    <a:pt x="19" y="1576"/>
                    <a:pt x="19" y="1576"/>
                    <a:pt x="19" y="1576"/>
                  </a:cubicBezTo>
                  <a:cubicBezTo>
                    <a:pt x="21" y="1597"/>
                    <a:pt x="24" y="1618"/>
                    <a:pt x="25" y="1639"/>
                  </a:cubicBezTo>
                  <a:cubicBezTo>
                    <a:pt x="25" y="1639"/>
                    <a:pt x="25" y="1639"/>
                    <a:pt x="25" y="1639"/>
                  </a:cubicBezTo>
                  <a:cubicBezTo>
                    <a:pt x="60" y="1639"/>
                    <a:pt x="60" y="1639"/>
                    <a:pt x="60" y="1639"/>
                  </a:cubicBezTo>
                  <a:close/>
                  <a:moveTo>
                    <a:pt x="17" y="1576"/>
                  </a:moveTo>
                  <a:cubicBezTo>
                    <a:pt x="17" y="1575"/>
                    <a:pt x="17" y="1575"/>
                    <a:pt x="17" y="1575"/>
                  </a:cubicBezTo>
                  <a:cubicBezTo>
                    <a:pt x="17" y="1576"/>
                    <a:pt x="17" y="1576"/>
                    <a:pt x="17" y="1576"/>
                  </a:cubicBezTo>
                  <a:close/>
                  <a:moveTo>
                    <a:pt x="1950" y="1439"/>
                  </a:moveTo>
                  <a:cubicBezTo>
                    <a:pt x="1949" y="1439"/>
                    <a:pt x="1949" y="1439"/>
                    <a:pt x="1949" y="1438"/>
                  </a:cubicBezTo>
                  <a:cubicBezTo>
                    <a:pt x="1949" y="1438"/>
                    <a:pt x="1949" y="1438"/>
                    <a:pt x="1949" y="1438"/>
                  </a:cubicBezTo>
                  <a:cubicBezTo>
                    <a:pt x="1949" y="1438"/>
                    <a:pt x="1948" y="1438"/>
                    <a:pt x="1948" y="1437"/>
                  </a:cubicBezTo>
                  <a:cubicBezTo>
                    <a:pt x="1948" y="1437"/>
                    <a:pt x="1948" y="1437"/>
                    <a:pt x="1948" y="1437"/>
                  </a:cubicBezTo>
                  <a:cubicBezTo>
                    <a:pt x="1949" y="1426"/>
                    <a:pt x="1949" y="1416"/>
                    <a:pt x="1949" y="1405"/>
                  </a:cubicBezTo>
                  <a:cubicBezTo>
                    <a:pt x="1949" y="1405"/>
                    <a:pt x="1949" y="1405"/>
                    <a:pt x="1949" y="1405"/>
                  </a:cubicBezTo>
                  <a:cubicBezTo>
                    <a:pt x="1949" y="1394"/>
                    <a:pt x="1949" y="1383"/>
                    <a:pt x="1948" y="1372"/>
                  </a:cubicBezTo>
                  <a:cubicBezTo>
                    <a:pt x="1948" y="1372"/>
                    <a:pt x="1948" y="1372"/>
                    <a:pt x="1948" y="1372"/>
                  </a:cubicBezTo>
                  <a:cubicBezTo>
                    <a:pt x="1948" y="1371"/>
                    <a:pt x="1949" y="1371"/>
                    <a:pt x="1949" y="1371"/>
                  </a:cubicBezTo>
                  <a:cubicBezTo>
                    <a:pt x="1949" y="1371"/>
                    <a:pt x="1949" y="1371"/>
                    <a:pt x="1949" y="1371"/>
                  </a:cubicBezTo>
                  <a:cubicBezTo>
                    <a:pt x="1949" y="1370"/>
                    <a:pt x="1949" y="1370"/>
                    <a:pt x="1950" y="1370"/>
                  </a:cubicBezTo>
                  <a:cubicBezTo>
                    <a:pt x="1950" y="1370"/>
                    <a:pt x="1950" y="1370"/>
                    <a:pt x="1950" y="1370"/>
                  </a:cubicBezTo>
                  <a:cubicBezTo>
                    <a:pt x="1984" y="1370"/>
                    <a:pt x="1984" y="1370"/>
                    <a:pt x="1984" y="1370"/>
                  </a:cubicBezTo>
                  <a:cubicBezTo>
                    <a:pt x="1985" y="1370"/>
                    <a:pt x="1985" y="1370"/>
                    <a:pt x="1985" y="1371"/>
                  </a:cubicBezTo>
                  <a:cubicBezTo>
                    <a:pt x="1985" y="1371"/>
                    <a:pt x="1985" y="1371"/>
                    <a:pt x="1985" y="1371"/>
                  </a:cubicBezTo>
                  <a:cubicBezTo>
                    <a:pt x="1986" y="1371"/>
                    <a:pt x="1986" y="1371"/>
                    <a:pt x="1986" y="1372"/>
                  </a:cubicBezTo>
                  <a:cubicBezTo>
                    <a:pt x="1986" y="1372"/>
                    <a:pt x="1986" y="1372"/>
                    <a:pt x="1986" y="1372"/>
                  </a:cubicBezTo>
                  <a:cubicBezTo>
                    <a:pt x="1985" y="1389"/>
                    <a:pt x="1985" y="1407"/>
                    <a:pt x="1985" y="1425"/>
                  </a:cubicBezTo>
                  <a:cubicBezTo>
                    <a:pt x="1985" y="1425"/>
                    <a:pt x="1985" y="1425"/>
                    <a:pt x="1985" y="1425"/>
                  </a:cubicBezTo>
                  <a:cubicBezTo>
                    <a:pt x="1985" y="1425"/>
                    <a:pt x="1985" y="1426"/>
                    <a:pt x="1985" y="1426"/>
                  </a:cubicBezTo>
                  <a:cubicBezTo>
                    <a:pt x="1985" y="1426"/>
                    <a:pt x="1985" y="1426"/>
                    <a:pt x="1985" y="1426"/>
                  </a:cubicBezTo>
                  <a:cubicBezTo>
                    <a:pt x="1985" y="1430"/>
                    <a:pt x="1985" y="1433"/>
                    <a:pt x="1985" y="1437"/>
                  </a:cubicBezTo>
                  <a:cubicBezTo>
                    <a:pt x="1985" y="1437"/>
                    <a:pt x="1985" y="1437"/>
                    <a:pt x="1985" y="1437"/>
                  </a:cubicBezTo>
                  <a:cubicBezTo>
                    <a:pt x="1985" y="1438"/>
                    <a:pt x="1985" y="1438"/>
                    <a:pt x="1984" y="1438"/>
                  </a:cubicBezTo>
                  <a:cubicBezTo>
                    <a:pt x="1984" y="1438"/>
                    <a:pt x="1984" y="1438"/>
                    <a:pt x="1984" y="1438"/>
                  </a:cubicBezTo>
                  <a:cubicBezTo>
                    <a:pt x="1984" y="1439"/>
                    <a:pt x="1984" y="1439"/>
                    <a:pt x="1983" y="1439"/>
                  </a:cubicBezTo>
                  <a:cubicBezTo>
                    <a:pt x="1983" y="1439"/>
                    <a:pt x="1983" y="1439"/>
                    <a:pt x="1983" y="1439"/>
                  </a:cubicBezTo>
                  <a:cubicBezTo>
                    <a:pt x="1950" y="1439"/>
                    <a:pt x="1950" y="1439"/>
                    <a:pt x="1950" y="1439"/>
                  </a:cubicBezTo>
                  <a:close/>
                  <a:moveTo>
                    <a:pt x="1982" y="1436"/>
                  </a:moveTo>
                  <a:cubicBezTo>
                    <a:pt x="1982" y="1432"/>
                    <a:pt x="1982" y="1429"/>
                    <a:pt x="1982" y="1426"/>
                  </a:cubicBezTo>
                  <a:cubicBezTo>
                    <a:pt x="1982" y="1426"/>
                    <a:pt x="1982" y="1426"/>
                    <a:pt x="1982" y="1426"/>
                  </a:cubicBezTo>
                  <a:cubicBezTo>
                    <a:pt x="1982" y="1426"/>
                    <a:pt x="1982" y="1425"/>
                    <a:pt x="1982" y="1425"/>
                  </a:cubicBezTo>
                  <a:cubicBezTo>
                    <a:pt x="1982" y="1425"/>
                    <a:pt x="1982" y="1425"/>
                    <a:pt x="1982" y="1425"/>
                  </a:cubicBezTo>
                  <a:cubicBezTo>
                    <a:pt x="1982" y="1408"/>
                    <a:pt x="1982" y="1390"/>
                    <a:pt x="1983" y="1373"/>
                  </a:cubicBezTo>
                  <a:cubicBezTo>
                    <a:pt x="1983" y="1373"/>
                    <a:pt x="1983" y="1373"/>
                    <a:pt x="1983" y="1373"/>
                  </a:cubicBezTo>
                  <a:cubicBezTo>
                    <a:pt x="1951" y="1373"/>
                    <a:pt x="1951" y="1373"/>
                    <a:pt x="1951" y="1373"/>
                  </a:cubicBezTo>
                  <a:cubicBezTo>
                    <a:pt x="1952" y="1384"/>
                    <a:pt x="1952" y="1394"/>
                    <a:pt x="1952" y="1405"/>
                  </a:cubicBezTo>
                  <a:cubicBezTo>
                    <a:pt x="1952" y="1405"/>
                    <a:pt x="1952" y="1405"/>
                    <a:pt x="1952" y="1405"/>
                  </a:cubicBezTo>
                  <a:cubicBezTo>
                    <a:pt x="1952" y="1415"/>
                    <a:pt x="1952" y="1425"/>
                    <a:pt x="1951" y="1436"/>
                  </a:cubicBezTo>
                  <a:cubicBezTo>
                    <a:pt x="1951" y="1436"/>
                    <a:pt x="1951" y="1436"/>
                    <a:pt x="1951" y="1436"/>
                  </a:cubicBezTo>
                  <a:cubicBezTo>
                    <a:pt x="1982" y="1436"/>
                    <a:pt x="1982" y="1436"/>
                    <a:pt x="1982" y="1436"/>
                  </a:cubicBezTo>
                  <a:close/>
                  <a:moveTo>
                    <a:pt x="15" y="1439"/>
                  </a:moveTo>
                  <a:cubicBezTo>
                    <a:pt x="15" y="1439"/>
                    <a:pt x="14" y="1439"/>
                    <a:pt x="14" y="1438"/>
                  </a:cubicBezTo>
                  <a:cubicBezTo>
                    <a:pt x="14" y="1438"/>
                    <a:pt x="14" y="1438"/>
                    <a:pt x="14" y="1438"/>
                  </a:cubicBezTo>
                  <a:cubicBezTo>
                    <a:pt x="14" y="1438"/>
                    <a:pt x="14" y="1437"/>
                    <a:pt x="14" y="1437"/>
                  </a:cubicBezTo>
                  <a:cubicBezTo>
                    <a:pt x="14" y="1437"/>
                    <a:pt x="14" y="1437"/>
                    <a:pt x="14" y="1437"/>
                  </a:cubicBezTo>
                  <a:cubicBezTo>
                    <a:pt x="16" y="1415"/>
                    <a:pt x="18" y="1393"/>
                    <a:pt x="20" y="1372"/>
                  </a:cubicBezTo>
                  <a:cubicBezTo>
                    <a:pt x="20" y="1372"/>
                    <a:pt x="20" y="1372"/>
                    <a:pt x="20" y="1372"/>
                  </a:cubicBezTo>
                  <a:cubicBezTo>
                    <a:pt x="20" y="1371"/>
                    <a:pt x="21" y="1370"/>
                    <a:pt x="22" y="1370"/>
                  </a:cubicBezTo>
                  <a:cubicBezTo>
                    <a:pt x="22" y="1370"/>
                    <a:pt x="22" y="1370"/>
                    <a:pt x="22" y="1370"/>
                  </a:cubicBezTo>
                  <a:cubicBezTo>
                    <a:pt x="73" y="1370"/>
                    <a:pt x="73" y="1370"/>
                    <a:pt x="73" y="1370"/>
                  </a:cubicBezTo>
                  <a:cubicBezTo>
                    <a:pt x="74" y="1370"/>
                    <a:pt x="74" y="1371"/>
                    <a:pt x="74" y="1372"/>
                  </a:cubicBezTo>
                  <a:cubicBezTo>
                    <a:pt x="74" y="1372"/>
                    <a:pt x="74" y="1372"/>
                    <a:pt x="74" y="1372"/>
                  </a:cubicBezTo>
                  <a:cubicBezTo>
                    <a:pt x="75" y="1394"/>
                    <a:pt x="76" y="1415"/>
                    <a:pt x="76" y="1437"/>
                  </a:cubicBezTo>
                  <a:cubicBezTo>
                    <a:pt x="76" y="1437"/>
                    <a:pt x="76" y="1437"/>
                    <a:pt x="76" y="1437"/>
                  </a:cubicBezTo>
                  <a:cubicBezTo>
                    <a:pt x="76" y="1438"/>
                    <a:pt x="76" y="1438"/>
                    <a:pt x="76" y="1438"/>
                  </a:cubicBezTo>
                  <a:cubicBezTo>
                    <a:pt x="76" y="1438"/>
                    <a:pt x="76" y="1438"/>
                    <a:pt x="76" y="1438"/>
                  </a:cubicBezTo>
                  <a:cubicBezTo>
                    <a:pt x="75" y="1439"/>
                    <a:pt x="75" y="1439"/>
                    <a:pt x="75" y="1439"/>
                  </a:cubicBezTo>
                  <a:cubicBezTo>
                    <a:pt x="75" y="1439"/>
                    <a:pt x="75" y="1439"/>
                    <a:pt x="75" y="1439"/>
                  </a:cubicBezTo>
                  <a:cubicBezTo>
                    <a:pt x="15" y="1439"/>
                    <a:pt x="15" y="1439"/>
                    <a:pt x="15" y="1439"/>
                  </a:cubicBezTo>
                  <a:close/>
                  <a:moveTo>
                    <a:pt x="73" y="1436"/>
                  </a:moveTo>
                  <a:cubicBezTo>
                    <a:pt x="73" y="1415"/>
                    <a:pt x="72" y="1394"/>
                    <a:pt x="72" y="1373"/>
                  </a:cubicBezTo>
                  <a:cubicBezTo>
                    <a:pt x="72" y="1373"/>
                    <a:pt x="72" y="1373"/>
                    <a:pt x="72" y="1373"/>
                  </a:cubicBezTo>
                  <a:cubicBezTo>
                    <a:pt x="23" y="1373"/>
                    <a:pt x="23" y="1373"/>
                    <a:pt x="23" y="1373"/>
                  </a:cubicBezTo>
                  <a:cubicBezTo>
                    <a:pt x="21" y="1394"/>
                    <a:pt x="19" y="1414"/>
                    <a:pt x="17" y="1436"/>
                  </a:cubicBezTo>
                  <a:cubicBezTo>
                    <a:pt x="17" y="1436"/>
                    <a:pt x="17" y="1436"/>
                    <a:pt x="17" y="1436"/>
                  </a:cubicBezTo>
                  <a:cubicBezTo>
                    <a:pt x="73" y="1436"/>
                    <a:pt x="73" y="1436"/>
                    <a:pt x="73" y="1436"/>
                  </a:cubicBezTo>
                  <a:close/>
                  <a:moveTo>
                    <a:pt x="22" y="1373"/>
                  </a:moveTo>
                  <a:cubicBezTo>
                    <a:pt x="22" y="1372"/>
                    <a:pt x="22" y="1372"/>
                    <a:pt x="22" y="1372"/>
                  </a:cubicBezTo>
                  <a:cubicBezTo>
                    <a:pt x="22" y="1373"/>
                    <a:pt x="22" y="1373"/>
                    <a:pt x="22" y="1373"/>
                  </a:cubicBezTo>
                  <a:close/>
                  <a:moveTo>
                    <a:pt x="1944" y="1235"/>
                  </a:moveTo>
                  <a:cubicBezTo>
                    <a:pt x="1944" y="1234"/>
                    <a:pt x="1944" y="1234"/>
                    <a:pt x="1944" y="1234"/>
                  </a:cubicBezTo>
                  <a:cubicBezTo>
                    <a:pt x="1945" y="1234"/>
                    <a:pt x="1945" y="1234"/>
                    <a:pt x="1945" y="1234"/>
                  </a:cubicBezTo>
                  <a:cubicBezTo>
                    <a:pt x="1944" y="1234"/>
                    <a:pt x="1944" y="1234"/>
                    <a:pt x="1944" y="1234"/>
                  </a:cubicBezTo>
                  <a:cubicBezTo>
                    <a:pt x="1944" y="1235"/>
                    <a:pt x="1944" y="1235"/>
                    <a:pt x="1944" y="1235"/>
                  </a:cubicBezTo>
                  <a:cubicBezTo>
                    <a:pt x="1943" y="1235"/>
                    <a:pt x="1942" y="1235"/>
                    <a:pt x="1942" y="1234"/>
                  </a:cubicBezTo>
                  <a:cubicBezTo>
                    <a:pt x="1942" y="1234"/>
                    <a:pt x="1942" y="1234"/>
                    <a:pt x="1942" y="1234"/>
                  </a:cubicBezTo>
                  <a:cubicBezTo>
                    <a:pt x="1941" y="1220"/>
                    <a:pt x="1940" y="1206"/>
                    <a:pt x="1938" y="1193"/>
                  </a:cubicBezTo>
                  <a:cubicBezTo>
                    <a:pt x="1938" y="1193"/>
                    <a:pt x="1938" y="1193"/>
                    <a:pt x="1938" y="1193"/>
                  </a:cubicBezTo>
                  <a:cubicBezTo>
                    <a:pt x="1937" y="1185"/>
                    <a:pt x="1937" y="1177"/>
                    <a:pt x="1936" y="1169"/>
                  </a:cubicBezTo>
                  <a:cubicBezTo>
                    <a:pt x="1936" y="1169"/>
                    <a:pt x="1936" y="1169"/>
                    <a:pt x="1936" y="1169"/>
                  </a:cubicBezTo>
                  <a:cubicBezTo>
                    <a:pt x="1936" y="1168"/>
                    <a:pt x="1936" y="1168"/>
                    <a:pt x="1936" y="1167"/>
                  </a:cubicBezTo>
                  <a:cubicBezTo>
                    <a:pt x="1936" y="1167"/>
                    <a:pt x="1936" y="1167"/>
                    <a:pt x="1936" y="1167"/>
                  </a:cubicBezTo>
                  <a:cubicBezTo>
                    <a:pt x="1936" y="1167"/>
                    <a:pt x="1937" y="1167"/>
                    <a:pt x="1937" y="1167"/>
                  </a:cubicBezTo>
                  <a:cubicBezTo>
                    <a:pt x="1937" y="1167"/>
                    <a:pt x="1937" y="1167"/>
                    <a:pt x="1937" y="1167"/>
                  </a:cubicBezTo>
                  <a:cubicBezTo>
                    <a:pt x="1992" y="1167"/>
                    <a:pt x="1992" y="1167"/>
                    <a:pt x="1992" y="1167"/>
                  </a:cubicBezTo>
                  <a:cubicBezTo>
                    <a:pt x="1993" y="1167"/>
                    <a:pt x="1993" y="1168"/>
                    <a:pt x="1993" y="1168"/>
                  </a:cubicBezTo>
                  <a:cubicBezTo>
                    <a:pt x="1993" y="1168"/>
                    <a:pt x="1993" y="1168"/>
                    <a:pt x="1993" y="1168"/>
                  </a:cubicBezTo>
                  <a:cubicBezTo>
                    <a:pt x="1993" y="1173"/>
                    <a:pt x="1993" y="1177"/>
                    <a:pt x="1993" y="1181"/>
                  </a:cubicBezTo>
                  <a:cubicBezTo>
                    <a:pt x="1993" y="1181"/>
                    <a:pt x="1993" y="1181"/>
                    <a:pt x="1993" y="1181"/>
                  </a:cubicBezTo>
                  <a:cubicBezTo>
                    <a:pt x="1993" y="1199"/>
                    <a:pt x="1993" y="1216"/>
                    <a:pt x="1992" y="1234"/>
                  </a:cubicBezTo>
                  <a:cubicBezTo>
                    <a:pt x="1992" y="1234"/>
                    <a:pt x="1992" y="1234"/>
                    <a:pt x="1992" y="1234"/>
                  </a:cubicBezTo>
                  <a:cubicBezTo>
                    <a:pt x="1992" y="1235"/>
                    <a:pt x="1992" y="1235"/>
                    <a:pt x="1991" y="1235"/>
                  </a:cubicBezTo>
                  <a:cubicBezTo>
                    <a:pt x="1991" y="1235"/>
                    <a:pt x="1991" y="1235"/>
                    <a:pt x="1991" y="1235"/>
                  </a:cubicBezTo>
                  <a:cubicBezTo>
                    <a:pt x="1944" y="1235"/>
                    <a:pt x="1944" y="1235"/>
                    <a:pt x="1944" y="1235"/>
                  </a:cubicBezTo>
                  <a:close/>
                  <a:moveTo>
                    <a:pt x="1989" y="1232"/>
                  </a:moveTo>
                  <a:cubicBezTo>
                    <a:pt x="1990" y="1215"/>
                    <a:pt x="1990" y="1198"/>
                    <a:pt x="1990" y="1181"/>
                  </a:cubicBezTo>
                  <a:cubicBezTo>
                    <a:pt x="1990" y="1181"/>
                    <a:pt x="1990" y="1181"/>
                    <a:pt x="1990" y="1181"/>
                  </a:cubicBezTo>
                  <a:cubicBezTo>
                    <a:pt x="1990" y="1177"/>
                    <a:pt x="1990" y="1174"/>
                    <a:pt x="1990" y="1170"/>
                  </a:cubicBezTo>
                  <a:cubicBezTo>
                    <a:pt x="1990" y="1170"/>
                    <a:pt x="1990" y="1170"/>
                    <a:pt x="1990" y="1170"/>
                  </a:cubicBezTo>
                  <a:cubicBezTo>
                    <a:pt x="1939" y="1170"/>
                    <a:pt x="1939" y="1170"/>
                    <a:pt x="1939" y="1170"/>
                  </a:cubicBezTo>
                  <a:cubicBezTo>
                    <a:pt x="1940" y="1177"/>
                    <a:pt x="1940" y="1185"/>
                    <a:pt x="1941" y="1192"/>
                  </a:cubicBezTo>
                  <a:cubicBezTo>
                    <a:pt x="1941" y="1192"/>
                    <a:pt x="1941" y="1192"/>
                    <a:pt x="1941" y="1192"/>
                  </a:cubicBezTo>
                  <a:cubicBezTo>
                    <a:pt x="1943" y="1206"/>
                    <a:pt x="1944" y="1219"/>
                    <a:pt x="1945" y="1232"/>
                  </a:cubicBezTo>
                  <a:cubicBezTo>
                    <a:pt x="1945" y="1232"/>
                    <a:pt x="1945" y="1232"/>
                    <a:pt x="1945" y="1232"/>
                  </a:cubicBezTo>
                  <a:cubicBezTo>
                    <a:pt x="1989" y="1232"/>
                    <a:pt x="1989" y="1232"/>
                    <a:pt x="1989" y="1232"/>
                  </a:cubicBezTo>
                  <a:close/>
                  <a:moveTo>
                    <a:pt x="31" y="1235"/>
                  </a:moveTo>
                  <a:cubicBezTo>
                    <a:pt x="30" y="1235"/>
                    <a:pt x="30" y="1235"/>
                    <a:pt x="30" y="1235"/>
                  </a:cubicBezTo>
                  <a:cubicBezTo>
                    <a:pt x="30" y="1235"/>
                    <a:pt x="30" y="1235"/>
                    <a:pt x="30" y="1235"/>
                  </a:cubicBezTo>
                  <a:cubicBezTo>
                    <a:pt x="29" y="1235"/>
                    <a:pt x="29" y="1234"/>
                    <a:pt x="29" y="1234"/>
                  </a:cubicBezTo>
                  <a:cubicBezTo>
                    <a:pt x="29" y="1234"/>
                    <a:pt x="29" y="1234"/>
                    <a:pt x="29" y="1234"/>
                  </a:cubicBezTo>
                  <a:cubicBezTo>
                    <a:pt x="30" y="1212"/>
                    <a:pt x="31" y="1190"/>
                    <a:pt x="31" y="1168"/>
                  </a:cubicBezTo>
                  <a:cubicBezTo>
                    <a:pt x="31" y="1168"/>
                    <a:pt x="31" y="1168"/>
                    <a:pt x="31" y="1168"/>
                  </a:cubicBezTo>
                  <a:cubicBezTo>
                    <a:pt x="31" y="1168"/>
                    <a:pt x="32" y="1167"/>
                    <a:pt x="33" y="1167"/>
                  </a:cubicBezTo>
                  <a:cubicBezTo>
                    <a:pt x="33" y="1167"/>
                    <a:pt x="33" y="1167"/>
                    <a:pt x="33" y="1167"/>
                  </a:cubicBezTo>
                  <a:cubicBezTo>
                    <a:pt x="81" y="1167"/>
                    <a:pt x="81" y="1167"/>
                    <a:pt x="81" y="1167"/>
                  </a:cubicBezTo>
                  <a:cubicBezTo>
                    <a:pt x="81" y="1168"/>
                    <a:pt x="81" y="1168"/>
                    <a:pt x="81" y="1168"/>
                  </a:cubicBezTo>
                  <a:cubicBezTo>
                    <a:pt x="81" y="1167"/>
                    <a:pt x="81" y="1167"/>
                    <a:pt x="81" y="1167"/>
                  </a:cubicBezTo>
                  <a:cubicBezTo>
                    <a:pt x="82" y="1167"/>
                    <a:pt x="82" y="1167"/>
                    <a:pt x="82" y="1167"/>
                  </a:cubicBezTo>
                  <a:cubicBezTo>
                    <a:pt x="82" y="1167"/>
                    <a:pt x="82" y="1167"/>
                    <a:pt x="82" y="1167"/>
                  </a:cubicBezTo>
                  <a:cubicBezTo>
                    <a:pt x="83" y="1168"/>
                    <a:pt x="83" y="1168"/>
                    <a:pt x="83" y="1169"/>
                  </a:cubicBezTo>
                  <a:cubicBezTo>
                    <a:pt x="83" y="1169"/>
                    <a:pt x="83" y="1169"/>
                    <a:pt x="83" y="1169"/>
                  </a:cubicBezTo>
                  <a:cubicBezTo>
                    <a:pt x="82" y="1180"/>
                    <a:pt x="81" y="1192"/>
                    <a:pt x="79" y="1204"/>
                  </a:cubicBezTo>
                  <a:cubicBezTo>
                    <a:pt x="79" y="1204"/>
                    <a:pt x="79" y="1204"/>
                    <a:pt x="79" y="1204"/>
                  </a:cubicBezTo>
                  <a:cubicBezTo>
                    <a:pt x="78" y="1214"/>
                    <a:pt x="77" y="1224"/>
                    <a:pt x="76" y="1234"/>
                  </a:cubicBezTo>
                  <a:cubicBezTo>
                    <a:pt x="76" y="1234"/>
                    <a:pt x="76" y="1234"/>
                    <a:pt x="76" y="1234"/>
                  </a:cubicBezTo>
                  <a:cubicBezTo>
                    <a:pt x="76" y="1235"/>
                    <a:pt x="76" y="1235"/>
                    <a:pt x="75" y="1235"/>
                  </a:cubicBezTo>
                  <a:cubicBezTo>
                    <a:pt x="75" y="1235"/>
                    <a:pt x="75" y="1235"/>
                    <a:pt x="75" y="1235"/>
                  </a:cubicBezTo>
                  <a:cubicBezTo>
                    <a:pt x="31" y="1235"/>
                    <a:pt x="31" y="1235"/>
                    <a:pt x="31" y="1235"/>
                  </a:cubicBezTo>
                  <a:close/>
                  <a:moveTo>
                    <a:pt x="73" y="1232"/>
                  </a:moveTo>
                  <a:cubicBezTo>
                    <a:pt x="74" y="1223"/>
                    <a:pt x="75" y="1213"/>
                    <a:pt x="76" y="1204"/>
                  </a:cubicBezTo>
                  <a:cubicBezTo>
                    <a:pt x="76" y="1204"/>
                    <a:pt x="76" y="1204"/>
                    <a:pt x="76" y="1204"/>
                  </a:cubicBezTo>
                  <a:cubicBezTo>
                    <a:pt x="78" y="1192"/>
                    <a:pt x="79" y="1181"/>
                    <a:pt x="80" y="1170"/>
                  </a:cubicBezTo>
                  <a:cubicBezTo>
                    <a:pt x="80" y="1170"/>
                    <a:pt x="80" y="1170"/>
                    <a:pt x="80" y="1170"/>
                  </a:cubicBezTo>
                  <a:cubicBezTo>
                    <a:pt x="34" y="1170"/>
                    <a:pt x="34" y="1170"/>
                    <a:pt x="34" y="1170"/>
                  </a:cubicBezTo>
                  <a:cubicBezTo>
                    <a:pt x="34" y="1190"/>
                    <a:pt x="33" y="1211"/>
                    <a:pt x="32" y="1232"/>
                  </a:cubicBezTo>
                  <a:cubicBezTo>
                    <a:pt x="32" y="1232"/>
                    <a:pt x="32" y="1232"/>
                    <a:pt x="32" y="1232"/>
                  </a:cubicBezTo>
                  <a:cubicBezTo>
                    <a:pt x="73" y="1232"/>
                    <a:pt x="73" y="1232"/>
                    <a:pt x="73" y="1232"/>
                  </a:cubicBezTo>
                  <a:close/>
                  <a:moveTo>
                    <a:pt x="1926" y="1032"/>
                  </a:moveTo>
                  <a:cubicBezTo>
                    <a:pt x="1925" y="1032"/>
                    <a:pt x="1924" y="1031"/>
                    <a:pt x="1924" y="1031"/>
                  </a:cubicBezTo>
                  <a:cubicBezTo>
                    <a:pt x="1924" y="1031"/>
                    <a:pt x="1924" y="1031"/>
                    <a:pt x="1924" y="1031"/>
                  </a:cubicBezTo>
                  <a:cubicBezTo>
                    <a:pt x="1923" y="1009"/>
                    <a:pt x="1922" y="987"/>
                    <a:pt x="1921" y="965"/>
                  </a:cubicBezTo>
                  <a:cubicBezTo>
                    <a:pt x="1921" y="965"/>
                    <a:pt x="1921" y="965"/>
                    <a:pt x="1921" y="965"/>
                  </a:cubicBezTo>
                  <a:cubicBezTo>
                    <a:pt x="1921" y="965"/>
                    <a:pt x="1921" y="964"/>
                    <a:pt x="1921" y="964"/>
                  </a:cubicBezTo>
                  <a:cubicBezTo>
                    <a:pt x="1921" y="964"/>
                    <a:pt x="1921" y="964"/>
                    <a:pt x="1921" y="964"/>
                  </a:cubicBezTo>
                  <a:cubicBezTo>
                    <a:pt x="1922" y="964"/>
                    <a:pt x="1922" y="964"/>
                    <a:pt x="1922" y="964"/>
                  </a:cubicBezTo>
                  <a:cubicBezTo>
                    <a:pt x="1922" y="964"/>
                    <a:pt x="1922" y="964"/>
                    <a:pt x="1922" y="964"/>
                  </a:cubicBezTo>
                  <a:cubicBezTo>
                    <a:pt x="1975" y="964"/>
                    <a:pt x="1975" y="964"/>
                    <a:pt x="1975" y="964"/>
                  </a:cubicBezTo>
                  <a:cubicBezTo>
                    <a:pt x="1976" y="964"/>
                    <a:pt x="1977" y="964"/>
                    <a:pt x="1977" y="965"/>
                  </a:cubicBezTo>
                  <a:cubicBezTo>
                    <a:pt x="1977" y="965"/>
                    <a:pt x="1977" y="965"/>
                    <a:pt x="1977" y="965"/>
                  </a:cubicBezTo>
                  <a:cubicBezTo>
                    <a:pt x="1978" y="987"/>
                    <a:pt x="1981" y="1008"/>
                    <a:pt x="1983" y="1030"/>
                  </a:cubicBezTo>
                  <a:cubicBezTo>
                    <a:pt x="1983" y="1030"/>
                    <a:pt x="1983" y="1030"/>
                    <a:pt x="1983" y="1030"/>
                  </a:cubicBezTo>
                  <a:cubicBezTo>
                    <a:pt x="1981" y="1031"/>
                    <a:pt x="1981" y="1031"/>
                    <a:pt x="1981" y="1031"/>
                  </a:cubicBezTo>
                  <a:cubicBezTo>
                    <a:pt x="1981" y="1029"/>
                    <a:pt x="1981" y="1029"/>
                    <a:pt x="1981" y="1029"/>
                  </a:cubicBezTo>
                  <a:cubicBezTo>
                    <a:pt x="1981" y="1031"/>
                    <a:pt x="1981" y="1031"/>
                    <a:pt x="1981" y="1031"/>
                  </a:cubicBezTo>
                  <a:cubicBezTo>
                    <a:pt x="1983" y="1030"/>
                    <a:pt x="1983" y="1030"/>
                    <a:pt x="1983" y="1030"/>
                  </a:cubicBezTo>
                  <a:cubicBezTo>
                    <a:pt x="1983" y="1031"/>
                    <a:pt x="1983" y="1031"/>
                    <a:pt x="1982" y="1032"/>
                  </a:cubicBezTo>
                  <a:cubicBezTo>
                    <a:pt x="1982" y="1032"/>
                    <a:pt x="1982" y="1032"/>
                    <a:pt x="1982" y="1032"/>
                  </a:cubicBezTo>
                  <a:cubicBezTo>
                    <a:pt x="1982" y="1032"/>
                    <a:pt x="1982" y="1032"/>
                    <a:pt x="1981" y="1032"/>
                  </a:cubicBezTo>
                  <a:cubicBezTo>
                    <a:pt x="1981" y="1032"/>
                    <a:pt x="1981" y="1032"/>
                    <a:pt x="1981" y="1032"/>
                  </a:cubicBezTo>
                  <a:cubicBezTo>
                    <a:pt x="1926" y="1032"/>
                    <a:pt x="1926" y="1032"/>
                    <a:pt x="1926" y="1032"/>
                  </a:cubicBezTo>
                  <a:close/>
                  <a:moveTo>
                    <a:pt x="1980" y="1029"/>
                  </a:moveTo>
                  <a:cubicBezTo>
                    <a:pt x="1978" y="1008"/>
                    <a:pt x="1975" y="987"/>
                    <a:pt x="1974" y="967"/>
                  </a:cubicBezTo>
                  <a:cubicBezTo>
                    <a:pt x="1974" y="967"/>
                    <a:pt x="1974" y="967"/>
                    <a:pt x="1974" y="967"/>
                  </a:cubicBezTo>
                  <a:cubicBezTo>
                    <a:pt x="1924" y="967"/>
                    <a:pt x="1924" y="967"/>
                    <a:pt x="1924" y="967"/>
                  </a:cubicBezTo>
                  <a:cubicBezTo>
                    <a:pt x="1925" y="987"/>
                    <a:pt x="1926" y="1008"/>
                    <a:pt x="1927" y="1029"/>
                  </a:cubicBezTo>
                  <a:cubicBezTo>
                    <a:pt x="1927" y="1029"/>
                    <a:pt x="1927" y="1029"/>
                    <a:pt x="1927" y="1029"/>
                  </a:cubicBezTo>
                  <a:cubicBezTo>
                    <a:pt x="1980" y="1029"/>
                    <a:pt x="1980" y="1029"/>
                    <a:pt x="1980" y="1029"/>
                  </a:cubicBezTo>
                  <a:close/>
                  <a:moveTo>
                    <a:pt x="31" y="1032"/>
                  </a:moveTo>
                  <a:cubicBezTo>
                    <a:pt x="30" y="1032"/>
                    <a:pt x="30" y="1031"/>
                    <a:pt x="30" y="1031"/>
                  </a:cubicBezTo>
                  <a:cubicBezTo>
                    <a:pt x="30" y="1031"/>
                    <a:pt x="30" y="1031"/>
                    <a:pt x="30" y="1031"/>
                  </a:cubicBezTo>
                  <a:cubicBezTo>
                    <a:pt x="29" y="1009"/>
                    <a:pt x="28" y="987"/>
                    <a:pt x="27" y="965"/>
                  </a:cubicBezTo>
                  <a:cubicBezTo>
                    <a:pt x="27" y="965"/>
                    <a:pt x="27" y="965"/>
                    <a:pt x="27" y="965"/>
                  </a:cubicBezTo>
                  <a:cubicBezTo>
                    <a:pt x="27" y="965"/>
                    <a:pt x="27" y="964"/>
                    <a:pt x="27" y="964"/>
                  </a:cubicBezTo>
                  <a:cubicBezTo>
                    <a:pt x="27" y="964"/>
                    <a:pt x="27" y="964"/>
                    <a:pt x="27" y="964"/>
                  </a:cubicBezTo>
                  <a:cubicBezTo>
                    <a:pt x="27" y="964"/>
                    <a:pt x="28" y="964"/>
                    <a:pt x="28" y="964"/>
                  </a:cubicBezTo>
                  <a:cubicBezTo>
                    <a:pt x="28" y="964"/>
                    <a:pt x="28" y="964"/>
                    <a:pt x="28" y="964"/>
                  </a:cubicBezTo>
                  <a:cubicBezTo>
                    <a:pt x="74" y="964"/>
                    <a:pt x="74" y="964"/>
                    <a:pt x="74" y="964"/>
                  </a:cubicBezTo>
                  <a:cubicBezTo>
                    <a:pt x="74" y="964"/>
                    <a:pt x="75" y="964"/>
                    <a:pt x="75" y="965"/>
                  </a:cubicBezTo>
                  <a:cubicBezTo>
                    <a:pt x="75" y="965"/>
                    <a:pt x="75" y="965"/>
                    <a:pt x="75" y="965"/>
                  </a:cubicBezTo>
                  <a:cubicBezTo>
                    <a:pt x="77" y="987"/>
                    <a:pt x="80" y="1009"/>
                    <a:pt x="81" y="1031"/>
                  </a:cubicBezTo>
                  <a:cubicBezTo>
                    <a:pt x="81" y="1031"/>
                    <a:pt x="81" y="1031"/>
                    <a:pt x="81" y="1031"/>
                  </a:cubicBezTo>
                  <a:cubicBezTo>
                    <a:pt x="81" y="1031"/>
                    <a:pt x="81" y="1031"/>
                    <a:pt x="81" y="1032"/>
                  </a:cubicBezTo>
                  <a:cubicBezTo>
                    <a:pt x="81" y="1032"/>
                    <a:pt x="81" y="1032"/>
                    <a:pt x="81" y="1032"/>
                  </a:cubicBezTo>
                  <a:cubicBezTo>
                    <a:pt x="81" y="1032"/>
                    <a:pt x="80" y="1032"/>
                    <a:pt x="80" y="1032"/>
                  </a:cubicBezTo>
                  <a:cubicBezTo>
                    <a:pt x="80" y="1032"/>
                    <a:pt x="80" y="1032"/>
                    <a:pt x="80" y="1032"/>
                  </a:cubicBezTo>
                  <a:cubicBezTo>
                    <a:pt x="31" y="1032"/>
                    <a:pt x="31" y="1032"/>
                    <a:pt x="31" y="1032"/>
                  </a:cubicBezTo>
                  <a:close/>
                  <a:moveTo>
                    <a:pt x="78" y="1029"/>
                  </a:moveTo>
                  <a:cubicBezTo>
                    <a:pt x="77" y="1008"/>
                    <a:pt x="75" y="988"/>
                    <a:pt x="72" y="967"/>
                  </a:cubicBezTo>
                  <a:cubicBezTo>
                    <a:pt x="72" y="967"/>
                    <a:pt x="72" y="967"/>
                    <a:pt x="72" y="967"/>
                  </a:cubicBezTo>
                  <a:cubicBezTo>
                    <a:pt x="30" y="967"/>
                    <a:pt x="30" y="967"/>
                    <a:pt x="30" y="967"/>
                  </a:cubicBezTo>
                  <a:cubicBezTo>
                    <a:pt x="31" y="987"/>
                    <a:pt x="32" y="1008"/>
                    <a:pt x="33" y="1029"/>
                  </a:cubicBezTo>
                  <a:cubicBezTo>
                    <a:pt x="33" y="1029"/>
                    <a:pt x="33" y="1029"/>
                    <a:pt x="33" y="1029"/>
                  </a:cubicBezTo>
                  <a:cubicBezTo>
                    <a:pt x="78" y="1029"/>
                    <a:pt x="78" y="1029"/>
                    <a:pt x="78" y="1029"/>
                  </a:cubicBezTo>
                  <a:close/>
                  <a:moveTo>
                    <a:pt x="28" y="967"/>
                  </a:moveTo>
                  <a:cubicBezTo>
                    <a:pt x="28" y="965"/>
                    <a:pt x="28" y="965"/>
                    <a:pt x="28" y="965"/>
                  </a:cubicBezTo>
                  <a:cubicBezTo>
                    <a:pt x="28" y="967"/>
                    <a:pt x="28" y="967"/>
                    <a:pt x="28" y="967"/>
                  </a:cubicBezTo>
                  <a:close/>
                  <a:moveTo>
                    <a:pt x="1921" y="829"/>
                  </a:moveTo>
                  <a:cubicBezTo>
                    <a:pt x="1920" y="829"/>
                    <a:pt x="1920" y="829"/>
                    <a:pt x="1920" y="828"/>
                  </a:cubicBezTo>
                  <a:cubicBezTo>
                    <a:pt x="1920" y="828"/>
                    <a:pt x="1920" y="828"/>
                    <a:pt x="1920" y="828"/>
                  </a:cubicBezTo>
                  <a:cubicBezTo>
                    <a:pt x="1920" y="828"/>
                    <a:pt x="1919" y="828"/>
                    <a:pt x="1919" y="827"/>
                  </a:cubicBezTo>
                  <a:cubicBezTo>
                    <a:pt x="1919" y="827"/>
                    <a:pt x="1919" y="827"/>
                    <a:pt x="1919" y="827"/>
                  </a:cubicBezTo>
                  <a:cubicBezTo>
                    <a:pt x="1920" y="806"/>
                    <a:pt x="1920" y="784"/>
                    <a:pt x="1921" y="762"/>
                  </a:cubicBezTo>
                  <a:cubicBezTo>
                    <a:pt x="1921" y="762"/>
                    <a:pt x="1921" y="762"/>
                    <a:pt x="1921" y="762"/>
                  </a:cubicBezTo>
                  <a:cubicBezTo>
                    <a:pt x="1921" y="761"/>
                    <a:pt x="1922" y="760"/>
                    <a:pt x="1923" y="760"/>
                  </a:cubicBezTo>
                  <a:cubicBezTo>
                    <a:pt x="1923" y="760"/>
                    <a:pt x="1923" y="760"/>
                    <a:pt x="1923" y="760"/>
                  </a:cubicBezTo>
                  <a:cubicBezTo>
                    <a:pt x="1977" y="760"/>
                    <a:pt x="1977" y="760"/>
                    <a:pt x="1977" y="760"/>
                  </a:cubicBezTo>
                  <a:cubicBezTo>
                    <a:pt x="1978" y="760"/>
                    <a:pt x="1978" y="761"/>
                    <a:pt x="1978" y="761"/>
                  </a:cubicBezTo>
                  <a:cubicBezTo>
                    <a:pt x="1978" y="761"/>
                    <a:pt x="1978" y="761"/>
                    <a:pt x="1978" y="761"/>
                  </a:cubicBezTo>
                  <a:cubicBezTo>
                    <a:pt x="1979" y="761"/>
                    <a:pt x="1979" y="762"/>
                    <a:pt x="1979" y="762"/>
                  </a:cubicBezTo>
                  <a:cubicBezTo>
                    <a:pt x="1979" y="762"/>
                    <a:pt x="1979" y="762"/>
                    <a:pt x="1979" y="762"/>
                  </a:cubicBezTo>
                  <a:cubicBezTo>
                    <a:pt x="1978" y="765"/>
                    <a:pt x="1978" y="769"/>
                    <a:pt x="1978" y="772"/>
                  </a:cubicBezTo>
                  <a:cubicBezTo>
                    <a:pt x="1978" y="772"/>
                    <a:pt x="1978" y="772"/>
                    <a:pt x="1978" y="772"/>
                  </a:cubicBezTo>
                  <a:cubicBezTo>
                    <a:pt x="1975" y="791"/>
                    <a:pt x="1974" y="809"/>
                    <a:pt x="1973" y="827"/>
                  </a:cubicBezTo>
                  <a:cubicBezTo>
                    <a:pt x="1973" y="827"/>
                    <a:pt x="1973" y="827"/>
                    <a:pt x="1973" y="827"/>
                  </a:cubicBezTo>
                  <a:cubicBezTo>
                    <a:pt x="1973" y="828"/>
                    <a:pt x="1972" y="829"/>
                    <a:pt x="1971" y="829"/>
                  </a:cubicBezTo>
                  <a:cubicBezTo>
                    <a:pt x="1971" y="829"/>
                    <a:pt x="1971" y="829"/>
                    <a:pt x="1971" y="829"/>
                  </a:cubicBezTo>
                  <a:cubicBezTo>
                    <a:pt x="1921" y="829"/>
                    <a:pt x="1921" y="829"/>
                    <a:pt x="1921" y="829"/>
                  </a:cubicBezTo>
                  <a:close/>
                  <a:moveTo>
                    <a:pt x="1971" y="827"/>
                  </a:moveTo>
                  <a:cubicBezTo>
                    <a:pt x="1971" y="826"/>
                    <a:pt x="1971" y="826"/>
                    <a:pt x="1971" y="826"/>
                  </a:cubicBezTo>
                  <a:cubicBezTo>
                    <a:pt x="1971" y="827"/>
                    <a:pt x="1971" y="827"/>
                    <a:pt x="1971" y="827"/>
                  </a:cubicBezTo>
                  <a:close/>
                  <a:moveTo>
                    <a:pt x="1970" y="826"/>
                  </a:moveTo>
                  <a:cubicBezTo>
                    <a:pt x="1971" y="808"/>
                    <a:pt x="1972" y="790"/>
                    <a:pt x="1975" y="772"/>
                  </a:cubicBezTo>
                  <a:cubicBezTo>
                    <a:pt x="1975" y="772"/>
                    <a:pt x="1975" y="772"/>
                    <a:pt x="1975" y="772"/>
                  </a:cubicBezTo>
                  <a:cubicBezTo>
                    <a:pt x="1975" y="769"/>
                    <a:pt x="1975" y="766"/>
                    <a:pt x="1976" y="763"/>
                  </a:cubicBezTo>
                  <a:cubicBezTo>
                    <a:pt x="1976" y="763"/>
                    <a:pt x="1976" y="763"/>
                    <a:pt x="1976" y="763"/>
                  </a:cubicBezTo>
                  <a:cubicBezTo>
                    <a:pt x="1924" y="763"/>
                    <a:pt x="1924" y="763"/>
                    <a:pt x="1924" y="763"/>
                  </a:cubicBezTo>
                  <a:cubicBezTo>
                    <a:pt x="1923" y="784"/>
                    <a:pt x="1923" y="805"/>
                    <a:pt x="1922" y="826"/>
                  </a:cubicBezTo>
                  <a:cubicBezTo>
                    <a:pt x="1922" y="826"/>
                    <a:pt x="1922" y="826"/>
                    <a:pt x="1922" y="826"/>
                  </a:cubicBezTo>
                  <a:cubicBezTo>
                    <a:pt x="1970" y="826"/>
                    <a:pt x="1970" y="826"/>
                    <a:pt x="1970" y="826"/>
                  </a:cubicBezTo>
                  <a:close/>
                  <a:moveTo>
                    <a:pt x="17" y="829"/>
                  </a:moveTo>
                  <a:cubicBezTo>
                    <a:pt x="16" y="829"/>
                    <a:pt x="16" y="828"/>
                    <a:pt x="16" y="827"/>
                  </a:cubicBezTo>
                  <a:cubicBezTo>
                    <a:pt x="16" y="827"/>
                    <a:pt x="16" y="827"/>
                    <a:pt x="16" y="827"/>
                  </a:cubicBezTo>
                  <a:cubicBezTo>
                    <a:pt x="14" y="813"/>
                    <a:pt x="13" y="799"/>
                    <a:pt x="11" y="784"/>
                  </a:cubicBezTo>
                  <a:cubicBezTo>
                    <a:pt x="11" y="784"/>
                    <a:pt x="11" y="784"/>
                    <a:pt x="11" y="784"/>
                  </a:cubicBezTo>
                  <a:cubicBezTo>
                    <a:pt x="10" y="777"/>
                    <a:pt x="10" y="769"/>
                    <a:pt x="9" y="762"/>
                  </a:cubicBezTo>
                  <a:cubicBezTo>
                    <a:pt x="9" y="762"/>
                    <a:pt x="9" y="762"/>
                    <a:pt x="9" y="762"/>
                  </a:cubicBezTo>
                  <a:cubicBezTo>
                    <a:pt x="9" y="762"/>
                    <a:pt x="9" y="761"/>
                    <a:pt x="9" y="761"/>
                  </a:cubicBezTo>
                  <a:cubicBezTo>
                    <a:pt x="9" y="761"/>
                    <a:pt x="9" y="761"/>
                    <a:pt x="9" y="761"/>
                  </a:cubicBezTo>
                  <a:cubicBezTo>
                    <a:pt x="10" y="761"/>
                    <a:pt x="10" y="760"/>
                    <a:pt x="10" y="760"/>
                  </a:cubicBezTo>
                  <a:cubicBezTo>
                    <a:pt x="10" y="760"/>
                    <a:pt x="10" y="760"/>
                    <a:pt x="10" y="760"/>
                  </a:cubicBezTo>
                  <a:cubicBezTo>
                    <a:pt x="63" y="760"/>
                    <a:pt x="63" y="760"/>
                    <a:pt x="63" y="760"/>
                  </a:cubicBezTo>
                  <a:cubicBezTo>
                    <a:pt x="63" y="762"/>
                    <a:pt x="63" y="762"/>
                    <a:pt x="63" y="762"/>
                  </a:cubicBezTo>
                  <a:cubicBezTo>
                    <a:pt x="63" y="760"/>
                    <a:pt x="63" y="760"/>
                    <a:pt x="63" y="760"/>
                  </a:cubicBezTo>
                  <a:cubicBezTo>
                    <a:pt x="63" y="760"/>
                    <a:pt x="63" y="761"/>
                    <a:pt x="64" y="761"/>
                  </a:cubicBezTo>
                  <a:cubicBezTo>
                    <a:pt x="64" y="761"/>
                    <a:pt x="64" y="761"/>
                    <a:pt x="64" y="761"/>
                  </a:cubicBezTo>
                  <a:cubicBezTo>
                    <a:pt x="64" y="761"/>
                    <a:pt x="64" y="761"/>
                    <a:pt x="64" y="762"/>
                  </a:cubicBezTo>
                  <a:cubicBezTo>
                    <a:pt x="64" y="762"/>
                    <a:pt x="64" y="762"/>
                    <a:pt x="64" y="762"/>
                  </a:cubicBezTo>
                  <a:cubicBezTo>
                    <a:pt x="64" y="773"/>
                    <a:pt x="64" y="784"/>
                    <a:pt x="64" y="796"/>
                  </a:cubicBezTo>
                  <a:cubicBezTo>
                    <a:pt x="64" y="796"/>
                    <a:pt x="64" y="796"/>
                    <a:pt x="64" y="796"/>
                  </a:cubicBezTo>
                  <a:cubicBezTo>
                    <a:pt x="64" y="806"/>
                    <a:pt x="64" y="817"/>
                    <a:pt x="64" y="827"/>
                  </a:cubicBezTo>
                  <a:cubicBezTo>
                    <a:pt x="64" y="827"/>
                    <a:pt x="64" y="827"/>
                    <a:pt x="64" y="827"/>
                  </a:cubicBezTo>
                  <a:cubicBezTo>
                    <a:pt x="64" y="828"/>
                    <a:pt x="64" y="828"/>
                    <a:pt x="64" y="828"/>
                  </a:cubicBezTo>
                  <a:cubicBezTo>
                    <a:pt x="64" y="828"/>
                    <a:pt x="64" y="828"/>
                    <a:pt x="64" y="828"/>
                  </a:cubicBezTo>
                  <a:cubicBezTo>
                    <a:pt x="63" y="829"/>
                    <a:pt x="63" y="829"/>
                    <a:pt x="63" y="829"/>
                  </a:cubicBezTo>
                  <a:cubicBezTo>
                    <a:pt x="63" y="829"/>
                    <a:pt x="63" y="829"/>
                    <a:pt x="63" y="829"/>
                  </a:cubicBezTo>
                  <a:cubicBezTo>
                    <a:pt x="17" y="829"/>
                    <a:pt x="17" y="829"/>
                    <a:pt x="17" y="829"/>
                  </a:cubicBezTo>
                  <a:close/>
                  <a:moveTo>
                    <a:pt x="61" y="826"/>
                  </a:moveTo>
                  <a:cubicBezTo>
                    <a:pt x="61" y="816"/>
                    <a:pt x="61" y="806"/>
                    <a:pt x="61" y="796"/>
                  </a:cubicBezTo>
                  <a:cubicBezTo>
                    <a:pt x="61" y="796"/>
                    <a:pt x="61" y="796"/>
                    <a:pt x="61" y="796"/>
                  </a:cubicBezTo>
                  <a:cubicBezTo>
                    <a:pt x="61" y="785"/>
                    <a:pt x="61" y="774"/>
                    <a:pt x="61" y="763"/>
                  </a:cubicBezTo>
                  <a:cubicBezTo>
                    <a:pt x="61" y="763"/>
                    <a:pt x="61" y="763"/>
                    <a:pt x="61" y="763"/>
                  </a:cubicBezTo>
                  <a:cubicBezTo>
                    <a:pt x="12" y="763"/>
                    <a:pt x="12" y="763"/>
                    <a:pt x="12" y="763"/>
                  </a:cubicBezTo>
                  <a:cubicBezTo>
                    <a:pt x="13" y="770"/>
                    <a:pt x="13" y="777"/>
                    <a:pt x="14" y="784"/>
                  </a:cubicBezTo>
                  <a:cubicBezTo>
                    <a:pt x="14" y="784"/>
                    <a:pt x="14" y="784"/>
                    <a:pt x="14" y="784"/>
                  </a:cubicBezTo>
                  <a:cubicBezTo>
                    <a:pt x="16" y="798"/>
                    <a:pt x="17" y="812"/>
                    <a:pt x="18" y="826"/>
                  </a:cubicBezTo>
                  <a:cubicBezTo>
                    <a:pt x="18" y="826"/>
                    <a:pt x="18" y="826"/>
                    <a:pt x="18" y="826"/>
                  </a:cubicBezTo>
                  <a:cubicBezTo>
                    <a:pt x="61" y="826"/>
                    <a:pt x="61" y="826"/>
                    <a:pt x="61" y="826"/>
                  </a:cubicBezTo>
                  <a:close/>
                  <a:moveTo>
                    <a:pt x="1932" y="626"/>
                  </a:moveTo>
                  <a:cubicBezTo>
                    <a:pt x="1932" y="626"/>
                    <a:pt x="1931" y="625"/>
                    <a:pt x="1931" y="625"/>
                  </a:cubicBezTo>
                  <a:cubicBezTo>
                    <a:pt x="1931" y="625"/>
                    <a:pt x="1931" y="625"/>
                    <a:pt x="1931" y="625"/>
                  </a:cubicBezTo>
                  <a:cubicBezTo>
                    <a:pt x="1931" y="625"/>
                    <a:pt x="1931" y="624"/>
                    <a:pt x="1931" y="624"/>
                  </a:cubicBezTo>
                  <a:cubicBezTo>
                    <a:pt x="1931" y="624"/>
                    <a:pt x="1931" y="624"/>
                    <a:pt x="1931" y="624"/>
                  </a:cubicBezTo>
                  <a:cubicBezTo>
                    <a:pt x="1932" y="605"/>
                    <a:pt x="1934" y="585"/>
                    <a:pt x="1937" y="566"/>
                  </a:cubicBezTo>
                  <a:cubicBezTo>
                    <a:pt x="1937" y="566"/>
                    <a:pt x="1937" y="566"/>
                    <a:pt x="1937" y="566"/>
                  </a:cubicBezTo>
                  <a:cubicBezTo>
                    <a:pt x="1937" y="563"/>
                    <a:pt x="1937" y="561"/>
                    <a:pt x="1937" y="558"/>
                  </a:cubicBezTo>
                  <a:cubicBezTo>
                    <a:pt x="1937" y="558"/>
                    <a:pt x="1937" y="558"/>
                    <a:pt x="1937" y="558"/>
                  </a:cubicBezTo>
                  <a:cubicBezTo>
                    <a:pt x="1937" y="558"/>
                    <a:pt x="1938" y="557"/>
                    <a:pt x="1939" y="557"/>
                  </a:cubicBezTo>
                  <a:cubicBezTo>
                    <a:pt x="1939" y="557"/>
                    <a:pt x="1939" y="557"/>
                    <a:pt x="1939" y="557"/>
                  </a:cubicBezTo>
                  <a:cubicBezTo>
                    <a:pt x="1980" y="557"/>
                    <a:pt x="1980" y="557"/>
                    <a:pt x="1980" y="557"/>
                  </a:cubicBezTo>
                  <a:cubicBezTo>
                    <a:pt x="1981" y="557"/>
                    <a:pt x="1982" y="558"/>
                    <a:pt x="1982" y="559"/>
                  </a:cubicBezTo>
                  <a:cubicBezTo>
                    <a:pt x="1982" y="559"/>
                    <a:pt x="1982" y="559"/>
                    <a:pt x="1982" y="559"/>
                  </a:cubicBezTo>
                  <a:cubicBezTo>
                    <a:pt x="1983" y="580"/>
                    <a:pt x="1983" y="602"/>
                    <a:pt x="1984" y="624"/>
                  </a:cubicBezTo>
                  <a:cubicBezTo>
                    <a:pt x="1984" y="624"/>
                    <a:pt x="1984" y="624"/>
                    <a:pt x="1984" y="624"/>
                  </a:cubicBezTo>
                  <a:cubicBezTo>
                    <a:pt x="1984" y="624"/>
                    <a:pt x="1983" y="625"/>
                    <a:pt x="1983" y="625"/>
                  </a:cubicBezTo>
                  <a:cubicBezTo>
                    <a:pt x="1983" y="625"/>
                    <a:pt x="1983" y="625"/>
                    <a:pt x="1983" y="625"/>
                  </a:cubicBezTo>
                  <a:cubicBezTo>
                    <a:pt x="1983" y="625"/>
                    <a:pt x="1982" y="626"/>
                    <a:pt x="1982" y="626"/>
                  </a:cubicBezTo>
                  <a:cubicBezTo>
                    <a:pt x="1982" y="626"/>
                    <a:pt x="1982" y="626"/>
                    <a:pt x="1982" y="626"/>
                  </a:cubicBezTo>
                  <a:cubicBezTo>
                    <a:pt x="1932" y="626"/>
                    <a:pt x="1932" y="626"/>
                    <a:pt x="1932" y="626"/>
                  </a:cubicBezTo>
                  <a:close/>
                  <a:moveTo>
                    <a:pt x="1981" y="623"/>
                  </a:moveTo>
                  <a:cubicBezTo>
                    <a:pt x="1980" y="602"/>
                    <a:pt x="1980" y="581"/>
                    <a:pt x="1979" y="560"/>
                  </a:cubicBezTo>
                  <a:cubicBezTo>
                    <a:pt x="1979" y="560"/>
                    <a:pt x="1979" y="560"/>
                    <a:pt x="1979" y="560"/>
                  </a:cubicBezTo>
                  <a:cubicBezTo>
                    <a:pt x="1940" y="560"/>
                    <a:pt x="1940" y="560"/>
                    <a:pt x="1940" y="560"/>
                  </a:cubicBezTo>
                  <a:cubicBezTo>
                    <a:pt x="1940" y="562"/>
                    <a:pt x="1940" y="564"/>
                    <a:pt x="1939" y="566"/>
                  </a:cubicBezTo>
                  <a:cubicBezTo>
                    <a:pt x="1939" y="566"/>
                    <a:pt x="1939" y="566"/>
                    <a:pt x="1939" y="566"/>
                  </a:cubicBezTo>
                  <a:cubicBezTo>
                    <a:pt x="1937" y="585"/>
                    <a:pt x="1935" y="604"/>
                    <a:pt x="1934" y="623"/>
                  </a:cubicBezTo>
                  <a:cubicBezTo>
                    <a:pt x="1934" y="623"/>
                    <a:pt x="1934" y="623"/>
                    <a:pt x="1934" y="623"/>
                  </a:cubicBezTo>
                  <a:cubicBezTo>
                    <a:pt x="1981" y="623"/>
                    <a:pt x="1981" y="623"/>
                    <a:pt x="1981" y="623"/>
                  </a:cubicBezTo>
                  <a:close/>
                  <a:moveTo>
                    <a:pt x="2" y="626"/>
                  </a:moveTo>
                  <a:cubicBezTo>
                    <a:pt x="2" y="626"/>
                    <a:pt x="1" y="625"/>
                    <a:pt x="1" y="624"/>
                  </a:cubicBezTo>
                  <a:cubicBezTo>
                    <a:pt x="1" y="624"/>
                    <a:pt x="1" y="624"/>
                    <a:pt x="1" y="624"/>
                  </a:cubicBezTo>
                  <a:cubicBezTo>
                    <a:pt x="0" y="603"/>
                    <a:pt x="0" y="582"/>
                    <a:pt x="0" y="560"/>
                  </a:cubicBezTo>
                  <a:cubicBezTo>
                    <a:pt x="0" y="560"/>
                    <a:pt x="0" y="560"/>
                    <a:pt x="0" y="560"/>
                  </a:cubicBezTo>
                  <a:cubicBezTo>
                    <a:pt x="0" y="560"/>
                    <a:pt x="0" y="559"/>
                    <a:pt x="0" y="559"/>
                  </a:cubicBezTo>
                  <a:cubicBezTo>
                    <a:pt x="0" y="559"/>
                    <a:pt x="0" y="559"/>
                    <a:pt x="0" y="559"/>
                  </a:cubicBezTo>
                  <a:cubicBezTo>
                    <a:pt x="0" y="558"/>
                    <a:pt x="1" y="557"/>
                    <a:pt x="2" y="557"/>
                  </a:cubicBezTo>
                  <a:cubicBezTo>
                    <a:pt x="2" y="557"/>
                    <a:pt x="2" y="557"/>
                    <a:pt x="2" y="557"/>
                  </a:cubicBezTo>
                  <a:cubicBezTo>
                    <a:pt x="67" y="557"/>
                    <a:pt x="67" y="557"/>
                    <a:pt x="67" y="557"/>
                  </a:cubicBezTo>
                  <a:cubicBezTo>
                    <a:pt x="67" y="559"/>
                    <a:pt x="67" y="559"/>
                    <a:pt x="67" y="559"/>
                  </a:cubicBezTo>
                  <a:cubicBezTo>
                    <a:pt x="65" y="559"/>
                    <a:pt x="65" y="559"/>
                    <a:pt x="65" y="559"/>
                  </a:cubicBezTo>
                  <a:cubicBezTo>
                    <a:pt x="67" y="559"/>
                    <a:pt x="67" y="559"/>
                    <a:pt x="67" y="559"/>
                  </a:cubicBezTo>
                  <a:cubicBezTo>
                    <a:pt x="67" y="557"/>
                    <a:pt x="67" y="557"/>
                    <a:pt x="67" y="557"/>
                  </a:cubicBezTo>
                  <a:cubicBezTo>
                    <a:pt x="68" y="557"/>
                    <a:pt x="68" y="558"/>
                    <a:pt x="68" y="559"/>
                  </a:cubicBezTo>
                  <a:cubicBezTo>
                    <a:pt x="68" y="559"/>
                    <a:pt x="68" y="559"/>
                    <a:pt x="68" y="559"/>
                  </a:cubicBezTo>
                  <a:cubicBezTo>
                    <a:pt x="69" y="567"/>
                    <a:pt x="69" y="576"/>
                    <a:pt x="69" y="584"/>
                  </a:cubicBezTo>
                  <a:cubicBezTo>
                    <a:pt x="69" y="584"/>
                    <a:pt x="69" y="584"/>
                    <a:pt x="69" y="584"/>
                  </a:cubicBezTo>
                  <a:cubicBezTo>
                    <a:pt x="69" y="584"/>
                    <a:pt x="69" y="585"/>
                    <a:pt x="69" y="585"/>
                  </a:cubicBezTo>
                  <a:cubicBezTo>
                    <a:pt x="69" y="585"/>
                    <a:pt x="69" y="585"/>
                    <a:pt x="69" y="585"/>
                  </a:cubicBezTo>
                  <a:cubicBezTo>
                    <a:pt x="69" y="598"/>
                    <a:pt x="69" y="611"/>
                    <a:pt x="68" y="624"/>
                  </a:cubicBezTo>
                  <a:cubicBezTo>
                    <a:pt x="68" y="624"/>
                    <a:pt x="68" y="624"/>
                    <a:pt x="68" y="624"/>
                  </a:cubicBezTo>
                  <a:cubicBezTo>
                    <a:pt x="68" y="625"/>
                    <a:pt x="68" y="626"/>
                    <a:pt x="67" y="626"/>
                  </a:cubicBezTo>
                  <a:cubicBezTo>
                    <a:pt x="67" y="626"/>
                    <a:pt x="67" y="626"/>
                    <a:pt x="67" y="626"/>
                  </a:cubicBezTo>
                  <a:cubicBezTo>
                    <a:pt x="2" y="626"/>
                    <a:pt x="2" y="626"/>
                    <a:pt x="2" y="626"/>
                  </a:cubicBezTo>
                  <a:close/>
                  <a:moveTo>
                    <a:pt x="65" y="623"/>
                  </a:moveTo>
                  <a:cubicBezTo>
                    <a:pt x="66" y="610"/>
                    <a:pt x="66" y="598"/>
                    <a:pt x="66" y="585"/>
                  </a:cubicBezTo>
                  <a:cubicBezTo>
                    <a:pt x="66" y="585"/>
                    <a:pt x="66" y="585"/>
                    <a:pt x="66" y="585"/>
                  </a:cubicBezTo>
                  <a:cubicBezTo>
                    <a:pt x="66" y="585"/>
                    <a:pt x="66" y="584"/>
                    <a:pt x="66" y="584"/>
                  </a:cubicBezTo>
                  <a:cubicBezTo>
                    <a:pt x="66" y="584"/>
                    <a:pt x="66" y="584"/>
                    <a:pt x="66" y="584"/>
                  </a:cubicBezTo>
                  <a:cubicBezTo>
                    <a:pt x="66" y="576"/>
                    <a:pt x="66" y="568"/>
                    <a:pt x="65" y="560"/>
                  </a:cubicBezTo>
                  <a:cubicBezTo>
                    <a:pt x="65" y="560"/>
                    <a:pt x="65" y="560"/>
                    <a:pt x="65" y="560"/>
                  </a:cubicBezTo>
                  <a:cubicBezTo>
                    <a:pt x="3" y="560"/>
                    <a:pt x="3" y="560"/>
                    <a:pt x="3" y="560"/>
                  </a:cubicBezTo>
                  <a:cubicBezTo>
                    <a:pt x="3" y="560"/>
                    <a:pt x="3" y="560"/>
                    <a:pt x="3" y="560"/>
                  </a:cubicBezTo>
                  <a:cubicBezTo>
                    <a:pt x="3" y="560"/>
                    <a:pt x="3" y="560"/>
                    <a:pt x="3" y="560"/>
                  </a:cubicBezTo>
                  <a:cubicBezTo>
                    <a:pt x="3" y="581"/>
                    <a:pt x="3" y="602"/>
                    <a:pt x="4" y="623"/>
                  </a:cubicBezTo>
                  <a:cubicBezTo>
                    <a:pt x="4" y="623"/>
                    <a:pt x="4" y="623"/>
                    <a:pt x="4" y="623"/>
                  </a:cubicBezTo>
                  <a:cubicBezTo>
                    <a:pt x="65" y="623"/>
                    <a:pt x="65" y="623"/>
                    <a:pt x="65" y="623"/>
                  </a:cubicBezTo>
                  <a:close/>
                  <a:moveTo>
                    <a:pt x="1933" y="422"/>
                  </a:moveTo>
                  <a:cubicBezTo>
                    <a:pt x="1932" y="422"/>
                    <a:pt x="1932" y="422"/>
                    <a:pt x="1931" y="421"/>
                  </a:cubicBezTo>
                  <a:cubicBezTo>
                    <a:pt x="1931" y="421"/>
                    <a:pt x="1931" y="421"/>
                    <a:pt x="1931" y="421"/>
                  </a:cubicBezTo>
                  <a:cubicBezTo>
                    <a:pt x="1929" y="399"/>
                    <a:pt x="1927" y="378"/>
                    <a:pt x="1926" y="355"/>
                  </a:cubicBezTo>
                  <a:cubicBezTo>
                    <a:pt x="1926" y="355"/>
                    <a:pt x="1926" y="355"/>
                    <a:pt x="1926" y="355"/>
                  </a:cubicBezTo>
                  <a:cubicBezTo>
                    <a:pt x="1926" y="355"/>
                    <a:pt x="1926" y="355"/>
                    <a:pt x="1926" y="354"/>
                  </a:cubicBezTo>
                  <a:cubicBezTo>
                    <a:pt x="1926" y="354"/>
                    <a:pt x="1926" y="354"/>
                    <a:pt x="1926" y="354"/>
                  </a:cubicBezTo>
                  <a:cubicBezTo>
                    <a:pt x="1927" y="354"/>
                    <a:pt x="1927" y="354"/>
                    <a:pt x="1928" y="354"/>
                  </a:cubicBezTo>
                  <a:cubicBezTo>
                    <a:pt x="1928" y="354"/>
                    <a:pt x="1928" y="354"/>
                    <a:pt x="1928" y="354"/>
                  </a:cubicBezTo>
                  <a:cubicBezTo>
                    <a:pt x="1989" y="354"/>
                    <a:pt x="1989" y="354"/>
                    <a:pt x="1989" y="354"/>
                  </a:cubicBezTo>
                  <a:cubicBezTo>
                    <a:pt x="1989" y="354"/>
                    <a:pt x="1990" y="354"/>
                    <a:pt x="1990" y="354"/>
                  </a:cubicBezTo>
                  <a:cubicBezTo>
                    <a:pt x="1990" y="354"/>
                    <a:pt x="1990" y="354"/>
                    <a:pt x="1990" y="354"/>
                  </a:cubicBezTo>
                  <a:cubicBezTo>
                    <a:pt x="1990" y="355"/>
                    <a:pt x="1991" y="355"/>
                    <a:pt x="1991" y="355"/>
                  </a:cubicBezTo>
                  <a:cubicBezTo>
                    <a:pt x="1991" y="355"/>
                    <a:pt x="1991" y="355"/>
                    <a:pt x="1991" y="355"/>
                  </a:cubicBezTo>
                  <a:cubicBezTo>
                    <a:pt x="1988" y="377"/>
                    <a:pt x="1986" y="399"/>
                    <a:pt x="1984" y="421"/>
                  </a:cubicBezTo>
                  <a:cubicBezTo>
                    <a:pt x="1984" y="421"/>
                    <a:pt x="1984" y="421"/>
                    <a:pt x="1984" y="421"/>
                  </a:cubicBezTo>
                  <a:cubicBezTo>
                    <a:pt x="1984" y="422"/>
                    <a:pt x="1983" y="422"/>
                    <a:pt x="1982" y="422"/>
                  </a:cubicBezTo>
                  <a:cubicBezTo>
                    <a:pt x="1982" y="422"/>
                    <a:pt x="1982" y="422"/>
                    <a:pt x="1982" y="422"/>
                  </a:cubicBezTo>
                  <a:cubicBezTo>
                    <a:pt x="1933" y="422"/>
                    <a:pt x="1933" y="422"/>
                    <a:pt x="1933" y="422"/>
                  </a:cubicBezTo>
                  <a:close/>
                  <a:moveTo>
                    <a:pt x="1982" y="421"/>
                  </a:moveTo>
                  <a:cubicBezTo>
                    <a:pt x="1982" y="419"/>
                    <a:pt x="1982" y="419"/>
                    <a:pt x="1982" y="419"/>
                  </a:cubicBezTo>
                  <a:cubicBezTo>
                    <a:pt x="1982" y="421"/>
                    <a:pt x="1982" y="421"/>
                    <a:pt x="1982" y="421"/>
                  </a:cubicBezTo>
                  <a:close/>
                  <a:moveTo>
                    <a:pt x="1981" y="419"/>
                  </a:moveTo>
                  <a:cubicBezTo>
                    <a:pt x="1983" y="398"/>
                    <a:pt x="1985" y="378"/>
                    <a:pt x="1987" y="357"/>
                  </a:cubicBezTo>
                  <a:cubicBezTo>
                    <a:pt x="1987" y="357"/>
                    <a:pt x="1987" y="357"/>
                    <a:pt x="1987" y="357"/>
                  </a:cubicBezTo>
                  <a:cubicBezTo>
                    <a:pt x="1929" y="357"/>
                    <a:pt x="1929" y="357"/>
                    <a:pt x="1929" y="357"/>
                  </a:cubicBezTo>
                  <a:cubicBezTo>
                    <a:pt x="1930" y="378"/>
                    <a:pt x="1932" y="399"/>
                    <a:pt x="1934" y="419"/>
                  </a:cubicBezTo>
                  <a:cubicBezTo>
                    <a:pt x="1934" y="419"/>
                    <a:pt x="1934" y="419"/>
                    <a:pt x="1934" y="419"/>
                  </a:cubicBezTo>
                  <a:cubicBezTo>
                    <a:pt x="1981" y="419"/>
                    <a:pt x="1981" y="419"/>
                    <a:pt x="1981" y="419"/>
                  </a:cubicBezTo>
                  <a:close/>
                  <a:moveTo>
                    <a:pt x="5" y="422"/>
                  </a:moveTo>
                  <a:cubicBezTo>
                    <a:pt x="4" y="422"/>
                    <a:pt x="4" y="422"/>
                    <a:pt x="4" y="422"/>
                  </a:cubicBezTo>
                  <a:cubicBezTo>
                    <a:pt x="4" y="422"/>
                    <a:pt x="4" y="422"/>
                    <a:pt x="4" y="422"/>
                  </a:cubicBezTo>
                  <a:cubicBezTo>
                    <a:pt x="3" y="422"/>
                    <a:pt x="3" y="421"/>
                    <a:pt x="3" y="421"/>
                  </a:cubicBezTo>
                  <a:cubicBezTo>
                    <a:pt x="3" y="421"/>
                    <a:pt x="3" y="421"/>
                    <a:pt x="3" y="421"/>
                  </a:cubicBezTo>
                  <a:cubicBezTo>
                    <a:pt x="4" y="398"/>
                    <a:pt x="7" y="376"/>
                    <a:pt x="9" y="355"/>
                  </a:cubicBezTo>
                  <a:cubicBezTo>
                    <a:pt x="9" y="355"/>
                    <a:pt x="9" y="355"/>
                    <a:pt x="9" y="355"/>
                  </a:cubicBezTo>
                  <a:cubicBezTo>
                    <a:pt x="9" y="354"/>
                    <a:pt x="10" y="354"/>
                    <a:pt x="11" y="354"/>
                  </a:cubicBezTo>
                  <a:cubicBezTo>
                    <a:pt x="11" y="354"/>
                    <a:pt x="11" y="354"/>
                    <a:pt x="11" y="354"/>
                  </a:cubicBezTo>
                  <a:cubicBezTo>
                    <a:pt x="54" y="354"/>
                    <a:pt x="54" y="354"/>
                    <a:pt x="54" y="354"/>
                  </a:cubicBezTo>
                  <a:cubicBezTo>
                    <a:pt x="55" y="354"/>
                    <a:pt x="56" y="354"/>
                    <a:pt x="56" y="355"/>
                  </a:cubicBezTo>
                  <a:cubicBezTo>
                    <a:pt x="56" y="355"/>
                    <a:pt x="56" y="355"/>
                    <a:pt x="56" y="355"/>
                  </a:cubicBezTo>
                  <a:cubicBezTo>
                    <a:pt x="57" y="377"/>
                    <a:pt x="58" y="399"/>
                    <a:pt x="59" y="421"/>
                  </a:cubicBezTo>
                  <a:cubicBezTo>
                    <a:pt x="59" y="421"/>
                    <a:pt x="59" y="421"/>
                    <a:pt x="59" y="421"/>
                  </a:cubicBezTo>
                  <a:cubicBezTo>
                    <a:pt x="59" y="421"/>
                    <a:pt x="59" y="421"/>
                    <a:pt x="59" y="422"/>
                  </a:cubicBezTo>
                  <a:cubicBezTo>
                    <a:pt x="59" y="422"/>
                    <a:pt x="59" y="422"/>
                    <a:pt x="59" y="422"/>
                  </a:cubicBezTo>
                  <a:cubicBezTo>
                    <a:pt x="59" y="422"/>
                    <a:pt x="58" y="422"/>
                    <a:pt x="58" y="422"/>
                  </a:cubicBezTo>
                  <a:cubicBezTo>
                    <a:pt x="58" y="422"/>
                    <a:pt x="58" y="422"/>
                    <a:pt x="58" y="422"/>
                  </a:cubicBezTo>
                  <a:cubicBezTo>
                    <a:pt x="5" y="422"/>
                    <a:pt x="5" y="422"/>
                    <a:pt x="5" y="422"/>
                  </a:cubicBezTo>
                  <a:close/>
                  <a:moveTo>
                    <a:pt x="56" y="419"/>
                  </a:moveTo>
                  <a:cubicBezTo>
                    <a:pt x="55" y="399"/>
                    <a:pt x="54" y="378"/>
                    <a:pt x="53" y="357"/>
                  </a:cubicBezTo>
                  <a:cubicBezTo>
                    <a:pt x="53" y="357"/>
                    <a:pt x="53" y="357"/>
                    <a:pt x="53" y="357"/>
                  </a:cubicBezTo>
                  <a:cubicBezTo>
                    <a:pt x="12" y="357"/>
                    <a:pt x="12" y="357"/>
                    <a:pt x="12" y="357"/>
                  </a:cubicBezTo>
                  <a:cubicBezTo>
                    <a:pt x="10" y="377"/>
                    <a:pt x="7" y="398"/>
                    <a:pt x="6" y="419"/>
                  </a:cubicBezTo>
                  <a:cubicBezTo>
                    <a:pt x="6" y="419"/>
                    <a:pt x="6" y="419"/>
                    <a:pt x="6" y="419"/>
                  </a:cubicBezTo>
                  <a:cubicBezTo>
                    <a:pt x="56" y="419"/>
                    <a:pt x="56" y="419"/>
                    <a:pt x="56" y="419"/>
                  </a:cubicBezTo>
                  <a:close/>
                  <a:moveTo>
                    <a:pt x="11" y="357"/>
                  </a:moveTo>
                  <a:cubicBezTo>
                    <a:pt x="11" y="355"/>
                    <a:pt x="11" y="355"/>
                    <a:pt x="11" y="355"/>
                  </a:cubicBezTo>
                  <a:cubicBezTo>
                    <a:pt x="11" y="357"/>
                    <a:pt x="11" y="357"/>
                    <a:pt x="11" y="357"/>
                  </a:cubicBezTo>
                  <a:close/>
                  <a:moveTo>
                    <a:pt x="20" y="219"/>
                  </a:moveTo>
                  <a:cubicBezTo>
                    <a:pt x="19" y="219"/>
                    <a:pt x="18" y="218"/>
                    <a:pt x="18" y="218"/>
                  </a:cubicBezTo>
                  <a:cubicBezTo>
                    <a:pt x="18" y="218"/>
                    <a:pt x="18" y="218"/>
                    <a:pt x="18" y="218"/>
                  </a:cubicBezTo>
                  <a:cubicBezTo>
                    <a:pt x="18" y="210"/>
                    <a:pt x="17" y="202"/>
                    <a:pt x="16" y="194"/>
                  </a:cubicBezTo>
                  <a:cubicBezTo>
                    <a:pt x="16" y="194"/>
                    <a:pt x="16" y="194"/>
                    <a:pt x="16" y="194"/>
                  </a:cubicBezTo>
                  <a:cubicBezTo>
                    <a:pt x="13" y="179"/>
                    <a:pt x="12" y="165"/>
                    <a:pt x="12" y="152"/>
                  </a:cubicBezTo>
                  <a:cubicBezTo>
                    <a:pt x="12" y="152"/>
                    <a:pt x="12" y="152"/>
                    <a:pt x="12" y="152"/>
                  </a:cubicBezTo>
                  <a:cubicBezTo>
                    <a:pt x="12" y="152"/>
                    <a:pt x="12" y="151"/>
                    <a:pt x="13" y="151"/>
                  </a:cubicBezTo>
                  <a:cubicBezTo>
                    <a:pt x="13" y="151"/>
                    <a:pt x="13" y="151"/>
                    <a:pt x="13" y="151"/>
                  </a:cubicBezTo>
                  <a:cubicBezTo>
                    <a:pt x="13" y="151"/>
                    <a:pt x="13" y="150"/>
                    <a:pt x="14" y="150"/>
                  </a:cubicBezTo>
                  <a:cubicBezTo>
                    <a:pt x="14" y="150"/>
                    <a:pt x="14" y="150"/>
                    <a:pt x="14" y="150"/>
                  </a:cubicBezTo>
                  <a:cubicBezTo>
                    <a:pt x="76" y="150"/>
                    <a:pt x="76" y="150"/>
                    <a:pt x="76" y="150"/>
                  </a:cubicBezTo>
                  <a:cubicBezTo>
                    <a:pt x="77" y="150"/>
                    <a:pt x="77" y="151"/>
                    <a:pt x="77" y="151"/>
                  </a:cubicBezTo>
                  <a:cubicBezTo>
                    <a:pt x="77" y="151"/>
                    <a:pt x="77" y="151"/>
                    <a:pt x="77" y="151"/>
                  </a:cubicBezTo>
                  <a:cubicBezTo>
                    <a:pt x="78" y="152"/>
                    <a:pt x="78" y="152"/>
                    <a:pt x="78" y="153"/>
                  </a:cubicBezTo>
                  <a:cubicBezTo>
                    <a:pt x="78" y="153"/>
                    <a:pt x="78" y="153"/>
                    <a:pt x="78" y="153"/>
                  </a:cubicBezTo>
                  <a:cubicBezTo>
                    <a:pt x="70" y="172"/>
                    <a:pt x="65" y="194"/>
                    <a:pt x="61" y="218"/>
                  </a:cubicBezTo>
                  <a:cubicBezTo>
                    <a:pt x="61" y="218"/>
                    <a:pt x="61" y="218"/>
                    <a:pt x="61" y="218"/>
                  </a:cubicBezTo>
                  <a:cubicBezTo>
                    <a:pt x="61" y="218"/>
                    <a:pt x="60" y="219"/>
                    <a:pt x="60" y="219"/>
                  </a:cubicBezTo>
                  <a:cubicBezTo>
                    <a:pt x="60" y="219"/>
                    <a:pt x="60" y="219"/>
                    <a:pt x="60" y="219"/>
                  </a:cubicBezTo>
                  <a:cubicBezTo>
                    <a:pt x="20" y="219"/>
                    <a:pt x="20" y="219"/>
                    <a:pt x="20" y="219"/>
                  </a:cubicBezTo>
                  <a:close/>
                  <a:moveTo>
                    <a:pt x="58" y="216"/>
                  </a:moveTo>
                  <a:cubicBezTo>
                    <a:pt x="62" y="194"/>
                    <a:pt x="67" y="172"/>
                    <a:pt x="74" y="153"/>
                  </a:cubicBezTo>
                  <a:cubicBezTo>
                    <a:pt x="74" y="153"/>
                    <a:pt x="74" y="153"/>
                    <a:pt x="74" y="153"/>
                  </a:cubicBezTo>
                  <a:cubicBezTo>
                    <a:pt x="15" y="153"/>
                    <a:pt x="15" y="153"/>
                    <a:pt x="15" y="153"/>
                  </a:cubicBezTo>
                  <a:cubicBezTo>
                    <a:pt x="15" y="166"/>
                    <a:pt x="17" y="179"/>
                    <a:pt x="19" y="194"/>
                  </a:cubicBezTo>
                  <a:cubicBezTo>
                    <a:pt x="19" y="194"/>
                    <a:pt x="19" y="194"/>
                    <a:pt x="19" y="194"/>
                  </a:cubicBezTo>
                  <a:cubicBezTo>
                    <a:pt x="20" y="201"/>
                    <a:pt x="21" y="209"/>
                    <a:pt x="21" y="216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58" y="216"/>
                    <a:pt x="58" y="216"/>
                    <a:pt x="58" y="216"/>
                  </a:cubicBezTo>
                  <a:close/>
                  <a:moveTo>
                    <a:pt x="14" y="153"/>
                  </a:moveTo>
                  <a:cubicBezTo>
                    <a:pt x="14" y="152"/>
                    <a:pt x="14" y="152"/>
                    <a:pt x="14" y="152"/>
                  </a:cubicBezTo>
                  <a:cubicBezTo>
                    <a:pt x="14" y="153"/>
                    <a:pt x="14" y="153"/>
                    <a:pt x="14" y="153"/>
                  </a:cubicBezTo>
                  <a:close/>
                  <a:moveTo>
                    <a:pt x="1933" y="219"/>
                  </a:moveTo>
                  <a:cubicBezTo>
                    <a:pt x="1933" y="219"/>
                    <a:pt x="1932" y="219"/>
                    <a:pt x="1932" y="219"/>
                  </a:cubicBezTo>
                  <a:cubicBezTo>
                    <a:pt x="1932" y="219"/>
                    <a:pt x="1932" y="219"/>
                    <a:pt x="1932" y="219"/>
                  </a:cubicBezTo>
                  <a:cubicBezTo>
                    <a:pt x="1932" y="218"/>
                    <a:pt x="1932" y="218"/>
                    <a:pt x="1932" y="217"/>
                  </a:cubicBezTo>
                  <a:cubicBezTo>
                    <a:pt x="1932" y="217"/>
                    <a:pt x="1932" y="217"/>
                    <a:pt x="1932" y="217"/>
                  </a:cubicBezTo>
                  <a:cubicBezTo>
                    <a:pt x="1932" y="211"/>
                    <a:pt x="1932" y="205"/>
                    <a:pt x="1932" y="199"/>
                  </a:cubicBezTo>
                  <a:cubicBezTo>
                    <a:pt x="1932" y="199"/>
                    <a:pt x="1932" y="199"/>
                    <a:pt x="1932" y="199"/>
                  </a:cubicBezTo>
                  <a:cubicBezTo>
                    <a:pt x="1932" y="181"/>
                    <a:pt x="1931" y="165"/>
                    <a:pt x="1929" y="152"/>
                  </a:cubicBezTo>
                  <a:cubicBezTo>
                    <a:pt x="1929" y="152"/>
                    <a:pt x="1929" y="152"/>
                    <a:pt x="1929" y="152"/>
                  </a:cubicBezTo>
                  <a:cubicBezTo>
                    <a:pt x="1929" y="152"/>
                    <a:pt x="1929" y="151"/>
                    <a:pt x="1929" y="151"/>
                  </a:cubicBezTo>
                  <a:cubicBezTo>
                    <a:pt x="1929" y="151"/>
                    <a:pt x="1929" y="151"/>
                    <a:pt x="1929" y="151"/>
                  </a:cubicBezTo>
                  <a:cubicBezTo>
                    <a:pt x="1929" y="151"/>
                    <a:pt x="1930" y="150"/>
                    <a:pt x="1930" y="150"/>
                  </a:cubicBezTo>
                  <a:cubicBezTo>
                    <a:pt x="1930" y="150"/>
                    <a:pt x="1930" y="150"/>
                    <a:pt x="1930" y="150"/>
                  </a:cubicBezTo>
                  <a:cubicBezTo>
                    <a:pt x="1990" y="150"/>
                    <a:pt x="1990" y="150"/>
                    <a:pt x="1990" y="150"/>
                  </a:cubicBezTo>
                  <a:cubicBezTo>
                    <a:pt x="1991" y="150"/>
                    <a:pt x="1991" y="151"/>
                    <a:pt x="1991" y="152"/>
                  </a:cubicBezTo>
                  <a:cubicBezTo>
                    <a:pt x="1991" y="152"/>
                    <a:pt x="1991" y="152"/>
                    <a:pt x="1991" y="152"/>
                  </a:cubicBezTo>
                  <a:cubicBezTo>
                    <a:pt x="1995" y="174"/>
                    <a:pt x="1996" y="196"/>
                    <a:pt x="1997" y="217"/>
                  </a:cubicBezTo>
                  <a:cubicBezTo>
                    <a:pt x="1997" y="217"/>
                    <a:pt x="1997" y="217"/>
                    <a:pt x="1997" y="217"/>
                  </a:cubicBezTo>
                  <a:cubicBezTo>
                    <a:pt x="1997" y="218"/>
                    <a:pt x="1997" y="218"/>
                    <a:pt x="1996" y="219"/>
                  </a:cubicBezTo>
                  <a:cubicBezTo>
                    <a:pt x="1996" y="219"/>
                    <a:pt x="1996" y="219"/>
                    <a:pt x="1996" y="219"/>
                  </a:cubicBezTo>
                  <a:cubicBezTo>
                    <a:pt x="1996" y="219"/>
                    <a:pt x="1996" y="219"/>
                    <a:pt x="1995" y="219"/>
                  </a:cubicBezTo>
                  <a:cubicBezTo>
                    <a:pt x="1995" y="219"/>
                    <a:pt x="1995" y="219"/>
                    <a:pt x="1995" y="219"/>
                  </a:cubicBezTo>
                  <a:cubicBezTo>
                    <a:pt x="1933" y="219"/>
                    <a:pt x="1933" y="219"/>
                    <a:pt x="1933" y="219"/>
                  </a:cubicBezTo>
                  <a:close/>
                  <a:moveTo>
                    <a:pt x="1994" y="216"/>
                  </a:moveTo>
                  <a:cubicBezTo>
                    <a:pt x="1993" y="196"/>
                    <a:pt x="1992" y="174"/>
                    <a:pt x="1988" y="153"/>
                  </a:cubicBezTo>
                  <a:cubicBezTo>
                    <a:pt x="1988" y="153"/>
                    <a:pt x="1988" y="153"/>
                    <a:pt x="1988" y="153"/>
                  </a:cubicBezTo>
                  <a:cubicBezTo>
                    <a:pt x="1932" y="153"/>
                    <a:pt x="1932" y="153"/>
                    <a:pt x="1932" y="153"/>
                  </a:cubicBezTo>
                  <a:cubicBezTo>
                    <a:pt x="1934" y="166"/>
                    <a:pt x="1935" y="182"/>
                    <a:pt x="1935" y="199"/>
                  </a:cubicBezTo>
                  <a:cubicBezTo>
                    <a:pt x="1935" y="199"/>
                    <a:pt x="1935" y="199"/>
                    <a:pt x="1935" y="199"/>
                  </a:cubicBezTo>
                  <a:cubicBezTo>
                    <a:pt x="1935" y="204"/>
                    <a:pt x="1935" y="210"/>
                    <a:pt x="1935" y="216"/>
                  </a:cubicBezTo>
                  <a:cubicBezTo>
                    <a:pt x="1935" y="216"/>
                    <a:pt x="1935" y="216"/>
                    <a:pt x="1935" y="216"/>
                  </a:cubicBezTo>
                  <a:cubicBezTo>
                    <a:pt x="1994" y="216"/>
                    <a:pt x="1994" y="216"/>
                    <a:pt x="1994" y="216"/>
                  </a:cubicBezTo>
                  <a:close/>
                  <a:moveTo>
                    <a:pt x="565" y="80"/>
                  </a:moveTo>
                  <a:cubicBezTo>
                    <a:pt x="564" y="80"/>
                    <a:pt x="563" y="79"/>
                    <a:pt x="563" y="78"/>
                  </a:cubicBezTo>
                  <a:cubicBezTo>
                    <a:pt x="563" y="78"/>
                    <a:pt x="563" y="78"/>
                    <a:pt x="563" y="78"/>
                  </a:cubicBezTo>
                  <a:cubicBezTo>
                    <a:pt x="563" y="3"/>
                    <a:pt x="563" y="3"/>
                    <a:pt x="563" y="3"/>
                  </a:cubicBezTo>
                  <a:cubicBezTo>
                    <a:pt x="563" y="2"/>
                    <a:pt x="564" y="2"/>
                    <a:pt x="565" y="2"/>
                  </a:cubicBezTo>
                  <a:cubicBezTo>
                    <a:pt x="565" y="2"/>
                    <a:pt x="565" y="2"/>
                    <a:pt x="565" y="2"/>
                  </a:cubicBezTo>
                  <a:cubicBezTo>
                    <a:pt x="587" y="1"/>
                    <a:pt x="608" y="0"/>
                    <a:pt x="630" y="0"/>
                  </a:cubicBezTo>
                  <a:cubicBezTo>
                    <a:pt x="630" y="0"/>
                    <a:pt x="630" y="0"/>
                    <a:pt x="630" y="0"/>
                  </a:cubicBezTo>
                  <a:cubicBezTo>
                    <a:pt x="631" y="0"/>
                    <a:pt x="631" y="0"/>
                    <a:pt x="632" y="1"/>
                  </a:cubicBezTo>
                  <a:cubicBezTo>
                    <a:pt x="632" y="1"/>
                    <a:pt x="632" y="1"/>
                    <a:pt x="632" y="1"/>
                  </a:cubicBezTo>
                  <a:cubicBezTo>
                    <a:pt x="632" y="1"/>
                    <a:pt x="632" y="1"/>
                    <a:pt x="632" y="2"/>
                  </a:cubicBezTo>
                  <a:cubicBezTo>
                    <a:pt x="632" y="2"/>
                    <a:pt x="632" y="2"/>
                    <a:pt x="632" y="2"/>
                  </a:cubicBezTo>
                  <a:cubicBezTo>
                    <a:pt x="632" y="77"/>
                    <a:pt x="632" y="77"/>
                    <a:pt x="632" y="77"/>
                  </a:cubicBezTo>
                  <a:cubicBezTo>
                    <a:pt x="632" y="78"/>
                    <a:pt x="631" y="78"/>
                    <a:pt x="631" y="78"/>
                  </a:cubicBezTo>
                  <a:cubicBezTo>
                    <a:pt x="631" y="78"/>
                    <a:pt x="631" y="78"/>
                    <a:pt x="631" y="78"/>
                  </a:cubicBezTo>
                  <a:cubicBezTo>
                    <a:pt x="624" y="79"/>
                    <a:pt x="617" y="79"/>
                    <a:pt x="610" y="79"/>
                  </a:cubicBezTo>
                  <a:cubicBezTo>
                    <a:pt x="610" y="79"/>
                    <a:pt x="610" y="79"/>
                    <a:pt x="610" y="79"/>
                  </a:cubicBezTo>
                  <a:cubicBezTo>
                    <a:pt x="610" y="78"/>
                    <a:pt x="610" y="78"/>
                    <a:pt x="610" y="78"/>
                  </a:cubicBezTo>
                  <a:cubicBezTo>
                    <a:pt x="610" y="79"/>
                    <a:pt x="610" y="79"/>
                    <a:pt x="610" y="79"/>
                  </a:cubicBezTo>
                  <a:cubicBezTo>
                    <a:pt x="601" y="80"/>
                    <a:pt x="592" y="80"/>
                    <a:pt x="582" y="80"/>
                  </a:cubicBezTo>
                  <a:cubicBezTo>
                    <a:pt x="582" y="80"/>
                    <a:pt x="582" y="80"/>
                    <a:pt x="582" y="80"/>
                  </a:cubicBezTo>
                  <a:cubicBezTo>
                    <a:pt x="576" y="80"/>
                    <a:pt x="571" y="80"/>
                    <a:pt x="565" y="80"/>
                  </a:cubicBezTo>
                  <a:close/>
                  <a:moveTo>
                    <a:pt x="582" y="77"/>
                  </a:moveTo>
                  <a:cubicBezTo>
                    <a:pt x="591" y="77"/>
                    <a:pt x="601" y="77"/>
                    <a:pt x="610" y="76"/>
                  </a:cubicBezTo>
                  <a:cubicBezTo>
                    <a:pt x="610" y="76"/>
                    <a:pt x="610" y="76"/>
                    <a:pt x="610" y="76"/>
                  </a:cubicBezTo>
                  <a:cubicBezTo>
                    <a:pt x="616" y="76"/>
                    <a:pt x="623" y="76"/>
                    <a:pt x="629" y="75"/>
                  </a:cubicBezTo>
                  <a:cubicBezTo>
                    <a:pt x="629" y="75"/>
                    <a:pt x="629" y="75"/>
                    <a:pt x="629" y="75"/>
                  </a:cubicBezTo>
                  <a:cubicBezTo>
                    <a:pt x="629" y="3"/>
                    <a:pt x="629" y="3"/>
                    <a:pt x="629" y="3"/>
                  </a:cubicBezTo>
                  <a:cubicBezTo>
                    <a:pt x="608" y="3"/>
                    <a:pt x="587" y="4"/>
                    <a:pt x="566" y="4"/>
                  </a:cubicBezTo>
                  <a:cubicBezTo>
                    <a:pt x="566" y="4"/>
                    <a:pt x="566" y="4"/>
                    <a:pt x="566" y="4"/>
                  </a:cubicBezTo>
                  <a:cubicBezTo>
                    <a:pt x="566" y="77"/>
                    <a:pt x="566" y="77"/>
                    <a:pt x="566" y="77"/>
                  </a:cubicBezTo>
                  <a:cubicBezTo>
                    <a:pt x="572" y="77"/>
                    <a:pt x="577" y="77"/>
                    <a:pt x="582" y="77"/>
                  </a:cubicBezTo>
                  <a:close/>
                  <a:moveTo>
                    <a:pt x="158" y="77"/>
                  </a:moveTo>
                  <a:cubicBezTo>
                    <a:pt x="157" y="77"/>
                    <a:pt x="157" y="76"/>
                    <a:pt x="157" y="76"/>
                  </a:cubicBezTo>
                  <a:cubicBezTo>
                    <a:pt x="157" y="76"/>
                    <a:pt x="157" y="76"/>
                    <a:pt x="157" y="76"/>
                  </a:cubicBezTo>
                  <a:cubicBezTo>
                    <a:pt x="157" y="13"/>
                    <a:pt x="157" y="13"/>
                    <a:pt x="157" y="13"/>
                  </a:cubicBezTo>
                  <a:cubicBezTo>
                    <a:pt x="157" y="12"/>
                    <a:pt x="158" y="11"/>
                    <a:pt x="158" y="11"/>
                  </a:cubicBezTo>
                  <a:cubicBezTo>
                    <a:pt x="158" y="11"/>
                    <a:pt x="158" y="11"/>
                    <a:pt x="158" y="11"/>
                  </a:cubicBezTo>
                  <a:cubicBezTo>
                    <a:pt x="161" y="11"/>
                    <a:pt x="163" y="11"/>
                    <a:pt x="166" y="11"/>
                  </a:cubicBezTo>
                  <a:cubicBezTo>
                    <a:pt x="166" y="11"/>
                    <a:pt x="166" y="11"/>
                    <a:pt x="166" y="11"/>
                  </a:cubicBezTo>
                  <a:cubicBezTo>
                    <a:pt x="183" y="11"/>
                    <a:pt x="203" y="12"/>
                    <a:pt x="224" y="12"/>
                  </a:cubicBezTo>
                  <a:cubicBezTo>
                    <a:pt x="224" y="12"/>
                    <a:pt x="224" y="12"/>
                    <a:pt x="224" y="12"/>
                  </a:cubicBezTo>
                  <a:cubicBezTo>
                    <a:pt x="224" y="14"/>
                    <a:pt x="224" y="14"/>
                    <a:pt x="224" y="14"/>
                  </a:cubicBezTo>
                  <a:cubicBezTo>
                    <a:pt x="224" y="12"/>
                    <a:pt x="224" y="12"/>
                    <a:pt x="224" y="12"/>
                  </a:cubicBezTo>
                  <a:cubicBezTo>
                    <a:pt x="225" y="12"/>
                    <a:pt x="225" y="13"/>
                    <a:pt x="225" y="14"/>
                  </a:cubicBezTo>
                  <a:cubicBezTo>
                    <a:pt x="225" y="14"/>
                    <a:pt x="225" y="14"/>
                    <a:pt x="225" y="14"/>
                  </a:cubicBezTo>
                  <a:cubicBezTo>
                    <a:pt x="225" y="63"/>
                    <a:pt x="225" y="63"/>
                    <a:pt x="225" y="63"/>
                  </a:cubicBezTo>
                  <a:cubicBezTo>
                    <a:pt x="225" y="64"/>
                    <a:pt x="225" y="64"/>
                    <a:pt x="224" y="64"/>
                  </a:cubicBezTo>
                  <a:cubicBezTo>
                    <a:pt x="224" y="64"/>
                    <a:pt x="224" y="64"/>
                    <a:pt x="224" y="64"/>
                  </a:cubicBezTo>
                  <a:cubicBezTo>
                    <a:pt x="201" y="66"/>
                    <a:pt x="179" y="70"/>
                    <a:pt x="159" y="77"/>
                  </a:cubicBezTo>
                  <a:cubicBezTo>
                    <a:pt x="159" y="77"/>
                    <a:pt x="159" y="77"/>
                    <a:pt x="159" y="77"/>
                  </a:cubicBezTo>
                  <a:cubicBezTo>
                    <a:pt x="159" y="77"/>
                    <a:pt x="159" y="77"/>
                    <a:pt x="158" y="77"/>
                  </a:cubicBezTo>
                  <a:cubicBezTo>
                    <a:pt x="158" y="77"/>
                    <a:pt x="158" y="77"/>
                    <a:pt x="158" y="77"/>
                  </a:cubicBezTo>
                  <a:cubicBezTo>
                    <a:pt x="158" y="77"/>
                    <a:pt x="158" y="77"/>
                    <a:pt x="158" y="77"/>
                  </a:cubicBezTo>
                  <a:close/>
                  <a:moveTo>
                    <a:pt x="160" y="74"/>
                  </a:moveTo>
                  <a:cubicBezTo>
                    <a:pt x="179" y="67"/>
                    <a:pt x="201" y="64"/>
                    <a:pt x="222" y="61"/>
                  </a:cubicBezTo>
                  <a:cubicBezTo>
                    <a:pt x="222" y="61"/>
                    <a:pt x="222" y="61"/>
                    <a:pt x="222" y="61"/>
                  </a:cubicBezTo>
                  <a:cubicBezTo>
                    <a:pt x="222" y="15"/>
                    <a:pt x="222" y="15"/>
                    <a:pt x="222" y="15"/>
                  </a:cubicBezTo>
                  <a:cubicBezTo>
                    <a:pt x="202" y="15"/>
                    <a:pt x="183" y="14"/>
                    <a:pt x="166" y="14"/>
                  </a:cubicBezTo>
                  <a:cubicBezTo>
                    <a:pt x="166" y="14"/>
                    <a:pt x="166" y="14"/>
                    <a:pt x="166" y="14"/>
                  </a:cubicBezTo>
                  <a:cubicBezTo>
                    <a:pt x="164" y="14"/>
                    <a:pt x="162" y="14"/>
                    <a:pt x="160" y="14"/>
                  </a:cubicBezTo>
                  <a:cubicBezTo>
                    <a:pt x="160" y="14"/>
                    <a:pt x="160" y="14"/>
                    <a:pt x="160" y="14"/>
                  </a:cubicBezTo>
                  <a:cubicBezTo>
                    <a:pt x="160" y="74"/>
                    <a:pt x="160" y="74"/>
                    <a:pt x="160" y="74"/>
                  </a:cubicBezTo>
                  <a:close/>
                  <a:moveTo>
                    <a:pt x="1850" y="77"/>
                  </a:moveTo>
                  <a:cubicBezTo>
                    <a:pt x="1829" y="71"/>
                    <a:pt x="1807" y="69"/>
                    <a:pt x="1785" y="68"/>
                  </a:cubicBezTo>
                  <a:cubicBezTo>
                    <a:pt x="1785" y="68"/>
                    <a:pt x="1785" y="68"/>
                    <a:pt x="1785" y="68"/>
                  </a:cubicBezTo>
                  <a:cubicBezTo>
                    <a:pt x="1784" y="68"/>
                    <a:pt x="1783" y="67"/>
                    <a:pt x="1783" y="66"/>
                  </a:cubicBezTo>
                  <a:cubicBezTo>
                    <a:pt x="1783" y="66"/>
                    <a:pt x="1783" y="66"/>
                    <a:pt x="1783" y="66"/>
                  </a:cubicBezTo>
                  <a:cubicBezTo>
                    <a:pt x="1783" y="14"/>
                    <a:pt x="1783" y="14"/>
                    <a:pt x="1783" y="14"/>
                  </a:cubicBezTo>
                  <a:cubicBezTo>
                    <a:pt x="1783" y="13"/>
                    <a:pt x="1784" y="13"/>
                    <a:pt x="1785" y="13"/>
                  </a:cubicBezTo>
                  <a:cubicBezTo>
                    <a:pt x="1785" y="13"/>
                    <a:pt x="1785" y="13"/>
                    <a:pt x="1785" y="13"/>
                  </a:cubicBezTo>
                  <a:cubicBezTo>
                    <a:pt x="1790" y="12"/>
                    <a:pt x="1796" y="12"/>
                    <a:pt x="1802" y="12"/>
                  </a:cubicBezTo>
                  <a:cubicBezTo>
                    <a:pt x="1802" y="12"/>
                    <a:pt x="1802" y="12"/>
                    <a:pt x="1802" y="12"/>
                  </a:cubicBezTo>
                  <a:cubicBezTo>
                    <a:pt x="1818" y="12"/>
                    <a:pt x="1834" y="13"/>
                    <a:pt x="1850" y="15"/>
                  </a:cubicBezTo>
                  <a:cubicBezTo>
                    <a:pt x="1850" y="15"/>
                    <a:pt x="1850" y="15"/>
                    <a:pt x="1850" y="15"/>
                  </a:cubicBezTo>
                  <a:cubicBezTo>
                    <a:pt x="1850" y="16"/>
                    <a:pt x="1850" y="16"/>
                    <a:pt x="1850" y="16"/>
                  </a:cubicBezTo>
                  <a:cubicBezTo>
                    <a:pt x="1850" y="15"/>
                    <a:pt x="1850" y="15"/>
                    <a:pt x="1850" y="15"/>
                  </a:cubicBezTo>
                  <a:cubicBezTo>
                    <a:pt x="1851" y="15"/>
                    <a:pt x="1852" y="15"/>
                    <a:pt x="1852" y="16"/>
                  </a:cubicBezTo>
                  <a:cubicBezTo>
                    <a:pt x="1852" y="16"/>
                    <a:pt x="1852" y="16"/>
                    <a:pt x="1852" y="16"/>
                  </a:cubicBezTo>
                  <a:cubicBezTo>
                    <a:pt x="1852" y="76"/>
                    <a:pt x="1852" y="76"/>
                    <a:pt x="1852" y="76"/>
                  </a:cubicBezTo>
                  <a:cubicBezTo>
                    <a:pt x="1852" y="76"/>
                    <a:pt x="1851" y="76"/>
                    <a:pt x="1851" y="77"/>
                  </a:cubicBezTo>
                  <a:cubicBezTo>
                    <a:pt x="1851" y="77"/>
                    <a:pt x="1851" y="77"/>
                    <a:pt x="1851" y="77"/>
                  </a:cubicBezTo>
                  <a:cubicBezTo>
                    <a:pt x="1851" y="77"/>
                    <a:pt x="1850" y="77"/>
                    <a:pt x="1850" y="77"/>
                  </a:cubicBezTo>
                  <a:cubicBezTo>
                    <a:pt x="1850" y="77"/>
                    <a:pt x="1850" y="77"/>
                    <a:pt x="1850" y="77"/>
                  </a:cubicBezTo>
                  <a:cubicBezTo>
                    <a:pt x="1850" y="77"/>
                    <a:pt x="1850" y="77"/>
                    <a:pt x="1850" y="77"/>
                  </a:cubicBezTo>
                  <a:close/>
                  <a:moveTo>
                    <a:pt x="1849" y="74"/>
                  </a:moveTo>
                  <a:cubicBezTo>
                    <a:pt x="1849" y="18"/>
                    <a:pt x="1849" y="18"/>
                    <a:pt x="1849" y="18"/>
                  </a:cubicBezTo>
                  <a:cubicBezTo>
                    <a:pt x="1833" y="16"/>
                    <a:pt x="1817" y="15"/>
                    <a:pt x="1802" y="15"/>
                  </a:cubicBezTo>
                  <a:cubicBezTo>
                    <a:pt x="1802" y="15"/>
                    <a:pt x="1802" y="15"/>
                    <a:pt x="1802" y="15"/>
                  </a:cubicBezTo>
                  <a:cubicBezTo>
                    <a:pt x="1797" y="15"/>
                    <a:pt x="1791" y="15"/>
                    <a:pt x="1786" y="16"/>
                  </a:cubicBezTo>
                  <a:cubicBezTo>
                    <a:pt x="1786" y="16"/>
                    <a:pt x="1786" y="16"/>
                    <a:pt x="1786" y="16"/>
                  </a:cubicBezTo>
                  <a:cubicBezTo>
                    <a:pt x="1786" y="65"/>
                    <a:pt x="1786" y="65"/>
                    <a:pt x="1786" y="65"/>
                  </a:cubicBezTo>
                  <a:cubicBezTo>
                    <a:pt x="1808" y="66"/>
                    <a:pt x="1829" y="68"/>
                    <a:pt x="1849" y="74"/>
                  </a:cubicBezTo>
                  <a:close/>
                  <a:moveTo>
                    <a:pt x="1444" y="74"/>
                  </a:moveTo>
                  <a:cubicBezTo>
                    <a:pt x="1423" y="73"/>
                    <a:pt x="1402" y="72"/>
                    <a:pt x="1378" y="70"/>
                  </a:cubicBezTo>
                  <a:cubicBezTo>
                    <a:pt x="1378" y="70"/>
                    <a:pt x="1378" y="70"/>
                    <a:pt x="1378" y="70"/>
                  </a:cubicBezTo>
                  <a:cubicBezTo>
                    <a:pt x="1377" y="70"/>
                    <a:pt x="1377" y="69"/>
                    <a:pt x="1377" y="69"/>
                  </a:cubicBezTo>
                  <a:cubicBezTo>
                    <a:pt x="1377" y="69"/>
                    <a:pt x="1377" y="69"/>
                    <a:pt x="1377" y="69"/>
                  </a:cubicBezTo>
                  <a:cubicBezTo>
                    <a:pt x="1377" y="23"/>
                    <a:pt x="1377" y="23"/>
                    <a:pt x="1377" y="23"/>
                  </a:cubicBezTo>
                  <a:cubicBezTo>
                    <a:pt x="1377" y="23"/>
                    <a:pt x="1377" y="22"/>
                    <a:pt x="1377" y="22"/>
                  </a:cubicBezTo>
                  <a:cubicBezTo>
                    <a:pt x="1377" y="22"/>
                    <a:pt x="1377" y="22"/>
                    <a:pt x="1377" y="22"/>
                  </a:cubicBezTo>
                  <a:cubicBezTo>
                    <a:pt x="1377" y="22"/>
                    <a:pt x="1378" y="22"/>
                    <a:pt x="1378" y="22"/>
                  </a:cubicBezTo>
                  <a:cubicBezTo>
                    <a:pt x="1378" y="22"/>
                    <a:pt x="1378" y="22"/>
                    <a:pt x="1378" y="22"/>
                  </a:cubicBezTo>
                  <a:cubicBezTo>
                    <a:pt x="1400" y="22"/>
                    <a:pt x="1422" y="23"/>
                    <a:pt x="1444" y="23"/>
                  </a:cubicBezTo>
                  <a:cubicBezTo>
                    <a:pt x="1444" y="23"/>
                    <a:pt x="1444" y="23"/>
                    <a:pt x="1444" y="23"/>
                  </a:cubicBezTo>
                  <a:cubicBezTo>
                    <a:pt x="1444" y="24"/>
                    <a:pt x="1444" y="24"/>
                    <a:pt x="1444" y="24"/>
                  </a:cubicBezTo>
                  <a:cubicBezTo>
                    <a:pt x="1444" y="23"/>
                    <a:pt x="1444" y="23"/>
                    <a:pt x="1444" y="23"/>
                  </a:cubicBezTo>
                  <a:cubicBezTo>
                    <a:pt x="1444" y="23"/>
                    <a:pt x="1445" y="24"/>
                    <a:pt x="1445" y="24"/>
                  </a:cubicBezTo>
                  <a:cubicBezTo>
                    <a:pt x="1445" y="24"/>
                    <a:pt x="1445" y="24"/>
                    <a:pt x="1445" y="24"/>
                  </a:cubicBezTo>
                  <a:cubicBezTo>
                    <a:pt x="1445" y="72"/>
                    <a:pt x="1445" y="72"/>
                    <a:pt x="1445" y="72"/>
                  </a:cubicBezTo>
                  <a:cubicBezTo>
                    <a:pt x="1445" y="73"/>
                    <a:pt x="1445" y="73"/>
                    <a:pt x="1445" y="73"/>
                  </a:cubicBezTo>
                  <a:cubicBezTo>
                    <a:pt x="1445" y="73"/>
                    <a:pt x="1445" y="73"/>
                    <a:pt x="1445" y="73"/>
                  </a:cubicBezTo>
                  <a:cubicBezTo>
                    <a:pt x="1444" y="74"/>
                    <a:pt x="1444" y="74"/>
                    <a:pt x="1444" y="74"/>
                  </a:cubicBezTo>
                  <a:cubicBezTo>
                    <a:pt x="1444" y="74"/>
                    <a:pt x="1444" y="74"/>
                    <a:pt x="1444" y="74"/>
                  </a:cubicBezTo>
                  <a:cubicBezTo>
                    <a:pt x="1444" y="74"/>
                    <a:pt x="1444" y="74"/>
                    <a:pt x="1444" y="74"/>
                  </a:cubicBezTo>
                  <a:close/>
                  <a:moveTo>
                    <a:pt x="1442" y="71"/>
                  </a:moveTo>
                  <a:cubicBezTo>
                    <a:pt x="1442" y="26"/>
                    <a:pt x="1442" y="26"/>
                    <a:pt x="1442" y="26"/>
                  </a:cubicBezTo>
                  <a:cubicBezTo>
                    <a:pt x="1421" y="26"/>
                    <a:pt x="1400" y="25"/>
                    <a:pt x="1380" y="25"/>
                  </a:cubicBezTo>
                  <a:cubicBezTo>
                    <a:pt x="1380" y="25"/>
                    <a:pt x="1380" y="25"/>
                    <a:pt x="1380" y="25"/>
                  </a:cubicBezTo>
                  <a:cubicBezTo>
                    <a:pt x="1380" y="67"/>
                    <a:pt x="1380" y="67"/>
                    <a:pt x="1380" y="67"/>
                  </a:cubicBezTo>
                  <a:cubicBezTo>
                    <a:pt x="1402" y="69"/>
                    <a:pt x="1423" y="70"/>
                    <a:pt x="1442" y="71"/>
                  </a:cubicBezTo>
                  <a:close/>
                  <a:moveTo>
                    <a:pt x="427" y="71"/>
                  </a:moveTo>
                  <a:cubicBezTo>
                    <a:pt x="405" y="69"/>
                    <a:pt x="383" y="67"/>
                    <a:pt x="362" y="65"/>
                  </a:cubicBezTo>
                  <a:cubicBezTo>
                    <a:pt x="362" y="65"/>
                    <a:pt x="362" y="65"/>
                    <a:pt x="362" y="65"/>
                  </a:cubicBezTo>
                  <a:cubicBezTo>
                    <a:pt x="361" y="65"/>
                    <a:pt x="360" y="65"/>
                    <a:pt x="360" y="64"/>
                  </a:cubicBezTo>
                  <a:cubicBezTo>
                    <a:pt x="360" y="64"/>
                    <a:pt x="360" y="64"/>
                    <a:pt x="360" y="64"/>
                  </a:cubicBezTo>
                  <a:cubicBezTo>
                    <a:pt x="360" y="16"/>
                    <a:pt x="360" y="16"/>
                    <a:pt x="360" y="16"/>
                  </a:cubicBezTo>
                  <a:cubicBezTo>
                    <a:pt x="360" y="15"/>
                    <a:pt x="361" y="14"/>
                    <a:pt x="362" y="14"/>
                  </a:cubicBezTo>
                  <a:cubicBezTo>
                    <a:pt x="362" y="14"/>
                    <a:pt x="362" y="14"/>
                    <a:pt x="362" y="14"/>
                  </a:cubicBezTo>
                  <a:cubicBezTo>
                    <a:pt x="363" y="14"/>
                    <a:pt x="365" y="14"/>
                    <a:pt x="366" y="14"/>
                  </a:cubicBezTo>
                  <a:cubicBezTo>
                    <a:pt x="366" y="14"/>
                    <a:pt x="366" y="14"/>
                    <a:pt x="366" y="14"/>
                  </a:cubicBezTo>
                  <a:cubicBezTo>
                    <a:pt x="388" y="12"/>
                    <a:pt x="408" y="10"/>
                    <a:pt x="427" y="9"/>
                  </a:cubicBezTo>
                  <a:cubicBezTo>
                    <a:pt x="427" y="9"/>
                    <a:pt x="427" y="9"/>
                    <a:pt x="427" y="9"/>
                  </a:cubicBezTo>
                  <a:cubicBezTo>
                    <a:pt x="427" y="9"/>
                    <a:pt x="428" y="9"/>
                    <a:pt x="428" y="9"/>
                  </a:cubicBezTo>
                  <a:cubicBezTo>
                    <a:pt x="428" y="9"/>
                    <a:pt x="428" y="9"/>
                    <a:pt x="428" y="9"/>
                  </a:cubicBezTo>
                  <a:cubicBezTo>
                    <a:pt x="429" y="9"/>
                    <a:pt x="429" y="10"/>
                    <a:pt x="429" y="10"/>
                  </a:cubicBezTo>
                  <a:cubicBezTo>
                    <a:pt x="429" y="10"/>
                    <a:pt x="429" y="10"/>
                    <a:pt x="429" y="10"/>
                  </a:cubicBezTo>
                  <a:cubicBezTo>
                    <a:pt x="429" y="69"/>
                    <a:pt x="429" y="69"/>
                    <a:pt x="429" y="69"/>
                  </a:cubicBezTo>
                  <a:cubicBezTo>
                    <a:pt x="429" y="70"/>
                    <a:pt x="429" y="70"/>
                    <a:pt x="428" y="70"/>
                  </a:cubicBezTo>
                  <a:cubicBezTo>
                    <a:pt x="428" y="70"/>
                    <a:pt x="428" y="70"/>
                    <a:pt x="428" y="70"/>
                  </a:cubicBezTo>
                  <a:cubicBezTo>
                    <a:pt x="428" y="71"/>
                    <a:pt x="428" y="71"/>
                    <a:pt x="427" y="71"/>
                  </a:cubicBezTo>
                  <a:cubicBezTo>
                    <a:pt x="427" y="71"/>
                    <a:pt x="427" y="71"/>
                    <a:pt x="427" y="71"/>
                  </a:cubicBezTo>
                  <a:cubicBezTo>
                    <a:pt x="427" y="71"/>
                    <a:pt x="427" y="71"/>
                    <a:pt x="427" y="71"/>
                  </a:cubicBezTo>
                  <a:close/>
                  <a:moveTo>
                    <a:pt x="426" y="68"/>
                  </a:moveTo>
                  <a:cubicBezTo>
                    <a:pt x="426" y="12"/>
                    <a:pt x="426" y="12"/>
                    <a:pt x="426" y="12"/>
                  </a:cubicBezTo>
                  <a:cubicBezTo>
                    <a:pt x="407" y="13"/>
                    <a:pt x="387" y="15"/>
                    <a:pt x="367" y="17"/>
                  </a:cubicBezTo>
                  <a:cubicBezTo>
                    <a:pt x="367" y="17"/>
                    <a:pt x="367" y="17"/>
                    <a:pt x="367" y="17"/>
                  </a:cubicBezTo>
                  <a:cubicBezTo>
                    <a:pt x="366" y="17"/>
                    <a:pt x="364" y="17"/>
                    <a:pt x="363" y="17"/>
                  </a:cubicBezTo>
                  <a:cubicBezTo>
                    <a:pt x="363" y="17"/>
                    <a:pt x="363" y="17"/>
                    <a:pt x="363" y="17"/>
                  </a:cubicBezTo>
                  <a:cubicBezTo>
                    <a:pt x="363" y="63"/>
                    <a:pt x="363" y="63"/>
                    <a:pt x="363" y="63"/>
                  </a:cubicBezTo>
                  <a:cubicBezTo>
                    <a:pt x="384" y="64"/>
                    <a:pt x="405" y="66"/>
                    <a:pt x="426" y="68"/>
                  </a:cubicBezTo>
                  <a:close/>
                  <a:moveTo>
                    <a:pt x="767" y="70"/>
                  </a:moveTo>
                  <a:cubicBezTo>
                    <a:pt x="767" y="69"/>
                    <a:pt x="767" y="69"/>
                    <a:pt x="767" y="69"/>
                  </a:cubicBezTo>
                  <a:cubicBezTo>
                    <a:pt x="767" y="69"/>
                    <a:pt x="767" y="69"/>
                    <a:pt x="767" y="69"/>
                  </a:cubicBezTo>
                  <a:cubicBezTo>
                    <a:pt x="767" y="2"/>
                    <a:pt x="767" y="2"/>
                    <a:pt x="767" y="2"/>
                  </a:cubicBezTo>
                  <a:cubicBezTo>
                    <a:pt x="767" y="2"/>
                    <a:pt x="767" y="1"/>
                    <a:pt x="767" y="1"/>
                  </a:cubicBezTo>
                  <a:cubicBezTo>
                    <a:pt x="767" y="1"/>
                    <a:pt x="767" y="1"/>
                    <a:pt x="767" y="1"/>
                  </a:cubicBezTo>
                  <a:cubicBezTo>
                    <a:pt x="768" y="1"/>
                    <a:pt x="768" y="0"/>
                    <a:pt x="768" y="0"/>
                  </a:cubicBezTo>
                  <a:cubicBezTo>
                    <a:pt x="768" y="0"/>
                    <a:pt x="768" y="0"/>
                    <a:pt x="768" y="0"/>
                  </a:cubicBezTo>
                  <a:cubicBezTo>
                    <a:pt x="790" y="1"/>
                    <a:pt x="812" y="1"/>
                    <a:pt x="834" y="2"/>
                  </a:cubicBezTo>
                  <a:cubicBezTo>
                    <a:pt x="834" y="2"/>
                    <a:pt x="834" y="2"/>
                    <a:pt x="834" y="2"/>
                  </a:cubicBezTo>
                  <a:cubicBezTo>
                    <a:pt x="834" y="3"/>
                    <a:pt x="834" y="3"/>
                    <a:pt x="834" y="3"/>
                  </a:cubicBezTo>
                  <a:cubicBezTo>
                    <a:pt x="834" y="2"/>
                    <a:pt x="834" y="2"/>
                    <a:pt x="834" y="2"/>
                  </a:cubicBezTo>
                  <a:cubicBezTo>
                    <a:pt x="835" y="2"/>
                    <a:pt x="835" y="2"/>
                    <a:pt x="835" y="3"/>
                  </a:cubicBezTo>
                  <a:cubicBezTo>
                    <a:pt x="835" y="3"/>
                    <a:pt x="835" y="3"/>
                    <a:pt x="835" y="3"/>
                  </a:cubicBezTo>
                  <a:cubicBezTo>
                    <a:pt x="835" y="64"/>
                    <a:pt x="835" y="64"/>
                    <a:pt x="835" y="64"/>
                  </a:cubicBezTo>
                  <a:cubicBezTo>
                    <a:pt x="835" y="65"/>
                    <a:pt x="835" y="66"/>
                    <a:pt x="834" y="66"/>
                  </a:cubicBezTo>
                  <a:cubicBezTo>
                    <a:pt x="834" y="66"/>
                    <a:pt x="834" y="66"/>
                    <a:pt x="834" y="66"/>
                  </a:cubicBezTo>
                  <a:cubicBezTo>
                    <a:pt x="812" y="67"/>
                    <a:pt x="790" y="69"/>
                    <a:pt x="768" y="70"/>
                  </a:cubicBezTo>
                  <a:cubicBezTo>
                    <a:pt x="768" y="70"/>
                    <a:pt x="768" y="70"/>
                    <a:pt x="768" y="70"/>
                  </a:cubicBezTo>
                  <a:cubicBezTo>
                    <a:pt x="768" y="70"/>
                    <a:pt x="768" y="70"/>
                    <a:pt x="768" y="70"/>
                  </a:cubicBezTo>
                  <a:cubicBezTo>
                    <a:pt x="768" y="70"/>
                    <a:pt x="768" y="70"/>
                    <a:pt x="768" y="70"/>
                  </a:cubicBezTo>
                  <a:cubicBezTo>
                    <a:pt x="768" y="70"/>
                    <a:pt x="768" y="70"/>
                    <a:pt x="767" y="70"/>
                  </a:cubicBezTo>
                  <a:close/>
                  <a:moveTo>
                    <a:pt x="770" y="67"/>
                  </a:moveTo>
                  <a:cubicBezTo>
                    <a:pt x="791" y="66"/>
                    <a:pt x="811" y="64"/>
                    <a:pt x="832" y="63"/>
                  </a:cubicBezTo>
                  <a:cubicBezTo>
                    <a:pt x="832" y="63"/>
                    <a:pt x="832" y="63"/>
                    <a:pt x="832" y="63"/>
                  </a:cubicBezTo>
                  <a:cubicBezTo>
                    <a:pt x="832" y="5"/>
                    <a:pt x="832" y="5"/>
                    <a:pt x="832" y="5"/>
                  </a:cubicBezTo>
                  <a:cubicBezTo>
                    <a:pt x="812" y="4"/>
                    <a:pt x="791" y="4"/>
                    <a:pt x="770" y="3"/>
                  </a:cubicBezTo>
                  <a:cubicBezTo>
                    <a:pt x="770" y="3"/>
                    <a:pt x="770" y="3"/>
                    <a:pt x="770" y="3"/>
                  </a:cubicBezTo>
                  <a:cubicBezTo>
                    <a:pt x="770" y="67"/>
                    <a:pt x="770" y="67"/>
                    <a:pt x="770" y="67"/>
                  </a:cubicBezTo>
                  <a:close/>
                  <a:moveTo>
                    <a:pt x="1580" y="68"/>
                  </a:moveTo>
                  <a:cubicBezTo>
                    <a:pt x="1580" y="68"/>
                    <a:pt x="1580" y="68"/>
                    <a:pt x="1580" y="67"/>
                  </a:cubicBezTo>
                  <a:cubicBezTo>
                    <a:pt x="1580" y="67"/>
                    <a:pt x="1580" y="67"/>
                    <a:pt x="1580" y="67"/>
                  </a:cubicBezTo>
                  <a:cubicBezTo>
                    <a:pt x="1580" y="24"/>
                    <a:pt x="1580" y="24"/>
                    <a:pt x="1580" y="24"/>
                  </a:cubicBezTo>
                  <a:cubicBezTo>
                    <a:pt x="1580" y="23"/>
                    <a:pt x="1581" y="22"/>
                    <a:pt x="1581" y="22"/>
                  </a:cubicBezTo>
                  <a:cubicBezTo>
                    <a:pt x="1581" y="22"/>
                    <a:pt x="1581" y="22"/>
                    <a:pt x="1581" y="22"/>
                  </a:cubicBezTo>
                  <a:cubicBezTo>
                    <a:pt x="1603" y="22"/>
                    <a:pt x="1625" y="21"/>
                    <a:pt x="1647" y="20"/>
                  </a:cubicBezTo>
                  <a:cubicBezTo>
                    <a:pt x="1647" y="20"/>
                    <a:pt x="1647" y="20"/>
                    <a:pt x="1647" y="20"/>
                  </a:cubicBezTo>
                  <a:cubicBezTo>
                    <a:pt x="1647" y="20"/>
                    <a:pt x="1648" y="20"/>
                    <a:pt x="1648" y="21"/>
                  </a:cubicBezTo>
                  <a:cubicBezTo>
                    <a:pt x="1648" y="21"/>
                    <a:pt x="1648" y="21"/>
                    <a:pt x="1648" y="21"/>
                  </a:cubicBezTo>
                  <a:cubicBezTo>
                    <a:pt x="1648" y="21"/>
                    <a:pt x="1648" y="21"/>
                    <a:pt x="1648" y="22"/>
                  </a:cubicBezTo>
                  <a:cubicBezTo>
                    <a:pt x="1648" y="22"/>
                    <a:pt x="1648" y="22"/>
                    <a:pt x="1648" y="22"/>
                  </a:cubicBezTo>
                  <a:cubicBezTo>
                    <a:pt x="1648" y="65"/>
                    <a:pt x="1648" y="65"/>
                    <a:pt x="1648" y="65"/>
                  </a:cubicBezTo>
                  <a:cubicBezTo>
                    <a:pt x="1648" y="66"/>
                    <a:pt x="1648" y="66"/>
                    <a:pt x="1647" y="66"/>
                  </a:cubicBezTo>
                  <a:cubicBezTo>
                    <a:pt x="1647" y="66"/>
                    <a:pt x="1647" y="66"/>
                    <a:pt x="1647" y="66"/>
                  </a:cubicBezTo>
                  <a:cubicBezTo>
                    <a:pt x="1624" y="66"/>
                    <a:pt x="1603" y="67"/>
                    <a:pt x="1581" y="69"/>
                  </a:cubicBezTo>
                  <a:cubicBezTo>
                    <a:pt x="1581" y="69"/>
                    <a:pt x="1581" y="69"/>
                    <a:pt x="1581" y="69"/>
                  </a:cubicBezTo>
                  <a:cubicBezTo>
                    <a:pt x="1581" y="69"/>
                    <a:pt x="1581" y="69"/>
                    <a:pt x="1581" y="69"/>
                  </a:cubicBezTo>
                  <a:cubicBezTo>
                    <a:pt x="1581" y="69"/>
                    <a:pt x="1581" y="69"/>
                    <a:pt x="1581" y="69"/>
                  </a:cubicBezTo>
                  <a:cubicBezTo>
                    <a:pt x="1581" y="69"/>
                    <a:pt x="1581" y="69"/>
                    <a:pt x="1580" y="68"/>
                  </a:cubicBezTo>
                  <a:close/>
                  <a:moveTo>
                    <a:pt x="1583" y="66"/>
                  </a:moveTo>
                  <a:cubicBezTo>
                    <a:pt x="1603" y="64"/>
                    <a:pt x="1624" y="63"/>
                    <a:pt x="1645" y="63"/>
                  </a:cubicBezTo>
                  <a:cubicBezTo>
                    <a:pt x="1645" y="63"/>
                    <a:pt x="1645" y="63"/>
                    <a:pt x="1645" y="63"/>
                  </a:cubicBezTo>
                  <a:cubicBezTo>
                    <a:pt x="1645" y="23"/>
                    <a:pt x="1645" y="23"/>
                    <a:pt x="1645" y="23"/>
                  </a:cubicBezTo>
                  <a:cubicBezTo>
                    <a:pt x="1625" y="24"/>
                    <a:pt x="1604" y="25"/>
                    <a:pt x="1583" y="25"/>
                  </a:cubicBezTo>
                  <a:cubicBezTo>
                    <a:pt x="1583" y="25"/>
                    <a:pt x="1583" y="25"/>
                    <a:pt x="1583" y="25"/>
                  </a:cubicBezTo>
                  <a:cubicBezTo>
                    <a:pt x="1583" y="66"/>
                    <a:pt x="1583" y="66"/>
                    <a:pt x="1583" y="66"/>
                  </a:cubicBezTo>
                  <a:close/>
                  <a:moveTo>
                    <a:pt x="971" y="58"/>
                  </a:moveTo>
                  <a:cubicBezTo>
                    <a:pt x="970" y="57"/>
                    <a:pt x="970" y="57"/>
                    <a:pt x="970" y="56"/>
                  </a:cubicBezTo>
                  <a:cubicBezTo>
                    <a:pt x="970" y="56"/>
                    <a:pt x="970" y="56"/>
                    <a:pt x="970" y="56"/>
                  </a:cubicBezTo>
                  <a:cubicBezTo>
                    <a:pt x="970" y="7"/>
                    <a:pt x="970" y="7"/>
                    <a:pt x="970" y="7"/>
                  </a:cubicBezTo>
                  <a:cubicBezTo>
                    <a:pt x="970" y="7"/>
                    <a:pt x="970" y="6"/>
                    <a:pt x="971" y="6"/>
                  </a:cubicBezTo>
                  <a:cubicBezTo>
                    <a:pt x="971" y="6"/>
                    <a:pt x="971" y="6"/>
                    <a:pt x="971" y="6"/>
                  </a:cubicBezTo>
                  <a:cubicBezTo>
                    <a:pt x="971" y="6"/>
                    <a:pt x="971" y="6"/>
                    <a:pt x="972" y="6"/>
                  </a:cubicBezTo>
                  <a:cubicBezTo>
                    <a:pt x="972" y="6"/>
                    <a:pt x="972" y="6"/>
                    <a:pt x="972" y="6"/>
                  </a:cubicBezTo>
                  <a:cubicBezTo>
                    <a:pt x="994" y="7"/>
                    <a:pt x="1015" y="8"/>
                    <a:pt x="1037" y="8"/>
                  </a:cubicBezTo>
                  <a:cubicBezTo>
                    <a:pt x="1037" y="8"/>
                    <a:pt x="1037" y="8"/>
                    <a:pt x="1037" y="8"/>
                  </a:cubicBezTo>
                  <a:cubicBezTo>
                    <a:pt x="1037" y="10"/>
                    <a:pt x="1037" y="10"/>
                    <a:pt x="1037" y="10"/>
                  </a:cubicBezTo>
                  <a:cubicBezTo>
                    <a:pt x="1037" y="8"/>
                    <a:pt x="1037" y="8"/>
                    <a:pt x="1037" y="8"/>
                  </a:cubicBezTo>
                  <a:cubicBezTo>
                    <a:pt x="1038" y="8"/>
                    <a:pt x="1039" y="9"/>
                    <a:pt x="1039" y="10"/>
                  </a:cubicBezTo>
                  <a:cubicBezTo>
                    <a:pt x="1039" y="10"/>
                    <a:pt x="1039" y="10"/>
                    <a:pt x="1039" y="10"/>
                  </a:cubicBezTo>
                  <a:cubicBezTo>
                    <a:pt x="1039" y="54"/>
                    <a:pt x="1039" y="54"/>
                    <a:pt x="1039" y="54"/>
                  </a:cubicBezTo>
                  <a:cubicBezTo>
                    <a:pt x="1039" y="55"/>
                    <a:pt x="1038" y="56"/>
                    <a:pt x="1037" y="56"/>
                  </a:cubicBezTo>
                  <a:cubicBezTo>
                    <a:pt x="1037" y="56"/>
                    <a:pt x="1037" y="56"/>
                    <a:pt x="1037" y="56"/>
                  </a:cubicBezTo>
                  <a:cubicBezTo>
                    <a:pt x="1015" y="56"/>
                    <a:pt x="993" y="57"/>
                    <a:pt x="972" y="58"/>
                  </a:cubicBezTo>
                  <a:cubicBezTo>
                    <a:pt x="972" y="58"/>
                    <a:pt x="972" y="58"/>
                    <a:pt x="972" y="58"/>
                  </a:cubicBezTo>
                  <a:cubicBezTo>
                    <a:pt x="972" y="58"/>
                    <a:pt x="972" y="58"/>
                    <a:pt x="972" y="58"/>
                  </a:cubicBezTo>
                  <a:cubicBezTo>
                    <a:pt x="972" y="58"/>
                    <a:pt x="972" y="58"/>
                    <a:pt x="972" y="58"/>
                  </a:cubicBezTo>
                  <a:cubicBezTo>
                    <a:pt x="971" y="58"/>
                    <a:pt x="971" y="58"/>
                    <a:pt x="971" y="58"/>
                  </a:cubicBezTo>
                  <a:close/>
                  <a:moveTo>
                    <a:pt x="973" y="55"/>
                  </a:moveTo>
                  <a:cubicBezTo>
                    <a:pt x="994" y="54"/>
                    <a:pt x="1015" y="53"/>
                    <a:pt x="1036" y="53"/>
                  </a:cubicBezTo>
                  <a:cubicBezTo>
                    <a:pt x="1036" y="53"/>
                    <a:pt x="1036" y="53"/>
                    <a:pt x="1036" y="53"/>
                  </a:cubicBezTo>
                  <a:cubicBezTo>
                    <a:pt x="1036" y="11"/>
                    <a:pt x="1036" y="11"/>
                    <a:pt x="1036" y="11"/>
                  </a:cubicBezTo>
                  <a:cubicBezTo>
                    <a:pt x="1015" y="11"/>
                    <a:pt x="994" y="10"/>
                    <a:pt x="973" y="9"/>
                  </a:cubicBezTo>
                  <a:cubicBezTo>
                    <a:pt x="973" y="9"/>
                    <a:pt x="973" y="9"/>
                    <a:pt x="973" y="9"/>
                  </a:cubicBezTo>
                  <a:cubicBezTo>
                    <a:pt x="973" y="55"/>
                    <a:pt x="973" y="55"/>
                    <a:pt x="973" y="55"/>
                  </a:cubicBezTo>
                  <a:close/>
                  <a:moveTo>
                    <a:pt x="1240" y="58"/>
                  </a:moveTo>
                  <a:cubicBezTo>
                    <a:pt x="1218" y="57"/>
                    <a:pt x="1197" y="56"/>
                    <a:pt x="1175" y="55"/>
                  </a:cubicBezTo>
                  <a:cubicBezTo>
                    <a:pt x="1175" y="55"/>
                    <a:pt x="1175" y="55"/>
                    <a:pt x="1175" y="55"/>
                  </a:cubicBezTo>
                  <a:cubicBezTo>
                    <a:pt x="1174" y="55"/>
                    <a:pt x="1173" y="54"/>
                    <a:pt x="1173" y="54"/>
                  </a:cubicBezTo>
                  <a:cubicBezTo>
                    <a:pt x="1173" y="54"/>
                    <a:pt x="1173" y="54"/>
                    <a:pt x="1173" y="54"/>
                  </a:cubicBezTo>
                  <a:cubicBezTo>
                    <a:pt x="1173" y="16"/>
                    <a:pt x="1173" y="16"/>
                    <a:pt x="1173" y="16"/>
                  </a:cubicBezTo>
                  <a:cubicBezTo>
                    <a:pt x="1173" y="16"/>
                    <a:pt x="1174" y="15"/>
                    <a:pt x="1174" y="15"/>
                  </a:cubicBezTo>
                  <a:cubicBezTo>
                    <a:pt x="1174" y="15"/>
                    <a:pt x="1174" y="15"/>
                    <a:pt x="1174" y="15"/>
                  </a:cubicBezTo>
                  <a:cubicBezTo>
                    <a:pt x="1174" y="15"/>
                    <a:pt x="1174" y="14"/>
                    <a:pt x="1175" y="15"/>
                  </a:cubicBezTo>
                  <a:cubicBezTo>
                    <a:pt x="1175" y="15"/>
                    <a:pt x="1175" y="15"/>
                    <a:pt x="1175" y="15"/>
                  </a:cubicBezTo>
                  <a:cubicBezTo>
                    <a:pt x="1197" y="15"/>
                    <a:pt x="1219" y="16"/>
                    <a:pt x="1240" y="17"/>
                  </a:cubicBezTo>
                  <a:cubicBezTo>
                    <a:pt x="1240" y="17"/>
                    <a:pt x="1240" y="17"/>
                    <a:pt x="1240" y="17"/>
                  </a:cubicBezTo>
                  <a:cubicBezTo>
                    <a:pt x="1240" y="19"/>
                    <a:pt x="1240" y="19"/>
                    <a:pt x="1240" y="19"/>
                  </a:cubicBezTo>
                  <a:cubicBezTo>
                    <a:pt x="1240" y="17"/>
                    <a:pt x="1240" y="17"/>
                    <a:pt x="1240" y="17"/>
                  </a:cubicBezTo>
                  <a:cubicBezTo>
                    <a:pt x="1241" y="17"/>
                    <a:pt x="1242" y="18"/>
                    <a:pt x="1242" y="19"/>
                  </a:cubicBezTo>
                  <a:cubicBezTo>
                    <a:pt x="1242" y="19"/>
                    <a:pt x="1242" y="19"/>
                    <a:pt x="1242" y="19"/>
                  </a:cubicBezTo>
                  <a:cubicBezTo>
                    <a:pt x="1242" y="56"/>
                    <a:pt x="1242" y="56"/>
                    <a:pt x="1242" y="56"/>
                  </a:cubicBezTo>
                  <a:cubicBezTo>
                    <a:pt x="1242" y="57"/>
                    <a:pt x="1242" y="57"/>
                    <a:pt x="1241" y="57"/>
                  </a:cubicBezTo>
                  <a:cubicBezTo>
                    <a:pt x="1241" y="57"/>
                    <a:pt x="1241" y="57"/>
                    <a:pt x="1241" y="57"/>
                  </a:cubicBezTo>
                  <a:cubicBezTo>
                    <a:pt x="1241" y="58"/>
                    <a:pt x="1241" y="58"/>
                    <a:pt x="1240" y="58"/>
                  </a:cubicBezTo>
                  <a:cubicBezTo>
                    <a:pt x="1240" y="58"/>
                    <a:pt x="1240" y="58"/>
                    <a:pt x="1240" y="58"/>
                  </a:cubicBezTo>
                  <a:cubicBezTo>
                    <a:pt x="1240" y="58"/>
                    <a:pt x="1240" y="58"/>
                    <a:pt x="1240" y="58"/>
                  </a:cubicBezTo>
                  <a:close/>
                  <a:moveTo>
                    <a:pt x="1239" y="55"/>
                  </a:moveTo>
                  <a:cubicBezTo>
                    <a:pt x="1239" y="20"/>
                    <a:pt x="1239" y="20"/>
                    <a:pt x="1239" y="20"/>
                  </a:cubicBezTo>
                  <a:cubicBezTo>
                    <a:pt x="1218" y="19"/>
                    <a:pt x="1197" y="18"/>
                    <a:pt x="1176" y="18"/>
                  </a:cubicBezTo>
                  <a:cubicBezTo>
                    <a:pt x="1176" y="18"/>
                    <a:pt x="1176" y="18"/>
                    <a:pt x="1176" y="18"/>
                  </a:cubicBezTo>
                  <a:cubicBezTo>
                    <a:pt x="1176" y="52"/>
                    <a:pt x="1176" y="52"/>
                    <a:pt x="1176" y="52"/>
                  </a:cubicBezTo>
                  <a:cubicBezTo>
                    <a:pt x="1197" y="53"/>
                    <a:pt x="1218" y="54"/>
                    <a:pt x="1239" y="55"/>
                  </a:cubicBezTo>
                  <a:close/>
                </a:path>
              </a:pathLst>
            </a:custGeom>
            <a:solidFill>
              <a:srgbClr val="753C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72CC52AA-3BD7-419D-B0BF-857568B6A4BB}"/>
              </a:ext>
            </a:extLst>
          </p:cNvPr>
          <p:cNvSpPr txBox="1"/>
          <p:nvPr/>
        </p:nvSpPr>
        <p:spPr>
          <a:xfrm>
            <a:off x="2133166" y="694524"/>
            <a:ext cx="59912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/>
              <a:t>Bài</a:t>
            </a:r>
            <a:r>
              <a:rPr lang="en-US" sz="2800" b="1" dirty="0"/>
              <a:t> </a:t>
            </a:r>
            <a:r>
              <a:rPr lang="en-US" sz="2800" b="1" dirty="0" err="1"/>
              <a:t>tập</a:t>
            </a:r>
            <a:r>
              <a:rPr lang="en-US" sz="2800" b="1" dirty="0"/>
              <a:t> 3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E1BE4D7-4054-415B-BB6B-B4427F45AA5F}"/>
              </a:ext>
            </a:extLst>
          </p:cNvPr>
          <p:cNvSpPr txBox="1"/>
          <p:nvPr/>
        </p:nvSpPr>
        <p:spPr>
          <a:xfrm>
            <a:off x="3040856" y="2399050"/>
            <a:ext cx="6100762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vi-VN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Sự khác nhau </a:t>
            </a:r>
            <a:r>
              <a:rPr lang="en-US" sz="1800" spc="-2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giữa</a:t>
            </a:r>
            <a:r>
              <a:rPr lang="en-US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spc="-2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spc="-2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thành</a:t>
            </a:r>
            <a:r>
              <a:rPr lang="en-US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spc="-2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spc="-2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spc="-2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"chết thẳng cẳng, vái cả hai tay"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thành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Tô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Hoài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sáng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tạo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vi-VN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"chết ngay đuôi, vái cả sáu tay "</a:t>
            </a:r>
            <a:r>
              <a:rPr lang="vi-VN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tác giả đã thay các từ </a:t>
            </a:r>
            <a:r>
              <a:rPr lang="vi-VN" sz="1800" i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thẳng cẳng</a:t>
            </a:r>
            <a:r>
              <a:rPr lang="vi-VN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bằng </a:t>
            </a:r>
            <a:r>
              <a:rPr lang="vi-VN" sz="1800" i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ngay đuôi</a:t>
            </a:r>
            <a:r>
              <a:rPr lang="vi-VN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và </a:t>
            </a:r>
            <a:r>
              <a:rPr lang="vi-VN" sz="1800" i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hai</a:t>
            </a:r>
            <a:r>
              <a:rPr lang="vi-VN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bằng </a:t>
            </a:r>
            <a:r>
              <a:rPr lang="vi-VN" sz="1800" i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sáu.</a:t>
            </a:r>
            <a:r>
              <a:rPr lang="vi-VN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1800" spc="-2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Thành</a:t>
            </a:r>
            <a:r>
              <a:rPr lang="en-US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spc="-2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spc="-2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phù</a:t>
            </a:r>
            <a:r>
              <a:rPr lang="en-US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spc="-2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spc="-2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nói</a:t>
            </a:r>
            <a:r>
              <a:rPr lang="en-US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spc="-2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spc="-2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loài</a:t>
            </a:r>
            <a:r>
              <a:rPr lang="en-US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spc="-2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dế</a:t>
            </a:r>
            <a:r>
              <a:rPr lang="en-US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>
                <a:effectLst/>
                <a:ea typeface="Times New Roman" panose="02020603050405020304" pitchFamily="18" charset="0"/>
              </a:rPr>
              <a:t>"</a:t>
            </a:r>
            <a:r>
              <a:rPr lang="en-US" sz="1800" b="1" i="1" dirty="0" err="1">
                <a:effectLst/>
                <a:ea typeface="Times New Roman" panose="02020603050405020304" pitchFamily="18" charset="0"/>
              </a:rPr>
              <a:t>chết</a:t>
            </a:r>
            <a:r>
              <a:rPr lang="en-US" sz="1800" b="1" i="1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ea typeface="Times New Roman" panose="02020603050405020304" pitchFamily="18" charset="0"/>
              </a:rPr>
              <a:t>ngay</a:t>
            </a:r>
            <a:r>
              <a:rPr lang="en-US" sz="1800" b="1" i="1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ea typeface="Times New Roman" panose="02020603050405020304" pitchFamily="18" charset="0"/>
              </a:rPr>
              <a:t>đuôi</a:t>
            </a:r>
            <a:r>
              <a:rPr lang="en-US" sz="1800" b="1" i="1" dirty="0">
                <a:effectLst/>
                <a:ea typeface="Times New Roman" panose="02020603050405020304" pitchFamily="18" charset="0"/>
              </a:rPr>
              <a:t>, </a:t>
            </a:r>
            <a:r>
              <a:rPr lang="en-US" sz="1800" b="1" i="1" dirty="0" err="1">
                <a:effectLst/>
                <a:ea typeface="Times New Roman" panose="02020603050405020304" pitchFamily="18" charset="0"/>
              </a:rPr>
              <a:t>vái</a:t>
            </a:r>
            <a:r>
              <a:rPr lang="en-US" sz="1800" b="1" i="1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ea typeface="Times New Roman" panose="02020603050405020304" pitchFamily="18" charset="0"/>
              </a:rPr>
              <a:t>cả</a:t>
            </a:r>
            <a:r>
              <a:rPr lang="en-US" sz="1800" b="1" i="1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ea typeface="Times New Roman" panose="02020603050405020304" pitchFamily="18" charset="0"/>
              </a:rPr>
              <a:t>sáu</a:t>
            </a:r>
            <a:r>
              <a:rPr lang="en-US" sz="1800" b="1" i="1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ea typeface="Times New Roman" panose="02020603050405020304" pitchFamily="18" charset="0"/>
              </a:rPr>
              <a:t>tay</a:t>
            </a:r>
            <a:r>
              <a:rPr lang="en-US" sz="1800" b="1" i="1" dirty="0">
                <a:effectLst/>
                <a:ea typeface="Times New Roman" panose="02020603050405020304" pitchFamily="18" charset="0"/>
              </a:rPr>
              <a:t> "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(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thành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Tô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Hoài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sáng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tạo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en-US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spc="-2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vì</a:t>
            </a:r>
            <a:r>
              <a:rPr lang="en-US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spc="-2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loài</a:t>
            </a:r>
            <a:r>
              <a:rPr lang="en-US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spc="-2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dế</a:t>
            </a:r>
            <a:r>
              <a:rPr lang="en-US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spc="-2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spc="-2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đuôi</a:t>
            </a:r>
            <a:r>
              <a:rPr lang="en-US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spc="-2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spc="-2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spc="-2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đến</a:t>
            </a:r>
            <a:r>
              <a:rPr lang="en-US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spc="-2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sáu</a:t>
            </a:r>
            <a:r>
              <a:rPr lang="en-US" sz="1800" i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chi</a:t>
            </a:r>
            <a:r>
              <a:rPr lang="en-US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25138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图片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01425" y="6194461"/>
            <a:ext cx="555265" cy="298998"/>
          </a:xfrm>
          <a:prstGeom prst="rect">
            <a:avLst/>
          </a:prstGeom>
        </p:spPr>
      </p:pic>
      <p:pic>
        <p:nvPicPr>
          <p:cNvPr id="25" name="图片 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10718" y="5884851"/>
            <a:ext cx="518061" cy="690767"/>
          </a:xfrm>
          <a:prstGeom prst="rect">
            <a:avLst/>
          </a:prstGeom>
        </p:spPr>
      </p:pic>
      <p:pic>
        <p:nvPicPr>
          <p:cNvPr id="26" name="图片 2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11125" y="5711805"/>
            <a:ext cx="647842" cy="863813"/>
          </a:xfrm>
          <a:prstGeom prst="rect">
            <a:avLst/>
          </a:prstGeom>
        </p:spPr>
      </p:pic>
      <p:pic>
        <p:nvPicPr>
          <p:cNvPr id="27" name="图片 2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214759" y="5770388"/>
            <a:ext cx="570823" cy="746481"/>
          </a:xfrm>
          <a:prstGeom prst="rect">
            <a:avLst/>
          </a:prstGeom>
        </p:spPr>
      </p:pic>
      <p:pic>
        <p:nvPicPr>
          <p:cNvPr id="30" name="图片 2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94507" y="6195533"/>
            <a:ext cx="555265" cy="298998"/>
          </a:xfrm>
          <a:prstGeom prst="rect">
            <a:avLst/>
          </a:prstGeom>
        </p:spPr>
      </p:pic>
      <p:pic>
        <p:nvPicPr>
          <p:cNvPr id="31" name="图片 3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21744" y="6197872"/>
            <a:ext cx="404831" cy="217994"/>
          </a:xfrm>
          <a:prstGeom prst="rect">
            <a:avLst/>
          </a:prstGeom>
        </p:spPr>
      </p:pic>
      <p:pic>
        <p:nvPicPr>
          <p:cNvPr id="49" name="图片 4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87938" y="1332680"/>
            <a:ext cx="701136" cy="193815"/>
          </a:xfrm>
          <a:prstGeom prst="rect">
            <a:avLst/>
          </a:prstGeom>
        </p:spPr>
      </p:pic>
      <p:pic>
        <p:nvPicPr>
          <p:cNvPr id="34" name="图片 3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0767" y="470622"/>
            <a:ext cx="1104511" cy="971025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597715" y="369711"/>
            <a:ext cx="647842" cy="508125"/>
          </a:xfrm>
          <a:prstGeom prst="rect">
            <a:avLst/>
          </a:prstGeom>
        </p:spPr>
      </p:pic>
      <p:pic>
        <p:nvPicPr>
          <p:cNvPr id="50" name="图片 4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704144" y="652931"/>
            <a:ext cx="647842" cy="508125"/>
          </a:xfrm>
          <a:prstGeom prst="rect">
            <a:avLst/>
          </a:prstGeom>
        </p:spPr>
      </p:pic>
      <p:grpSp>
        <p:nvGrpSpPr>
          <p:cNvPr id="3" name="Group 4"/>
          <p:cNvGrpSpPr>
            <a:grpSpLocks noChangeAspect="1"/>
          </p:cNvGrpSpPr>
          <p:nvPr/>
        </p:nvGrpSpPr>
        <p:grpSpPr bwMode="auto">
          <a:xfrm>
            <a:off x="-58057" y="-38100"/>
            <a:ext cx="12308114" cy="6934200"/>
            <a:chOff x="1650" y="-11"/>
            <a:chExt cx="4420" cy="4368"/>
          </a:xfrm>
        </p:grpSpPr>
        <p:sp>
          <p:nvSpPr>
            <p:cNvPr id="5" name="Freeform 5"/>
            <p:cNvSpPr>
              <a:spLocks noEditPoints="1"/>
            </p:cNvSpPr>
            <p:nvPr/>
          </p:nvSpPr>
          <p:spPr bwMode="auto">
            <a:xfrm>
              <a:off x="1650" y="-11"/>
              <a:ext cx="4420" cy="4368"/>
            </a:xfrm>
            <a:custGeom>
              <a:avLst/>
              <a:gdLst>
                <a:gd name="T0" fmla="*/ 1991 w 2032"/>
                <a:gd name="T1" fmla="*/ 1430 h 2008"/>
                <a:gd name="T2" fmla="*/ 1996 w 2032"/>
                <a:gd name="T3" fmla="*/ 1102 h 2008"/>
                <a:gd name="T4" fmla="*/ 1984 w 2032"/>
                <a:gd name="T5" fmla="*/ 776 h 2008"/>
                <a:gd name="T6" fmla="*/ 1987 w 2032"/>
                <a:gd name="T7" fmla="*/ 491 h 2008"/>
                <a:gd name="T8" fmla="*/ 2004 w 2032"/>
                <a:gd name="T9" fmla="*/ 256 h 2008"/>
                <a:gd name="T10" fmla="*/ 1961 w 2032"/>
                <a:gd name="T11" fmla="*/ 63 h 2008"/>
                <a:gd name="T12" fmla="*/ 1696 w 2032"/>
                <a:gd name="T13" fmla="*/ 24 h 2008"/>
                <a:gd name="T14" fmla="*/ 757 w 2032"/>
                <a:gd name="T15" fmla="*/ 6 h 2008"/>
                <a:gd name="T16" fmla="*/ 375 w 2032"/>
                <a:gd name="T17" fmla="*/ 19 h 2008"/>
                <a:gd name="T18" fmla="*/ 120 w 2032"/>
                <a:gd name="T19" fmla="*/ 19 h 2008"/>
                <a:gd name="T20" fmla="*/ 25 w 2032"/>
                <a:gd name="T21" fmla="*/ 198 h 2008"/>
                <a:gd name="T22" fmla="*/ 12 w 2032"/>
                <a:gd name="T23" fmla="*/ 431 h 2008"/>
                <a:gd name="T24" fmla="*/ 21 w 2032"/>
                <a:gd name="T25" fmla="*/ 788 h 2008"/>
                <a:gd name="T26" fmla="*/ 22 w 2032"/>
                <a:gd name="T27" fmla="*/ 1449 h 2008"/>
                <a:gd name="T28" fmla="*/ 34 w 2032"/>
                <a:gd name="T29" fmla="*/ 1720 h 2008"/>
                <a:gd name="T30" fmla="*/ 39 w 2032"/>
                <a:gd name="T31" fmla="*/ 1901 h 2008"/>
                <a:gd name="T32" fmla="*/ 292 w 2032"/>
                <a:gd name="T33" fmla="*/ 1976 h 2008"/>
                <a:gd name="T34" fmla="*/ 646 w 2032"/>
                <a:gd name="T35" fmla="*/ 1976 h 2008"/>
                <a:gd name="T36" fmla="*/ 1423 w 2032"/>
                <a:gd name="T37" fmla="*/ 1963 h 2008"/>
                <a:gd name="T38" fmla="*/ 1819 w 2032"/>
                <a:gd name="T39" fmla="*/ 1976 h 2008"/>
                <a:gd name="T40" fmla="*/ 1977 w 2032"/>
                <a:gd name="T41" fmla="*/ 1896 h 2008"/>
                <a:gd name="T42" fmla="*/ 1991 w 2032"/>
                <a:gd name="T43" fmla="*/ 1430 h 2008"/>
                <a:gd name="T44" fmla="*/ 1956 w 2032"/>
                <a:gd name="T45" fmla="*/ 1535 h 2008"/>
                <a:gd name="T46" fmla="*/ 1943 w 2032"/>
                <a:gd name="T47" fmla="*/ 1756 h 2008"/>
                <a:gd name="T48" fmla="*/ 1854 w 2032"/>
                <a:gd name="T49" fmla="*/ 1925 h 2008"/>
                <a:gd name="T50" fmla="*/ 1612 w 2032"/>
                <a:gd name="T51" fmla="*/ 1925 h 2008"/>
                <a:gd name="T52" fmla="*/ 1249 w 2032"/>
                <a:gd name="T53" fmla="*/ 1938 h 2008"/>
                <a:gd name="T54" fmla="*/ 363 w 2032"/>
                <a:gd name="T55" fmla="*/ 1926 h 2008"/>
                <a:gd name="T56" fmla="*/ 108 w 2032"/>
                <a:gd name="T57" fmla="*/ 1884 h 2008"/>
                <a:gd name="T58" fmla="*/ 67 w 2032"/>
                <a:gd name="T59" fmla="*/ 1701 h 2008"/>
                <a:gd name="T60" fmla="*/ 83 w 2032"/>
                <a:gd name="T61" fmla="*/ 1478 h 2008"/>
                <a:gd name="T62" fmla="*/ 86 w 2032"/>
                <a:gd name="T63" fmla="*/ 1208 h 2008"/>
                <a:gd name="T64" fmla="*/ 74 w 2032"/>
                <a:gd name="T65" fmla="*/ 899 h 2008"/>
                <a:gd name="T66" fmla="*/ 75 w 2032"/>
                <a:gd name="T67" fmla="*/ 588 h 2008"/>
                <a:gd name="T68" fmla="*/ 88 w 2032"/>
                <a:gd name="T69" fmla="*/ 146 h 2008"/>
                <a:gd name="T70" fmla="*/ 243 w 2032"/>
                <a:gd name="T71" fmla="*/ 66 h 2008"/>
                <a:gd name="T72" fmla="*/ 618 w 2032"/>
                <a:gd name="T73" fmla="*/ 82 h 2008"/>
                <a:gd name="T74" fmla="*/ 1355 w 2032"/>
                <a:gd name="T75" fmla="*/ 70 h 2008"/>
                <a:gd name="T76" fmla="*/ 1691 w 2032"/>
                <a:gd name="T77" fmla="*/ 70 h 2008"/>
                <a:gd name="T78" fmla="*/ 1934 w 2032"/>
                <a:gd name="T79" fmla="*/ 141 h 2008"/>
                <a:gd name="T80" fmla="*/ 1935 w 2032"/>
                <a:gd name="T81" fmla="*/ 313 h 2008"/>
                <a:gd name="T82" fmla="*/ 1946 w 2032"/>
                <a:gd name="T83" fmla="*/ 570 h 2008"/>
                <a:gd name="T84" fmla="*/ 1948 w 2032"/>
                <a:gd name="T85" fmla="*/ 1196 h 2008"/>
                <a:gd name="T86" fmla="*/ 1956 w 2032"/>
                <a:gd name="T87" fmla="*/ 1535 h 20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032" h="2008">
                  <a:moveTo>
                    <a:pt x="1991" y="1430"/>
                  </a:moveTo>
                  <a:cubicBezTo>
                    <a:pt x="1991" y="1319"/>
                    <a:pt x="2007" y="1212"/>
                    <a:pt x="1996" y="1102"/>
                  </a:cubicBezTo>
                  <a:cubicBezTo>
                    <a:pt x="1985" y="990"/>
                    <a:pt x="1970" y="888"/>
                    <a:pt x="1984" y="776"/>
                  </a:cubicBezTo>
                  <a:cubicBezTo>
                    <a:pt x="1996" y="683"/>
                    <a:pt x="1987" y="585"/>
                    <a:pt x="1987" y="491"/>
                  </a:cubicBezTo>
                  <a:cubicBezTo>
                    <a:pt x="1987" y="411"/>
                    <a:pt x="2004" y="335"/>
                    <a:pt x="2004" y="256"/>
                  </a:cubicBezTo>
                  <a:cubicBezTo>
                    <a:pt x="2004" y="194"/>
                    <a:pt x="2000" y="105"/>
                    <a:pt x="1961" y="63"/>
                  </a:cubicBezTo>
                  <a:cubicBezTo>
                    <a:pt x="1902" y="0"/>
                    <a:pt x="1771" y="20"/>
                    <a:pt x="1696" y="24"/>
                  </a:cubicBezTo>
                  <a:cubicBezTo>
                    <a:pt x="1387" y="41"/>
                    <a:pt x="1085" y="8"/>
                    <a:pt x="757" y="6"/>
                  </a:cubicBezTo>
                  <a:cubicBezTo>
                    <a:pt x="616" y="5"/>
                    <a:pt x="516" y="6"/>
                    <a:pt x="375" y="19"/>
                  </a:cubicBezTo>
                  <a:cubicBezTo>
                    <a:pt x="336" y="23"/>
                    <a:pt x="157" y="12"/>
                    <a:pt x="120" y="19"/>
                  </a:cubicBezTo>
                  <a:cubicBezTo>
                    <a:pt x="120" y="19"/>
                    <a:pt x="0" y="33"/>
                    <a:pt x="25" y="198"/>
                  </a:cubicBezTo>
                  <a:cubicBezTo>
                    <a:pt x="37" y="279"/>
                    <a:pt x="15" y="349"/>
                    <a:pt x="12" y="431"/>
                  </a:cubicBezTo>
                  <a:cubicBezTo>
                    <a:pt x="8" y="551"/>
                    <a:pt x="8" y="669"/>
                    <a:pt x="21" y="788"/>
                  </a:cubicBezTo>
                  <a:cubicBezTo>
                    <a:pt x="44" y="1006"/>
                    <a:pt x="50" y="1197"/>
                    <a:pt x="22" y="1449"/>
                  </a:cubicBezTo>
                  <a:cubicBezTo>
                    <a:pt x="12" y="1544"/>
                    <a:pt x="38" y="1624"/>
                    <a:pt x="34" y="1720"/>
                  </a:cubicBezTo>
                  <a:cubicBezTo>
                    <a:pt x="32" y="1760"/>
                    <a:pt x="18" y="1864"/>
                    <a:pt x="39" y="1901"/>
                  </a:cubicBezTo>
                  <a:cubicBezTo>
                    <a:pt x="85" y="1980"/>
                    <a:pt x="216" y="1973"/>
                    <a:pt x="292" y="1976"/>
                  </a:cubicBezTo>
                  <a:cubicBezTo>
                    <a:pt x="410" y="1981"/>
                    <a:pt x="488" y="1958"/>
                    <a:pt x="646" y="1976"/>
                  </a:cubicBezTo>
                  <a:cubicBezTo>
                    <a:pt x="911" y="2008"/>
                    <a:pt x="1156" y="1976"/>
                    <a:pt x="1423" y="1963"/>
                  </a:cubicBezTo>
                  <a:cubicBezTo>
                    <a:pt x="1540" y="1958"/>
                    <a:pt x="1701" y="1984"/>
                    <a:pt x="1819" y="1976"/>
                  </a:cubicBezTo>
                  <a:cubicBezTo>
                    <a:pt x="1888" y="1971"/>
                    <a:pt x="1949" y="1958"/>
                    <a:pt x="1977" y="1896"/>
                  </a:cubicBezTo>
                  <a:cubicBezTo>
                    <a:pt x="2032" y="1776"/>
                    <a:pt x="1991" y="1561"/>
                    <a:pt x="1991" y="1430"/>
                  </a:cubicBezTo>
                  <a:close/>
                  <a:moveTo>
                    <a:pt x="1956" y="1535"/>
                  </a:moveTo>
                  <a:cubicBezTo>
                    <a:pt x="1953" y="1613"/>
                    <a:pt x="1932" y="1679"/>
                    <a:pt x="1943" y="1756"/>
                  </a:cubicBezTo>
                  <a:cubicBezTo>
                    <a:pt x="1967" y="1912"/>
                    <a:pt x="1854" y="1925"/>
                    <a:pt x="1854" y="1925"/>
                  </a:cubicBezTo>
                  <a:cubicBezTo>
                    <a:pt x="1818" y="1932"/>
                    <a:pt x="1648" y="1922"/>
                    <a:pt x="1612" y="1925"/>
                  </a:cubicBezTo>
                  <a:cubicBezTo>
                    <a:pt x="1478" y="1938"/>
                    <a:pt x="1383" y="1939"/>
                    <a:pt x="1249" y="1938"/>
                  </a:cubicBezTo>
                  <a:cubicBezTo>
                    <a:pt x="939" y="1936"/>
                    <a:pt x="684" y="1907"/>
                    <a:pt x="363" y="1926"/>
                  </a:cubicBezTo>
                  <a:cubicBezTo>
                    <a:pt x="291" y="1930"/>
                    <a:pt x="163" y="1943"/>
                    <a:pt x="108" y="1884"/>
                  </a:cubicBezTo>
                  <a:cubicBezTo>
                    <a:pt x="71" y="1844"/>
                    <a:pt x="67" y="1760"/>
                    <a:pt x="67" y="1701"/>
                  </a:cubicBezTo>
                  <a:cubicBezTo>
                    <a:pt x="67" y="1626"/>
                    <a:pt x="83" y="1554"/>
                    <a:pt x="83" y="1478"/>
                  </a:cubicBezTo>
                  <a:cubicBezTo>
                    <a:pt x="83" y="1389"/>
                    <a:pt x="75" y="1296"/>
                    <a:pt x="86" y="1208"/>
                  </a:cubicBezTo>
                  <a:cubicBezTo>
                    <a:pt x="100" y="1102"/>
                    <a:pt x="85" y="1004"/>
                    <a:pt x="74" y="899"/>
                  </a:cubicBezTo>
                  <a:cubicBezTo>
                    <a:pt x="64" y="794"/>
                    <a:pt x="75" y="692"/>
                    <a:pt x="75" y="588"/>
                  </a:cubicBezTo>
                  <a:cubicBezTo>
                    <a:pt x="75" y="464"/>
                    <a:pt x="37" y="260"/>
                    <a:pt x="88" y="146"/>
                  </a:cubicBezTo>
                  <a:cubicBezTo>
                    <a:pt x="115" y="87"/>
                    <a:pt x="177" y="71"/>
                    <a:pt x="243" y="66"/>
                  </a:cubicBezTo>
                  <a:cubicBezTo>
                    <a:pt x="354" y="58"/>
                    <a:pt x="507" y="87"/>
                    <a:pt x="618" y="82"/>
                  </a:cubicBezTo>
                  <a:cubicBezTo>
                    <a:pt x="871" y="70"/>
                    <a:pt x="1104" y="40"/>
                    <a:pt x="1355" y="70"/>
                  </a:cubicBezTo>
                  <a:cubicBezTo>
                    <a:pt x="1504" y="87"/>
                    <a:pt x="1579" y="65"/>
                    <a:pt x="1691" y="70"/>
                  </a:cubicBezTo>
                  <a:cubicBezTo>
                    <a:pt x="1762" y="73"/>
                    <a:pt x="1901" y="53"/>
                    <a:pt x="1934" y="141"/>
                  </a:cubicBezTo>
                  <a:cubicBezTo>
                    <a:pt x="1948" y="179"/>
                    <a:pt x="1937" y="275"/>
                    <a:pt x="1935" y="313"/>
                  </a:cubicBezTo>
                  <a:cubicBezTo>
                    <a:pt x="1931" y="403"/>
                    <a:pt x="1956" y="480"/>
                    <a:pt x="1946" y="570"/>
                  </a:cubicBezTo>
                  <a:cubicBezTo>
                    <a:pt x="1920" y="808"/>
                    <a:pt x="1925" y="990"/>
                    <a:pt x="1948" y="1196"/>
                  </a:cubicBezTo>
                  <a:cubicBezTo>
                    <a:pt x="1960" y="1309"/>
                    <a:pt x="1960" y="1421"/>
                    <a:pt x="1956" y="1535"/>
                  </a:cubicBezTo>
                  <a:close/>
                </a:path>
              </a:pathLst>
            </a:custGeom>
            <a:solidFill>
              <a:srgbClr val="BFE3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6" name="Freeform 6"/>
            <p:cNvSpPr>
              <a:spLocks noEditPoints="1"/>
            </p:cNvSpPr>
            <p:nvPr/>
          </p:nvSpPr>
          <p:spPr bwMode="auto">
            <a:xfrm>
              <a:off x="1667" y="-2"/>
              <a:ext cx="4348" cy="4322"/>
            </a:xfrm>
            <a:custGeom>
              <a:avLst/>
              <a:gdLst>
                <a:gd name="T0" fmla="*/ 283 w 1999"/>
                <a:gd name="T1" fmla="*/ 1974 h 1987"/>
                <a:gd name="T2" fmla="*/ 24 w 1999"/>
                <a:gd name="T3" fmla="*/ 1716 h 1987"/>
                <a:gd name="T4" fmla="*/ 13 w 1999"/>
                <a:gd name="T5" fmla="*/ 1445 h 1987"/>
                <a:gd name="T6" fmla="*/ 0 w 1999"/>
                <a:gd name="T7" fmla="*/ 560 h 1987"/>
                <a:gd name="T8" fmla="*/ 16 w 1999"/>
                <a:gd name="T9" fmla="*/ 194 h 1987"/>
                <a:gd name="T10" fmla="*/ 111 w 1999"/>
                <a:gd name="T11" fmla="*/ 14 h 1987"/>
                <a:gd name="T12" fmla="*/ 366 w 1999"/>
                <a:gd name="T13" fmla="*/ 14 h 1987"/>
                <a:gd name="T14" fmla="*/ 1498 w 1999"/>
                <a:gd name="T15" fmla="*/ 23 h 1987"/>
                <a:gd name="T16" fmla="*/ 1954 w 1999"/>
                <a:gd name="T17" fmla="*/ 58 h 1987"/>
                <a:gd name="T18" fmla="*/ 1981 w 1999"/>
                <a:gd name="T19" fmla="*/ 487 h 1987"/>
                <a:gd name="T20" fmla="*/ 1972 w 1999"/>
                <a:gd name="T21" fmla="*/ 867 h 1987"/>
                <a:gd name="T22" fmla="*/ 1985 w 1999"/>
                <a:gd name="T23" fmla="*/ 1425 h 1987"/>
                <a:gd name="T24" fmla="*/ 1999 w 1999"/>
                <a:gd name="T25" fmla="*/ 1713 h 1987"/>
                <a:gd name="T26" fmla="*/ 1759 w 1999"/>
                <a:gd name="T27" fmla="*/ 1975 h 1987"/>
                <a:gd name="T28" fmla="*/ 881 w 1999"/>
                <a:gd name="T29" fmla="*/ 1987 h 1987"/>
                <a:gd name="T30" fmla="*/ 1415 w 1999"/>
                <a:gd name="T31" fmla="*/ 1958 h 1987"/>
                <a:gd name="T32" fmla="*/ 1811 w 1999"/>
                <a:gd name="T33" fmla="*/ 1971 h 1987"/>
                <a:gd name="T34" fmla="*/ 1982 w 1999"/>
                <a:gd name="T35" fmla="*/ 1426 h 1987"/>
                <a:gd name="T36" fmla="*/ 1987 w 1999"/>
                <a:gd name="T37" fmla="*/ 1098 h 1987"/>
                <a:gd name="T38" fmla="*/ 1981 w 1999"/>
                <a:gd name="T39" fmla="*/ 659 h 1987"/>
                <a:gd name="T40" fmla="*/ 1994 w 1999"/>
                <a:gd name="T41" fmla="*/ 252 h 1987"/>
                <a:gd name="T42" fmla="*/ 1688 w 1999"/>
                <a:gd name="T43" fmla="*/ 21 h 1987"/>
                <a:gd name="T44" fmla="*/ 684 w 1999"/>
                <a:gd name="T45" fmla="*/ 3 h 1987"/>
                <a:gd name="T46" fmla="*/ 166 w 1999"/>
                <a:gd name="T47" fmla="*/ 14 h 1987"/>
                <a:gd name="T48" fmla="*/ 64 w 1999"/>
                <a:gd name="T49" fmla="*/ 38 h 1987"/>
                <a:gd name="T50" fmla="*/ 22 w 1999"/>
                <a:gd name="T51" fmla="*/ 244 h 1987"/>
                <a:gd name="T52" fmla="*/ 14 w 1999"/>
                <a:gd name="T53" fmla="*/ 784 h 1987"/>
                <a:gd name="T54" fmla="*/ 13 w 1999"/>
                <a:gd name="T55" fmla="*/ 1492 h 1987"/>
                <a:gd name="T56" fmla="*/ 21 w 1999"/>
                <a:gd name="T57" fmla="*/ 1824 h 1987"/>
                <a:gd name="T58" fmla="*/ 318 w 1999"/>
                <a:gd name="T59" fmla="*/ 1972 h 1987"/>
                <a:gd name="T60" fmla="*/ 583 w 1999"/>
                <a:gd name="T61" fmla="*/ 1917 h 1987"/>
                <a:gd name="T62" fmla="*/ 99 w 1999"/>
                <a:gd name="T63" fmla="*/ 1881 h 1987"/>
                <a:gd name="T64" fmla="*/ 74 w 1999"/>
                <a:gd name="T65" fmla="*/ 1474 h 1987"/>
                <a:gd name="T66" fmla="*/ 82 w 1999"/>
                <a:gd name="T67" fmla="*/ 1114 h 1987"/>
                <a:gd name="T68" fmla="*/ 66 w 1999"/>
                <a:gd name="T69" fmla="*/ 585 h 1987"/>
                <a:gd name="T70" fmla="*/ 79 w 1999"/>
                <a:gd name="T71" fmla="*/ 141 h 1987"/>
                <a:gd name="T72" fmla="*/ 582 w 1999"/>
                <a:gd name="T73" fmla="*/ 77 h 1987"/>
                <a:gd name="T74" fmla="*/ 1347 w 1999"/>
                <a:gd name="T75" fmla="*/ 64 h 1987"/>
                <a:gd name="T76" fmla="*/ 1683 w 1999"/>
                <a:gd name="T77" fmla="*/ 64 h 1987"/>
                <a:gd name="T78" fmla="*/ 1928 w 1999"/>
                <a:gd name="T79" fmla="*/ 136 h 1987"/>
                <a:gd name="T80" fmla="*/ 1928 w 1999"/>
                <a:gd name="T81" fmla="*/ 332 h 1987"/>
                <a:gd name="T82" fmla="*/ 1922 w 1999"/>
                <a:gd name="T83" fmla="*/ 868 h 1987"/>
                <a:gd name="T84" fmla="*/ 1949 w 1999"/>
                <a:gd name="T85" fmla="*/ 1531 h 1987"/>
                <a:gd name="T86" fmla="*/ 1940 w 1999"/>
                <a:gd name="T87" fmla="*/ 1793 h 1987"/>
                <a:gd name="T88" fmla="*/ 1795 w 1999"/>
                <a:gd name="T89" fmla="*/ 1925 h 1987"/>
                <a:gd name="T90" fmla="*/ 1303 w 1999"/>
                <a:gd name="T91" fmla="*/ 1936 h 1987"/>
                <a:gd name="T92" fmla="*/ 1604 w 1999"/>
                <a:gd name="T93" fmla="*/ 1920 h 1987"/>
                <a:gd name="T94" fmla="*/ 1846 w 1999"/>
                <a:gd name="T95" fmla="*/ 1920 h 1987"/>
                <a:gd name="T96" fmla="*/ 1937 w 1999"/>
                <a:gd name="T97" fmla="*/ 1793 h 1987"/>
                <a:gd name="T98" fmla="*/ 1946 w 1999"/>
                <a:gd name="T99" fmla="*/ 1531 h 1987"/>
                <a:gd name="T100" fmla="*/ 1919 w 1999"/>
                <a:gd name="T101" fmla="*/ 868 h 1987"/>
                <a:gd name="T102" fmla="*/ 1925 w 1999"/>
                <a:gd name="T103" fmla="*/ 332 h 1987"/>
                <a:gd name="T104" fmla="*/ 1925 w 1999"/>
                <a:gd name="T105" fmla="*/ 137 h 1987"/>
                <a:gd name="T106" fmla="*/ 1683 w 1999"/>
                <a:gd name="T107" fmla="*/ 67 h 1987"/>
                <a:gd name="T108" fmla="*/ 1347 w 1999"/>
                <a:gd name="T109" fmla="*/ 67 h 1987"/>
                <a:gd name="T110" fmla="*/ 582 w 1999"/>
                <a:gd name="T111" fmla="*/ 80 h 1987"/>
                <a:gd name="T112" fmla="*/ 82 w 1999"/>
                <a:gd name="T113" fmla="*/ 143 h 1987"/>
                <a:gd name="T114" fmla="*/ 69 w 1999"/>
                <a:gd name="T115" fmla="*/ 585 h 1987"/>
                <a:gd name="T116" fmla="*/ 85 w 1999"/>
                <a:gd name="T117" fmla="*/ 1114 h 1987"/>
                <a:gd name="T118" fmla="*/ 77 w 1999"/>
                <a:gd name="T119" fmla="*/ 1474 h 1987"/>
                <a:gd name="T120" fmla="*/ 101 w 1999"/>
                <a:gd name="T121" fmla="*/ 1879 h 1987"/>
                <a:gd name="T122" fmla="*/ 583 w 1999"/>
                <a:gd name="T123" fmla="*/ 1914 h 19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999" h="1987">
                  <a:moveTo>
                    <a:pt x="638" y="1974"/>
                  </a:moveTo>
                  <a:cubicBezTo>
                    <a:pt x="592" y="1969"/>
                    <a:pt x="553" y="1967"/>
                    <a:pt x="517" y="1967"/>
                  </a:cubicBezTo>
                  <a:cubicBezTo>
                    <a:pt x="517" y="1967"/>
                    <a:pt x="517" y="1967"/>
                    <a:pt x="517" y="1967"/>
                  </a:cubicBezTo>
                  <a:cubicBezTo>
                    <a:pt x="443" y="1967"/>
                    <a:pt x="386" y="1975"/>
                    <a:pt x="318" y="1975"/>
                  </a:cubicBezTo>
                  <a:cubicBezTo>
                    <a:pt x="318" y="1975"/>
                    <a:pt x="318" y="1975"/>
                    <a:pt x="318" y="1975"/>
                  </a:cubicBezTo>
                  <a:cubicBezTo>
                    <a:pt x="307" y="1975"/>
                    <a:pt x="295" y="1974"/>
                    <a:pt x="283" y="1974"/>
                  </a:cubicBezTo>
                  <a:cubicBezTo>
                    <a:pt x="283" y="1974"/>
                    <a:pt x="283" y="1974"/>
                    <a:pt x="283" y="1974"/>
                  </a:cubicBezTo>
                  <a:cubicBezTo>
                    <a:pt x="208" y="1971"/>
                    <a:pt x="77" y="1978"/>
                    <a:pt x="30" y="1898"/>
                  </a:cubicBezTo>
                  <a:cubicBezTo>
                    <a:pt x="30" y="1898"/>
                    <a:pt x="30" y="1898"/>
                    <a:pt x="30" y="1898"/>
                  </a:cubicBezTo>
                  <a:cubicBezTo>
                    <a:pt x="20" y="1882"/>
                    <a:pt x="18" y="1854"/>
                    <a:pt x="18" y="1824"/>
                  </a:cubicBezTo>
                  <a:cubicBezTo>
                    <a:pt x="18" y="1824"/>
                    <a:pt x="18" y="1824"/>
                    <a:pt x="18" y="1824"/>
                  </a:cubicBezTo>
                  <a:cubicBezTo>
                    <a:pt x="18" y="1783"/>
                    <a:pt x="23" y="1739"/>
                    <a:pt x="24" y="1716"/>
                  </a:cubicBezTo>
                  <a:cubicBezTo>
                    <a:pt x="24" y="1716"/>
                    <a:pt x="24" y="1716"/>
                    <a:pt x="24" y="1716"/>
                  </a:cubicBezTo>
                  <a:cubicBezTo>
                    <a:pt x="24" y="1708"/>
                    <a:pt x="25" y="1700"/>
                    <a:pt x="25" y="1692"/>
                  </a:cubicBezTo>
                  <a:cubicBezTo>
                    <a:pt x="25" y="1692"/>
                    <a:pt x="25" y="1692"/>
                    <a:pt x="25" y="1692"/>
                  </a:cubicBezTo>
                  <a:cubicBezTo>
                    <a:pt x="25" y="1623"/>
                    <a:pt x="10" y="1560"/>
                    <a:pt x="10" y="1492"/>
                  </a:cubicBezTo>
                  <a:cubicBezTo>
                    <a:pt x="10" y="1492"/>
                    <a:pt x="10" y="1492"/>
                    <a:pt x="10" y="1492"/>
                  </a:cubicBezTo>
                  <a:cubicBezTo>
                    <a:pt x="10" y="1476"/>
                    <a:pt x="11" y="1461"/>
                    <a:pt x="13" y="1445"/>
                  </a:cubicBezTo>
                  <a:cubicBezTo>
                    <a:pt x="13" y="1445"/>
                    <a:pt x="13" y="1445"/>
                    <a:pt x="13" y="1445"/>
                  </a:cubicBezTo>
                  <a:cubicBezTo>
                    <a:pt x="26" y="1328"/>
                    <a:pt x="31" y="1225"/>
                    <a:pt x="31" y="1126"/>
                  </a:cubicBezTo>
                  <a:cubicBezTo>
                    <a:pt x="31" y="1126"/>
                    <a:pt x="31" y="1126"/>
                    <a:pt x="31" y="1126"/>
                  </a:cubicBezTo>
                  <a:cubicBezTo>
                    <a:pt x="31" y="1011"/>
                    <a:pt x="24" y="901"/>
                    <a:pt x="11" y="784"/>
                  </a:cubicBezTo>
                  <a:cubicBezTo>
                    <a:pt x="11" y="784"/>
                    <a:pt x="11" y="784"/>
                    <a:pt x="11" y="784"/>
                  </a:cubicBezTo>
                  <a:cubicBezTo>
                    <a:pt x="3" y="709"/>
                    <a:pt x="0" y="635"/>
                    <a:pt x="0" y="560"/>
                  </a:cubicBezTo>
                  <a:cubicBezTo>
                    <a:pt x="0" y="560"/>
                    <a:pt x="0" y="560"/>
                    <a:pt x="0" y="560"/>
                  </a:cubicBezTo>
                  <a:cubicBezTo>
                    <a:pt x="0" y="516"/>
                    <a:pt x="1" y="472"/>
                    <a:pt x="3" y="427"/>
                  </a:cubicBezTo>
                  <a:cubicBezTo>
                    <a:pt x="3" y="427"/>
                    <a:pt x="3" y="427"/>
                    <a:pt x="3" y="427"/>
                  </a:cubicBezTo>
                  <a:cubicBezTo>
                    <a:pt x="5" y="362"/>
                    <a:pt x="19" y="305"/>
                    <a:pt x="19" y="244"/>
                  </a:cubicBezTo>
                  <a:cubicBezTo>
                    <a:pt x="19" y="244"/>
                    <a:pt x="19" y="244"/>
                    <a:pt x="19" y="244"/>
                  </a:cubicBezTo>
                  <a:cubicBezTo>
                    <a:pt x="19" y="228"/>
                    <a:pt x="18" y="211"/>
                    <a:pt x="16" y="194"/>
                  </a:cubicBezTo>
                  <a:cubicBezTo>
                    <a:pt x="16" y="194"/>
                    <a:pt x="16" y="194"/>
                    <a:pt x="16" y="194"/>
                  </a:cubicBezTo>
                  <a:cubicBezTo>
                    <a:pt x="13" y="179"/>
                    <a:pt x="12" y="164"/>
                    <a:pt x="12" y="151"/>
                  </a:cubicBezTo>
                  <a:cubicBezTo>
                    <a:pt x="12" y="151"/>
                    <a:pt x="12" y="151"/>
                    <a:pt x="12" y="151"/>
                  </a:cubicBezTo>
                  <a:cubicBezTo>
                    <a:pt x="12" y="88"/>
                    <a:pt x="37" y="54"/>
                    <a:pt x="62" y="35"/>
                  </a:cubicBezTo>
                  <a:cubicBezTo>
                    <a:pt x="62" y="35"/>
                    <a:pt x="62" y="35"/>
                    <a:pt x="62" y="35"/>
                  </a:cubicBezTo>
                  <a:cubicBezTo>
                    <a:pt x="87" y="17"/>
                    <a:pt x="111" y="14"/>
                    <a:pt x="111" y="14"/>
                  </a:cubicBezTo>
                  <a:cubicBezTo>
                    <a:pt x="111" y="14"/>
                    <a:pt x="111" y="14"/>
                    <a:pt x="111" y="14"/>
                  </a:cubicBezTo>
                  <a:cubicBezTo>
                    <a:pt x="121" y="12"/>
                    <a:pt x="141" y="11"/>
                    <a:pt x="166" y="11"/>
                  </a:cubicBezTo>
                  <a:cubicBezTo>
                    <a:pt x="166" y="11"/>
                    <a:pt x="166" y="11"/>
                    <a:pt x="166" y="11"/>
                  </a:cubicBezTo>
                  <a:cubicBezTo>
                    <a:pt x="220" y="11"/>
                    <a:pt x="298" y="15"/>
                    <a:pt x="342" y="15"/>
                  </a:cubicBezTo>
                  <a:cubicBezTo>
                    <a:pt x="342" y="15"/>
                    <a:pt x="342" y="15"/>
                    <a:pt x="342" y="15"/>
                  </a:cubicBezTo>
                  <a:cubicBezTo>
                    <a:pt x="352" y="15"/>
                    <a:pt x="361" y="14"/>
                    <a:pt x="366" y="14"/>
                  </a:cubicBezTo>
                  <a:cubicBezTo>
                    <a:pt x="366" y="14"/>
                    <a:pt x="366" y="14"/>
                    <a:pt x="366" y="14"/>
                  </a:cubicBezTo>
                  <a:cubicBezTo>
                    <a:pt x="485" y="3"/>
                    <a:pt x="574" y="0"/>
                    <a:pt x="684" y="0"/>
                  </a:cubicBezTo>
                  <a:cubicBezTo>
                    <a:pt x="684" y="0"/>
                    <a:pt x="684" y="0"/>
                    <a:pt x="684" y="0"/>
                  </a:cubicBezTo>
                  <a:cubicBezTo>
                    <a:pt x="705" y="0"/>
                    <a:pt x="726" y="0"/>
                    <a:pt x="749" y="0"/>
                  </a:cubicBezTo>
                  <a:cubicBezTo>
                    <a:pt x="749" y="0"/>
                    <a:pt x="749" y="0"/>
                    <a:pt x="749" y="0"/>
                  </a:cubicBezTo>
                  <a:cubicBezTo>
                    <a:pt x="1010" y="2"/>
                    <a:pt x="1254" y="23"/>
                    <a:pt x="1498" y="23"/>
                  </a:cubicBezTo>
                  <a:cubicBezTo>
                    <a:pt x="1498" y="23"/>
                    <a:pt x="1498" y="23"/>
                    <a:pt x="1498" y="23"/>
                  </a:cubicBezTo>
                  <a:cubicBezTo>
                    <a:pt x="1561" y="23"/>
                    <a:pt x="1624" y="22"/>
                    <a:pt x="1687" y="18"/>
                  </a:cubicBezTo>
                  <a:cubicBezTo>
                    <a:pt x="1687" y="18"/>
                    <a:pt x="1687" y="18"/>
                    <a:pt x="1687" y="18"/>
                  </a:cubicBezTo>
                  <a:cubicBezTo>
                    <a:pt x="1719" y="17"/>
                    <a:pt x="1760" y="12"/>
                    <a:pt x="1802" y="12"/>
                  </a:cubicBezTo>
                  <a:cubicBezTo>
                    <a:pt x="1802" y="12"/>
                    <a:pt x="1802" y="12"/>
                    <a:pt x="1802" y="12"/>
                  </a:cubicBezTo>
                  <a:cubicBezTo>
                    <a:pt x="1860" y="12"/>
                    <a:pt x="1919" y="21"/>
                    <a:pt x="1954" y="58"/>
                  </a:cubicBezTo>
                  <a:cubicBezTo>
                    <a:pt x="1954" y="58"/>
                    <a:pt x="1954" y="58"/>
                    <a:pt x="1954" y="58"/>
                  </a:cubicBezTo>
                  <a:cubicBezTo>
                    <a:pt x="1994" y="101"/>
                    <a:pt x="1997" y="190"/>
                    <a:pt x="1997" y="252"/>
                  </a:cubicBezTo>
                  <a:cubicBezTo>
                    <a:pt x="1997" y="252"/>
                    <a:pt x="1997" y="252"/>
                    <a:pt x="1997" y="252"/>
                  </a:cubicBezTo>
                  <a:cubicBezTo>
                    <a:pt x="1997" y="252"/>
                    <a:pt x="1997" y="252"/>
                    <a:pt x="1997" y="253"/>
                  </a:cubicBezTo>
                  <a:cubicBezTo>
                    <a:pt x="1997" y="253"/>
                    <a:pt x="1997" y="253"/>
                    <a:pt x="1997" y="253"/>
                  </a:cubicBezTo>
                  <a:cubicBezTo>
                    <a:pt x="1997" y="332"/>
                    <a:pt x="1981" y="408"/>
                    <a:pt x="1981" y="487"/>
                  </a:cubicBezTo>
                  <a:cubicBezTo>
                    <a:pt x="1981" y="487"/>
                    <a:pt x="1981" y="487"/>
                    <a:pt x="1981" y="487"/>
                  </a:cubicBezTo>
                  <a:cubicBezTo>
                    <a:pt x="1981" y="543"/>
                    <a:pt x="1984" y="601"/>
                    <a:pt x="1984" y="659"/>
                  </a:cubicBezTo>
                  <a:cubicBezTo>
                    <a:pt x="1984" y="659"/>
                    <a:pt x="1984" y="659"/>
                    <a:pt x="1984" y="659"/>
                  </a:cubicBezTo>
                  <a:cubicBezTo>
                    <a:pt x="1984" y="697"/>
                    <a:pt x="1982" y="735"/>
                    <a:pt x="1978" y="772"/>
                  </a:cubicBezTo>
                  <a:cubicBezTo>
                    <a:pt x="1978" y="772"/>
                    <a:pt x="1978" y="772"/>
                    <a:pt x="1978" y="772"/>
                  </a:cubicBezTo>
                  <a:cubicBezTo>
                    <a:pt x="1974" y="804"/>
                    <a:pt x="1972" y="836"/>
                    <a:pt x="1972" y="867"/>
                  </a:cubicBezTo>
                  <a:cubicBezTo>
                    <a:pt x="1972" y="867"/>
                    <a:pt x="1972" y="867"/>
                    <a:pt x="1972" y="867"/>
                  </a:cubicBezTo>
                  <a:cubicBezTo>
                    <a:pt x="1972" y="944"/>
                    <a:pt x="1982" y="1018"/>
                    <a:pt x="1990" y="1098"/>
                  </a:cubicBezTo>
                  <a:cubicBezTo>
                    <a:pt x="1990" y="1098"/>
                    <a:pt x="1990" y="1098"/>
                    <a:pt x="1990" y="1098"/>
                  </a:cubicBezTo>
                  <a:cubicBezTo>
                    <a:pt x="1993" y="1126"/>
                    <a:pt x="1994" y="1153"/>
                    <a:pt x="1994" y="1181"/>
                  </a:cubicBezTo>
                  <a:cubicBezTo>
                    <a:pt x="1994" y="1181"/>
                    <a:pt x="1994" y="1181"/>
                    <a:pt x="1994" y="1181"/>
                  </a:cubicBezTo>
                  <a:cubicBezTo>
                    <a:pt x="1994" y="1262"/>
                    <a:pt x="1985" y="1343"/>
                    <a:pt x="1985" y="1425"/>
                  </a:cubicBezTo>
                  <a:cubicBezTo>
                    <a:pt x="1985" y="1425"/>
                    <a:pt x="1985" y="1425"/>
                    <a:pt x="1985" y="1425"/>
                  </a:cubicBezTo>
                  <a:cubicBezTo>
                    <a:pt x="1985" y="1425"/>
                    <a:pt x="1985" y="1426"/>
                    <a:pt x="1985" y="1426"/>
                  </a:cubicBezTo>
                  <a:cubicBezTo>
                    <a:pt x="1985" y="1426"/>
                    <a:pt x="1985" y="1426"/>
                    <a:pt x="1985" y="1426"/>
                  </a:cubicBezTo>
                  <a:cubicBezTo>
                    <a:pt x="1983" y="1426"/>
                    <a:pt x="1983" y="1426"/>
                    <a:pt x="1983" y="1426"/>
                  </a:cubicBezTo>
                  <a:cubicBezTo>
                    <a:pt x="1985" y="1426"/>
                    <a:pt x="1985" y="1426"/>
                    <a:pt x="1985" y="1426"/>
                  </a:cubicBezTo>
                  <a:cubicBezTo>
                    <a:pt x="1985" y="1504"/>
                    <a:pt x="1999" y="1612"/>
                    <a:pt x="1999" y="1713"/>
                  </a:cubicBezTo>
                  <a:cubicBezTo>
                    <a:pt x="1999" y="1713"/>
                    <a:pt x="1999" y="1713"/>
                    <a:pt x="1999" y="1713"/>
                  </a:cubicBezTo>
                  <a:cubicBezTo>
                    <a:pt x="1999" y="1780"/>
                    <a:pt x="1993" y="1844"/>
                    <a:pt x="1971" y="1892"/>
                  </a:cubicBezTo>
                  <a:cubicBezTo>
                    <a:pt x="1971" y="1892"/>
                    <a:pt x="1971" y="1892"/>
                    <a:pt x="1971" y="1892"/>
                  </a:cubicBezTo>
                  <a:cubicBezTo>
                    <a:pt x="1942" y="1956"/>
                    <a:pt x="1880" y="1969"/>
                    <a:pt x="1811" y="1974"/>
                  </a:cubicBezTo>
                  <a:cubicBezTo>
                    <a:pt x="1811" y="1974"/>
                    <a:pt x="1811" y="1974"/>
                    <a:pt x="1811" y="1974"/>
                  </a:cubicBezTo>
                  <a:cubicBezTo>
                    <a:pt x="1794" y="1975"/>
                    <a:pt x="1777" y="1975"/>
                    <a:pt x="1759" y="1975"/>
                  </a:cubicBezTo>
                  <a:cubicBezTo>
                    <a:pt x="1759" y="1975"/>
                    <a:pt x="1759" y="1975"/>
                    <a:pt x="1759" y="1975"/>
                  </a:cubicBezTo>
                  <a:cubicBezTo>
                    <a:pt x="1662" y="1975"/>
                    <a:pt x="1545" y="1960"/>
                    <a:pt x="1450" y="1960"/>
                  </a:cubicBezTo>
                  <a:cubicBezTo>
                    <a:pt x="1450" y="1960"/>
                    <a:pt x="1450" y="1960"/>
                    <a:pt x="1450" y="1960"/>
                  </a:cubicBezTo>
                  <a:cubicBezTo>
                    <a:pt x="1438" y="1960"/>
                    <a:pt x="1426" y="1960"/>
                    <a:pt x="1415" y="1961"/>
                  </a:cubicBezTo>
                  <a:cubicBezTo>
                    <a:pt x="1415" y="1961"/>
                    <a:pt x="1415" y="1961"/>
                    <a:pt x="1415" y="1961"/>
                  </a:cubicBezTo>
                  <a:cubicBezTo>
                    <a:pt x="1231" y="1970"/>
                    <a:pt x="1058" y="1987"/>
                    <a:pt x="881" y="1987"/>
                  </a:cubicBezTo>
                  <a:cubicBezTo>
                    <a:pt x="881" y="1987"/>
                    <a:pt x="881" y="1987"/>
                    <a:pt x="881" y="1987"/>
                  </a:cubicBezTo>
                  <a:cubicBezTo>
                    <a:pt x="801" y="1987"/>
                    <a:pt x="720" y="1984"/>
                    <a:pt x="638" y="1974"/>
                  </a:cubicBezTo>
                  <a:close/>
                  <a:moveTo>
                    <a:pt x="638" y="1971"/>
                  </a:moveTo>
                  <a:cubicBezTo>
                    <a:pt x="720" y="1981"/>
                    <a:pt x="801" y="1984"/>
                    <a:pt x="881" y="1984"/>
                  </a:cubicBezTo>
                  <a:cubicBezTo>
                    <a:pt x="881" y="1984"/>
                    <a:pt x="881" y="1984"/>
                    <a:pt x="881" y="1984"/>
                  </a:cubicBezTo>
                  <a:cubicBezTo>
                    <a:pt x="1058" y="1984"/>
                    <a:pt x="1231" y="1967"/>
                    <a:pt x="1415" y="1958"/>
                  </a:cubicBezTo>
                  <a:cubicBezTo>
                    <a:pt x="1415" y="1958"/>
                    <a:pt x="1415" y="1958"/>
                    <a:pt x="1415" y="1958"/>
                  </a:cubicBezTo>
                  <a:cubicBezTo>
                    <a:pt x="1426" y="1957"/>
                    <a:pt x="1438" y="1957"/>
                    <a:pt x="1450" y="1957"/>
                  </a:cubicBezTo>
                  <a:cubicBezTo>
                    <a:pt x="1450" y="1957"/>
                    <a:pt x="1450" y="1957"/>
                    <a:pt x="1450" y="1957"/>
                  </a:cubicBezTo>
                  <a:cubicBezTo>
                    <a:pt x="1546" y="1957"/>
                    <a:pt x="1662" y="1972"/>
                    <a:pt x="1759" y="1972"/>
                  </a:cubicBezTo>
                  <a:cubicBezTo>
                    <a:pt x="1759" y="1972"/>
                    <a:pt x="1759" y="1972"/>
                    <a:pt x="1759" y="1972"/>
                  </a:cubicBezTo>
                  <a:cubicBezTo>
                    <a:pt x="1777" y="1972"/>
                    <a:pt x="1794" y="1972"/>
                    <a:pt x="1811" y="1971"/>
                  </a:cubicBezTo>
                  <a:cubicBezTo>
                    <a:pt x="1811" y="1971"/>
                    <a:pt x="1811" y="1971"/>
                    <a:pt x="1811" y="1971"/>
                  </a:cubicBezTo>
                  <a:cubicBezTo>
                    <a:pt x="1880" y="1965"/>
                    <a:pt x="1940" y="1953"/>
                    <a:pt x="1968" y="1891"/>
                  </a:cubicBezTo>
                  <a:cubicBezTo>
                    <a:pt x="1968" y="1891"/>
                    <a:pt x="1968" y="1891"/>
                    <a:pt x="1968" y="1891"/>
                  </a:cubicBezTo>
                  <a:cubicBezTo>
                    <a:pt x="1990" y="1843"/>
                    <a:pt x="1996" y="1780"/>
                    <a:pt x="1996" y="1713"/>
                  </a:cubicBezTo>
                  <a:cubicBezTo>
                    <a:pt x="1996" y="1713"/>
                    <a:pt x="1996" y="1713"/>
                    <a:pt x="1996" y="1713"/>
                  </a:cubicBezTo>
                  <a:cubicBezTo>
                    <a:pt x="1996" y="1613"/>
                    <a:pt x="1982" y="1504"/>
                    <a:pt x="1982" y="1426"/>
                  </a:cubicBezTo>
                  <a:cubicBezTo>
                    <a:pt x="1982" y="1426"/>
                    <a:pt x="1982" y="1426"/>
                    <a:pt x="1982" y="1426"/>
                  </a:cubicBezTo>
                  <a:cubicBezTo>
                    <a:pt x="1982" y="1426"/>
                    <a:pt x="1982" y="1425"/>
                    <a:pt x="1982" y="1425"/>
                  </a:cubicBezTo>
                  <a:cubicBezTo>
                    <a:pt x="1982" y="1425"/>
                    <a:pt x="1982" y="1425"/>
                    <a:pt x="1982" y="1425"/>
                  </a:cubicBezTo>
                  <a:cubicBezTo>
                    <a:pt x="1982" y="1342"/>
                    <a:pt x="1991" y="1262"/>
                    <a:pt x="1991" y="1181"/>
                  </a:cubicBezTo>
                  <a:cubicBezTo>
                    <a:pt x="1991" y="1181"/>
                    <a:pt x="1991" y="1181"/>
                    <a:pt x="1991" y="1181"/>
                  </a:cubicBezTo>
                  <a:cubicBezTo>
                    <a:pt x="1991" y="1153"/>
                    <a:pt x="1990" y="1126"/>
                    <a:pt x="1987" y="1098"/>
                  </a:cubicBezTo>
                  <a:cubicBezTo>
                    <a:pt x="1987" y="1098"/>
                    <a:pt x="1987" y="1098"/>
                    <a:pt x="1987" y="1098"/>
                  </a:cubicBezTo>
                  <a:cubicBezTo>
                    <a:pt x="1979" y="1019"/>
                    <a:pt x="1969" y="944"/>
                    <a:pt x="1969" y="867"/>
                  </a:cubicBezTo>
                  <a:cubicBezTo>
                    <a:pt x="1969" y="867"/>
                    <a:pt x="1969" y="867"/>
                    <a:pt x="1969" y="867"/>
                  </a:cubicBezTo>
                  <a:cubicBezTo>
                    <a:pt x="1969" y="836"/>
                    <a:pt x="1971" y="804"/>
                    <a:pt x="1975" y="772"/>
                  </a:cubicBezTo>
                  <a:cubicBezTo>
                    <a:pt x="1975" y="772"/>
                    <a:pt x="1975" y="772"/>
                    <a:pt x="1975" y="772"/>
                  </a:cubicBezTo>
                  <a:cubicBezTo>
                    <a:pt x="1979" y="735"/>
                    <a:pt x="1981" y="697"/>
                    <a:pt x="1981" y="659"/>
                  </a:cubicBezTo>
                  <a:cubicBezTo>
                    <a:pt x="1981" y="659"/>
                    <a:pt x="1981" y="659"/>
                    <a:pt x="1981" y="659"/>
                  </a:cubicBezTo>
                  <a:cubicBezTo>
                    <a:pt x="1981" y="601"/>
                    <a:pt x="1978" y="543"/>
                    <a:pt x="1978" y="487"/>
                  </a:cubicBezTo>
                  <a:cubicBezTo>
                    <a:pt x="1978" y="487"/>
                    <a:pt x="1978" y="487"/>
                    <a:pt x="1978" y="487"/>
                  </a:cubicBezTo>
                  <a:cubicBezTo>
                    <a:pt x="1978" y="407"/>
                    <a:pt x="1994" y="331"/>
                    <a:pt x="1994" y="253"/>
                  </a:cubicBezTo>
                  <a:cubicBezTo>
                    <a:pt x="1994" y="253"/>
                    <a:pt x="1994" y="253"/>
                    <a:pt x="1994" y="253"/>
                  </a:cubicBezTo>
                  <a:cubicBezTo>
                    <a:pt x="1994" y="252"/>
                    <a:pt x="1994" y="252"/>
                    <a:pt x="1994" y="252"/>
                  </a:cubicBezTo>
                  <a:cubicBezTo>
                    <a:pt x="1994" y="252"/>
                    <a:pt x="1994" y="252"/>
                    <a:pt x="1994" y="252"/>
                  </a:cubicBezTo>
                  <a:cubicBezTo>
                    <a:pt x="1994" y="190"/>
                    <a:pt x="1991" y="101"/>
                    <a:pt x="1952" y="60"/>
                  </a:cubicBezTo>
                  <a:cubicBezTo>
                    <a:pt x="1952" y="60"/>
                    <a:pt x="1952" y="60"/>
                    <a:pt x="1952" y="60"/>
                  </a:cubicBezTo>
                  <a:cubicBezTo>
                    <a:pt x="1918" y="24"/>
                    <a:pt x="1860" y="15"/>
                    <a:pt x="1802" y="15"/>
                  </a:cubicBezTo>
                  <a:cubicBezTo>
                    <a:pt x="1802" y="15"/>
                    <a:pt x="1802" y="15"/>
                    <a:pt x="1802" y="15"/>
                  </a:cubicBezTo>
                  <a:cubicBezTo>
                    <a:pt x="1760" y="15"/>
                    <a:pt x="1719" y="20"/>
                    <a:pt x="1688" y="21"/>
                  </a:cubicBezTo>
                  <a:cubicBezTo>
                    <a:pt x="1688" y="21"/>
                    <a:pt x="1688" y="21"/>
                    <a:pt x="1688" y="21"/>
                  </a:cubicBezTo>
                  <a:cubicBezTo>
                    <a:pt x="1624" y="25"/>
                    <a:pt x="1561" y="26"/>
                    <a:pt x="1498" y="26"/>
                  </a:cubicBezTo>
                  <a:cubicBezTo>
                    <a:pt x="1498" y="26"/>
                    <a:pt x="1498" y="26"/>
                    <a:pt x="1498" y="26"/>
                  </a:cubicBezTo>
                  <a:cubicBezTo>
                    <a:pt x="1254" y="26"/>
                    <a:pt x="1010" y="5"/>
                    <a:pt x="749" y="3"/>
                  </a:cubicBezTo>
                  <a:cubicBezTo>
                    <a:pt x="749" y="3"/>
                    <a:pt x="749" y="3"/>
                    <a:pt x="749" y="3"/>
                  </a:cubicBezTo>
                  <a:cubicBezTo>
                    <a:pt x="726" y="3"/>
                    <a:pt x="705" y="3"/>
                    <a:pt x="684" y="3"/>
                  </a:cubicBezTo>
                  <a:cubicBezTo>
                    <a:pt x="684" y="3"/>
                    <a:pt x="684" y="3"/>
                    <a:pt x="684" y="3"/>
                  </a:cubicBezTo>
                  <a:cubicBezTo>
                    <a:pt x="575" y="3"/>
                    <a:pt x="486" y="6"/>
                    <a:pt x="367" y="17"/>
                  </a:cubicBezTo>
                  <a:cubicBezTo>
                    <a:pt x="367" y="17"/>
                    <a:pt x="367" y="17"/>
                    <a:pt x="367" y="17"/>
                  </a:cubicBezTo>
                  <a:cubicBezTo>
                    <a:pt x="361" y="17"/>
                    <a:pt x="352" y="18"/>
                    <a:pt x="342" y="18"/>
                  </a:cubicBezTo>
                  <a:cubicBezTo>
                    <a:pt x="342" y="18"/>
                    <a:pt x="342" y="18"/>
                    <a:pt x="342" y="18"/>
                  </a:cubicBezTo>
                  <a:cubicBezTo>
                    <a:pt x="298" y="18"/>
                    <a:pt x="220" y="14"/>
                    <a:pt x="166" y="14"/>
                  </a:cubicBezTo>
                  <a:cubicBezTo>
                    <a:pt x="166" y="14"/>
                    <a:pt x="166" y="14"/>
                    <a:pt x="166" y="14"/>
                  </a:cubicBezTo>
                  <a:cubicBezTo>
                    <a:pt x="141" y="14"/>
                    <a:pt x="121" y="15"/>
                    <a:pt x="112" y="17"/>
                  </a:cubicBezTo>
                  <a:cubicBezTo>
                    <a:pt x="112" y="17"/>
                    <a:pt x="112" y="17"/>
                    <a:pt x="112" y="17"/>
                  </a:cubicBezTo>
                  <a:cubicBezTo>
                    <a:pt x="112" y="17"/>
                    <a:pt x="106" y="17"/>
                    <a:pt x="97" y="20"/>
                  </a:cubicBezTo>
                  <a:cubicBezTo>
                    <a:pt x="97" y="20"/>
                    <a:pt x="97" y="20"/>
                    <a:pt x="97" y="20"/>
                  </a:cubicBezTo>
                  <a:cubicBezTo>
                    <a:pt x="88" y="23"/>
                    <a:pt x="76" y="29"/>
                    <a:pt x="64" y="38"/>
                  </a:cubicBezTo>
                  <a:cubicBezTo>
                    <a:pt x="64" y="38"/>
                    <a:pt x="64" y="38"/>
                    <a:pt x="64" y="38"/>
                  </a:cubicBezTo>
                  <a:cubicBezTo>
                    <a:pt x="39" y="56"/>
                    <a:pt x="15" y="89"/>
                    <a:pt x="15" y="151"/>
                  </a:cubicBezTo>
                  <a:cubicBezTo>
                    <a:pt x="15" y="151"/>
                    <a:pt x="15" y="151"/>
                    <a:pt x="15" y="151"/>
                  </a:cubicBezTo>
                  <a:cubicBezTo>
                    <a:pt x="15" y="164"/>
                    <a:pt x="16" y="178"/>
                    <a:pt x="19" y="194"/>
                  </a:cubicBezTo>
                  <a:cubicBezTo>
                    <a:pt x="19" y="194"/>
                    <a:pt x="19" y="194"/>
                    <a:pt x="19" y="194"/>
                  </a:cubicBezTo>
                  <a:cubicBezTo>
                    <a:pt x="21" y="211"/>
                    <a:pt x="22" y="228"/>
                    <a:pt x="22" y="244"/>
                  </a:cubicBezTo>
                  <a:cubicBezTo>
                    <a:pt x="22" y="244"/>
                    <a:pt x="22" y="244"/>
                    <a:pt x="22" y="244"/>
                  </a:cubicBezTo>
                  <a:cubicBezTo>
                    <a:pt x="22" y="306"/>
                    <a:pt x="8" y="362"/>
                    <a:pt x="6" y="427"/>
                  </a:cubicBezTo>
                  <a:cubicBezTo>
                    <a:pt x="6" y="427"/>
                    <a:pt x="6" y="427"/>
                    <a:pt x="6" y="427"/>
                  </a:cubicBezTo>
                  <a:cubicBezTo>
                    <a:pt x="4" y="472"/>
                    <a:pt x="3" y="516"/>
                    <a:pt x="3" y="560"/>
                  </a:cubicBezTo>
                  <a:cubicBezTo>
                    <a:pt x="3" y="560"/>
                    <a:pt x="3" y="560"/>
                    <a:pt x="3" y="560"/>
                  </a:cubicBezTo>
                  <a:cubicBezTo>
                    <a:pt x="3" y="635"/>
                    <a:pt x="6" y="709"/>
                    <a:pt x="14" y="784"/>
                  </a:cubicBezTo>
                  <a:cubicBezTo>
                    <a:pt x="14" y="784"/>
                    <a:pt x="14" y="784"/>
                    <a:pt x="14" y="784"/>
                  </a:cubicBezTo>
                  <a:cubicBezTo>
                    <a:pt x="27" y="901"/>
                    <a:pt x="34" y="1011"/>
                    <a:pt x="34" y="1126"/>
                  </a:cubicBezTo>
                  <a:cubicBezTo>
                    <a:pt x="34" y="1126"/>
                    <a:pt x="34" y="1126"/>
                    <a:pt x="34" y="1126"/>
                  </a:cubicBezTo>
                  <a:cubicBezTo>
                    <a:pt x="34" y="1225"/>
                    <a:pt x="29" y="1329"/>
                    <a:pt x="16" y="1445"/>
                  </a:cubicBezTo>
                  <a:cubicBezTo>
                    <a:pt x="16" y="1445"/>
                    <a:pt x="16" y="1445"/>
                    <a:pt x="16" y="1445"/>
                  </a:cubicBezTo>
                  <a:cubicBezTo>
                    <a:pt x="14" y="1461"/>
                    <a:pt x="13" y="1477"/>
                    <a:pt x="13" y="1492"/>
                  </a:cubicBezTo>
                  <a:cubicBezTo>
                    <a:pt x="13" y="1492"/>
                    <a:pt x="13" y="1492"/>
                    <a:pt x="13" y="1492"/>
                  </a:cubicBezTo>
                  <a:cubicBezTo>
                    <a:pt x="13" y="1560"/>
                    <a:pt x="28" y="1622"/>
                    <a:pt x="28" y="1692"/>
                  </a:cubicBezTo>
                  <a:cubicBezTo>
                    <a:pt x="28" y="1692"/>
                    <a:pt x="28" y="1692"/>
                    <a:pt x="28" y="1692"/>
                  </a:cubicBezTo>
                  <a:cubicBezTo>
                    <a:pt x="28" y="1700"/>
                    <a:pt x="27" y="1708"/>
                    <a:pt x="27" y="1716"/>
                  </a:cubicBezTo>
                  <a:cubicBezTo>
                    <a:pt x="27" y="1716"/>
                    <a:pt x="27" y="1716"/>
                    <a:pt x="27" y="1716"/>
                  </a:cubicBezTo>
                  <a:cubicBezTo>
                    <a:pt x="26" y="1739"/>
                    <a:pt x="21" y="1784"/>
                    <a:pt x="21" y="1824"/>
                  </a:cubicBezTo>
                  <a:cubicBezTo>
                    <a:pt x="21" y="1824"/>
                    <a:pt x="21" y="1824"/>
                    <a:pt x="21" y="1824"/>
                  </a:cubicBezTo>
                  <a:cubicBezTo>
                    <a:pt x="21" y="1854"/>
                    <a:pt x="24" y="1881"/>
                    <a:pt x="32" y="1896"/>
                  </a:cubicBezTo>
                  <a:cubicBezTo>
                    <a:pt x="32" y="1896"/>
                    <a:pt x="32" y="1896"/>
                    <a:pt x="32" y="1896"/>
                  </a:cubicBezTo>
                  <a:cubicBezTo>
                    <a:pt x="78" y="1974"/>
                    <a:pt x="208" y="1968"/>
                    <a:pt x="284" y="1971"/>
                  </a:cubicBezTo>
                  <a:cubicBezTo>
                    <a:pt x="284" y="1971"/>
                    <a:pt x="284" y="1971"/>
                    <a:pt x="284" y="1971"/>
                  </a:cubicBezTo>
                  <a:cubicBezTo>
                    <a:pt x="295" y="1971"/>
                    <a:pt x="307" y="1972"/>
                    <a:pt x="318" y="1972"/>
                  </a:cubicBezTo>
                  <a:cubicBezTo>
                    <a:pt x="318" y="1972"/>
                    <a:pt x="318" y="1972"/>
                    <a:pt x="318" y="1972"/>
                  </a:cubicBezTo>
                  <a:cubicBezTo>
                    <a:pt x="386" y="1972"/>
                    <a:pt x="443" y="1964"/>
                    <a:pt x="517" y="1964"/>
                  </a:cubicBezTo>
                  <a:cubicBezTo>
                    <a:pt x="517" y="1964"/>
                    <a:pt x="517" y="1964"/>
                    <a:pt x="517" y="1964"/>
                  </a:cubicBezTo>
                  <a:cubicBezTo>
                    <a:pt x="553" y="1964"/>
                    <a:pt x="592" y="1966"/>
                    <a:pt x="638" y="1971"/>
                  </a:cubicBezTo>
                  <a:close/>
                  <a:moveTo>
                    <a:pt x="1241" y="1936"/>
                  </a:moveTo>
                  <a:cubicBezTo>
                    <a:pt x="1007" y="1934"/>
                    <a:pt x="805" y="1917"/>
                    <a:pt x="583" y="1917"/>
                  </a:cubicBezTo>
                  <a:cubicBezTo>
                    <a:pt x="583" y="1917"/>
                    <a:pt x="583" y="1917"/>
                    <a:pt x="583" y="1917"/>
                  </a:cubicBezTo>
                  <a:cubicBezTo>
                    <a:pt x="509" y="1917"/>
                    <a:pt x="434" y="1919"/>
                    <a:pt x="355" y="1924"/>
                  </a:cubicBezTo>
                  <a:cubicBezTo>
                    <a:pt x="355" y="1924"/>
                    <a:pt x="355" y="1924"/>
                    <a:pt x="355" y="1924"/>
                  </a:cubicBezTo>
                  <a:cubicBezTo>
                    <a:pt x="329" y="1925"/>
                    <a:pt x="296" y="1928"/>
                    <a:pt x="262" y="1928"/>
                  </a:cubicBezTo>
                  <a:cubicBezTo>
                    <a:pt x="262" y="1928"/>
                    <a:pt x="262" y="1928"/>
                    <a:pt x="262" y="1928"/>
                  </a:cubicBezTo>
                  <a:cubicBezTo>
                    <a:pt x="201" y="1928"/>
                    <a:pt x="135" y="1920"/>
                    <a:pt x="99" y="1881"/>
                  </a:cubicBezTo>
                  <a:cubicBezTo>
                    <a:pt x="99" y="1881"/>
                    <a:pt x="99" y="1881"/>
                    <a:pt x="99" y="1881"/>
                  </a:cubicBezTo>
                  <a:cubicBezTo>
                    <a:pt x="61" y="1840"/>
                    <a:pt x="58" y="1756"/>
                    <a:pt x="58" y="1697"/>
                  </a:cubicBezTo>
                  <a:cubicBezTo>
                    <a:pt x="58" y="1697"/>
                    <a:pt x="58" y="1697"/>
                    <a:pt x="58" y="1697"/>
                  </a:cubicBezTo>
                  <a:cubicBezTo>
                    <a:pt x="58" y="1697"/>
                    <a:pt x="58" y="1696"/>
                    <a:pt x="58" y="1696"/>
                  </a:cubicBezTo>
                  <a:cubicBezTo>
                    <a:pt x="58" y="1696"/>
                    <a:pt x="58" y="1696"/>
                    <a:pt x="58" y="1696"/>
                  </a:cubicBezTo>
                  <a:cubicBezTo>
                    <a:pt x="58" y="1621"/>
                    <a:pt x="74" y="1549"/>
                    <a:pt x="74" y="1474"/>
                  </a:cubicBezTo>
                  <a:cubicBezTo>
                    <a:pt x="74" y="1474"/>
                    <a:pt x="74" y="1474"/>
                    <a:pt x="74" y="1474"/>
                  </a:cubicBezTo>
                  <a:cubicBezTo>
                    <a:pt x="74" y="1421"/>
                    <a:pt x="71" y="1366"/>
                    <a:pt x="71" y="1311"/>
                  </a:cubicBezTo>
                  <a:cubicBezTo>
                    <a:pt x="71" y="1311"/>
                    <a:pt x="71" y="1311"/>
                    <a:pt x="71" y="1311"/>
                  </a:cubicBezTo>
                  <a:cubicBezTo>
                    <a:pt x="71" y="1275"/>
                    <a:pt x="72" y="1239"/>
                    <a:pt x="76" y="1204"/>
                  </a:cubicBezTo>
                  <a:cubicBezTo>
                    <a:pt x="76" y="1204"/>
                    <a:pt x="76" y="1204"/>
                    <a:pt x="76" y="1204"/>
                  </a:cubicBezTo>
                  <a:cubicBezTo>
                    <a:pt x="80" y="1173"/>
                    <a:pt x="82" y="1143"/>
                    <a:pt x="82" y="1114"/>
                  </a:cubicBezTo>
                  <a:cubicBezTo>
                    <a:pt x="82" y="1114"/>
                    <a:pt x="82" y="1114"/>
                    <a:pt x="82" y="1114"/>
                  </a:cubicBezTo>
                  <a:cubicBezTo>
                    <a:pt x="82" y="1041"/>
                    <a:pt x="72" y="970"/>
                    <a:pt x="65" y="895"/>
                  </a:cubicBezTo>
                  <a:cubicBezTo>
                    <a:pt x="65" y="895"/>
                    <a:pt x="65" y="895"/>
                    <a:pt x="65" y="895"/>
                  </a:cubicBezTo>
                  <a:cubicBezTo>
                    <a:pt x="62" y="862"/>
                    <a:pt x="61" y="829"/>
                    <a:pt x="61" y="797"/>
                  </a:cubicBezTo>
                  <a:cubicBezTo>
                    <a:pt x="61" y="797"/>
                    <a:pt x="61" y="797"/>
                    <a:pt x="61" y="797"/>
                  </a:cubicBezTo>
                  <a:cubicBezTo>
                    <a:pt x="61" y="726"/>
                    <a:pt x="66" y="656"/>
                    <a:pt x="66" y="585"/>
                  </a:cubicBezTo>
                  <a:cubicBezTo>
                    <a:pt x="66" y="585"/>
                    <a:pt x="66" y="585"/>
                    <a:pt x="66" y="585"/>
                  </a:cubicBezTo>
                  <a:cubicBezTo>
                    <a:pt x="66" y="585"/>
                    <a:pt x="66" y="584"/>
                    <a:pt x="66" y="584"/>
                  </a:cubicBezTo>
                  <a:cubicBezTo>
                    <a:pt x="66" y="584"/>
                    <a:pt x="66" y="584"/>
                    <a:pt x="66" y="584"/>
                  </a:cubicBezTo>
                  <a:cubicBezTo>
                    <a:pt x="66" y="510"/>
                    <a:pt x="52" y="407"/>
                    <a:pt x="52" y="312"/>
                  </a:cubicBezTo>
                  <a:cubicBezTo>
                    <a:pt x="52" y="312"/>
                    <a:pt x="52" y="312"/>
                    <a:pt x="52" y="312"/>
                  </a:cubicBezTo>
                  <a:cubicBezTo>
                    <a:pt x="52" y="248"/>
                    <a:pt x="58" y="188"/>
                    <a:pt x="79" y="141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106" y="81"/>
                    <a:pt x="169" y="65"/>
                    <a:pt x="235" y="60"/>
                  </a:cubicBezTo>
                  <a:cubicBezTo>
                    <a:pt x="235" y="60"/>
                    <a:pt x="235" y="60"/>
                    <a:pt x="235" y="60"/>
                  </a:cubicBezTo>
                  <a:cubicBezTo>
                    <a:pt x="248" y="59"/>
                    <a:pt x="262" y="59"/>
                    <a:pt x="277" y="59"/>
                  </a:cubicBezTo>
                  <a:cubicBezTo>
                    <a:pt x="277" y="59"/>
                    <a:pt x="277" y="59"/>
                    <a:pt x="277" y="59"/>
                  </a:cubicBezTo>
                  <a:cubicBezTo>
                    <a:pt x="373" y="59"/>
                    <a:pt x="488" y="77"/>
                    <a:pt x="582" y="77"/>
                  </a:cubicBezTo>
                  <a:cubicBezTo>
                    <a:pt x="582" y="77"/>
                    <a:pt x="582" y="77"/>
                    <a:pt x="582" y="77"/>
                  </a:cubicBezTo>
                  <a:cubicBezTo>
                    <a:pt x="591" y="77"/>
                    <a:pt x="601" y="77"/>
                    <a:pt x="610" y="76"/>
                  </a:cubicBezTo>
                  <a:cubicBezTo>
                    <a:pt x="610" y="76"/>
                    <a:pt x="610" y="76"/>
                    <a:pt x="610" y="76"/>
                  </a:cubicBezTo>
                  <a:cubicBezTo>
                    <a:pt x="784" y="68"/>
                    <a:pt x="949" y="51"/>
                    <a:pt x="1117" y="51"/>
                  </a:cubicBezTo>
                  <a:cubicBezTo>
                    <a:pt x="1117" y="51"/>
                    <a:pt x="1117" y="51"/>
                    <a:pt x="1117" y="51"/>
                  </a:cubicBezTo>
                  <a:cubicBezTo>
                    <a:pt x="1192" y="51"/>
                    <a:pt x="1269" y="55"/>
                    <a:pt x="1347" y="64"/>
                  </a:cubicBezTo>
                  <a:cubicBezTo>
                    <a:pt x="1347" y="64"/>
                    <a:pt x="1347" y="64"/>
                    <a:pt x="1347" y="64"/>
                  </a:cubicBezTo>
                  <a:cubicBezTo>
                    <a:pt x="1391" y="69"/>
                    <a:pt x="1428" y="71"/>
                    <a:pt x="1461" y="71"/>
                  </a:cubicBezTo>
                  <a:cubicBezTo>
                    <a:pt x="1461" y="71"/>
                    <a:pt x="1461" y="71"/>
                    <a:pt x="1461" y="71"/>
                  </a:cubicBezTo>
                  <a:cubicBezTo>
                    <a:pt x="1531" y="71"/>
                    <a:pt x="1586" y="63"/>
                    <a:pt x="1650" y="63"/>
                  </a:cubicBezTo>
                  <a:cubicBezTo>
                    <a:pt x="1650" y="63"/>
                    <a:pt x="1650" y="63"/>
                    <a:pt x="1650" y="63"/>
                  </a:cubicBezTo>
                  <a:cubicBezTo>
                    <a:pt x="1661" y="63"/>
                    <a:pt x="1672" y="64"/>
                    <a:pt x="1683" y="64"/>
                  </a:cubicBezTo>
                  <a:cubicBezTo>
                    <a:pt x="1683" y="64"/>
                    <a:pt x="1683" y="64"/>
                    <a:pt x="1683" y="64"/>
                  </a:cubicBezTo>
                  <a:cubicBezTo>
                    <a:pt x="1689" y="64"/>
                    <a:pt x="1696" y="64"/>
                    <a:pt x="1704" y="64"/>
                  </a:cubicBezTo>
                  <a:cubicBezTo>
                    <a:pt x="1704" y="64"/>
                    <a:pt x="1704" y="64"/>
                    <a:pt x="1704" y="64"/>
                  </a:cubicBezTo>
                  <a:cubicBezTo>
                    <a:pt x="1718" y="64"/>
                    <a:pt x="1733" y="64"/>
                    <a:pt x="1749" y="64"/>
                  </a:cubicBezTo>
                  <a:cubicBezTo>
                    <a:pt x="1749" y="64"/>
                    <a:pt x="1749" y="64"/>
                    <a:pt x="1749" y="64"/>
                  </a:cubicBezTo>
                  <a:cubicBezTo>
                    <a:pt x="1819" y="64"/>
                    <a:pt x="1903" y="70"/>
                    <a:pt x="1928" y="136"/>
                  </a:cubicBezTo>
                  <a:cubicBezTo>
                    <a:pt x="1928" y="136"/>
                    <a:pt x="1928" y="136"/>
                    <a:pt x="1928" y="136"/>
                  </a:cubicBezTo>
                  <a:cubicBezTo>
                    <a:pt x="1933" y="151"/>
                    <a:pt x="1935" y="174"/>
                    <a:pt x="1935" y="199"/>
                  </a:cubicBezTo>
                  <a:cubicBezTo>
                    <a:pt x="1935" y="199"/>
                    <a:pt x="1935" y="199"/>
                    <a:pt x="1935" y="199"/>
                  </a:cubicBezTo>
                  <a:cubicBezTo>
                    <a:pt x="1935" y="239"/>
                    <a:pt x="1930" y="285"/>
                    <a:pt x="1929" y="309"/>
                  </a:cubicBezTo>
                  <a:cubicBezTo>
                    <a:pt x="1929" y="309"/>
                    <a:pt x="1929" y="309"/>
                    <a:pt x="1929" y="309"/>
                  </a:cubicBezTo>
                  <a:cubicBezTo>
                    <a:pt x="1929" y="317"/>
                    <a:pt x="1928" y="324"/>
                    <a:pt x="1928" y="332"/>
                  </a:cubicBezTo>
                  <a:cubicBezTo>
                    <a:pt x="1928" y="332"/>
                    <a:pt x="1928" y="332"/>
                    <a:pt x="1928" y="332"/>
                  </a:cubicBezTo>
                  <a:cubicBezTo>
                    <a:pt x="1928" y="397"/>
                    <a:pt x="1942" y="457"/>
                    <a:pt x="1942" y="521"/>
                  </a:cubicBezTo>
                  <a:cubicBezTo>
                    <a:pt x="1942" y="521"/>
                    <a:pt x="1942" y="521"/>
                    <a:pt x="1942" y="521"/>
                  </a:cubicBezTo>
                  <a:cubicBezTo>
                    <a:pt x="1942" y="536"/>
                    <a:pt x="1941" y="551"/>
                    <a:pt x="1939" y="566"/>
                  </a:cubicBezTo>
                  <a:cubicBezTo>
                    <a:pt x="1939" y="566"/>
                    <a:pt x="1939" y="566"/>
                    <a:pt x="1939" y="566"/>
                  </a:cubicBezTo>
                  <a:cubicBezTo>
                    <a:pt x="1927" y="676"/>
                    <a:pt x="1922" y="774"/>
                    <a:pt x="1922" y="868"/>
                  </a:cubicBezTo>
                  <a:cubicBezTo>
                    <a:pt x="1922" y="868"/>
                    <a:pt x="1922" y="868"/>
                    <a:pt x="1922" y="868"/>
                  </a:cubicBezTo>
                  <a:cubicBezTo>
                    <a:pt x="1922" y="977"/>
                    <a:pt x="1929" y="1081"/>
                    <a:pt x="1941" y="1192"/>
                  </a:cubicBezTo>
                  <a:cubicBezTo>
                    <a:pt x="1941" y="1192"/>
                    <a:pt x="1941" y="1192"/>
                    <a:pt x="1941" y="1192"/>
                  </a:cubicBezTo>
                  <a:cubicBezTo>
                    <a:pt x="1949" y="1263"/>
                    <a:pt x="1952" y="1334"/>
                    <a:pt x="1952" y="1404"/>
                  </a:cubicBezTo>
                  <a:cubicBezTo>
                    <a:pt x="1952" y="1404"/>
                    <a:pt x="1952" y="1404"/>
                    <a:pt x="1952" y="1404"/>
                  </a:cubicBezTo>
                  <a:cubicBezTo>
                    <a:pt x="1952" y="1446"/>
                    <a:pt x="1951" y="1489"/>
                    <a:pt x="1949" y="1531"/>
                  </a:cubicBezTo>
                  <a:cubicBezTo>
                    <a:pt x="1949" y="1531"/>
                    <a:pt x="1949" y="1531"/>
                    <a:pt x="1949" y="1531"/>
                  </a:cubicBezTo>
                  <a:cubicBezTo>
                    <a:pt x="1947" y="1593"/>
                    <a:pt x="1933" y="1646"/>
                    <a:pt x="1933" y="1704"/>
                  </a:cubicBezTo>
                  <a:cubicBezTo>
                    <a:pt x="1933" y="1704"/>
                    <a:pt x="1933" y="1704"/>
                    <a:pt x="1933" y="1704"/>
                  </a:cubicBezTo>
                  <a:cubicBezTo>
                    <a:pt x="1933" y="1719"/>
                    <a:pt x="1934" y="1735"/>
                    <a:pt x="1937" y="1752"/>
                  </a:cubicBezTo>
                  <a:cubicBezTo>
                    <a:pt x="1937" y="1752"/>
                    <a:pt x="1937" y="1752"/>
                    <a:pt x="1937" y="1752"/>
                  </a:cubicBezTo>
                  <a:cubicBezTo>
                    <a:pt x="1939" y="1766"/>
                    <a:pt x="1940" y="1780"/>
                    <a:pt x="1940" y="1793"/>
                  </a:cubicBezTo>
                  <a:cubicBezTo>
                    <a:pt x="1940" y="1793"/>
                    <a:pt x="1940" y="1793"/>
                    <a:pt x="1940" y="1793"/>
                  </a:cubicBezTo>
                  <a:cubicBezTo>
                    <a:pt x="1940" y="1852"/>
                    <a:pt x="1917" y="1885"/>
                    <a:pt x="1893" y="1902"/>
                  </a:cubicBezTo>
                  <a:cubicBezTo>
                    <a:pt x="1893" y="1902"/>
                    <a:pt x="1893" y="1902"/>
                    <a:pt x="1893" y="1902"/>
                  </a:cubicBezTo>
                  <a:cubicBezTo>
                    <a:pt x="1870" y="1920"/>
                    <a:pt x="1846" y="1923"/>
                    <a:pt x="1846" y="1923"/>
                  </a:cubicBezTo>
                  <a:cubicBezTo>
                    <a:pt x="1846" y="1923"/>
                    <a:pt x="1846" y="1923"/>
                    <a:pt x="1846" y="1923"/>
                  </a:cubicBezTo>
                  <a:cubicBezTo>
                    <a:pt x="1837" y="1925"/>
                    <a:pt x="1818" y="1925"/>
                    <a:pt x="1795" y="1925"/>
                  </a:cubicBezTo>
                  <a:cubicBezTo>
                    <a:pt x="1795" y="1925"/>
                    <a:pt x="1795" y="1925"/>
                    <a:pt x="1795" y="1925"/>
                  </a:cubicBezTo>
                  <a:cubicBezTo>
                    <a:pt x="1743" y="1925"/>
                    <a:pt x="1669" y="1922"/>
                    <a:pt x="1628" y="1922"/>
                  </a:cubicBezTo>
                  <a:cubicBezTo>
                    <a:pt x="1628" y="1922"/>
                    <a:pt x="1628" y="1922"/>
                    <a:pt x="1628" y="1922"/>
                  </a:cubicBezTo>
                  <a:cubicBezTo>
                    <a:pt x="1618" y="1922"/>
                    <a:pt x="1609" y="1922"/>
                    <a:pt x="1604" y="1923"/>
                  </a:cubicBezTo>
                  <a:cubicBezTo>
                    <a:pt x="1604" y="1923"/>
                    <a:pt x="1604" y="1923"/>
                    <a:pt x="1604" y="1923"/>
                  </a:cubicBezTo>
                  <a:cubicBezTo>
                    <a:pt x="1491" y="1933"/>
                    <a:pt x="1407" y="1936"/>
                    <a:pt x="1303" y="1936"/>
                  </a:cubicBezTo>
                  <a:cubicBezTo>
                    <a:pt x="1303" y="1936"/>
                    <a:pt x="1303" y="1936"/>
                    <a:pt x="1303" y="1936"/>
                  </a:cubicBezTo>
                  <a:cubicBezTo>
                    <a:pt x="1284" y="1936"/>
                    <a:pt x="1263" y="1936"/>
                    <a:pt x="1241" y="1936"/>
                  </a:cubicBezTo>
                  <a:close/>
                  <a:moveTo>
                    <a:pt x="1241" y="1933"/>
                  </a:moveTo>
                  <a:cubicBezTo>
                    <a:pt x="1263" y="1933"/>
                    <a:pt x="1284" y="1933"/>
                    <a:pt x="1303" y="1933"/>
                  </a:cubicBezTo>
                  <a:cubicBezTo>
                    <a:pt x="1303" y="1933"/>
                    <a:pt x="1303" y="1933"/>
                    <a:pt x="1303" y="1933"/>
                  </a:cubicBezTo>
                  <a:cubicBezTo>
                    <a:pt x="1407" y="1933"/>
                    <a:pt x="1491" y="1930"/>
                    <a:pt x="1604" y="1920"/>
                  </a:cubicBezTo>
                  <a:cubicBezTo>
                    <a:pt x="1604" y="1920"/>
                    <a:pt x="1604" y="1920"/>
                    <a:pt x="1604" y="1920"/>
                  </a:cubicBezTo>
                  <a:cubicBezTo>
                    <a:pt x="1609" y="1919"/>
                    <a:pt x="1618" y="1919"/>
                    <a:pt x="1628" y="1919"/>
                  </a:cubicBezTo>
                  <a:cubicBezTo>
                    <a:pt x="1628" y="1919"/>
                    <a:pt x="1628" y="1919"/>
                    <a:pt x="1628" y="1919"/>
                  </a:cubicBezTo>
                  <a:cubicBezTo>
                    <a:pt x="1669" y="1919"/>
                    <a:pt x="1743" y="1922"/>
                    <a:pt x="1795" y="1922"/>
                  </a:cubicBezTo>
                  <a:cubicBezTo>
                    <a:pt x="1795" y="1922"/>
                    <a:pt x="1795" y="1922"/>
                    <a:pt x="1795" y="1922"/>
                  </a:cubicBezTo>
                  <a:cubicBezTo>
                    <a:pt x="1818" y="1922"/>
                    <a:pt x="1837" y="1922"/>
                    <a:pt x="1846" y="1920"/>
                  </a:cubicBezTo>
                  <a:cubicBezTo>
                    <a:pt x="1846" y="1920"/>
                    <a:pt x="1846" y="1920"/>
                    <a:pt x="1846" y="1920"/>
                  </a:cubicBezTo>
                  <a:cubicBezTo>
                    <a:pt x="1846" y="1920"/>
                    <a:pt x="1851" y="1919"/>
                    <a:pt x="1860" y="1916"/>
                  </a:cubicBezTo>
                  <a:cubicBezTo>
                    <a:pt x="1860" y="1916"/>
                    <a:pt x="1860" y="1916"/>
                    <a:pt x="1860" y="1916"/>
                  </a:cubicBezTo>
                  <a:cubicBezTo>
                    <a:pt x="1869" y="1914"/>
                    <a:pt x="1880" y="1909"/>
                    <a:pt x="1891" y="1900"/>
                  </a:cubicBezTo>
                  <a:cubicBezTo>
                    <a:pt x="1891" y="1900"/>
                    <a:pt x="1891" y="1900"/>
                    <a:pt x="1891" y="1900"/>
                  </a:cubicBezTo>
                  <a:cubicBezTo>
                    <a:pt x="1914" y="1883"/>
                    <a:pt x="1937" y="1851"/>
                    <a:pt x="1937" y="1793"/>
                  </a:cubicBezTo>
                  <a:cubicBezTo>
                    <a:pt x="1937" y="1793"/>
                    <a:pt x="1937" y="1793"/>
                    <a:pt x="1937" y="1793"/>
                  </a:cubicBezTo>
                  <a:cubicBezTo>
                    <a:pt x="1937" y="1780"/>
                    <a:pt x="1936" y="1767"/>
                    <a:pt x="1934" y="1752"/>
                  </a:cubicBezTo>
                  <a:cubicBezTo>
                    <a:pt x="1934" y="1752"/>
                    <a:pt x="1934" y="1752"/>
                    <a:pt x="1934" y="1752"/>
                  </a:cubicBezTo>
                  <a:cubicBezTo>
                    <a:pt x="1931" y="1736"/>
                    <a:pt x="1930" y="1720"/>
                    <a:pt x="1930" y="1704"/>
                  </a:cubicBezTo>
                  <a:cubicBezTo>
                    <a:pt x="1930" y="1704"/>
                    <a:pt x="1930" y="1704"/>
                    <a:pt x="1930" y="1704"/>
                  </a:cubicBezTo>
                  <a:cubicBezTo>
                    <a:pt x="1930" y="1646"/>
                    <a:pt x="1944" y="1592"/>
                    <a:pt x="1946" y="1531"/>
                  </a:cubicBezTo>
                  <a:cubicBezTo>
                    <a:pt x="1946" y="1531"/>
                    <a:pt x="1946" y="1531"/>
                    <a:pt x="1946" y="1531"/>
                  </a:cubicBezTo>
                  <a:cubicBezTo>
                    <a:pt x="1948" y="1489"/>
                    <a:pt x="1949" y="1446"/>
                    <a:pt x="1949" y="1404"/>
                  </a:cubicBezTo>
                  <a:cubicBezTo>
                    <a:pt x="1949" y="1404"/>
                    <a:pt x="1949" y="1404"/>
                    <a:pt x="1949" y="1404"/>
                  </a:cubicBezTo>
                  <a:cubicBezTo>
                    <a:pt x="1949" y="1334"/>
                    <a:pt x="1946" y="1263"/>
                    <a:pt x="1938" y="1193"/>
                  </a:cubicBezTo>
                  <a:cubicBezTo>
                    <a:pt x="1938" y="1193"/>
                    <a:pt x="1938" y="1193"/>
                    <a:pt x="1938" y="1193"/>
                  </a:cubicBezTo>
                  <a:cubicBezTo>
                    <a:pt x="1926" y="1081"/>
                    <a:pt x="1919" y="977"/>
                    <a:pt x="1919" y="868"/>
                  </a:cubicBezTo>
                  <a:cubicBezTo>
                    <a:pt x="1919" y="868"/>
                    <a:pt x="1919" y="868"/>
                    <a:pt x="1919" y="868"/>
                  </a:cubicBezTo>
                  <a:cubicBezTo>
                    <a:pt x="1919" y="774"/>
                    <a:pt x="1924" y="676"/>
                    <a:pt x="1937" y="566"/>
                  </a:cubicBezTo>
                  <a:cubicBezTo>
                    <a:pt x="1937" y="566"/>
                    <a:pt x="1937" y="566"/>
                    <a:pt x="1937" y="566"/>
                  </a:cubicBezTo>
                  <a:cubicBezTo>
                    <a:pt x="1938" y="550"/>
                    <a:pt x="1939" y="536"/>
                    <a:pt x="1939" y="521"/>
                  </a:cubicBezTo>
                  <a:cubicBezTo>
                    <a:pt x="1939" y="521"/>
                    <a:pt x="1939" y="521"/>
                    <a:pt x="1939" y="521"/>
                  </a:cubicBezTo>
                  <a:cubicBezTo>
                    <a:pt x="1939" y="457"/>
                    <a:pt x="1925" y="398"/>
                    <a:pt x="1925" y="332"/>
                  </a:cubicBezTo>
                  <a:cubicBezTo>
                    <a:pt x="1925" y="332"/>
                    <a:pt x="1925" y="332"/>
                    <a:pt x="1925" y="332"/>
                  </a:cubicBezTo>
                  <a:cubicBezTo>
                    <a:pt x="1925" y="324"/>
                    <a:pt x="1926" y="317"/>
                    <a:pt x="1926" y="309"/>
                  </a:cubicBezTo>
                  <a:cubicBezTo>
                    <a:pt x="1926" y="309"/>
                    <a:pt x="1926" y="309"/>
                    <a:pt x="1926" y="309"/>
                  </a:cubicBezTo>
                  <a:cubicBezTo>
                    <a:pt x="1927" y="285"/>
                    <a:pt x="1932" y="239"/>
                    <a:pt x="1932" y="199"/>
                  </a:cubicBezTo>
                  <a:cubicBezTo>
                    <a:pt x="1932" y="199"/>
                    <a:pt x="1932" y="199"/>
                    <a:pt x="1932" y="199"/>
                  </a:cubicBezTo>
                  <a:cubicBezTo>
                    <a:pt x="1932" y="174"/>
                    <a:pt x="1930" y="151"/>
                    <a:pt x="1925" y="137"/>
                  </a:cubicBezTo>
                  <a:cubicBezTo>
                    <a:pt x="1925" y="137"/>
                    <a:pt x="1925" y="137"/>
                    <a:pt x="1925" y="137"/>
                  </a:cubicBezTo>
                  <a:cubicBezTo>
                    <a:pt x="1901" y="73"/>
                    <a:pt x="1819" y="67"/>
                    <a:pt x="1749" y="67"/>
                  </a:cubicBezTo>
                  <a:cubicBezTo>
                    <a:pt x="1749" y="67"/>
                    <a:pt x="1749" y="67"/>
                    <a:pt x="1749" y="67"/>
                  </a:cubicBezTo>
                  <a:cubicBezTo>
                    <a:pt x="1733" y="67"/>
                    <a:pt x="1718" y="67"/>
                    <a:pt x="1704" y="67"/>
                  </a:cubicBezTo>
                  <a:cubicBezTo>
                    <a:pt x="1704" y="67"/>
                    <a:pt x="1704" y="67"/>
                    <a:pt x="1704" y="67"/>
                  </a:cubicBezTo>
                  <a:cubicBezTo>
                    <a:pt x="1696" y="67"/>
                    <a:pt x="1689" y="67"/>
                    <a:pt x="1683" y="67"/>
                  </a:cubicBezTo>
                  <a:cubicBezTo>
                    <a:pt x="1683" y="67"/>
                    <a:pt x="1683" y="67"/>
                    <a:pt x="1683" y="67"/>
                  </a:cubicBezTo>
                  <a:cubicBezTo>
                    <a:pt x="1672" y="67"/>
                    <a:pt x="1661" y="66"/>
                    <a:pt x="1650" y="66"/>
                  </a:cubicBezTo>
                  <a:cubicBezTo>
                    <a:pt x="1650" y="66"/>
                    <a:pt x="1650" y="66"/>
                    <a:pt x="1650" y="66"/>
                  </a:cubicBezTo>
                  <a:cubicBezTo>
                    <a:pt x="1586" y="66"/>
                    <a:pt x="1531" y="74"/>
                    <a:pt x="1461" y="74"/>
                  </a:cubicBezTo>
                  <a:cubicBezTo>
                    <a:pt x="1461" y="74"/>
                    <a:pt x="1461" y="74"/>
                    <a:pt x="1461" y="74"/>
                  </a:cubicBezTo>
                  <a:cubicBezTo>
                    <a:pt x="1428" y="74"/>
                    <a:pt x="1390" y="72"/>
                    <a:pt x="1347" y="67"/>
                  </a:cubicBezTo>
                  <a:cubicBezTo>
                    <a:pt x="1347" y="67"/>
                    <a:pt x="1347" y="67"/>
                    <a:pt x="1347" y="67"/>
                  </a:cubicBezTo>
                  <a:cubicBezTo>
                    <a:pt x="1269" y="58"/>
                    <a:pt x="1192" y="54"/>
                    <a:pt x="1117" y="54"/>
                  </a:cubicBezTo>
                  <a:cubicBezTo>
                    <a:pt x="1117" y="54"/>
                    <a:pt x="1117" y="54"/>
                    <a:pt x="1117" y="54"/>
                  </a:cubicBezTo>
                  <a:cubicBezTo>
                    <a:pt x="949" y="54"/>
                    <a:pt x="784" y="71"/>
                    <a:pt x="610" y="79"/>
                  </a:cubicBezTo>
                  <a:cubicBezTo>
                    <a:pt x="610" y="79"/>
                    <a:pt x="610" y="79"/>
                    <a:pt x="610" y="79"/>
                  </a:cubicBezTo>
                  <a:cubicBezTo>
                    <a:pt x="601" y="80"/>
                    <a:pt x="591" y="80"/>
                    <a:pt x="582" y="80"/>
                  </a:cubicBezTo>
                  <a:cubicBezTo>
                    <a:pt x="582" y="80"/>
                    <a:pt x="582" y="80"/>
                    <a:pt x="582" y="80"/>
                  </a:cubicBezTo>
                  <a:cubicBezTo>
                    <a:pt x="488" y="80"/>
                    <a:pt x="372" y="62"/>
                    <a:pt x="277" y="62"/>
                  </a:cubicBezTo>
                  <a:cubicBezTo>
                    <a:pt x="277" y="62"/>
                    <a:pt x="277" y="62"/>
                    <a:pt x="277" y="62"/>
                  </a:cubicBezTo>
                  <a:cubicBezTo>
                    <a:pt x="263" y="62"/>
                    <a:pt x="248" y="62"/>
                    <a:pt x="235" y="63"/>
                  </a:cubicBezTo>
                  <a:cubicBezTo>
                    <a:pt x="235" y="63"/>
                    <a:pt x="235" y="63"/>
                    <a:pt x="235" y="63"/>
                  </a:cubicBezTo>
                  <a:cubicBezTo>
                    <a:pt x="169" y="68"/>
                    <a:pt x="108" y="84"/>
                    <a:pt x="82" y="143"/>
                  </a:cubicBezTo>
                  <a:cubicBezTo>
                    <a:pt x="82" y="143"/>
                    <a:pt x="82" y="143"/>
                    <a:pt x="82" y="143"/>
                  </a:cubicBezTo>
                  <a:cubicBezTo>
                    <a:pt x="61" y="188"/>
                    <a:pt x="55" y="248"/>
                    <a:pt x="55" y="312"/>
                  </a:cubicBezTo>
                  <a:cubicBezTo>
                    <a:pt x="55" y="312"/>
                    <a:pt x="55" y="312"/>
                    <a:pt x="55" y="312"/>
                  </a:cubicBezTo>
                  <a:cubicBezTo>
                    <a:pt x="55" y="407"/>
                    <a:pt x="69" y="509"/>
                    <a:pt x="69" y="584"/>
                  </a:cubicBezTo>
                  <a:cubicBezTo>
                    <a:pt x="69" y="584"/>
                    <a:pt x="69" y="584"/>
                    <a:pt x="69" y="584"/>
                  </a:cubicBezTo>
                  <a:cubicBezTo>
                    <a:pt x="69" y="584"/>
                    <a:pt x="69" y="585"/>
                    <a:pt x="69" y="585"/>
                  </a:cubicBezTo>
                  <a:cubicBezTo>
                    <a:pt x="69" y="585"/>
                    <a:pt x="69" y="585"/>
                    <a:pt x="69" y="585"/>
                  </a:cubicBezTo>
                  <a:cubicBezTo>
                    <a:pt x="69" y="657"/>
                    <a:pt x="64" y="726"/>
                    <a:pt x="64" y="797"/>
                  </a:cubicBezTo>
                  <a:cubicBezTo>
                    <a:pt x="64" y="797"/>
                    <a:pt x="64" y="797"/>
                    <a:pt x="64" y="797"/>
                  </a:cubicBezTo>
                  <a:cubicBezTo>
                    <a:pt x="64" y="829"/>
                    <a:pt x="65" y="862"/>
                    <a:pt x="68" y="895"/>
                  </a:cubicBezTo>
                  <a:cubicBezTo>
                    <a:pt x="68" y="895"/>
                    <a:pt x="68" y="895"/>
                    <a:pt x="68" y="895"/>
                  </a:cubicBezTo>
                  <a:cubicBezTo>
                    <a:pt x="75" y="970"/>
                    <a:pt x="85" y="1041"/>
                    <a:pt x="85" y="1114"/>
                  </a:cubicBezTo>
                  <a:cubicBezTo>
                    <a:pt x="85" y="1114"/>
                    <a:pt x="85" y="1114"/>
                    <a:pt x="85" y="1114"/>
                  </a:cubicBezTo>
                  <a:cubicBezTo>
                    <a:pt x="85" y="1143"/>
                    <a:pt x="83" y="1173"/>
                    <a:pt x="79" y="1204"/>
                  </a:cubicBezTo>
                  <a:cubicBezTo>
                    <a:pt x="79" y="1204"/>
                    <a:pt x="79" y="1204"/>
                    <a:pt x="79" y="1204"/>
                  </a:cubicBezTo>
                  <a:cubicBezTo>
                    <a:pt x="75" y="1239"/>
                    <a:pt x="74" y="1275"/>
                    <a:pt x="74" y="1311"/>
                  </a:cubicBezTo>
                  <a:cubicBezTo>
                    <a:pt x="74" y="1311"/>
                    <a:pt x="74" y="1311"/>
                    <a:pt x="74" y="1311"/>
                  </a:cubicBezTo>
                  <a:cubicBezTo>
                    <a:pt x="74" y="1366"/>
                    <a:pt x="77" y="1421"/>
                    <a:pt x="77" y="1474"/>
                  </a:cubicBezTo>
                  <a:cubicBezTo>
                    <a:pt x="77" y="1474"/>
                    <a:pt x="77" y="1474"/>
                    <a:pt x="77" y="1474"/>
                  </a:cubicBezTo>
                  <a:cubicBezTo>
                    <a:pt x="77" y="1549"/>
                    <a:pt x="61" y="1621"/>
                    <a:pt x="61" y="1696"/>
                  </a:cubicBezTo>
                  <a:cubicBezTo>
                    <a:pt x="61" y="1696"/>
                    <a:pt x="61" y="1696"/>
                    <a:pt x="61" y="1696"/>
                  </a:cubicBezTo>
                  <a:cubicBezTo>
                    <a:pt x="61" y="1696"/>
                    <a:pt x="61" y="1697"/>
                    <a:pt x="61" y="1697"/>
                  </a:cubicBezTo>
                  <a:cubicBezTo>
                    <a:pt x="61" y="1697"/>
                    <a:pt x="61" y="1697"/>
                    <a:pt x="61" y="1697"/>
                  </a:cubicBezTo>
                  <a:cubicBezTo>
                    <a:pt x="61" y="1756"/>
                    <a:pt x="64" y="1840"/>
                    <a:pt x="101" y="1879"/>
                  </a:cubicBezTo>
                  <a:cubicBezTo>
                    <a:pt x="101" y="1879"/>
                    <a:pt x="101" y="1879"/>
                    <a:pt x="101" y="1879"/>
                  </a:cubicBezTo>
                  <a:cubicBezTo>
                    <a:pt x="136" y="1916"/>
                    <a:pt x="201" y="1925"/>
                    <a:pt x="262" y="1925"/>
                  </a:cubicBezTo>
                  <a:cubicBezTo>
                    <a:pt x="262" y="1925"/>
                    <a:pt x="262" y="1925"/>
                    <a:pt x="262" y="1925"/>
                  </a:cubicBezTo>
                  <a:cubicBezTo>
                    <a:pt x="296" y="1925"/>
                    <a:pt x="329" y="1922"/>
                    <a:pt x="354" y="1921"/>
                  </a:cubicBezTo>
                  <a:cubicBezTo>
                    <a:pt x="354" y="1921"/>
                    <a:pt x="354" y="1921"/>
                    <a:pt x="354" y="1921"/>
                  </a:cubicBezTo>
                  <a:cubicBezTo>
                    <a:pt x="434" y="1916"/>
                    <a:pt x="509" y="1914"/>
                    <a:pt x="583" y="1914"/>
                  </a:cubicBezTo>
                  <a:cubicBezTo>
                    <a:pt x="583" y="1914"/>
                    <a:pt x="583" y="1914"/>
                    <a:pt x="583" y="1914"/>
                  </a:cubicBezTo>
                  <a:cubicBezTo>
                    <a:pt x="805" y="1914"/>
                    <a:pt x="1008" y="1931"/>
                    <a:pt x="1241" y="1933"/>
                  </a:cubicBezTo>
                  <a:close/>
                </a:path>
              </a:pathLst>
            </a:custGeom>
            <a:solidFill>
              <a:srgbClr val="753C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7" name="Freeform 7"/>
            <p:cNvSpPr>
              <a:spLocks noEditPoints="1"/>
            </p:cNvSpPr>
            <p:nvPr/>
          </p:nvSpPr>
          <p:spPr bwMode="auto">
            <a:xfrm>
              <a:off x="1671" y="2"/>
              <a:ext cx="4338" cy="4314"/>
            </a:xfrm>
            <a:custGeom>
              <a:avLst/>
              <a:gdLst>
                <a:gd name="T0" fmla="*/ 1848 w 1994"/>
                <a:gd name="T1" fmla="*/ 74 h 1983"/>
                <a:gd name="T2" fmla="*/ 1376 w 1994"/>
                <a:gd name="T3" fmla="*/ 67 h 1983"/>
                <a:gd name="T4" fmla="*/ 1173 w 1994"/>
                <a:gd name="T5" fmla="*/ 14 h 1983"/>
                <a:gd name="T6" fmla="*/ 65 w 1994"/>
                <a:gd name="T7" fmla="*/ 557 h 1983"/>
                <a:gd name="T8" fmla="*/ 65 w 1994"/>
                <a:gd name="T9" fmla="*/ 582 h 1983"/>
                <a:gd name="T10" fmla="*/ 29 w 1994"/>
                <a:gd name="T11" fmla="*/ 1232 h 1983"/>
                <a:gd name="T12" fmla="*/ 832 w 1994"/>
                <a:gd name="T13" fmla="*/ 1 h 1983"/>
                <a:gd name="T14" fmla="*/ 832 w 1994"/>
                <a:gd name="T15" fmla="*/ 1 h 1983"/>
                <a:gd name="T16" fmla="*/ 1035 w 1994"/>
                <a:gd name="T17" fmla="*/ 52 h 1983"/>
                <a:gd name="T18" fmla="*/ 11 w 1994"/>
                <a:gd name="T19" fmla="*/ 782 h 1983"/>
                <a:gd name="T20" fmla="*/ 1994 w 1994"/>
                <a:gd name="T21" fmla="*/ 1638 h 1983"/>
                <a:gd name="T22" fmla="*/ 1994 w 1994"/>
                <a:gd name="T23" fmla="*/ 1638 h 1983"/>
                <a:gd name="T24" fmla="*/ 1931 w 1994"/>
                <a:gd name="T25" fmla="*/ 419 h 1983"/>
                <a:gd name="T26" fmla="*/ 1981 w 1994"/>
                <a:gd name="T27" fmla="*/ 1424 h 1983"/>
                <a:gd name="T28" fmla="*/ 1931 w 1994"/>
                <a:gd name="T29" fmla="*/ 215 h 1983"/>
                <a:gd name="T30" fmla="*/ 1931 w 1994"/>
                <a:gd name="T31" fmla="*/ 215 h 1983"/>
                <a:gd name="T32" fmla="*/ 1937 w 1994"/>
                <a:gd name="T33" fmla="*/ 557 h 1983"/>
                <a:gd name="T34" fmla="*/ 1989 w 1994"/>
                <a:gd name="T35" fmla="*/ 1232 h 1983"/>
                <a:gd name="T36" fmla="*/ 1942 w 1994"/>
                <a:gd name="T37" fmla="*/ 1232 h 1983"/>
                <a:gd name="T38" fmla="*/ 1921 w 1994"/>
                <a:gd name="T39" fmla="*/ 760 h 1983"/>
                <a:gd name="T40" fmla="*/ 628 w 1994"/>
                <a:gd name="T41" fmla="*/ 75 h 1983"/>
                <a:gd name="T42" fmla="*/ 608 w 1994"/>
                <a:gd name="T43" fmla="*/ 76 h 1983"/>
                <a:gd name="T44" fmla="*/ 360 w 1994"/>
                <a:gd name="T45" fmla="*/ 62 h 1983"/>
                <a:gd name="T46" fmla="*/ 1973 w 1994"/>
                <a:gd name="T47" fmla="*/ 963 h 1983"/>
                <a:gd name="T48" fmla="*/ 1645 w 1994"/>
                <a:gd name="T49" fmla="*/ 20 h 1983"/>
                <a:gd name="T50" fmla="*/ 1645 w 1994"/>
                <a:gd name="T51" fmla="*/ 20 h 1983"/>
                <a:gd name="T52" fmla="*/ 1645 w 1994"/>
                <a:gd name="T53" fmla="*/ 1967 h 1983"/>
                <a:gd name="T54" fmla="*/ 832 w 1994"/>
                <a:gd name="T55" fmla="*/ 1983 h 1983"/>
                <a:gd name="T56" fmla="*/ 970 w 1994"/>
                <a:gd name="T57" fmla="*/ 1982 h 1983"/>
                <a:gd name="T58" fmla="*/ 970 w 1994"/>
                <a:gd name="T59" fmla="*/ 1982 h 1983"/>
                <a:gd name="T60" fmla="*/ 360 w 1994"/>
                <a:gd name="T61" fmla="*/ 1920 h 1983"/>
                <a:gd name="T62" fmla="*/ 222 w 1994"/>
                <a:gd name="T63" fmla="*/ 1923 h 1983"/>
                <a:gd name="T64" fmla="*/ 1783 w 1994"/>
                <a:gd name="T65" fmla="*/ 1971 h 1983"/>
                <a:gd name="T66" fmla="*/ 1844 w 1994"/>
                <a:gd name="T67" fmla="*/ 1919 h 1983"/>
                <a:gd name="T68" fmla="*/ 156 w 1994"/>
                <a:gd name="T69" fmla="*/ 74 h 1983"/>
                <a:gd name="T70" fmla="*/ 1413 w 1994"/>
                <a:gd name="T71" fmla="*/ 1957 h 1983"/>
                <a:gd name="T72" fmla="*/ 1376 w 1994"/>
                <a:gd name="T73" fmla="*/ 1959 h 1983"/>
                <a:gd name="T74" fmla="*/ 1173 w 1994"/>
                <a:gd name="T75" fmla="*/ 1931 h 1983"/>
                <a:gd name="T76" fmla="*/ 1993 w 1994"/>
                <a:gd name="T77" fmla="*/ 1776 h 1983"/>
                <a:gd name="T78" fmla="*/ 29 w 1994"/>
                <a:gd name="T79" fmla="*/ 1029 h 1983"/>
                <a:gd name="T80" fmla="*/ 12 w 1994"/>
                <a:gd name="T81" fmla="*/ 150 h 1983"/>
                <a:gd name="T82" fmla="*/ 74 w 1994"/>
                <a:gd name="T83" fmla="*/ 150 h 1983"/>
                <a:gd name="T84" fmla="*/ 73 w 1994"/>
                <a:gd name="T85" fmla="*/ 1435 h 1983"/>
                <a:gd name="T86" fmla="*/ 3 w 1994"/>
                <a:gd name="T87" fmla="*/ 419 h 1983"/>
                <a:gd name="T88" fmla="*/ 563 w 1994"/>
                <a:gd name="T89" fmla="*/ 1914 h 1983"/>
                <a:gd name="T90" fmla="*/ 563 w 1994"/>
                <a:gd name="T91" fmla="*/ 1914 h 1983"/>
                <a:gd name="T92" fmla="*/ 66 w 1994"/>
                <a:gd name="T93" fmla="*/ 1573 h 1983"/>
                <a:gd name="T94" fmla="*/ 76 w 1994"/>
                <a:gd name="T95" fmla="*/ 1842 h 1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994" h="1983">
                  <a:moveTo>
                    <a:pt x="1848" y="14"/>
                  </a:moveTo>
                  <a:cubicBezTo>
                    <a:pt x="1827" y="12"/>
                    <a:pt x="1805" y="11"/>
                    <a:pt x="1783" y="12"/>
                  </a:cubicBezTo>
                  <a:cubicBezTo>
                    <a:pt x="1783" y="64"/>
                    <a:pt x="1783" y="64"/>
                    <a:pt x="1783" y="64"/>
                  </a:cubicBezTo>
                  <a:cubicBezTo>
                    <a:pt x="1805" y="65"/>
                    <a:pt x="1828" y="68"/>
                    <a:pt x="1848" y="74"/>
                  </a:cubicBezTo>
                  <a:lnTo>
                    <a:pt x="1848" y="14"/>
                  </a:lnTo>
                  <a:close/>
                  <a:moveTo>
                    <a:pt x="1442" y="22"/>
                  </a:moveTo>
                  <a:cubicBezTo>
                    <a:pt x="1420" y="22"/>
                    <a:pt x="1398" y="22"/>
                    <a:pt x="1376" y="21"/>
                  </a:cubicBezTo>
                  <a:cubicBezTo>
                    <a:pt x="1376" y="67"/>
                    <a:pt x="1376" y="67"/>
                    <a:pt x="1376" y="67"/>
                  </a:cubicBezTo>
                  <a:cubicBezTo>
                    <a:pt x="1400" y="69"/>
                    <a:pt x="1421" y="70"/>
                    <a:pt x="1442" y="70"/>
                  </a:cubicBezTo>
                  <a:lnTo>
                    <a:pt x="1442" y="22"/>
                  </a:lnTo>
                  <a:close/>
                  <a:moveTo>
                    <a:pt x="1238" y="17"/>
                  </a:moveTo>
                  <a:cubicBezTo>
                    <a:pt x="1217" y="16"/>
                    <a:pt x="1195" y="15"/>
                    <a:pt x="1173" y="14"/>
                  </a:cubicBezTo>
                  <a:cubicBezTo>
                    <a:pt x="1173" y="52"/>
                    <a:pt x="1173" y="52"/>
                    <a:pt x="1173" y="52"/>
                  </a:cubicBezTo>
                  <a:cubicBezTo>
                    <a:pt x="1195" y="52"/>
                    <a:pt x="1216" y="53"/>
                    <a:pt x="1238" y="54"/>
                  </a:cubicBezTo>
                  <a:lnTo>
                    <a:pt x="1238" y="17"/>
                  </a:lnTo>
                  <a:close/>
                  <a:moveTo>
                    <a:pt x="65" y="557"/>
                  </a:moveTo>
                  <a:cubicBezTo>
                    <a:pt x="0" y="557"/>
                    <a:pt x="0" y="557"/>
                    <a:pt x="0" y="557"/>
                  </a:cubicBezTo>
                  <a:cubicBezTo>
                    <a:pt x="0" y="578"/>
                    <a:pt x="0" y="600"/>
                    <a:pt x="0" y="622"/>
                  </a:cubicBezTo>
                  <a:cubicBezTo>
                    <a:pt x="65" y="622"/>
                    <a:pt x="65" y="622"/>
                    <a:pt x="65" y="622"/>
                  </a:cubicBezTo>
                  <a:cubicBezTo>
                    <a:pt x="65" y="609"/>
                    <a:pt x="65" y="595"/>
                    <a:pt x="65" y="582"/>
                  </a:cubicBezTo>
                  <a:cubicBezTo>
                    <a:pt x="65" y="574"/>
                    <a:pt x="65" y="565"/>
                    <a:pt x="65" y="557"/>
                  </a:cubicBezTo>
                  <a:close/>
                  <a:moveTo>
                    <a:pt x="79" y="1166"/>
                  </a:moveTo>
                  <a:cubicBezTo>
                    <a:pt x="31" y="1166"/>
                    <a:pt x="31" y="1166"/>
                    <a:pt x="31" y="1166"/>
                  </a:cubicBezTo>
                  <a:cubicBezTo>
                    <a:pt x="30" y="1188"/>
                    <a:pt x="30" y="1210"/>
                    <a:pt x="29" y="1232"/>
                  </a:cubicBezTo>
                  <a:cubicBezTo>
                    <a:pt x="73" y="1232"/>
                    <a:pt x="73" y="1232"/>
                    <a:pt x="73" y="1232"/>
                  </a:cubicBezTo>
                  <a:cubicBezTo>
                    <a:pt x="74" y="1222"/>
                    <a:pt x="75" y="1212"/>
                    <a:pt x="76" y="1202"/>
                  </a:cubicBezTo>
                  <a:cubicBezTo>
                    <a:pt x="77" y="1190"/>
                    <a:pt x="79" y="1178"/>
                    <a:pt x="79" y="1166"/>
                  </a:cubicBezTo>
                  <a:close/>
                  <a:moveTo>
                    <a:pt x="832" y="1"/>
                  </a:moveTo>
                  <a:cubicBezTo>
                    <a:pt x="810" y="1"/>
                    <a:pt x="788" y="0"/>
                    <a:pt x="766" y="0"/>
                  </a:cubicBezTo>
                  <a:cubicBezTo>
                    <a:pt x="766" y="67"/>
                    <a:pt x="766" y="67"/>
                    <a:pt x="766" y="67"/>
                  </a:cubicBezTo>
                  <a:cubicBezTo>
                    <a:pt x="788" y="65"/>
                    <a:pt x="810" y="64"/>
                    <a:pt x="832" y="62"/>
                  </a:cubicBezTo>
                  <a:lnTo>
                    <a:pt x="832" y="1"/>
                  </a:lnTo>
                  <a:close/>
                  <a:moveTo>
                    <a:pt x="1035" y="8"/>
                  </a:moveTo>
                  <a:cubicBezTo>
                    <a:pt x="1013" y="7"/>
                    <a:pt x="991" y="6"/>
                    <a:pt x="970" y="5"/>
                  </a:cubicBezTo>
                  <a:cubicBezTo>
                    <a:pt x="970" y="55"/>
                    <a:pt x="970" y="55"/>
                    <a:pt x="970" y="55"/>
                  </a:cubicBezTo>
                  <a:cubicBezTo>
                    <a:pt x="991" y="54"/>
                    <a:pt x="1013" y="53"/>
                    <a:pt x="1035" y="52"/>
                  </a:cubicBezTo>
                  <a:lnTo>
                    <a:pt x="1035" y="8"/>
                  </a:lnTo>
                  <a:close/>
                  <a:moveTo>
                    <a:pt x="61" y="760"/>
                  </a:moveTo>
                  <a:cubicBezTo>
                    <a:pt x="8" y="760"/>
                    <a:pt x="8" y="760"/>
                    <a:pt x="8" y="760"/>
                  </a:cubicBezTo>
                  <a:cubicBezTo>
                    <a:pt x="9" y="767"/>
                    <a:pt x="10" y="775"/>
                    <a:pt x="11" y="782"/>
                  </a:cubicBezTo>
                  <a:cubicBezTo>
                    <a:pt x="12" y="797"/>
                    <a:pt x="14" y="811"/>
                    <a:pt x="15" y="825"/>
                  </a:cubicBezTo>
                  <a:cubicBezTo>
                    <a:pt x="61" y="825"/>
                    <a:pt x="61" y="825"/>
                    <a:pt x="61" y="825"/>
                  </a:cubicBezTo>
                  <a:cubicBezTo>
                    <a:pt x="60" y="803"/>
                    <a:pt x="60" y="782"/>
                    <a:pt x="61" y="760"/>
                  </a:cubicBezTo>
                  <a:close/>
                  <a:moveTo>
                    <a:pt x="1994" y="1638"/>
                  </a:moveTo>
                  <a:cubicBezTo>
                    <a:pt x="1993" y="1616"/>
                    <a:pt x="1991" y="1595"/>
                    <a:pt x="1990" y="1573"/>
                  </a:cubicBezTo>
                  <a:cubicBezTo>
                    <a:pt x="1942" y="1573"/>
                    <a:pt x="1942" y="1573"/>
                    <a:pt x="1942" y="1573"/>
                  </a:cubicBezTo>
                  <a:cubicBezTo>
                    <a:pt x="1940" y="1595"/>
                    <a:pt x="1937" y="1617"/>
                    <a:pt x="1934" y="1638"/>
                  </a:cubicBezTo>
                  <a:lnTo>
                    <a:pt x="1994" y="1638"/>
                  </a:lnTo>
                  <a:close/>
                  <a:moveTo>
                    <a:pt x="1980" y="419"/>
                  </a:moveTo>
                  <a:cubicBezTo>
                    <a:pt x="1982" y="397"/>
                    <a:pt x="1985" y="375"/>
                    <a:pt x="1987" y="353"/>
                  </a:cubicBezTo>
                  <a:cubicBezTo>
                    <a:pt x="1926" y="353"/>
                    <a:pt x="1926" y="353"/>
                    <a:pt x="1926" y="353"/>
                  </a:cubicBezTo>
                  <a:cubicBezTo>
                    <a:pt x="1927" y="376"/>
                    <a:pt x="1929" y="397"/>
                    <a:pt x="1931" y="419"/>
                  </a:cubicBezTo>
                  <a:lnTo>
                    <a:pt x="1980" y="419"/>
                  </a:lnTo>
                  <a:close/>
                  <a:moveTo>
                    <a:pt x="1948" y="1435"/>
                  </a:moveTo>
                  <a:cubicBezTo>
                    <a:pt x="1981" y="1435"/>
                    <a:pt x="1981" y="1435"/>
                    <a:pt x="1981" y="1435"/>
                  </a:cubicBezTo>
                  <a:cubicBezTo>
                    <a:pt x="1981" y="1431"/>
                    <a:pt x="1981" y="1428"/>
                    <a:pt x="1981" y="1424"/>
                  </a:cubicBezTo>
                  <a:cubicBezTo>
                    <a:pt x="1981" y="1406"/>
                    <a:pt x="1982" y="1388"/>
                    <a:pt x="1982" y="1370"/>
                  </a:cubicBezTo>
                  <a:cubicBezTo>
                    <a:pt x="1948" y="1370"/>
                    <a:pt x="1948" y="1370"/>
                    <a:pt x="1948" y="1370"/>
                  </a:cubicBezTo>
                  <a:cubicBezTo>
                    <a:pt x="1948" y="1391"/>
                    <a:pt x="1948" y="1413"/>
                    <a:pt x="1948" y="1435"/>
                  </a:cubicBezTo>
                  <a:close/>
                  <a:moveTo>
                    <a:pt x="1931" y="215"/>
                  </a:moveTo>
                  <a:cubicBezTo>
                    <a:pt x="1993" y="215"/>
                    <a:pt x="1993" y="215"/>
                    <a:pt x="1993" y="215"/>
                  </a:cubicBezTo>
                  <a:cubicBezTo>
                    <a:pt x="1993" y="194"/>
                    <a:pt x="1991" y="172"/>
                    <a:pt x="1988" y="150"/>
                  </a:cubicBezTo>
                  <a:cubicBezTo>
                    <a:pt x="1928" y="150"/>
                    <a:pt x="1928" y="150"/>
                    <a:pt x="1928" y="150"/>
                  </a:cubicBezTo>
                  <a:cubicBezTo>
                    <a:pt x="1931" y="168"/>
                    <a:pt x="1932" y="191"/>
                    <a:pt x="1931" y="215"/>
                  </a:cubicBezTo>
                  <a:close/>
                  <a:moveTo>
                    <a:pt x="1930" y="622"/>
                  </a:moveTo>
                  <a:cubicBezTo>
                    <a:pt x="1980" y="622"/>
                    <a:pt x="1980" y="622"/>
                    <a:pt x="1980" y="622"/>
                  </a:cubicBezTo>
                  <a:cubicBezTo>
                    <a:pt x="1980" y="600"/>
                    <a:pt x="1979" y="578"/>
                    <a:pt x="1978" y="557"/>
                  </a:cubicBezTo>
                  <a:cubicBezTo>
                    <a:pt x="1937" y="557"/>
                    <a:pt x="1937" y="557"/>
                    <a:pt x="1937" y="557"/>
                  </a:cubicBezTo>
                  <a:cubicBezTo>
                    <a:pt x="1936" y="559"/>
                    <a:pt x="1936" y="561"/>
                    <a:pt x="1936" y="564"/>
                  </a:cubicBezTo>
                  <a:cubicBezTo>
                    <a:pt x="1934" y="584"/>
                    <a:pt x="1932" y="603"/>
                    <a:pt x="1930" y="622"/>
                  </a:cubicBezTo>
                  <a:close/>
                  <a:moveTo>
                    <a:pt x="1942" y="1232"/>
                  </a:moveTo>
                  <a:cubicBezTo>
                    <a:pt x="1989" y="1232"/>
                    <a:pt x="1989" y="1232"/>
                    <a:pt x="1989" y="1232"/>
                  </a:cubicBezTo>
                  <a:cubicBezTo>
                    <a:pt x="1990" y="1210"/>
                    <a:pt x="1990" y="1188"/>
                    <a:pt x="1990" y="1166"/>
                  </a:cubicBezTo>
                  <a:cubicBezTo>
                    <a:pt x="1935" y="1166"/>
                    <a:pt x="1935" y="1166"/>
                    <a:pt x="1935" y="1166"/>
                  </a:cubicBezTo>
                  <a:cubicBezTo>
                    <a:pt x="1936" y="1174"/>
                    <a:pt x="1937" y="1182"/>
                    <a:pt x="1938" y="1190"/>
                  </a:cubicBezTo>
                  <a:cubicBezTo>
                    <a:pt x="1939" y="1204"/>
                    <a:pt x="1941" y="1218"/>
                    <a:pt x="1942" y="1232"/>
                  </a:cubicBezTo>
                  <a:close/>
                  <a:moveTo>
                    <a:pt x="1969" y="825"/>
                  </a:moveTo>
                  <a:cubicBezTo>
                    <a:pt x="1970" y="807"/>
                    <a:pt x="1972" y="789"/>
                    <a:pt x="1974" y="770"/>
                  </a:cubicBezTo>
                  <a:cubicBezTo>
                    <a:pt x="1975" y="767"/>
                    <a:pt x="1975" y="763"/>
                    <a:pt x="1975" y="760"/>
                  </a:cubicBezTo>
                  <a:cubicBezTo>
                    <a:pt x="1921" y="760"/>
                    <a:pt x="1921" y="760"/>
                    <a:pt x="1921" y="760"/>
                  </a:cubicBezTo>
                  <a:cubicBezTo>
                    <a:pt x="1920" y="782"/>
                    <a:pt x="1919" y="804"/>
                    <a:pt x="1919" y="825"/>
                  </a:cubicBezTo>
                  <a:lnTo>
                    <a:pt x="1969" y="825"/>
                  </a:lnTo>
                  <a:close/>
                  <a:moveTo>
                    <a:pt x="608" y="76"/>
                  </a:moveTo>
                  <a:cubicBezTo>
                    <a:pt x="615" y="76"/>
                    <a:pt x="622" y="75"/>
                    <a:pt x="628" y="75"/>
                  </a:cubicBezTo>
                  <a:cubicBezTo>
                    <a:pt x="628" y="0"/>
                    <a:pt x="628" y="0"/>
                    <a:pt x="628" y="0"/>
                  </a:cubicBezTo>
                  <a:cubicBezTo>
                    <a:pt x="606" y="0"/>
                    <a:pt x="585" y="0"/>
                    <a:pt x="563" y="1"/>
                  </a:cubicBezTo>
                  <a:cubicBezTo>
                    <a:pt x="563" y="76"/>
                    <a:pt x="563" y="76"/>
                    <a:pt x="563" y="76"/>
                  </a:cubicBezTo>
                  <a:cubicBezTo>
                    <a:pt x="579" y="77"/>
                    <a:pt x="594" y="77"/>
                    <a:pt x="608" y="76"/>
                  </a:cubicBezTo>
                  <a:close/>
                  <a:moveTo>
                    <a:pt x="425" y="8"/>
                  </a:moveTo>
                  <a:cubicBezTo>
                    <a:pt x="406" y="10"/>
                    <a:pt x="386" y="11"/>
                    <a:pt x="365" y="13"/>
                  </a:cubicBezTo>
                  <a:cubicBezTo>
                    <a:pt x="363" y="13"/>
                    <a:pt x="362" y="14"/>
                    <a:pt x="360" y="14"/>
                  </a:cubicBezTo>
                  <a:cubicBezTo>
                    <a:pt x="360" y="62"/>
                    <a:pt x="360" y="62"/>
                    <a:pt x="360" y="62"/>
                  </a:cubicBezTo>
                  <a:cubicBezTo>
                    <a:pt x="381" y="64"/>
                    <a:pt x="403" y="65"/>
                    <a:pt x="425" y="67"/>
                  </a:cubicBezTo>
                  <a:lnTo>
                    <a:pt x="425" y="8"/>
                  </a:lnTo>
                  <a:close/>
                  <a:moveTo>
                    <a:pt x="1979" y="1029"/>
                  </a:moveTo>
                  <a:cubicBezTo>
                    <a:pt x="1977" y="1007"/>
                    <a:pt x="1975" y="985"/>
                    <a:pt x="1973" y="963"/>
                  </a:cubicBezTo>
                  <a:cubicBezTo>
                    <a:pt x="1920" y="963"/>
                    <a:pt x="1920" y="963"/>
                    <a:pt x="1920" y="963"/>
                  </a:cubicBezTo>
                  <a:cubicBezTo>
                    <a:pt x="1921" y="985"/>
                    <a:pt x="1922" y="1007"/>
                    <a:pt x="1924" y="1029"/>
                  </a:cubicBezTo>
                  <a:lnTo>
                    <a:pt x="1979" y="1029"/>
                  </a:lnTo>
                  <a:close/>
                  <a:moveTo>
                    <a:pt x="1645" y="20"/>
                  </a:moveTo>
                  <a:cubicBezTo>
                    <a:pt x="1623" y="21"/>
                    <a:pt x="1601" y="21"/>
                    <a:pt x="1579" y="22"/>
                  </a:cubicBezTo>
                  <a:cubicBezTo>
                    <a:pt x="1579" y="65"/>
                    <a:pt x="1579" y="65"/>
                    <a:pt x="1579" y="65"/>
                  </a:cubicBezTo>
                  <a:cubicBezTo>
                    <a:pt x="1601" y="64"/>
                    <a:pt x="1622" y="63"/>
                    <a:pt x="1645" y="63"/>
                  </a:cubicBezTo>
                  <a:lnTo>
                    <a:pt x="1645" y="20"/>
                  </a:lnTo>
                  <a:close/>
                  <a:moveTo>
                    <a:pt x="1602" y="1919"/>
                  </a:moveTo>
                  <a:cubicBezTo>
                    <a:pt x="1594" y="1920"/>
                    <a:pt x="1587" y="1921"/>
                    <a:pt x="1579" y="1921"/>
                  </a:cubicBezTo>
                  <a:cubicBezTo>
                    <a:pt x="1579" y="1963"/>
                    <a:pt x="1579" y="1963"/>
                    <a:pt x="1579" y="1963"/>
                  </a:cubicBezTo>
                  <a:cubicBezTo>
                    <a:pt x="1601" y="1964"/>
                    <a:pt x="1623" y="1966"/>
                    <a:pt x="1645" y="1967"/>
                  </a:cubicBezTo>
                  <a:cubicBezTo>
                    <a:pt x="1645" y="1919"/>
                    <a:pt x="1645" y="1919"/>
                    <a:pt x="1645" y="1919"/>
                  </a:cubicBezTo>
                  <a:cubicBezTo>
                    <a:pt x="1626" y="1918"/>
                    <a:pt x="1610" y="1918"/>
                    <a:pt x="1602" y="1919"/>
                  </a:cubicBezTo>
                  <a:close/>
                  <a:moveTo>
                    <a:pt x="766" y="1981"/>
                  </a:moveTo>
                  <a:cubicBezTo>
                    <a:pt x="788" y="1982"/>
                    <a:pt x="810" y="1983"/>
                    <a:pt x="832" y="1983"/>
                  </a:cubicBezTo>
                  <a:cubicBezTo>
                    <a:pt x="832" y="1919"/>
                    <a:pt x="832" y="1919"/>
                    <a:pt x="832" y="1919"/>
                  </a:cubicBezTo>
                  <a:cubicBezTo>
                    <a:pt x="810" y="1919"/>
                    <a:pt x="788" y="1918"/>
                    <a:pt x="766" y="1917"/>
                  </a:cubicBezTo>
                  <a:lnTo>
                    <a:pt x="766" y="1981"/>
                  </a:lnTo>
                  <a:close/>
                  <a:moveTo>
                    <a:pt x="970" y="1982"/>
                  </a:moveTo>
                  <a:cubicBezTo>
                    <a:pt x="991" y="1982"/>
                    <a:pt x="1013" y="1981"/>
                    <a:pt x="1035" y="1980"/>
                  </a:cubicBezTo>
                  <a:cubicBezTo>
                    <a:pt x="1035" y="1927"/>
                    <a:pt x="1035" y="1927"/>
                    <a:pt x="1035" y="1927"/>
                  </a:cubicBezTo>
                  <a:cubicBezTo>
                    <a:pt x="1013" y="1927"/>
                    <a:pt x="991" y="1926"/>
                    <a:pt x="970" y="1925"/>
                  </a:cubicBezTo>
                  <a:lnTo>
                    <a:pt x="970" y="1982"/>
                  </a:lnTo>
                  <a:close/>
                  <a:moveTo>
                    <a:pt x="360" y="1970"/>
                  </a:moveTo>
                  <a:cubicBezTo>
                    <a:pt x="382" y="1969"/>
                    <a:pt x="403" y="1968"/>
                    <a:pt x="425" y="1966"/>
                  </a:cubicBezTo>
                  <a:cubicBezTo>
                    <a:pt x="425" y="1917"/>
                    <a:pt x="425" y="1917"/>
                    <a:pt x="425" y="1917"/>
                  </a:cubicBezTo>
                  <a:cubicBezTo>
                    <a:pt x="404" y="1918"/>
                    <a:pt x="382" y="1919"/>
                    <a:pt x="360" y="1920"/>
                  </a:cubicBezTo>
                  <a:lnTo>
                    <a:pt x="360" y="1970"/>
                  </a:lnTo>
                  <a:close/>
                  <a:moveTo>
                    <a:pt x="156" y="1963"/>
                  </a:moveTo>
                  <a:cubicBezTo>
                    <a:pt x="178" y="1966"/>
                    <a:pt x="201" y="1968"/>
                    <a:pt x="222" y="1969"/>
                  </a:cubicBezTo>
                  <a:cubicBezTo>
                    <a:pt x="222" y="1923"/>
                    <a:pt x="222" y="1923"/>
                    <a:pt x="222" y="1923"/>
                  </a:cubicBezTo>
                  <a:cubicBezTo>
                    <a:pt x="199" y="1921"/>
                    <a:pt x="177" y="1918"/>
                    <a:pt x="156" y="1912"/>
                  </a:cubicBezTo>
                  <a:lnTo>
                    <a:pt x="156" y="1963"/>
                  </a:lnTo>
                  <a:close/>
                  <a:moveTo>
                    <a:pt x="1783" y="1922"/>
                  </a:moveTo>
                  <a:cubicBezTo>
                    <a:pt x="1783" y="1971"/>
                    <a:pt x="1783" y="1971"/>
                    <a:pt x="1783" y="1971"/>
                  </a:cubicBezTo>
                  <a:cubicBezTo>
                    <a:pt x="1792" y="1971"/>
                    <a:pt x="1800" y="1971"/>
                    <a:pt x="1809" y="1970"/>
                  </a:cubicBezTo>
                  <a:cubicBezTo>
                    <a:pt x="1822" y="1969"/>
                    <a:pt x="1835" y="1968"/>
                    <a:pt x="1848" y="1966"/>
                  </a:cubicBezTo>
                  <a:cubicBezTo>
                    <a:pt x="1848" y="1919"/>
                    <a:pt x="1848" y="1919"/>
                    <a:pt x="1848" y="1919"/>
                  </a:cubicBezTo>
                  <a:cubicBezTo>
                    <a:pt x="1846" y="1919"/>
                    <a:pt x="1844" y="1919"/>
                    <a:pt x="1844" y="1919"/>
                  </a:cubicBezTo>
                  <a:cubicBezTo>
                    <a:pt x="1833" y="1921"/>
                    <a:pt x="1810" y="1922"/>
                    <a:pt x="1783" y="1922"/>
                  </a:cubicBezTo>
                  <a:close/>
                  <a:moveTo>
                    <a:pt x="222" y="12"/>
                  </a:moveTo>
                  <a:cubicBezTo>
                    <a:pt x="198" y="11"/>
                    <a:pt x="176" y="11"/>
                    <a:pt x="156" y="11"/>
                  </a:cubicBezTo>
                  <a:cubicBezTo>
                    <a:pt x="156" y="74"/>
                    <a:pt x="156" y="74"/>
                    <a:pt x="156" y="74"/>
                  </a:cubicBezTo>
                  <a:cubicBezTo>
                    <a:pt x="177" y="67"/>
                    <a:pt x="199" y="63"/>
                    <a:pt x="222" y="61"/>
                  </a:cubicBezTo>
                  <a:lnTo>
                    <a:pt x="222" y="12"/>
                  </a:lnTo>
                  <a:close/>
                  <a:moveTo>
                    <a:pt x="1376" y="1959"/>
                  </a:moveTo>
                  <a:cubicBezTo>
                    <a:pt x="1388" y="1959"/>
                    <a:pt x="1400" y="1958"/>
                    <a:pt x="1413" y="1957"/>
                  </a:cubicBezTo>
                  <a:cubicBezTo>
                    <a:pt x="1422" y="1957"/>
                    <a:pt x="1432" y="1957"/>
                    <a:pt x="1442" y="1957"/>
                  </a:cubicBezTo>
                  <a:cubicBezTo>
                    <a:pt x="1442" y="1930"/>
                    <a:pt x="1442" y="1930"/>
                    <a:pt x="1442" y="1930"/>
                  </a:cubicBezTo>
                  <a:cubicBezTo>
                    <a:pt x="1420" y="1931"/>
                    <a:pt x="1398" y="1931"/>
                    <a:pt x="1376" y="1932"/>
                  </a:cubicBezTo>
                  <a:lnTo>
                    <a:pt x="1376" y="1959"/>
                  </a:lnTo>
                  <a:close/>
                  <a:moveTo>
                    <a:pt x="1173" y="1972"/>
                  </a:moveTo>
                  <a:cubicBezTo>
                    <a:pt x="1195" y="1971"/>
                    <a:pt x="1216" y="1969"/>
                    <a:pt x="1238" y="1968"/>
                  </a:cubicBezTo>
                  <a:cubicBezTo>
                    <a:pt x="1238" y="1932"/>
                    <a:pt x="1238" y="1932"/>
                    <a:pt x="1238" y="1932"/>
                  </a:cubicBezTo>
                  <a:cubicBezTo>
                    <a:pt x="1216" y="1932"/>
                    <a:pt x="1194" y="1932"/>
                    <a:pt x="1173" y="1931"/>
                  </a:cubicBezTo>
                  <a:lnTo>
                    <a:pt x="1173" y="1972"/>
                  </a:lnTo>
                  <a:close/>
                  <a:moveTo>
                    <a:pt x="1930" y="1842"/>
                  </a:moveTo>
                  <a:cubicBezTo>
                    <a:pt x="1983" y="1842"/>
                    <a:pt x="1983" y="1842"/>
                    <a:pt x="1983" y="1842"/>
                  </a:cubicBezTo>
                  <a:cubicBezTo>
                    <a:pt x="1988" y="1821"/>
                    <a:pt x="1991" y="1799"/>
                    <a:pt x="1993" y="1776"/>
                  </a:cubicBezTo>
                  <a:cubicBezTo>
                    <a:pt x="1936" y="1776"/>
                    <a:pt x="1936" y="1776"/>
                    <a:pt x="1936" y="1776"/>
                  </a:cubicBezTo>
                  <a:cubicBezTo>
                    <a:pt x="1938" y="1803"/>
                    <a:pt x="1935" y="1824"/>
                    <a:pt x="1930" y="1842"/>
                  </a:cubicBezTo>
                  <a:close/>
                  <a:moveTo>
                    <a:pt x="26" y="963"/>
                  </a:moveTo>
                  <a:cubicBezTo>
                    <a:pt x="27" y="985"/>
                    <a:pt x="28" y="1007"/>
                    <a:pt x="29" y="1029"/>
                  </a:cubicBezTo>
                  <a:cubicBezTo>
                    <a:pt x="78" y="1029"/>
                    <a:pt x="78" y="1029"/>
                    <a:pt x="78" y="1029"/>
                  </a:cubicBezTo>
                  <a:cubicBezTo>
                    <a:pt x="76" y="1007"/>
                    <a:pt x="74" y="985"/>
                    <a:pt x="72" y="963"/>
                  </a:cubicBezTo>
                  <a:lnTo>
                    <a:pt x="26" y="963"/>
                  </a:lnTo>
                  <a:close/>
                  <a:moveTo>
                    <a:pt x="12" y="150"/>
                  </a:moveTo>
                  <a:cubicBezTo>
                    <a:pt x="12" y="163"/>
                    <a:pt x="13" y="177"/>
                    <a:pt x="15" y="192"/>
                  </a:cubicBezTo>
                  <a:cubicBezTo>
                    <a:pt x="16" y="200"/>
                    <a:pt x="17" y="208"/>
                    <a:pt x="18" y="215"/>
                  </a:cubicBezTo>
                  <a:cubicBezTo>
                    <a:pt x="58" y="215"/>
                    <a:pt x="58" y="215"/>
                    <a:pt x="58" y="215"/>
                  </a:cubicBezTo>
                  <a:cubicBezTo>
                    <a:pt x="61" y="192"/>
                    <a:pt x="66" y="170"/>
                    <a:pt x="74" y="150"/>
                  </a:cubicBezTo>
                  <a:lnTo>
                    <a:pt x="12" y="150"/>
                  </a:lnTo>
                  <a:close/>
                  <a:moveTo>
                    <a:pt x="20" y="1370"/>
                  </a:moveTo>
                  <a:cubicBezTo>
                    <a:pt x="18" y="1391"/>
                    <a:pt x="16" y="1413"/>
                    <a:pt x="13" y="1435"/>
                  </a:cubicBezTo>
                  <a:cubicBezTo>
                    <a:pt x="73" y="1435"/>
                    <a:pt x="73" y="1435"/>
                    <a:pt x="73" y="1435"/>
                  </a:cubicBezTo>
                  <a:cubicBezTo>
                    <a:pt x="72" y="1413"/>
                    <a:pt x="72" y="1392"/>
                    <a:pt x="71" y="1370"/>
                  </a:cubicBezTo>
                  <a:lnTo>
                    <a:pt x="20" y="1370"/>
                  </a:lnTo>
                  <a:close/>
                  <a:moveTo>
                    <a:pt x="9" y="353"/>
                  </a:moveTo>
                  <a:cubicBezTo>
                    <a:pt x="6" y="375"/>
                    <a:pt x="4" y="396"/>
                    <a:pt x="3" y="419"/>
                  </a:cubicBezTo>
                  <a:cubicBezTo>
                    <a:pt x="56" y="419"/>
                    <a:pt x="56" y="419"/>
                    <a:pt x="56" y="419"/>
                  </a:cubicBezTo>
                  <a:cubicBezTo>
                    <a:pt x="54" y="397"/>
                    <a:pt x="53" y="375"/>
                    <a:pt x="52" y="353"/>
                  </a:cubicBezTo>
                  <a:lnTo>
                    <a:pt x="9" y="353"/>
                  </a:lnTo>
                  <a:close/>
                  <a:moveTo>
                    <a:pt x="563" y="1914"/>
                  </a:moveTo>
                  <a:cubicBezTo>
                    <a:pt x="563" y="1964"/>
                    <a:pt x="563" y="1964"/>
                    <a:pt x="563" y="1964"/>
                  </a:cubicBezTo>
                  <a:cubicBezTo>
                    <a:pt x="583" y="1965"/>
                    <a:pt x="605" y="1967"/>
                    <a:pt x="628" y="1970"/>
                  </a:cubicBezTo>
                  <a:cubicBezTo>
                    <a:pt x="628" y="1914"/>
                    <a:pt x="628" y="1914"/>
                    <a:pt x="628" y="1914"/>
                  </a:cubicBezTo>
                  <a:cubicBezTo>
                    <a:pt x="607" y="1914"/>
                    <a:pt x="585" y="1914"/>
                    <a:pt x="563" y="1914"/>
                  </a:cubicBezTo>
                  <a:close/>
                  <a:moveTo>
                    <a:pt x="15" y="1573"/>
                  </a:moveTo>
                  <a:cubicBezTo>
                    <a:pt x="18" y="1595"/>
                    <a:pt x="20" y="1616"/>
                    <a:pt x="22" y="1638"/>
                  </a:cubicBezTo>
                  <a:cubicBezTo>
                    <a:pt x="60" y="1638"/>
                    <a:pt x="60" y="1638"/>
                    <a:pt x="60" y="1638"/>
                  </a:cubicBezTo>
                  <a:cubicBezTo>
                    <a:pt x="62" y="1617"/>
                    <a:pt x="64" y="1595"/>
                    <a:pt x="66" y="1573"/>
                  </a:cubicBezTo>
                  <a:lnTo>
                    <a:pt x="15" y="1573"/>
                  </a:lnTo>
                  <a:close/>
                  <a:moveTo>
                    <a:pt x="19" y="1776"/>
                  </a:moveTo>
                  <a:cubicBezTo>
                    <a:pt x="18" y="1798"/>
                    <a:pt x="17" y="1821"/>
                    <a:pt x="18" y="1842"/>
                  </a:cubicBezTo>
                  <a:cubicBezTo>
                    <a:pt x="76" y="1842"/>
                    <a:pt x="76" y="1842"/>
                    <a:pt x="76" y="1842"/>
                  </a:cubicBezTo>
                  <a:cubicBezTo>
                    <a:pt x="69" y="1822"/>
                    <a:pt x="64" y="1799"/>
                    <a:pt x="61" y="1776"/>
                  </a:cubicBezTo>
                  <a:lnTo>
                    <a:pt x="19" y="1776"/>
                  </a:lnTo>
                  <a:close/>
                </a:path>
              </a:pathLst>
            </a:custGeom>
            <a:solidFill>
              <a:srgbClr val="6BC9D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8" name="Freeform 8"/>
            <p:cNvSpPr>
              <a:spLocks noEditPoints="1"/>
            </p:cNvSpPr>
            <p:nvPr/>
          </p:nvSpPr>
          <p:spPr bwMode="auto">
            <a:xfrm>
              <a:off x="1667" y="-2"/>
              <a:ext cx="4344" cy="4322"/>
            </a:xfrm>
            <a:custGeom>
              <a:avLst/>
              <a:gdLst>
                <a:gd name="T0" fmla="*/ 834 w 1997"/>
                <a:gd name="T1" fmla="*/ 1987 h 1987"/>
                <a:gd name="T2" fmla="*/ 1037 w 1997"/>
                <a:gd name="T3" fmla="*/ 1928 h 1987"/>
                <a:gd name="T4" fmla="*/ 973 w 1997"/>
                <a:gd name="T5" fmla="*/ 1928 h 1987"/>
                <a:gd name="T6" fmla="*/ 1175 w 1997"/>
                <a:gd name="T7" fmla="*/ 1975 h 1987"/>
                <a:gd name="T8" fmla="*/ 1784 w 1997"/>
                <a:gd name="T9" fmla="*/ 1923 h 1987"/>
                <a:gd name="T10" fmla="*/ 1785 w 1997"/>
                <a:gd name="T11" fmla="*/ 1975 h 1987"/>
                <a:gd name="T12" fmla="*/ 1785 w 1997"/>
                <a:gd name="T13" fmla="*/ 1925 h 1987"/>
                <a:gd name="T14" fmla="*/ 362 w 1997"/>
                <a:gd name="T15" fmla="*/ 1974 h 1987"/>
                <a:gd name="T16" fmla="*/ 563 w 1997"/>
                <a:gd name="T17" fmla="*/ 1966 h 1987"/>
                <a:gd name="T18" fmla="*/ 583 w 1997"/>
                <a:gd name="T19" fmla="*/ 1917 h 1987"/>
                <a:gd name="T20" fmla="*/ 159 w 1997"/>
                <a:gd name="T21" fmla="*/ 1912 h 1987"/>
                <a:gd name="T22" fmla="*/ 1581 w 1997"/>
                <a:gd name="T23" fmla="*/ 1966 h 1987"/>
                <a:gd name="T24" fmla="*/ 1648 w 1997"/>
                <a:gd name="T25" fmla="*/ 1970 h 1987"/>
                <a:gd name="T26" fmla="*/ 1377 w 1997"/>
                <a:gd name="T27" fmla="*/ 1961 h 1987"/>
                <a:gd name="T28" fmla="*/ 1378 w 1997"/>
                <a:gd name="T29" fmla="*/ 1963 h 1987"/>
                <a:gd name="T30" fmla="*/ 1937 w 1997"/>
                <a:gd name="T31" fmla="*/ 1793 h 1987"/>
                <a:gd name="T32" fmla="*/ 1984 w 1997"/>
                <a:gd name="T33" fmla="*/ 1842 h 1987"/>
                <a:gd name="T34" fmla="*/ 63 w 1997"/>
                <a:gd name="T35" fmla="*/ 1777 h 1987"/>
                <a:gd name="T36" fmla="*/ 76 w 1997"/>
                <a:gd name="T37" fmla="*/ 1842 h 1987"/>
                <a:gd name="T38" fmla="*/ 1996 w 1997"/>
                <a:gd name="T39" fmla="*/ 1640 h 1987"/>
                <a:gd name="T40" fmla="*/ 22 w 1997"/>
                <a:gd name="T41" fmla="*/ 1641 h 1987"/>
                <a:gd name="T42" fmla="*/ 67 w 1997"/>
                <a:gd name="T43" fmla="*/ 1576 h 1987"/>
                <a:gd name="T44" fmla="*/ 1949 w 1997"/>
                <a:gd name="T45" fmla="*/ 1371 h 1987"/>
                <a:gd name="T46" fmla="*/ 1983 w 1997"/>
                <a:gd name="T47" fmla="*/ 1439 h 1987"/>
                <a:gd name="T48" fmla="*/ 14 w 1997"/>
                <a:gd name="T49" fmla="*/ 1437 h 1987"/>
                <a:gd name="T50" fmla="*/ 72 w 1997"/>
                <a:gd name="T51" fmla="*/ 1373 h 1987"/>
                <a:gd name="T52" fmla="*/ 1936 w 1997"/>
                <a:gd name="T53" fmla="*/ 1169 h 1987"/>
                <a:gd name="T54" fmla="*/ 1990 w 1997"/>
                <a:gd name="T55" fmla="*/ 1170 h 1987"/>
                <a:gd name="T56" fmla="*/ 81 w 1997"/>
                <a:gd name="T57" fmla="*/ 1168 h 1987"/>
                <a:gd name="T58" fmla="*/ 34 w 1997"/>
                <a:gd name="T59" fmla="*/ 1170 h 1987"/>
                <a:gd name="T60" fmla="*/ 1981 w 1997"/>
                <a:gd name="T61" fmla="*/ 1031 h 1987"/>
                <a:gd name="T62" fmla="*/ 30 w 1997"/>
                <a:gd name="T63" fmla="*/ 1031 h 1987"/>
                <a:gd name="T64" fmla="*/ 72 w 1997"/>
                <a:gd name="T65" fmla="*/ 967 h 1987"/>
                <a:gd name="T66" fmla="*/ 1977 w 1997"/>
                <a:gd name="T67" fmla="*/ 760 h 1987"/>
                <a:gd name="T68" fmla="*/ 1976 w 1997"/>
                <a:gd name="T69" fmla="*/ 763 h 1987"/>
                <a:gd name="T70" fmla="*/ 63 w 1997"/>
                <a:gd name="T71" fmla="*/ 762 h 1987"/>
                <a:gd name="T72" fmla="*/ 61 w 1997"/>
                <a:gd name="T73" fmla="*/ 763 h 1987"/>
                <a:gd name="T74" fmla="*/ 1939 w 1997"/>
                <a:gd name="T75" fmla="*/ 557 h 1987"/>
                <a:gd name="T76" fmla="*/ 1934 w 1997"/>
                <a:gd name="T77" fmla="*/ 623 h 1987"/>
                <a:gd name="T78" fmla="*/ 69 w 1997"/>
                <a:gd name="T79" fmla="*/ 584 h 1987"/>
                <a:gd name="T80" fmla="*/ 3 w 1997"/>
                <a:gd name="T81" fmla="*/ 560 h 1987"/>
                <a:gd name="T82" fmla="*/ 1984 w 1997"/>
                <a:gd name="T83" fmla="*/ 421 h 1987"/>
                <a:gd name="T84" fmla="*/ 3 w 1997"/>
                <a:gd name="T85" fmla="*/ 421 h 1987"/>
                <a:gd name="T86" fmla="*/ 53 w 1997"/>
                <a:gd name="T87" fmla="*/ 357 h 1987"/>
                <a:gd name="T88" fmla="*/ 14 w 1997"/>
                <a:gd name="T89" fmla="*/ 150 h 1987"/>
                <a:gd name="T90" fmla="*/ 21 w 1997"/>
                <a:gd name="T91" fmla="*/ 216 h 1987"/>
                <a:gd name="T92" fmla="*/ 1990 w 1997"/>
                <a:gd name="T93" fmla="*/ 150 h 1987"/>
                <a:gd name="T94" fmla="*/ 1994 w 1997"/>
                <a:gd name="T95" fmla="*/ 216 h 1987"/>
                <a:gd name="T96" fmla="*/ 610 w 1997"/>
                <a:gd name="T97" fmla="*/ 78 h 1987"/>
                <a:gd name="T98" fmla="*/ 157 w 1997"/>
                <a:gd name="T99" fmla="*/ 13 h 1987"/>
                <a:gd name="T100" fmla="*/ 158 w 1997"/>
                <a:gd name="T101" fmla="*/ 77 h 1987"/>
                <a:gd name="T102" fmla="*/ 1802 w 1997"/>
                <a:gd name="T103" fmla="*/ 12 h 1987"/>
                <a:gd name="T104" fmla="*/ 1786 w 1997"/>
                <a:gd name="T105" fmla="*/ 16 h 1987"/>
                <a:gd name="T106" fmla="*/ 1445 w 1997"/>
                <a:gd name="T107" fmla="*/ 24 h 1987"/>
                <a:gd name="T108" fmla="*/ 360 w 1997"/>
                <a:gd name="T109" fmla="*/ 64 h 1987"/>
                <a:gd name="T110" fmla="*/ 426 w 1997"/>
                <a:gd name="T111" fmla="*/ 68 h 1987"/>
                <a:gd name="T112" fmla="*/ 834 w 1997"/>
                <a:gd name="T113" fmla="*/ 3 h 1987"/>
                <a:gd name="T114" fmla="*/ 770 w 1997"/>
                <a:gd name="T115" fmla="*/ 67 h 1987"/>
                <a:gd name="T116" fmla="*/ 1581 w 1997"/>
                <a:gd name="T117" fmla="*/ 69 h 1987"/>
                <a:gd name="T118" fmla="*/ 1037 w 1997"/>
                <a:gd name="T119" fmla="*/ 8 h 1987"/>
                <a:gd name="T120" fmla="*/ 973 w 1997"/>
                <a:gd name="T121" fmla="*/ 9 h 1987"/>
                <a:gd name="T122" fmla="*/ 1242 w 1997"/>
                <a:gd name="T123" fmla="*/ 19 h 19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997" h="1987">
                  <a:moveTo>
                    <a:pt x="834" y="1987"/>
                  </a:moveTo>
                  <a:cubicBezTo>
                    <a:pt x="812" y="1986"/>
                    <a:pt x="790" y="1986"/>
                    <a:pt x="768" y="1985"/>
                  </a:cubicBezTo>
                  <a:cubicBezTo>
                    <a:pt x="768" y="1985"/>
                    <a:pt x="768" y="1985"/>
                    <a:pt x="768" y="1985"/>
                  </a:cubicBezTo>
                  <a:cubicBezTo>
                    <a:pt x="767" y="1985"/>
                    <a:pt x="767" y="1984"/>
                    <a:pt x="767" y="1983"/>
                  </a:cubicBezTo>
                  <a:cubicBezTo>
                    <a:pt x="767" y="1983"/>
                    <a:pt x="767" y="1983"/>
                    <a:pt x="767" y="1983"/>
                  </a:cubicBezTo>
                  <a:cubicBezTo>
                    <a:pt x="767" y="1919"/>
                    <a:pt x="767" y="1919"/>
                    <a:pt x="767" y="1919"/>
                  </a:cubicBezTo>
                  <a:cubicBezTo>
                    <a:pt x="767" y="1919"/>
                    <a:pt x="767" y="1918"/>
                    <a:pt x="767" y="1918"/>
                  </a:cubicBezTo>
                  <a:cubicBezTo>
                    <a:pt x="767" y="1918"/>
                    <a:pt x="767" y="1918"/>
                    <a:pt x="767" y="1918"/>
                  </a:cubicBezTo>
                  <a:cubicBezTo>
                    <a:pt x="768" y="1918"/>
                    <a:pt x="768" y="1918"/>
                    <a:pt x="768" y="1918"/>
                  </a:cubicBezTo>
                  <a:cubicBezTo>
                    <a:pt x="768" y="1918"/>
                    <a:pt x="768" y="1918"/>
                    <a:pt x="768" y="1918"/>
                  </a:cubicBezTo>
                  <a:cubicBezTo>
                    <a:pt x="790" y="1918"/>
                    <a:pt x="812" y="1919"/>
                    <a:pt x="834" y="1920"/>
                  </a:cubicBezTo>
                  <a:cubicBezTo>
                    <a:pt x="834" y="1920"/>
                    <a:pt x="834" y="1920"/>
                    <a:pt x="834" y="1920"/>
                  </a:cubicBezTo>
                  <a:cubicBezTo>
                    <a:pt x="835" y="1920"/>
                    <a:pt x="835" y="1921"/>
                    <a:pt x="835" y="1921"/>
                  </a:cubicBezTo>
                  <a:cubicBezTo>
                    <a:pt x="835" y="1921"/>
                    <a:pt x="835" y="1921"/>
                    <a:pt x="835" y="1921"/>
                  </a:cubicBezTo>
                  <a:cubicBezTo>
                    <a:pt x="835" y="1985"/>
                    <a:pt x="835" y="1985"/>
                    <a:pt x="835" y="1985"/>
                  </a:cubicBezTo>
                  <a:cubicBezTo>
                    <a:pt x="835" y="1986"/>
                    <a:pt x="835" y="1986"/>
                    <a:pt x="835" y="1986"/>
                  </a:cubicBezTo>
                  <a:cubicBezTo>
                    <a:pt x="835" y="1986"/>
                    <a:pt x="835" y="1986"/>
                    <a:pt x="835" y="1986"/>
                  </a:cubicBezTo>
                  <a:cubicBezTo>
                    <a:pt x="835" y="1987"/>
                    <a:pt x="834" y="1987"/>
                    <a:pt x="834" y="1987"/>
                  </a:cubicBezTo>
                  <a:cubicBezTo>
                    <a:pt x="834" y="1987"/>
                    <a:pt x="834" y="1987"/>
                    <a:pt x="834" y="1987"/>
                  </a:cubicBezTo>
                  <a:cubicBezTo>
                    <a:pt x="834" y="1987"/>
                    <a:pt x="834" y="1987"/>
                    <a:pt x="834" y="1987"/>
                  </a:cubicBezTo>
                  <a:close/>
                  <a:moveTo>
                    <a:pt x="832" y="1984"/>
                  </a:moveTo>
                  <a:cubicBezTo>
                    <a:pt x="832" y="1923"/>
                    <a:pt x="832" y="1923"/>
                    <a:pt x="832" y="1923"/>
                  </a:cubicBezTo>
                  <a:cubicBezTo>
                    <a:pt x="811" y="1922"/>
                    <a:pt x="791" y="1921"/>
                    <a:pt x="770" y="1921"/>
                  </a:cubicBezTo>
                  <a:cubicBezTo>
                    <a:pt x="770" y="1921"/>
                    <a:pt x="770" y="1921"/>
                    <a:pt x="770" y="1921"/>
                  </a:cubicBezTo>
                  <a:cubicBezTo>
                    <a:pt x="770" y="1982"/>
                    <a:pt x="770" y="1982"/>
                    <a:pt x="770" y="1982"/>
                  </a:cubicBezTo>
                  <a:cubicBezTo>
                    <a:pt x="791" y="1983"/>
                    <a:pt x="812" y="1983"/>
                    <a:pt x="832" y="1984"/>
                  </a:cubicBezTo>
                  <a:close/>
                  <a:moveTo>
                    <a:pt x="971" y="1985"/>
                  </a:moveTo>
                  <a:cubicBezTo>
                    <a:pt x="970" y="1985"/>
                    <a:pt x="970" y="1985"/>
                    <a:pt x="970" y="1984"/>
                  </a:cubicBezTo>
                  <a:cubicBezTo>
                    <a:pt x="970" y="1984"/>
                    <a:pt x="970" y="1984"/>
                    <a:pt x="970" y="1984"/>
                  </a:cubicBezTo>
                  <a:cubicBezTo>
                    <a:pt x="970" y="1927"/>
                    <a:pt x="970" y="1927"/>
                    <a:pt x="970" y="1927"/>
                  </a:cubicBezTo>
                  <a:cubicBezTo>
                    <a:pt x="970" y="1926"/>
                    <a:pt x="970" y="1926"/>
                    <a:pt x="971" y="1926"/>
                  </a:cubicBezTo>
                  <a:cubicBezTo>
                    <a:pt x="971" y="1926"/>
                    <a:pt x="971" y="1926"/>
                    <a:pt x="971" y="1926"/>
                  </a:cubicBezTo>
                  <a:cubicBezTo>
                    <a:pt x="971" y="1925"/>
                    <a:pt x="971" y="1925"/>
                    <a:pt x="972" y="1925"/>
                  </a:cubicBezTo>
                  <a:cubicBezTo>
                    <a:pt x="972" y="1925"/>
                    <a:pt x="972" y="1925"/>
                    <a:pt x="972" y="1925"/>
                  </a:cubicBezTo>
                  <a:cubicBezTo>
                    <a:pt x="993" y="1926"/>
                    <a:pt x="1015" y="1927"/>
                    <a:pt x="1037" y="1928"/>
                  </a:cubicBezTo>
                  <a:cubicBezTo>
                    <a:pt x="1037" y="1928"/>
                    <a:pt x="1037" y="1928"/>
                    <a:pt x="1037" y="1928"/>
                  </a:cubicBezTo>
                  <a:cubicBezTo>
                    <a:pt x="1038" y="1928"/>
                    <a:pt x="1039" y="1929"/>
                    <a:pt x="1039" y="1929"/>
                  </a:cubicBezTo>
                  <a:cubicBezTo>
                    <a:pt x="1039" y="1929"/>
                    <a:pt x="1039" y="1929"/>
                    <a:pt x="1039" y="1929"/>
                  </a:cubicBezTo>
                  <a:cubicBezTo>
                    <a:pt x="1039" y="1982"/>
                    <a:pt x="1039" y="1982"/>
                    <a:pt x="1039" y="1982"/>
                  </a:cubicBezTo>
                  <a:cubicBezTo>
                    <a:pt x="1039" y="1983"/>
                    <a:pt x="1038" y="1983"/>
                    <a:pt x="1037" y="1983"/>
                  </a:cubicBezTo>
                  <a:cubicBezTo>
                    <a:pt x="1037" y="1983"/>
                    <a:pt x="1037" y="1983"/>
                    <a:pt x="1037" y="1983"/>
                  </a:cubicBezTo>
                  <a:cubicBezTo>
                    <a:pt x="1015" y="1984"/>
                    <a:pt x="993" y="1985"/>
                    <a:pt x="972" y="1986"/>
                  </a:cubicBezTo>
                  <a:cubicBezTo>
                    <a:pt x="972" y="1986"/>
                    <a:pt x="972" y="1986"/>
                    <a:pt x="972" y="1986"/>
                  </a:cubicBezTo>
                  <a:cubicBezTo>
                    <a:pt x="972" y="1984"/>
                    <a:pt x="972" y="1984"/>
                    <a:pt x="972" y="1984"/>
                  </a:cubicBezTo>
                  <a:cubicBezTo>
                    <a:pt x="972" y="1986"/>
                    <a:pt x="972" y="1986"/>
                    <a:pt x="972" y="1986"/>
                  </a:cubicBezTo>
                  <a:cubicBezTo>
                    <a:pt x="972" y="1986"/>
                    <a:pt x="972" y="1986"/>
                    <a:pt x="972" y="1986"/>
                  </a:cubicBezTo>
                  <a:cubicBezTo>
                    <a:pt x="972" y="1986"/>
                    <a:pt x="972" y="1986"/>
                    <a:pt x="972" y="1986"/>
                  </a:cubicBezTo>
                  <a:cubicBezTo>
                    <a:pt x="971" y="1986"/>
                    <a:pt x="971" y="1986"/>
                    <a:pt x="971" y="1985"/>
                  </a:cubicBezTo>
                  <a:close/>
                  <a:moveTo>
                    <a:pt x="973" y="1983"/>
                  </a:moveTo>
                  <a:cubicBezTo>
                    <a:pt x="994" y="1982"/>
                    <a:pt x="1015" y="1981"/>
                    <a:pt x="1036" y="1980"/>
                  </a:cubicBezTo>
                  <a:cubicBezTo>
                    <a:pt x="1036" y="1980"/>
                    <a:pt x="1036" y="1980"/>
                    <a:pt x="1036" y="1980"/>
                  </a:cubicBezTo>
                  <a:cubicBezTo>
                    <a:pt x="1036" y="1931"/>
                    <a:pt x="1036" y="1931"/>
                    <a:pt x="1036" y="1931"/>
                  </a:cubicBezTo>
                  <a:cubicBezTo>
                    <a:pt x="1015" y="1930"/>
                    <a:pt x="994" y="1929"/>
                    <a:pt x="973" y="1928"/>
                  </a:cubicBezTo>
                  <a:cubicBezTo>
                    <a:pt x="973" y="1928"/>
                    <a:pt x="973" y="1928"/>
                    <a:pt x="973" y="1928"/>
                  </a:cubicBezTo>
                  <a:cubicBezTo>
                    <a:pt x="973" y="1983"/>
                    <a:pt x="973" y="1983"/>
                    <a:pt x="973" y="1983"/>
                  </a:cubicBezTo>
                  <a:close/>
                  <a:moveTo>
                    <a:pt x="1174" y="1975"/>
                  </a:moveTo>
                  <a:cubicBezTo>
                    <a:pt x="1174" y="1975"/>
                    <a:pt x="1173" y="1974"/>
                    <a:pt x="1173" y="1974"/>
                  </a:cubicBezTo>
                  <a:cubicBezTo>
                    <a:pt x="1173" y="1974"/>
                    <a:pt x="1173" y="1974"/>
                    <a:pt x="1173" y="1974"/>
                  </a:cubicBezTo>
                  <a:cubicBezTo>
                    <a:pt x="1173" y="1933"/>
                    <a:pt x="1173" y="1933"/>
                    <a:pt x="1173" y="1933"/>
                  </a:cubicBezTo>
                  <a:cubicBezTo>
                    <a:pt x="1173" y="1933"/>
                    <a:pt x="1173" y="1932"/>
                    <a:pt x="1174" y="1932"/>
                  </a:cubicBezTo>
                  <a:cubicBezTo>
                    <a:pt x="1174" y="1932"/>
                    <a:pt x="1174" y="1932"/>
                    <a:pt x="1174" y="1932"/>
                  </a:cubicBezTo>
                  <a:cubicBezTo>
                    <a:pt x="1174" y="1932"/>
                    <a:pt x="1174" y="1932"/>
                    <a:pt x="1175" y="1932"/>
                  </a:cubicBezTo>
                  <a:cubicBezTo>
                    <a:pt x="1175" y="1932"/>
                    <a:pt x="1175" y="1932"/>
                    <a:pt x="1175" y="1932"/>
                  </a:cubicBezTo>
                  <a:cubicBezTo>
                    <a:pt x="1196" y="1932"/>
                    <a:pt x="1218" y="1932"/>
                    <a:pt x="1240" y="1933"/>
                  </a:cubicBezTo>
                  <a:cubicBezTo>
                    <a:pt x="1240" y="1933"/>
                    <a:pt x="1240" y="1933"/>
                    <a:pt x="1240" y="1933"/>
                  </a:cubicBezTo>
                  <a:cubicBezTo>
                    <a:pt x="1241" y="1933"/>
                    <a:pt x="1242" y="1933"/>
                    <a:pt x="1242" y="1934"/>
                  </a:cubicBezTo>
                  <a:cubicBezTo>
                    <a:pt x="1242" y="1934"/>
                    <a:pt x="1242" y="1934"/>
                    <a:pt x="1242" y="1934"/>
                  </a:cubicBezTo>
                  <a:cubicBezTo>
                    <a:pt x="1242" y="1970"/>
                    <a:pt x="1242" y="1970"/>
                    <a:pt x="1242" y="1970"/>
                  </a:cubicBezTo>
                  <a:cubicBezTo>
                    <a:pt x="1242" y="1970"/>
                    <a:pt x="1241" y="1971"/>
                    <a:pt x="1240" y="1971"/>
                  </a:cubicBezTo>
                  <a:cubicBezTo>
                    <a:pt x="1240" y="1971"/>
                    <a:pt x="1240" y="1971"/>
                    <a:pt x="1240" y="1971"/>
                  </a:cubicBezTo>
                  <a:cubicBezTo>
                    <a:pt x="1219" y="1973"/>
                    <a:pt x="1197" y="1974"/>
                    <a:pt x="1175" y="1975"/>
                  </a:cubicBezTo>
                  <a:cubicBezTo>
                    <a:pt x="1175" y="1975"/>
                    <a:pt x="1175" y="1975"/>
                    <a:pt x="1175" y="1975"/>
                  </a:cubicBezTo>
                  <a:cubicBezTo>
                    <a:pt x="1175" y="1974"/>
                    <a:pt x="1175" y="1974"/>
                    <a:pt x="1175" y="1974"/>
                  </a:cubicBezTo>
                  <a:cubicBezTo>
                    <a:pt x="1175" y="1975"/>
                    <a:pt x="1175" y="1975"/>
                    <a:pt x="1175" y="1975"/>
                  </a:cubicBezTo>
                  <a:cubicBezTo>
                    <a:pt x="1175" y="1975"/>
                    <a:pt x="1175" y="1975"/>
                    <a:pt x="1175" y="1975"/>
                  </a:cubicBezTo>
                  <a:cubicBezTo>
                    <a:pt x="1175" y="1975"/>
                    <a:pt x="1175" y="1975"/>
                    <a:pt x="1175" y="1975"/>
                  </a:cubicBezTo>
                  <a:cubicBezTo>
                    <a:pt x="1174" y="1975"/>
                    <a:pt x="1174" y="1975"/>
                    <a:pt x="1174" y="1975"/>
                  </a:cubicBezTo>
                  <a:close/>
                  <a:moveTo>
                    <a:pt x="1176" y="1972"/>
                  </a:moveTo>
                  <a:cubicBezTo>
                    <a:pt x="1197" y="1971"/>
                    <a:pt x="1218" y="1970"/>
                    <a:pt x="1239" y="1968"/>
                  </a:cubicBezTo>
                  <a:cubicBezTo>
                    <a:pt x="1239" y="1968"/>
                    <a:pt x="1239" y="1968"/>
                    <a:pt x="1239" y="1968"/>
                  </a:cubicBezTo>
                  <a:cubicBezTo>
                    <a:pt x="1239" y="1936"/>
                    <a:pt x="1239" y="1936"/>
                    <a:pt x="1239" y="1936"/>
                  </a:cubicBezTo>
                  <a:cubicBezTo>
                    <a:pt x="1218" y="1935"/>
                    <a:pt x="1197" y="1935"/>
                    <a:pt x="1176" y="1935"/>
                  </a:cubicBezTo>
                  <a:cubicBezTo>
                    <a:pt x="1176" y="1935"/>
                    <a:pt x="1176" y="1935"/>
                    <a:pt x="1176" y="1935"/>
                  </a:cubicBezTo>
                  <a:cubicBezTo>
                    <a:pt x="1176" y="1972"/>
                    <a:pt x="1176" y="1972"/>
                    <a:pt x="1176" y="1972"/>
                  </a:cubicBezTo>
                  <a:close/>
                  <a:moveTo>
                    <a:pt x="1784" y="1974"/>
                  </a:moveTo>
                  <a:cubicBezTo>
                    <a:pt x="1783" y="1974"/>
                    <a:pt x="1783" y="1974"/>
                    <a:pt x="1783" y="1973"/>
                  </a:cubicBezTo>
                  <a:cubicBezTo>
                    <a:pt x="1783" y="1973"/>
                    <a:pt x="1783" y="1973"/>
                    <a:pt x="1783" y="1973"/>
                  </a:cubicBezTo>
                  <a:cubicBezTo>
                    <a:pt x="1783" y="1924"/>
                    <a:pt x="1783" y="1924"/>
                    <a:pt x="1783" y="1924"/>
                  </a:cubicBezTo>
                  <a:cubicBezTo>
                    <a:pt x="1783" y="1923"/>
                    <a:pt x="1783" y="1923"/>
                    <a:pt x="1784" y="1923"/>
                  </a:cubicBezTo>
                  <a:cubicBezTo>
                    <a:pt x="1784" y="1923"/>
                    <a:pt x="1784" y="1923"/>
                    <a:pt x="1784" y="1923"/>
                  </a:cubicBezTo>
                  <a:cubicBezTo>
                    <a:pt x="1784" y="1922"/>
                    <a:pt x="1784" y="1922"/>
                    <a:pt x="1785" y="1922"/>
                  </a:cubicBezTo>
                  <a:cubicBezTo>
                    <a:pt x="1785" y="1922"/>
                    <a:pt x="1785" y="1922"/>
                    <a:pt x="1785" y="1922"/>
                  </a:cubicBezTo>
                  <a:cubicBezTo>
                    <a:pt x="1788" y="1922"/>
                    <a:pt x="1791" y="1922"/>
                    <a:pt x="1795" y="1922"/>
                  </a:cubicBezTo>
                  <a:cubicBezTo>
                    <a:pt x="1795" y="1922"/>
                    <a:pt x="1795" y="1922"/>
                    <a:pt x="1795" y="1922"/>
                  </a:cubicBezTo>
                  <a:cubicBezTo>
                    <a:pt x="1818" y="1922"/>
                    <a:pt x="1837" y="1922"/>
                    <a:pt x="1846" y="1920"/>
                  </a:cubicBezTo>
                  <a:cubicBezTo>
                    <a:pt x="1846" y="1920"/>
                    <a:pt x="1846" y="1920"/>
                    <a:pt x="1846" y="1920"/>
                  </a:cubicBezTo>
                  <a:cubicBezTo>
                    <a:pt x="1846" y="1920"/>
                    <a:pt x="1847" y="1920"/>
                    <a:pt x="1850" y="1919"/>
                  </a:cubicBezTo>
                  <a:cubicBezTo>
                    <a:pt x="1850" y="1919"/>
                    <a:pt x="1850" y="1919"/>
                    <a:pt x="1850" y="1919"/>
                  </a:cubicBezTo>
                  <a:cubicBezTo>
                    <a:pt x="1850" y="1919"/>
                    <a:pt x="1851" y="1919"/>
                    <a:pt x="1851" y="1919"/>
                  </a:cubicBezTo>
                  <a:cubicBezTo>
                    <a:pt x="1851" y="1919"/>
                    <a:pt x="1851" y="1919"/>
                    <a:pt x="1851" y="1919"/>
                  </a:cubicBezTo>
                  <a:cubicBezTo>
                    <a:pt x="1851" y="1920"/>
                    <a:pt x="1852" y="1920"/>
                    <a:pt x="1852" y="1921"/>
                  </a:cubicBezTo>
                  <a:cubicBezTo>
                    <a:pt x="1852" y="1921"/>
                    <a:pt x="1852" y="1921"/>
                    <a:pt x="1852" y="1921"/>
                  </a:cubicBezTo>
                  <a:cubicBezTo>
                    <a:pt x="1852" y="1968"/>
                    <a:pt x="1852" y="1968"/>
                    <a:pt x="1852" y="1968"/>
                  </a:cubicBezTo>
                  <a:cubicBezTo>
                    <a:pt x="1852" y="1969"/>
                    <a:pt x="1851" y="1969"/>
                    <a:pt x="1850" y="1969"/>
                  </a:cubicBezTo>
                  <a:cubicBezTo>
                    <a:pt x="1850" y="1969"/>
                    <a:pt x="1850" y="1969"/>
                    <a:pt x="1850" y="1969"/>
                  </a:cubicBezTo>
                  <a:cubicBezTo>
                    <a:pt x="1838" y="1971"/>
                    <a:pt x="1824" y="1973"/>
                    <a:pt x="1811" y="1974"/>
                  </a:cubicBezTo>
                  <a:cubicBezTo>
                    <a:pt x="1811" y="1974"/>
                    <a:pt x="1811" y="1974"/>
                    <a:pt x="1811" y="1974"/>
                  </a:cubicBezTo>
                  <a:cubicBezTo>
                    <a:pt x="1802" y="1974"/>
                    <a:pt x="1794" y="1975"/>
                    <a:pt x="1785" y="1975"/>
                  </a:cubicBezTo>
                  <a:cubicBezTo>
                    <a:pt x="1785" y="1975"/>
                    <a:pt x="1785" y="1975"/>
                    <a:pt x="1785" y="1975"/>
                  </a:cubicBezTo>
                  <a:cubicBezTo>
                    <a:pt x="1785" y="1975"/>
                    <a:pt x="1785" y="1975"/>
                    <a:pt x="1785" y="1975"/>
                  </a:cubicBezTo>
                  <a:cubicBezTo>
                    <a:pt x="1785" y="1975"/>
                    <a:pt x="1785" y="1975"/>
                    <a:pt x="1785" y="1975"/>
                  </a:cubicBezTo>
                  <a:cubicBezTo>
                    <a:pt x="1784" y="1975"/>
                    <a:pt x="1784" y="1975"/>
                    <a:pt x="1784" y="1974"/>
                  </a:cubicBezTo>
                  <a:close/>
                  <a:moveTo>
                    <a:pt x="1786" y="1972"/>
                  </a:moveTo>
                  <a:cubicBezTo>
                    <a:pt x="1795" y="1971"/>
                    <a:pt x="1803" y="1971"/>
                    <a:pt x="1811" y="1971"/>
                  </a:cubicBezTo>
                  <a:cubicBezTo>
                    <a:pt x="1811" y="1971"/>
                    <a:pt x="1811" y="1971"/>
                    <a:pt x="1811" y="1971"/>
                  </a:cubicBezTo>
                  <a:cubicBezTo>
                    <a:pt x="1824" y="1970"/>
                    <a:pt x="1836" y="1968"/>
                    <a:pt x="1849" y="1967"/>
                  </a:cubicBezTo>
                  <a:cubicBezTo>
                    <a:pt x="1849" y="1967"/>
                    <a:pt x="1849" y="1967"/>
                    <a:pt x="1849" y="1967"/>
                  </a:cubicBezTo>
                  <a:cubicBezTo>
                    <a:pt x="1849" y="1922"/>
                    <a:pt x="1849" y="1922"/>
                    <a:pt x="1849" y="1922"/>
                  </a:cubicBezTo>
                  <a:cubicBezTo>
                    <a:pt x="1847" y="1923"/>
                    <a:pt x="1846" y="1923"/>
                    <a:pt x="1846" y="1923"/>
                  </a:cubicBezTo>
                  <a:cubicBezTo>
                    <a:pt x="1846" y="1923"/>
                    <a:pt x="1846" y="1923"/>
                    <a:pt x="1846" y="1923"/>
                  </a:cubicBezTo>
                  <a:cubicBezTo>
                    <a:pt x="1837" y="1925"/>
                    <a:pt x="1818" y="1925"/>
                    <a:pt x="1795" y="1925"/>
                  </a:cubicBezTo>
                  <a:cubicBezTo>
                    <a:pt x="1795" y="1925"/>
                    <a:pt x="1795" y="1925"/>
                    <a:pt x="1795" y="1925"/>
                  </a:cubicBezTo>
                  <a:cubicBezTo>
                    <a:pt x="1792" y="1925"/>
                    <a:pt x="1789" y="1925"/>
                    <a:pt x="1786" y="1925"/>
                  </a:cubicBezTo>
                  <a:cubicBezTo>
                    <a:pt x="1786" y="1925"/>
                    <a:pt x="1786" y="1925"/>
                    <a:pt x="1786" y="1925"/>
                  </a:cubicBezTo>
                  <a:cubicBezTo>
                    <a:pt x="1786" y="1972"/>
                    <a:pt x="1786" y="1972"/>
                    <a:pt x="1786" y="1972"/>
                  </a:cubicBezTo>
                  <a:close/>
                  <a:moveTo>
                    <a:pt x="1785" y="1925"/>
                  </a:moveTo>
                  <a:cubicBezTo>
                    <a:pt x="1785" y="1924"/>
                    <a:pt x="1785" y="1924"/>
                    <a:pt x="1785" y="1924"/>
                  </a:cubicBezTo>
                  <a:cubicBezTo>
                    <a:pt x="1785" y="1925"/>
                    <a:pt x="1785" y="1925"/>
                    <a:pt x="1785" y="1925"/>
                  </a:cubicBezTo>
                  <a:close/>
                  <a:moveTo>
                    <a:pt x="361" y="1973"/>
                  </a:moveTo>
                  <a:cubicBezTo>
                    <a:pt x="360" y="1973"/>
                    <a:pt x="360" y="1973"/>
                    <a:pt x="360" y="1972"/>
                  </a:cubicBezTo>
                  <a:cubicBezTo>
                    <a:pt x="360" y="1972"/>
                    <a:pt x="360" y="1972"/>
                    <a:pt x="360" y="1972"/>
                  </a:cubicBezTo>
                  <a:cubicBezTo>
                    <a:pt x="360" y="1922"/>
                    <a:pt x="360" y="1922"/>
                    <a:pt x="360" y="1922"/>
                  </a:cubicBezTo>
                  <a:cubicBezTo>
                    <a:pt x="360" y="1921"/>
                    <a:pt x="361" y="1920"/>
                    <a:pt x="362" y="1920"/>
                  </a:cubicBezTo>
                  <a:cubicBezTo>
                    <a:pt x="362" y="1920"/>
                    <a:pt x="362" y="1920"/>
                    <a:pt x="362" y="1920"/>
                  </a:cubicBezTo>
                  <a:cubicBezTo>
                    <a:pt x="384" y="1919"/>
                    <a:pt x="406" y="1918"/>
                    <a:pt x="427" y="1917"/>
                  </a:cubicBezTo>
                  <a:cubicBezTo>
                    <a:pt x="427" y="1917"/>
                    <a:pt x="427" y="1917"/>
                    <a:pt x="427" y="1917"/>
                  </a:cubicBezTo>
                  <a:cubicBezTo>
                    <a:pt x="428" y="1917"/>
                    <a:pt x="428" y="1917"/>
                    <a:pt x="428" y="1918"/>
                  </a:cubicBezTo>
                  <a:cubicBezTo>
                    <a:pt x="428" y="1918"/>
                    <a:pt x="428" y="1918"/>
                    <a:pt x="428" y="1918"/>
                  </a:cubicBezTo>
                  <a:cubicBezTo>
                    <a:pt x="429" y="1918"/>
                    <a:pt x="429" y="1918"/>
                    <a:pt x="429" y="1919"/>
                  </a:cubicBezTo>
                  <a:cubicBezTo>
                    <a:pt x="429" y="1919"/>
                    <a:pt x="429" y="1919"/>
                    <a:pt x="429" y="1919"/>
                  </a:cubicBezTo>
                  <a:cubicBezTo>
                    <a:pt x="429" y="1968"/>
                    <a:pt x="429" y="1968"/>
                    <a:pt x="429" y="1968"/>
                  </a:cubicBezTo>
                  <a:cubicBezTo>
                    <a:pt x="429" y="1969"/>
                    <a:pt x="428" y="1970"/>
                    <a:pt x="427" y="1970"/>
                  </a:cubicBezTo>
                  <a:cubicBezTo>
                    <a:pt x="427" y="1970"/>
                    <a:pt x="427" y="1970"/>
                    <a:pt x="427" y="1970"/>
                  </a:cubicBezTo>
                  <a:cubicBezTo>
                    <a:pt x="405" y="1971"/>
                    <a:pt x="384" y="1973"/>
                    <a:pt x="362" y="1974"/>
                  </a:cubicBezTo>
                  <a:cubicBezTo>
                    <a:pt x="362" y="1974"/>
                    <a:pt x="362" y="1974"/>
                    <a:pt x="362" y="1974"/>
                  </a:cubicBezTo>
                  <a:cubicBezTo>
                    <a:pt x="362" y="1972"/>
                    <a:pt x="362" y="1972"/>
                    <a:pt x="362" y="1972"/>
                  </a:cubicBezTo>
                  <a:cubicBezTo>
                    <a:pt x="362" y="1974"/>
                    <a:pt x="362" y="1974"/>
                    <a:pt x="362" y="1974"/>
                  </a:cubicBezTo>
                  <a:cubicBezTo>
                    <a:pt x="362" y="1974"/>
                    <a:pt x="362" y="1974"/>
                    <a:pt x="362" y="1974"/>
                  </a:cubicBezTo>
                  <a:cubicBezTo>
                    <a:pt x="362" y="1974"/>
                    <a:pt x="362" y="1974"/>
                    <a:pt x="362" y="1974"/>
                  </a:cubicBezTo>
                  <a:cubicBezTo>
                    <a:pt x="361" y="1974"/>
                    <a:pt x="361" y="1974"/>
                    <a:pt x="361" y="1973"/>
                  </a:cubicBezTo>
                  <a:close/>
                  <a:moveTo>
                    <a:pt x="363" y="1971"/>
                  </a:moveTo>
                  <a:cubicBezTo>
                    <a:pt x="384" y="1970"/>
                    <a:pt x="405" y="1968"/>
                    <a:pt x="426" y="1967"/>
                  </a:cubicBezTo>
                  <a:cubicBezTo>
                    <a:pt x="426" y="1967"/>
                    <a:pt x="426" y="1967"/>
                    <a:pt x="426" y="1967"/>
                  </a:cubicBezTo>
                  <a:cubicBezTo>
                    <a:pt x="426" y="1920"/>
                    <a:pt x="426" y="1920"/>
                    <a:pt x="426" y="1920"/>
                  </a:cubicBezTo>
                  <a:cubicBezTo>
                    <a:pt x="405" y="1921"/>
                    <a:pt x="384" y="1922"/>
                    <a:pt x="363" y="1923"/>
                  </a:cubicBezTo>
                  <a:cubicBezTo>
                    <a:pt x="363" y="1923"/>
                    <a:pt x="363" y="1923"/>
                    <a:pt x="363" y="1923"/>
                  </a:cubicBezTo>
                  <a:cubicBezTo>
                    <a:pt x="363" y="1971"/>
                    <a:pt x="363" y="1971"/>
                    <a:pt x="363" y="1971"/>
                  </a:cubicBezTo>
                  <a:close/>
                  <a:moveTo>
                    <a:pt x="630" y="1973"/>
                  </a:moveTo>
                  <a:cubicBezTo>
                    <a:pt x="607" y="1971"/>
                    <a:pt x="585" y="1969"/>
                    <a:pt x="565" y="1968"/>
                  </a:cubicBezTo>
                  <a:cubicBezTo>
                    <a:pt x="565" y="1968"/>
                    <a:pt x="565" y="1968"/>
                    <a:pt x="565" y="1968"/>
                  </a:cubicBezTo>
                  <a:cubicBezTo>
                    <a:pt x="564" y="1968"/>
                    <a:pt x="563" y="1967"/>
                    <a:pt x="563" y="1966"/>
                  </a:cubicBezTo>
                  <a:cubicBezTo>
                    <a:pt x="563" y="1966"/>
                    <a:pt x="563" y="1966"/>
                    <a:pt x="563" y="1966"/>
                  </a:cubicBezTo>
                  <a:cubicBezTo>
                    <a:pt x="563" y="1916"/>
                    <a:pt x="563" y="1916"/>
                    <a:pt x="563" y="1916"/>
                  </a:cubicBezTo>
                  <a:cubicBezTo>
                    <a:pt x="563" y="1915"/>
                    <a:pt x="564" y="1914"/>
                    <a:pt x="565" y="1914"/>
                  </a:cubicBezTo>
                  <a:cubicBezTo>
                    <a:pt x="565" y="1914"/>
                    <a:pt x="565" y="1914"/>
                    <a:pt x="565" y="1914"/>
                  </a:cubicBezTo>
                  <a:cubicBezTo>
                    <a:pt x="571" y="1914"/>
                    <a:pt x="577" y="1914"/>
                    <a:pt x="583" y="1914"/>
                  </a:cubicBezTo>
                  <a:cubicBezTo>
                    <a:pt x="583" y="1914"/>
                    <a:pt x="583" y="1914"/>
                    <a:pt x="583" y="1914"/>
                  </a:cubicBezTo>
                  <a:cubicBezTo>
                    <a:pt x="599" y="1914"/>
                    <a:pt x="615" y="1914"/>
                    <a:pt x="630" y="1915"/>
                  </a:cubicBezTo>
                  <a:cubicBezTo>
                    <a:pt x="630" y="1915"/>
                    <a:pt x="630" y="1915"/>
                    <a:pt x="630" y="1915"/>
                  </a:cubicBezTo>
                  <a:cubicBezTo>
                    <a:pt x="631" y="1915"/>
                    <a:pt x="632" y="1915"/>
                    <a:pt x="632" y="1916"/>
                  </a:cubicBezTo>
                  <a:cubicBezTo>
                    <a:pt x="632" y="1916"/>
                    <a:pt x="632" y="1916"/>
                    <a:pt x="632" y="1916"/>
                  </a:cubicBezTo>
                  <a:cubicBezTo>
                    <a:pt x="632" y="1972"/>
                    <a:pt x="632" y="1972"/>
                    <a:pt x="632" y="1972"/>
                  </a:cubicBezTo>
                  <a:cubicBezTo>
                    <a:pt x="632" y="1972"/>
                    <a:pt x="632" y="1972"/>
                    <a:pt x="631" y="1973"/>
                  </a:cubicBezTo>
                  <a:cubicBezTo>
                    <a:pt x="631" y="1973"/>
                    <a:pt x="631" y="1973"/>
                    <a:pt x="631" y="1973"/>
                  </a:cubicBezTo>
                  <a:cubicBezTo>
                    <a:pt x="631" y="1973"/>
                    <a:pt x="631" y="1973"/>
                    <a:pt x="630" y="1973"/>
                  </a:cubicBezTo>
                  <a:cubicBezTo>
                    <a:pt x="630" y="1973"/>
                    <a:pt x="630" y="1973"/>
                    <a:pt x="630" y="1973"/>
                  </a:cubicBezTo>
                  <a:cubicBezTo>
                    <a:pt x="630" y="1973"/>
                    <a:pt x="630" y="1973"/>
                    <a:pt x="630" y="1973"/>
                  </a:cubicBezTo>
                  <a:close/>
                  <a:moveTo>
                    <a:pt x="629" y="1970"/>
                  </a:moveTo>
                  <a:cubicBezTo>
                    <a:pt x="629" y="1918"/>
                    <a:pt x="629" y="1918"/>
                    <a:pt x="629" y="1918"/>
                  </a:cubicBezTo>
                  <a:cubicBezTo>
                    <a:pt x="614" y="1917"/>
                    <a:pt x="598" y="1917"/>
                    <a:pt x="583" y="1917"/>
                  </a:cubicBezTo>
                  <a:cubicBezTo>
                    <a:pt x="583" y="1917"/>
                    <a:pt x="583" y="1917"/>
                    <a:pt x="583" y="1917"/>
                  </a:cubicBezTo>
                  <a:cubicBezTo>
                    <a:pt x="578" y="1917"/>
                    <a:pt x="572" y="1917"/>
                    <a:pt x="566" y="1917"/>
                  </a:cubicBezTo>
                  <a:cubicBezTo>
                    <a:pt x="566" y="1917"/>
                    <a:pt x="566" y="1917"/>
                    <a:pt x="566" y="1917"/>
                  </a:cubicBezTo>
                  <a:cubicBezTo>
                    <a:pt x="566" y="1965"/>
                    <a:pt x="566" y="1965"/>
                    <a:pt x="566" y="1965"/>
                  </a:cubicBezTo>
                  <a:cubicBezTo>
                    <a:pt x="586" y="1966"/>
                    <a:pt x="607" y="1968"/>
                    <a:pt x="629" y="1970"/>
                  </a:cubicBezTo>
                  <a:close/>
                  <a:moveTo>
                    <a:pt x="565" y="1917"/>
                  </a:moveTo>
                  <a:cubicBezTo>
                    <a:pt x="565" y="1916"/>
                    <a:pt x="565" y="1916"/>
                    <a:pt x="565" y="1916"/>
                  </a:cubicBezTo>
                  <a:cubicBezTo>
                    <a:pt x="565" y="1917"/>
                    <a:pt x="565" y="1917"/>
                    <a:pt x="565" y="1917"/>
                  </a:cubicBezTo>
                  <a:close/>
                  <a:moveTo>
                    <a:pt x="224" y="1972"/>
                  </a:moveTo>
                  <a:cubicBezTo>
                    <a:pt x="203" y="1971"/>
                    <a:pt x="180" y="1970"/>
                    <a:pt x="158" y="1967"/>
                  </a:cubicBezTo>
                  <a:cubicBezTo>
                    <a:pt x="158" y="1967"/>
                    <a:pt x="158" y="1967"/>
                    <a:pt x="158" y="1967"/>
                  </a:cubicBezTo>
                  <a:cubicBezTo>
                    <a:pt x="157" y="1966"/>
                    <a:pt x="157" y="1966"/>
                    <a:pt x="157" y="1965"/>
                  </a:cubicBezTo>
                  <a:cubicBezTo>
                    <a:pt x="157" y="1965"/>
                    <a:pt x="157" y="1965"/>
                    <a:pt x="157" y="1965"/>
                  </a:cubicBezTo>
                  <a:cubicBezTo>
                    <a:pt x="157" y="1914"/>
                    <a:pt x="157" y="1914"/>
                    <a:pt x="157" y="1914"/>
                  </a:cubicBezTo>
                  <a:cubicBezTo>
                    <a:pt x="157" y="1913"/>
                    <a:pt x="157" y="1913"/>
                    <a:pt x="158" y="1913"/>
                  </a:cubicBezTo>
                  <a:cubicBezTo>
                    <a:pt x="158" y="1913"/>
                    <a:pt x="158" y="1913"/>
                    <a:pt x="158" y="1913"/>
                  </a:cubicBezTo>
                  <a:cubicBezTo>
                    <a:pt x="158" y="1912"/>
                    <a:pt x="158" y="1912"/>
                    <a:pt x="159" y="1912"/>
                  </a:cubicBezTo>
                  <a:cubicBezTo>
                    <a:pt x="159" y="1912"/>
                    <a:pt x="159" y="1912"/>
                    <a:pt x="159" y="1912"/>
                  </a:cubicBezTo>
                  <a:cubicBezTo>
                    <a:pt x="179" y="1919"/>
                    <a:pt x="201" y="1922"/>
                    <a:pt x="224" y="1924"/>
                  </a:cubicBezTo>
                  <a:cubicBezTo>
                    <a:pt x="224" y="1924"/>
                    <a:pt x="224" y="1924"/>
                    <a:pt x="224" y="1924"/>
                  </a:cubicBezTo>
                  <a:cubicBezTo>
                    <a:pt x="225" y="1924"/>
                    <a:pt x="225" y="1924"/>
                    <a:pt x="225" y="1925"/>
                  </a:cubicBezTo>
                  <a:cubicBezTo>
                    <a:pt x="225" y="1925"/>
                    <a:pt x="225" y="1925"/>
                    <a:pt x="225" y="1925"/>
                  </a:cubicBezTo>
                  <a:cubicBezTo>
                    <a:pt x="225" y="1971"/>
                    <a:pt x="225" y="1971"/>
                    <a:pt x="225" y="1971"/>
                  </a:cubicBezTo>
                  <a:cubicBezTo>
                    <a:pt x="225" y="1971"/>
                    <a:pt x="225" y="1971"/>
                    <a:pt x="225" y="1972"/>
                  </a:cubicBezTo>
                  <a:cubicBezTo>
                    <a:pt x="225" y="1972"/>
                    <a:pt x="225" y="1972"/>
                    <a:pt x="225" y="1972"/>
                  </a:cubicBezTo>
                  <a:cubicBezTo>
                    <a:pt x="225" y="1972"/>
                    <a:pt x="224" y="1972"/>
                    <a:pt x="224" y="1972"/>
                  </a:cubicBezTo>
                  <a:cubicBezTo>
                    <a:pt x="224" y="1972"/>
                    <a:pt x="224" y="1972"/>
                    <a:pt x="224" y="1972"/>
                  </a:cubicBezTo>
                  <a:cubicBezTo>
                    <a:pt x="224" y="1972"/>
                    <a:pt x="224" y="1972"/>
                    <a:pt x="224" y="1972"/>
                  </a:cubicBezTo>
                  <a:close/>
                  <a:moveTo>
                    <a:pt x="222" y="1969"/>
                  </a:moveTo>
                  <a:cubicBezTo>
                    <a:pt x="222" y="1927"/>
                    <a:pt x="222" y="1927"/>
                    <a:pt x="222" y="1927"/>
                  </a:cubicBezTo>
                  <a:cubicBezTo>
                    <a:pt x="201" y="1925"/>
                    <a:pt x="179" y="1922"/>
                    <a:pt x="160" y="1916"/>
                  </a:cubicBezTo>
                  <a:cubicBezTo>
                    <a:pt x="160" y="1916"/>
                    <a:pt x="160" y="1916"/>
                    <a:pt x="160" y="1916"/>
                  </a:cubicBezTo>
                  <a:cubicBezTo>
                    <a:pt x="160" y="1964"/>
                    <a:pt x="160" y="1964"/>
                    <a:pt x="160" y="1964"/>
                  </a:cubicBezTo>
                  <a:cubicBezTo>
                    <a:pt x="181" y="1967"/>
                    <a:pt x="202" y="1968"/>
                    <a:pt x="222" y="1969"/>
                  </a:cubicBezTo>
                  <a:close/>
                  <a:moveTo>
                    <a:pt x="1647" y="1971"/>
                  </a:moveTo>
                  <a:cubicBezTo>
                    <a:pt x="1625" y="1969"/>
                    <a:pt x="1603" y="1968"/>
                    <a:pt x="1581" y="1966"/>
                  </a:cubicBezTo>
                  <a:cubicBezTo>
                    <a:pt x="1581" y="1966"/>
                    <a:pt x="1581" y="1966"/>
                    <a:pt x="1581" y="1966"/>
                  </a:cubicBezTo>
                  <a:cubicBezTo>
                    <a:pt x="1581" y="1966"/>
                    <a:pt x="1580" y="1965"/>
                    <a:pt x="1580" y="1965"/>
                  </a:cubicBezTo>
                  <a:cubicBezTo>
                    <a:pt x="1580" y="1965"/>
                    <a:pt x="1580" y="1965"/>
                    <a:pt x="1580" y="1965"/>
                  </a:cubicBezTo>
                  <a:cubicBezTo>
                    <a:pt x="1580" y="1923"/>
                    <a:pt x="1580" y="1923"/>
                    <a:pt x="1580" y="1923"/>
                  </a:cubicBezTo>
                  <a:cubicBezTo>
                    <a:pt x="1580" y="1922"/>
                    <a:pt x="1580" y="1922"/>
                    <a:pt x="1581" y="1922"/>
                  </a:cubicBezTo>
                  <a:cubicBezTo>
                    <a:pt x="1581" y="1922"/>
                    <a:pt x="1581" y="1922"/>
                    <a:pt x="1581" y="1922"/>
                  </a:cubicBezTo>
                  <a:cubicBezTo>
                    <a:pt x="1589" y="1921"/>
                    <a:pt x="1596" y="1920"/>
                    <a:pt x="1604" y="1920"/>
                  </a:cubicBezTo>
                  <a:cubicBezTo>
                    <a:pt x="1604" y="1920"/>
                    <a:pt x="1604" y="1920"/>
                    <a:pt x="1604" y="1920"/>
                  </a:cubicBezTo>
                  <a:cubicBezTo>
                    <a:pt x="1604" y="1920"/>
                    <a:pt x="1604" y="1920"/>
                    <a:pt x="1604" y="1920"/>
                  </a:cubicBezTo>
                  <a:cubicBezTo>
                    <a:pt x="1609" y="1919"/>
                    <a:pt x="1618" y="1919"/>
                    <a:pt x="1628" y="1919"/>
                  </a:cubicBezTo>
                  <a:cubicBezTo>
                    <a:pt x="1628" y="1919"/>
                    <a:pt x="1628" y="1919"/>
                    <a:pt x="1628" y="1919"/>
                  </a:cubicBezTo>
                  <a:cubicBezTo>
                    <a:pt x="1634" y="1919"/>
                    <a:pt x="1640" y="1919"/>
                    <a:pt x="1647" y="1919"/>
                  </a:cubicBezTo>
                  <a:cubicBezTo>
                    <a:pt x="1647" y="1919"/>
                    <a:pt x="1647" y="1919"/>
                    <a:pt x="1647" y="1919"/>
                  </a:cubicBezTo>
                  <a:cubicBezTo>
                    <a:pt x="1648" y="1919"/>
                    <a:pt x="1648" y="1920"/>
                    <a:pt x="1648" y="1921"/>
                  </a:cubicBezTo>
                  <a:cubicBezTo>
                    <a:pt x="1648" y="1921"/>
                    <a:pt x="1648" y="1921"/>
                    <a:pt x="1648" y="1921"/>
                  </a:cubicBezTo>
                  <a:cubicBezTo>
                    <a:pt x="1648" y="1969"/>
                    <a:pt x="1648" y="1969"/>
                    <a:pt x="1648" y="1969"/>
                  </a:cubicBezTo>
                  <a:cubicBezTo>
                    <a:pt x="1648" y="1970"/>
                    <a:pt x="1648" y="1970"/>
                    <a:pt x="1648" y="1970"/>
                  </a:cubicBezTo>
                  <a:cubicBezTo>
                    <a:pt x="1648" y="1970"/>
                    <a:pt x="1648" y="1970"/>
                    <a:pt x="1648" y="1970"/>
                  </a:cubicBezTo>
                  <a:cubicBezTo>
                    <a:pt x="1648" y="1970"/>
                    <a:pt x="1647" y="1971"/>
                    <a:pt x="1647" y="1971"/>
                  </a:cubicBezTo>
                  <a:cubicBezTo>
                    <a:pt x="1647" y="1971"/>
                    <a:pt x="1647" y="1971"/>
                    <a:pt x="1647" y="1971"/>
                  </a:cubicBezTo>
                  <a:cubicBezTo>
                    <a:pt x="1647" y="1971"/>
                    <a:pt x="1647" y="1971"/>
                    <a:pt x="1647" y="1971"/>
                  </a:cubicBezTo>
                  <a:close/>
                  <a:moveTo>
                    <a:pt x="1645" y="1968"/>
                  </a:moveTo>
                  <a:cubicBezTo>
                    <a:pt x="1645" y="1922"/>
                    <a:pt x="1645" y="1922"/>
                    <a:pt x="1645" y="1922"/>
                  </a:cubicBezTo>
                  <a:cubicBezTo>
                    <a:pt x="1639" y="1922"/>
                    <a:pt x="1633" y="1922"/>
                    <a:pt x="1628" y="1922"/>
                  </a:cubicBezTo>
                  <a:cubicBezTo>
                    <a:pt x="1628" y="1922"/>
                    <a:pt x="1628" y="1922"/>
                    <a:pt x="1628" y="1922"/>
                  </a:cubicBezTo>
                  <a:cubicBezTo>
                    <a:pt x="1618" y="1922"/>
                    <a:pt x="1609" y="1922"/>
                    <a:pt x="1604" y="1923"/>
                  </a:cubicBezTo>
                  <a:cubicBezTo>
                    <a:pt x="1604" y="1923"/>
                    <a:pt x="1604" y="1923"/>
                    <a:pt x="1604" y="1923"/>
                  </a:cubicBezTo>
                  <a:cubicBezTo>
                    <a:pt x="1604" y="1921"/>
                    <a:pt x="1604" y="1921"/>
                    <a:pt x="1604" y="1921"/>
                  </a:cubicBezTo>
                  <a:cubicBezTo>
                    <a:pt x="1604" y="1923"/>
                    <a:pt x="1604" y="1923"/>
                    <a:pt x="1604" y="1923"/>
                  </a:cubicBezTo>
                  <a:cubicBezTo>
                    <a:pt x="1597" y="1923"/>
                    <a:pt x="1590" y="1924"/>
                    <a:pt x="1583" y="1925"/>
                  </a:cubicBezTo>
                  <a:cubicBezTo>
                    <a:pt x="1583" y="1925"/>
                    <a:pt x="1583" y="1925"/>
                    <a:pt x="1583" y="1925"/>
                  </a:cubicBezTo>
                  <a:cubicBezTo>
                    <a:pt x="1583" y="1963"/>
                    <a:pt x="1583" y="1963"/>
                    <a:pt x="1583" y="1963"/>
                  </a:cubicBezTo>
                  <a:cubicBezTo>
                    <a:pt x="1604" y="1965"/>
                    <a:pt x="1625" y="1966"/>
                    <a:pt x="1645" y="1968"/>
                  </a:cubicBezTo>
                  <a:close/>
                  <a:moveTo>
                    <a:pt x="1377" y="1962"/>
                  </a:moveTo>
                  <a:cubicBezTo>
                    <a:pt x="1377" y="1962"/>
                    <a:pt x="1377" y="1962"/>
                    <a:pt x="1377" y="1961"/>
                  </a:cubicBezTo>
                  <a:cubicBezTo>
                    <a:pt x="1377" y="1961"/>
                    <a:pt x="1377" y="1961"/>
                    <a:pt x="1377" y="1961"/>
                  </a:cubicBezTo>
                  <a:cubicBezTo>
                    <a:pt x="1377" y="1934"/>
                    <a:pt x="1377" y="1934"/>
                    <a:pt x="1377" y="1934"/>
                  </a:cubicBezTo>
                  <a:cubicBezTo>
                    <a:pt x="1377" y="1933"/>
                    <a:pt x="1377" y="1932"/>
                    <a:pt x="1378" y="1932"/>
                  </a:cubicBezTo>
                  <a:cubicBezTo>
                    <a:pt x="1378" y="1932"/>
                    <a:pt x="1378" y="1932"/>
                    <a:pt x="1378" y="1932"/>
                  </a:cubicBezTo>
                  <a:cubicBezTo>
                    <a:pt x="1400" y="1932"/>
                    <a:pt x="1422" y="1931"/>
                    <a:pt x="1444" y="1930"/>
                  </a:cubicBezTo>
                  <a:cubicBezTo>
                    <a:pt x="1444" y="1930"/>
                    <a:pt x="1444" y="1930"/>
                    <a:pt x="1444" y="1930"/>
                  </a:cubicBezTo>
                  <a:cubicBezTo>
                    <a:pt x="1444" y="1930"/>
                    <a:pt x="1444" y="1931"/>
                    <a:pt x="1445" y="1931"/>
                  </a:cubicBezTo>
                  <a:cubicBezTo>
                    <a:pt x="1445" y="1931"/>
                    <a:pt x="1445" y="1931"/>
                    <a:pt x="1445" y="1931"/>
                  </a:cubicBezTo>
                  <a:cubicBezTo>
                    <a:pt x="1445" y="1931"/>
                    <a:pt x="1445" y="1932"/>
                    <a:pt x="1445" y="1932"/>
                  </a:cubicBezTo>
                  <a:cubicBezTo>
                    <a:pt x="1445" y="1932"/>
                    <a:pt x="1445" y="1932"/>
                    <a:pt x="1445" y="1932"/>
                  </a:cubicBezTo>
                  <a:cubicBezTo>
                    <a:pt x="1445" y="1959"/>
                    <a:pt x="1445" y="1959"/>
                    <a:pt x="1445" y="1959"/>
                  </a:cubicBezTo>
                  <a:cubicBezTo>
                    <a:pt x="1445" y="1959"/>
                    <a:pt x="1444" y="1960"/>
                    <a:pt x="1444" y="1960"/>
                  </a:cubicBezTo>
                  <a:cubicBezTo>
                    <a:pt x="1444" y="1960"/>
                    <a:pt x="1444" y="1960"/>
                    <a:pt x="1444" y="1960"/>
                  </a:cubicBezTo>
                  <a:cubicBezTo>
                    <a:pt x="1434" y="1960"/>
                    <a:pt x="1424" y="1960"/>
                    <a:pt x="1415" y="1961"/>
                  </a:cubicBezTo>
                  <a:cubicBezTo>
                    <a:pt x="1415" y="1961"/>
                    <a:pt x="1415" y="1961"/>
                    <a:pt x="1415" y="1961"/>
                  </a:cubicBezTo>
                  <a:cubicBezTo>
                    <a:pt x="1403" y="1961"/>
                    <a:pt x="1390" y="1962"/>
                    <a:pt x="1378" y="1963"/>
                  </a:cubicBezTo>
                  <a:cubicBezTo>
                    <a:pt x="1378" y="1963"/>
                    <a:pt x="1378" y="1963"/>
                    <a:pt x="1378" y="1963"/>
                  </a:cubicBezTo>
                  <a:cubicBezTo>
                    <a:pt x="1378" y="1961"/>
                    <a:pt x="1378" y="1961"/>
                    <a:pt x="1378" y="1961"/>
                  </a:cubicBezTo>
                  <a:cubicBezTo>
                    <a:pt x="1378" y="1963"/>
                    <a:pt x="1378" y="1963"/>
                    <a:pt x="1378" y="1963"/>
                  </a:cubicBezTo>
                  <a:cubicBezTo>
                    <a:pt x="1378" y="1963"/>
                    <a:pt x="1378" y="1963"/>
                    <a:pt x="1378" y="1963"/>
                  </a:cubicBezTo>
                  <a:cubicBezTo>
                    <a:pt x="1378" y="1963"/>
                    <a:pt x="1378" y="1963"/>
                    <a:pt x="1378" y="1963"/>
                  </a:cubicBezTo>
                  <a:cubicBezTo>
                    <a:pt x="1378" y="1963"/>
                    <a:pt x="1377" y="1963"/>
                    <a:pt x="1377" y="1962"/>
                  </a:cubicBezTo>
                  <a:close/>
                  <a:moveTo>
                    <a:pt x="1380" y="1960"/>
                  </a:moveTo>
                  <a:cubicBezTo>
                    <a:pt x="1391" y="1959"/>
                    <a:pt x="1403" y="1958"/>
                    <a:pt x="1415" y="1958"/>
                  </a:cubicBezTo>
                  <a:cubicBezTo>
                    <a:pt x="1415" y="1958"/>
                    <a:pt x="1415" y="1958"/>
                    <a:pt x="1415" y="1958"/>
                  </a:cubicBezTo>
                  <a:cubicBezTo>
                    <a:pt x="1424" y="1957"/>
                    <a:pt x="1433" y="1957"/>
                    <a:pt x="1442" y="1957"/>
                  </a:cubicBezTo>
                  <a:cubicBezTo>
                    <a:pt x="1442" y="1957"/>
                    <a:pt x="1442" y="1957"/>
                    <a:pt x="1442" y="1957"/>
                  </a:cubicBezTo>
                  <a:cubicBezTo>
                    <a:pt x="1442" y="1934"/>
                    <a:pt x="1442" y="1934"/>
                    <a:pt x="1442" y="1934"/>
                  </a:cubicBezTo>
                  <a:cubicBezTo>
                    <a:pt x="1421" y="1934"/>
                    <a:pt x="1401" y="1935"/>
                    <a:pt x="1380" y="1935"/>
                  </a:cubicBezTo>
                  <a:cubicBezTo>
                    <a:pt x="1380" y="1935"/>
                    <a:pt x="1380" y="1935"/>
                    <a:pt x="1380" y="1935"/>
                  </a:cubicBezTo>
                  <a:cubicBezTo>
                    <a:pt x="1380" y="1960"/>
                    <a:pt x="1380" y="1960"/>
                    <a:pt x="1380" y="1960"/>
                  </a:cubicBezTo>
                  <a:close/>
                  <a:moveTo>
                    <a:pt x="1932" y="1845"/>
                  </a:moveTo>
                  <a:cubicBezTo>
                    <a:pt x="1931" y="1845"/>
                    <a:pt x="1931" y="1845"/>
                    <a:pt x="1930" y="1845"/>
                  </a:cubicBezTo>
                  <a:cubicBezTo>
                    <a:pt x="1930" y="1845"/>
                    <a:pt x="1930" y="1845"/>
                    <a:pt x="1930" y="1845"/>
                  </a:cubicBezTo>
                  <a:cubicBezTo>
                    <a:pt x="1930" y="1844"/>
                    <a:pt x="1930" y="1844"/>
                    <a:pt x="1930" y="1843"/>
                  </a:cubicBezTo>
                  <a:cubicBezTo>
                    <a:pt x="1930" y="1843"/>
                    <a:pt x="1930" y="1843"/>
                    <a:pt x="1930" y="1843"/>
                  </a:cubicBezTo>
                  <a:cubicBezTo>
                    <a:pt x="1934" y="1829"/>
                    <a:pt x="1937" y="1812"/>
                    <a:pt x="1937" y="1793"/>
                  </a:cubicBezTo>
                  <a:cubicBezTo>
                    <a:pt x="1937" y="1793"/>
                    <a:pt x="1937" y="1793"/>
                    <a:pt x="1937" y="1793"/>
                  </a:cubicBezTo>
                  <a:cubicBezTo>
                    <a:pt x="1937" y="1788"/>
                    <a:pt x="1937" y="1783"/>
                    <a:pt x="1937" y="1778"/>
                  </a:cubicBezTo>
                  <a:cubicBezTo>
                    <a:pt x="1937" y="1778"/>
                    <a:pt x="1937" y="1778"/>
                    <a:pt x="1937" y="1778"/>
                  </a:cubicBezTo>
                  <a:cubicBezTo>
                    <a:pt x="1937" y="1778"/>
                    <a:pt x="1937" y="1778"/>
                    <a:pt x="1937" y="1777"/>
                  </a:cubicBezTo>
                  <a:cubicBezTo>
                    <a:pt x="1937" y="1777"/>
                    <a:pt x="1937" y="1777"/>
                    <a:pt x="1937" y="1777"/>
                  </a:cubicBezTo>
                  <a:cubicBezTo>
                    <a:pt x="1937" y="1777"/>
                    <a:pt x="1938" y="1777"/>
                    <a:pt x="1938" y="1777"/>
                  </a:cubicBezTo>
                  <a:cubicBezTo>
                    <a:pt x="1938" y="1777"/>
                    <a:pt x="1938" y="1777"/>
                    <a:pt x="1938" y="1777"/>
                  </a:cubicBezTo>
                  <a:cubicBezTo>
                    <a:pt x="1995" y="1777"/>
                    <a:pt x="1995" y="1777"/>
                    <a:pt x="1995" y="1777"/>
                  </a:cubicBezTo>
                  <a:cubicBezTo>
                    <a:pt x="1996" y="1777"/>
                    <a:pt x="1996" y="1777"/>
                    <a:pt x="1996" y="1777"/>
                  </a:cubicBezTo>
                  <a:cubicBezTo>
                    <a:pt x="1996" y="1777"/>
                    <a:pt x="1996" y="1777"/>
                    <a:pt x="1996" y="1777"/>
                  </a:cubicBezTo>
                  <a:cubicBezTo>
                    <a:pt x="1997" y="1778"/>
                    <a:pt x="1997" y="1778"/>
                    <a:pt x="1997" y="1778"/>
                  </a:cubicBezTo>
                  <a:cubicBezTo>
                    <a:pt x="1997" y="1778"/>
                    <a:pt x="1997" y="1778"/>
                    <a:pt x="1997" y="1778"/>
                  </a:cubicBezTo>
                  <a:cubicBezTo>
                    <a:pt x="1995" y="1801"/>
                    <a:pt x="1992" y="1824"/>
                    <a:pt x="1987" y="1844"/>
                  </a:cubicBezTo>
                  <a:cubicBezTo>
                    <a:pt x="1987" y="1844"/>
                    <a:pt x="1987" y="1844"/>
                    <a:pt x="1987" y="1844"/>
                  </a:cubicBezTo>
                  <a:cubicBezTo>
                    <a:pt x="1987" y="1845"/>
                    <a:pt x="1986" y="1845"/>
                    <a:pt x="1985" y="1845"/>
                  </a:cubicBezTo>
                  <a:cubicBezTo>
                    <a:pt x="1985" y="1845"/>
                    <a:pt x="1985" y="1845"/>
                    <a:pt x="1985" y="1845"/>
                  </a:cubicBezTo>
                  <a:cubicBezTo>
                    <a:pt x="1932" y="1845"/>
                    <a:pt x="1932" y="1845"/>
                    <a:pt x="1932" y="1845"/>
                  </a:cubicBezTo>
                  <a:close/>
                  <a:moveTo>
                    <a:pt x="1984" y="1842"/>
                  </a:moveTo>
                  <a:cubicBezTo>
                    <a:pt x="1989" y="1823"/>
                    <a:pt x="1992" y="1802"/>
                    <a:pt x="1994" y="1780"/>
                  </a:cubicBezTo>
                  <a:cubicBezTo>
                    <a:pt x="1994" y="1780"/>
                    <a:pt x="1994" y="1780"/>
                    <a:pt x="1994" y="1780"/>
                  </a:cubicBezTo>
                  <a:cubicBezTo>
                    <a:pt x="1940" y="1780"/>
                    <a:pt x="1940" y="1780"/>
                    <a:pt x="1940" y="1780"/>
                  </a:cubicBezTo>
                  <a:cubicBezTo>
                    <a:pt x="1940" y="1784"/>
                    <a:pt x="1940" y="1788"/>
                    <a:pt x="1940" y="1793"/>
                  </a:cubicBezTo>
                  <a:cubicBezTo>
                    <a:pt x="1940" y="1793"/>
                    <a:pt x="1940" y="1793"/>
                    <a:pt x="1940" y="1793"/>
                  </a:cubicBezTo>
                  <a:cubicBezTo>
                    <a:pt x="1940" y="1812"/>
                    <a:pt x="1938" y="1828"/>
                    <a:pt x="1934" y="1842"/>
                  </a:cubicBezTo>
                  <a:cubicBezTo>
                    <a:pt x="1934" y="1842"/>
                    <a:pt x="1934" y="1842"/>
                    <a:pt x="1934" y="1842"/>
                  </a:cubicBezTo>
                  <a:cubicBezTo>
                    <a:pt x="1984" y="1842"/>
                    <a:pt x="1984" y="1842"/>
                    <a:pt x="1984" y="1842"/>
                  </a:cubicBezTo>
                  <a:close/>
                  <a:moveTo>
                    <a:pt x="20" y="1845"/>
                  </a:moveTo>
                  <a:cubicBezTo>
                    <a:pt x="19" y="1845"/>
                    <a:pt x="18" y="1845"/>
                    <a:pt x="18" y="1844"/>
                  </a:cubicBezTo>
                  <a:cubicBezTo>
                    <a:pt x="18" y="1844"/>
                    <a:pt x="18" y="1844"/>
                    <a:pt x="18" y="1844"/>
                  </a:cubicBezTo>
                  <a:cubicBezTo>
                    <a:pt x="18" y="1837"/>
                    <a:pt x="18" y="1831"/>
                    <a:pt x="18" y="1824"/>
                  </a:cubicBezTo>
                  <a:cubicBezTo>
                    <a:pt x="18" y="1824"/>
                    <a:pt x="18" y="1824"/>
                    <a:pt x="18" y="1824"/>
                  </a:cubicBezTo>
                  <a:cubicBezTo>
                    <a:pt x="18" y="1809"/>
                    <a:pt x="19" y="1793"/>
                    <a:pt x="19" y="1778"/>
                  </a:cubicBezTo>
                  <a:cubicBezTo>
                    <a:pt x="19" y="1778"/>
                    <a:pt x="19" y="1778"/>
                    <a:pt x="19" y="1778"/>
                  </a:cubicBezTo>
                  <a:cubicBezTo>
                    <a:pt x="20" y="1777"/>
                    <a:pt x="20" y="1777"/>
                    <a:pt x="21" y="1777"/>
                  </a:cubicBezTo>
                  <a:cubicBezTo>
                    <a:pt x="21" y="1777"/>
                    <a:pt x="21" y="1777"/>
                    <a:pt x="21" y="1777"/>
                  </a:cubicBezTo>
                  <a:cubicBezTo>
                    <a:pt x="63" y="1777"/>
                    <a:pt x="63" y="1777"/>
                    <a:pt x="63" y="1777"/>
                  </a:cubicBezTo>
                  <a:cubicBezTo>
                    <a:pt x="64" y="1777"/>
                    <a:pt x="65" y="1777"/>
                    <a:pt x="65" y="1778"/>
                  </a:cubicBezTo>
                  <a:cubicBezTo>
                    <a:pt x="65" y="1778"/>
                    <a:pt x="65" y="1778"/>
                    <a:pt x="65" y="1778"/>
                  </a:cubicBezTo>
                  <a:cubicBezTo>
                    <a:pt x="67" y="1801"/>
                    <a:pt x="72" y="1824"/>
                    <a:pt x="80" y="1843"/>
                  </a:cubicBezTo>
                  <a:cubicBezTo>
                    <a:pt x="80" y="1843"/>
                    <a:pt x="80" y="1843"/>
                    <a:pt x="80" y="1843"/>
                  </a:cubicBezTo>
                  <a:cubicBezTo>
                    <a:pt x="80" y="1844"/>
                    <a:pt x="80" y="1844"/>
                    <a:pt x="80" y="1845"/>
                  </a:cubicBezTo>
                  <a:cubicBezTo>
                    <a:pt x="80" y="1845"/>
                    <a:pt x="80" y="1845"/>
                    <a:pt x="80" y="1845"/>
                  </a:cubicBezTo>
                  <a:cubicBezTo>
                    <a:pt x="79" y="1845"/>
                    <a:pt x="79" y="1845"/>
                    <a:pt x="78" y="1845"/>
                  </a:cubicBezTo>
                  <a:cubicBezTo>
                    <a:pt x="78" y="1845"/>
                    <a:pt x="78" y="1845"/>
                    <a:pt x="78" y="1845"/>
                  </a:cubicBezTo>
                  <a:cubicBezTo>
                    <a:pt x="20" y="1845"/>
                    <a:pt x="20" y="1845"/>
                    <a:pt x="20" y="1845"/>
                  </a:cubicBezTo>
                  <a:close/>
                  <a:moveTo>
                    <a:pt x="76" y="1842"/>
                  </a:moveTo>
                  <a:cubicBezTo>
                    <a:pt x="69" y="1823"/>
                    <a:pt x="65" y="1802"/>
                    <a:pt x="62" y="1780"/>
                  </a:cubicBezTo>
                  <a:cubicBezTo>
                    <a:pt x="62" y="1780"/>
                    <a:pt x="62" y="1780"/>
                    <a:pt x="62" y="1780"/>
                  </a:cubicBezTo>
                  <a:cubicBezTo>
                    <a:pt x="22" y="1780"/>
                    <a:pt x="22" y="1780"/>
                    <a:pt x="22" y="1780"/>
                  </a:cubicBezTo>
                  <a:cubicBezTo>
                    <a:pt x="21" y="1794"/>
                    <a:pt x="21" y="1809"/>
                    <a:pt x="21" y="1824"/>
                  </a:cubicBezTo>
                  <a:cubicBezTo>
                    <a:pt x="21" y="1824"/>
                    <a:pt x="21" y="1824"/>
                    <a:pt x="21" y="1824"/>
                  </a:cubicBezTo>
                  <a:cubicBezTo>
                    <a:pt x="21" y="1830"/>
                    <a:pt x="21" y="1836"/>
                    <a:pt x="21" y="1842"/>
                  </a:cubicBezTo>
                  <a:cubicBezTo>
                    <a:pt x="21" y="1842"/>
                    <a:pt x="21" y="1842"/>
                    <a:pt x="21" y="1842"/>
                  </a:cubicBezTo>
                  <a:cubicBezTo>
                    <a:pt x="76" y="1842"/>
                    <a:pt x="76" y="1842"/>
                    <a:pt x="76" y="1842"/>
                  </a:cubicBezTo>
                  <a:close/>
                  <a:moveTo>
                    <a:pt x="21" y="1780"/>
                  </a:moveTo>
                  <a:cubicBezTo>
                    <a:pt x="21" y="1778"/>
                    <a:pt x="21" y="1778"/>
                    <a:pt x="21" y="1778"/>
                  </a:cubicBezTo>
                  <a:cubicBezTo>
                    <a:pt x="21" y="1780"/>
                    <a:pt x="21" y="1780"/>
                    <a:pt x="21" y="1780"/>
                  </a:cubicBezTo>
                  <a:close/>
                  <a:moveTo>
                    <a:pt x="1936" y="1642"/>
                  </a:moveTo>
                  <a:cubicBezTo>
                    <a:pt x="1936" y="1642"/>
                    <a:pt x="1935" y="1642"/>
                    <a:pt x="1935" y="1641"/>
                  </a:cubicBezTo>
                  <a:cubicBezTo>
                    <a:pt x="1935" y="1641"/>
                    <a:pt x="1935" y="1641"/>
                    <a:pt x="1935" y="1641"/>
                  </a:cubicBezTo>
                  <a:cubicBezTo>
                    <a:pt x="1935" y="1641"/>
                    <a:pt x="1935" y="1641"/>
                    <a:pt x="1935" y="1640"/>
                  </a:cubicBezTo>
                  <a:cubicBezTo>
                    <a:pt x="1935" y="1640"/>
                    <a:pt x="1935" y="1640"/>
                    <a:pt x="1935" y="1640"/>
                  </a:cubicBezTo>
                  <a:cubicBezTo>
                    <a:pt x="1937" y="1619"/>
                    <a:pt x="1940" y="1597"/>
                    <a:pt x="1943" y="1575"/>
                  </a:cubicBezTo>
                  <a:cubicBezTo>
                    <a:pt x="1943" y="1575"/>
                    <a:pt x="1943" y="1575"/>
                    <a:pt x="1943" y="1575"/>
                  </a:cubicBezTo>
                  <a:cubicBezTo>
                    <a:pt x="1943" y="1574"/>
                    <a:pt x="1944" y="1573"/>
                    <a:pt x="1944" y="1573"/>
                  </a:cubicBezTo>
                  <a:cubicBezTo>
                    <a:pt x="1944" y="1573"/>
                    <a:pt x="1944" y="1573"/>
                    <a:pt x="1944" y="1573"/>
                  </a:cubicBezTo>
                  <a:cubicBezTo>
                    <a:pt x="1992" y="1573"/>
                    <a:pt x="1992" y="1573"/>
                    <a:pt x="1992" y="1573"/>
                  </a:cubicBezTo>
                  <a:cubicBezTo>
                    <a:pt x="1992" y="1573"/>
                    <a:pt x="1993" y="1574"/>
                    <a:pt x="1993" y="1575"/>
                  </a:cubicBezTo>
                  <a:cubicBezTo>
                    <a:pt x="1993" y="1575"/>
                    <a:pt x="1993" y="1575"/>
                    <a:pt x="1993" y="1575"/>
                  </a:cubicBezTo>
                  <a:cubicBezTo>
                    <a:pt x="1995" y="1596"/>
                    <a:pt x="1996" y="1618"/>
                    <a:pt x="1997" y="1640"/>
                  </a:cubicBezTo>
                  <a:cubicBezTo>
                    <a:pt x="1997" y="1640"/>
                    <a:pt x="1997" y="1640"/>
                    <a:pt x="1997" y="1640"/>
                  </a:cubicBezTo>
                  <a:cubicBezTo>
                    <a:pt x="1996" y="1640"/>
                    <a:pt x="1996" y="1640"/>
                    <a:pt x="1996" y="1640"/>
                  </a:cubicBezTo>
                  <a:cubicBezTo>
                    <a:pt x="1996" y="1639"/>
                    <a:pt x="1996" y="1639"/>
                    <a:pt x="1996" y="1639"/>
                  </a:cubicBezTo>
                  <a:cubicBezTo>
                    <a:pt x="1996" y="1640"/>
                    <a:pt x="1996" y="1640"/>
                    <a:pt x="1996" y="1640"/>
                  </a:cubicBezTo>
                  <a:cubicBezTo>
                    <a:pt x="1997" y="1640"/>
                    <a:pt x="1997" y="1640"/>
                    <a:pt x="1997" y="1640"/>
                  </a:cubicBezTo>
                  <a:cubicBezTo>
                    <a:pt x="1997" y="1641"/>
                    <a:pt x="1997" y="1641"/>
                    <a:pt x="1997" y="1641"/>
                  </a:cubicBezTo>
                  <a:cubicBezTo>
                    <a:pt x="1997" y="1641"/>
                    <a:pt x="1997" y="1641"/>
                    <a:pt x="1997" y="1641"/>
                  </a:cubicBezTo>
                  <a:cubicBezTo>
                    <a:pt x="1997" y="1642"/>
                    <a:pt x="1996" y="1642"/>
                    <a:pt x="1996" y="1642"/>
                  </a:cubicBezTo>
                  <a:cubicBezTo>
                    <a:pt x="1996" y="1642"/>
                    <a:pt x="1996" y="1642"/>
                    <a:pt x="1996" y="1642"/>
                  </a:cubicBezTo>
                  <a:cubicBezTo>
                    <a:pt x="1936" y="1642"/>
                    <a:pt x="1936" y="1642"/>
                    <a:pt x="1936" y="1642"/>
                  </a:cubicBezTo>
                  <a:close/>
                  <a:moveTo>
                    <a:pt x="1994" y="1639"/>
                  </a:moveTo>
                  <a:cubicBezTo>
                    <a:pt x="1993" y="1618"/>
                    <a:pt x="1992" y="1597"/>
                    <a:pt x="1990" y="1576"/>
                  </a:cubicBezTo>
                  <a:cubicBezTo>
                    <a:pt x="1990" y="1576"/>
                    <a:pt x="1990" y="1576"/>
                    <a:pt x="1990" y="1576"/>
                  </a:cubicBezTo>
                  <a:cubicBezTo>
                    <a:pt x="1946" y="1576"/>
                    <a:pt x="1946" y="1576"/>
                    <a:pt x="1946" y="1576"/>
                  </a:cubicBezTo>
                  <a:cubicBezTo>
                    <a:pt x="1943" y="1598"/>
                    <a:pt x="1940" y="1618"/>
                    <a:pt x="1938" y="1639"/>
                  </a:cubicBezTo>
                  <a:cubicBezTo>
                    <a:pt x="1938" y="1639"/>
                    <a:pt x="1938" y="1639"/>
                    <a:pt x="1938" y="1639"/>
                  </a:cubicBezTo>
                  <a:cubicBezTo>
                    <a:pt x="1994" y="1639"/>
                    <a:pt x="1994" y="1639"/>
                    <a:pt x="1994" y="1639"/>
                  </a:cubicBezTo>
                  <a:close/>
                  <a:moveTo>
                    <a:pt x="24" y="1642"/>
                  </a:moveTo>
                  <a:cubicBezTo>
                    <a:pt x="23" y="1642"/>
                    <a:pt x="22" y="1641"/>
                    <a:pt x="22" y="1641"/>
                  </a:cubicBezTo>
                  <a:cubicBezTo>
                    <a:pt x="22" y="1641"/>
                    <a:pt x="22" y="1641"/>
                    <a:pt x="22" y="1641"/>
                  </a:cubicBezTo>
                  <a:cubicBezTo>
                    <a:pt x="21" y="1619"/>
                    <a:pt x="18" y="1597"/>
                    <a:pt x="16" y="1575"/>
                  </a:cubicBezTo>
                  <a:cubicBezTo>
                    <a:pt x="16" y="1575"/>
                    <a:pt x="16" y="1575"/>
                    <a:pt x="16" y="1575"/>
                  </a:cubicBezTo>
                  <a:cubicBezTo>
                    <a:pt x="16" y="1575"/>
                    <a:pt x="16" y="1574"/>
                    <a:pt x="16" y="1574"/>
                  </a:cubicBezTo>
                  <a:cubicBezTo>
                    <a:pt x="16" y="1574"/>
                    <a:pt x="16" y="1574"/>
                    <a:pt x="16" y="1574"/>
                  </a:cubicBezTo>
                  <a:cubicBezTo>
                    <a:pt x="16" y="1574"/>
                    <a:pt x="17" y="1573"/>
                    <a:pt x="17" y="1573"/>
                  </a:cubicBezTo>
                  <a:cubicBezTo>
                    <a:pt x="17" y="1573"/>
                    <a:pt x="17" y="1573"/>
                    <a:pt x="17" y="1573"/>
                  </a:cubicBezTo>
                  <a:cubicBezTo>
                    <a:pt x="68" y="1573"/>
                    <a:pt x="68" y="1573"/>
                    <a:pt x="68" y="1573"/>
                  </a:cubicBezTo>
                  <a:cubicBezTo>
                    <a:pt x="69" y="1573"/>
                    <a:pt x="69" y="1574"/>
                    <a:pt x="69" y="1574"/>
                  </a:cubicBezTo>
                  <a:cubicBezTo>
                    <a:pt x="69" y="1574"/>
                    <a:pt x="69" y="1574"/>
                    <a:pt x="69" y="1574"/>
                  </a:cubicBezTo>
                  <a:cubicBezTo>
                    <a:pt x="70" y="1574"/>
                    <a:pt x="70" y="1575"/>
                    <a:pt x="70" y="1575"/>
                  </a:cubicBezTo>
                  <a:cubicBezTo>
                    <a:pt x="70" y="1575"/>
                    <a:pt x="70" y="1575"/>
                    <a:pt x="70" y="1575"/>
                  </a:cubicBezTo>
                  <a:cubicBezTo>
                    <a:pt x="67" y="1597"/>
                    <a:pt x="65" y="1619"/>
                    <a:pt x="63" y="1641"/>
                  </a:cubicBezTo>
                  <a:cubicBezTo>
                    <a:pt x="63" y="1641"/>
                    <a:pt x="63" y="1641"/>
                    <a:pt x="63" y="1641"/>
                  </a:cubicBezTo>
                  <a:cubicBezTo>
                    <a:pt x="63" y="1641"/>
                    <a:pt x="63" y="1642"/>
                    <a:pt x="62" y="1642"/>
                  </a:cubicBezTo>
                  <a:cubicBezTo>
                    <a:pt x="62" y="1642"/>
                    <a:pt x="62" y="1642"/>
                    <a:pt x="62" y="1642"/>
                  </a:cubicBezTo>
                  <a:cubicBezTo>
                    <a:pt x="24" y="1642"/>
                    <a:pt x="24" y="1642"/>
                    <a:pt x="24" y="1642"/>
                  </a:cubicBezTo>
                  <a:close/>
                  <a:moveTo>
                    <a:pt x="60" y="1639"/>
                  </a:moveTo>
                  <a:cubicBezTo>
                    <a:pt x="62" y="1618"/>
                    <a:pt x="64" y="1597"/>
                    <a:pt x="67" y="1576"/>
                  </a:cubicBezTo>
                  <a:cubicBezTo>
                    <a:pt x="67" y="1576"/>
                    <a:pt x="67" y="1576"/>
                    <a:pt x="67" y="1576"/>
                  </a:cubicBezTo>
                  <a:cubicBezTo>
                    <a:pt x="19" y="1576"/>
                    <a:pt x="19" y="1576"/>
                    <a:pt x="19" y="1576"/>
                  </a:cubicBezTo>
                  <a:cubicBezTo>
                    <a:pt x="21" y="1597"/>
                    <a:pt x="24" y="1618"/>
                    <a:pt x="25" y="1639"/>
                  </a:cubicBezTo>
                  <a:cubicBezTo>
                    <a:pt x="25" y="1639"/>
                    <a:pt x="25" y="1639"/>
                    <a:pt x="25" y="1639"/>
                  </a:cubicBezTo>
                  <a:cubicBezTo>
                    <a:pt x="60" y="1639"/>
                    <a:pt x="60" y="1639"/>
                    <a:pt x="60" y="1639"/>
                  </a:cubicBezTo>
                  <a:close/>
                  <a:moveTo>
                    <a:pt x="17" y="1576"/>
                  </a:moveTo>
                  <a:cubicBezTo>
                    <a:pt x="17" y="1575"/>
                    <a:pt x="17" y="1575"/>
                    <a:pt x="17" y="1575"/>
                  </a:cubicBezTo>
                  <a:cubicBezTo>
                    <a:pt x="17" y="1576"/>
                    <a:pt x="17" y="1576"/>
                    <a:pt x="17" y="1576"/>
                  </a:cubicBezTo>
                  <a:close/>
                  <a:moveTo>
                    <a:pt x="1950" y="1439"/>
                  </a:moveTo>
                  <a:cubicBezTo>
                    <a:pt x="1949" y="1439"/>
                    <a:pt x="1949" y="1439"/>
                    <a:pt x="1949" y="1438"/>
                  </a:cubicBezTo>
                  <a:cubicBezTo>
                    <a:pt x="1949" y="1438"/>
                    <a:pt x="1949" y="1438"/>
                    <a:pt x="1949" y="1438"/>
                  </a:cubicBezTo>
                  <a:cubicBezTo>
                    <a:pt x="1949" y="1438"/>
                    <a:pt x="1948" y="1438"/>
                    <a:pt x="1948" y="1437"/>
                  </a:cubicBezTo>
                  <a:cubicBezTo>
                    <a:pt x="1948" y="1437"/>
                    <a:pt x="1948" y="1437"/>
                    <a:pt x="1948" y="1437"/>
                  </a:cubicBezTo>
                  <a:cubicBezTo>
                    <a:pt x="1949" y="1426"/>
                    <a:pt x="1949" y="1416"/>
                    <a:pt x="1949" y="1405"/>
                  </a:cubicBezTo>
                  <a:cubicBezTo>
                    <a:pt x="1949" y="1405"/>
                    <a:pt x="1949" y="1405"/>
                    <a:pt x="1949" y="1405"/>
                  </a:cubicBezTo>
                  <a:cubicBezTo>
                    <a:pt x="1949" y="1394"/>
                    <a:pt x="1949" y="1383"/>
                    <a:pt x="1948" y="1372"/>
                  </a:cubicBezTo>
                  <a:cubicBezTo>
                    <a:pt x="1948" y="1372"/>
                    <a:pt x="1948" y="1372"/>
                    <a:pt x="1948" y="1372"/>
                  </a:cubicBezTo>
                  <a:cubicBezTo>
                    <a:pt x="1948" y="1371"/>
                    <a:pt x="1949" y="1371"/>
                    <a:pt x="1949" y="1371"/>
                  </a:cubicBezTo>
                  <a:cubicBezTo>
                    <a:pt x="1949" y="1371"/>
                    <a:pt x="1949" y="1371"/>
                    <a:pt x="1949" y="1371"/>
                  </a:cubicBezTo>
                  <a:cubicBezTo>
                    <a:pt x="1949" y="1370"/>
                    <a:pt x="1949" y="1370"/>
                    <a:pt x="1950" y="1370"/>
                  </a:cubicBezTo>
                  <a:cubicBezTo>
                    <a:pt x="1950" y="1370"/>
                    <a:pt x="1950" y="1370"/>
                    <a:pt x="1950" y="1370"/>
                  </a:cubicBezTo>
                  <a:cubicBezTo>
                    <a:pt x="1984" y="1370"/>
                    <a:pt x="1984" y="1370"/>
                    <a:pt x="1984" y="1370"/>
                  </a:cubicBezTo>
                  <a:cubicBezTo>
                    <a:pt x="1985" y="1370"/>
                    <a:pt x="1985" y="1370"/>
                    <a:pt x="1985" y="1371"/>
                  </a:cubicBezTo>
                  <a:cubicBezTo>
                    <a:pt x="1985" y="1371"/>
                    <a:pt x="1985" y="1371"/>
                    <a:pt x="1985" y="1371"/>
                  </a:cubicBezTo>
                  <a:cubicBezTo>
                    <a:pt x="1986" y="1371"/>
                    <a:pt x="1986" y="1371"/>
                    <a:pt x="1986" y="1372"/>
                  </a:cubicBezTo>
                  <a:cubicBezTo>
                    <a:pt x="1986" y="1372"/>
                    <a:pt x="1986" y="1372"/>
                    <a:pt x="1986" y="1372"/>
                  </a:cubicBezTo>
                  <a:cubicBezTo>
                    <a:pt x="1985" y="1389"/>
                    <a:pt x="1985" y="1407"/>
                    <a:pt x="1985" y="1425"/>
                  </a:cubicBezTo>
                  <a:cubicBezTo>
                    <a:pt x="1985" y="1425"/>
                    <a:pt x="1985" y="1425"/>
                    <a:pt x="1985" y="1425"/>
                  </a:cubicBezTo>
                  <a:cubicBezTo>
                    <a:pt x="1985" y="1425"/>
                    <a:pt x="1985" y="1426"/>
                    <a:pt x="1985" y="1426"/>
                  </a:cubicBezTo>
                  <a:cubicBezTo>
                    <a:pt x="1985" y="1426"/>
                    <a:pt x="1985" y="1426"/>
                    <a:pt x="1985" y="1426"/>
                  </a:cubicBezTo>
                  <a:cubicBezTo>
                    <a:pt x="1985" y="1430"/>
                    <a:pt x="1985" y="1433"/>
                    <a:pt x="1985" y="1437"/>
                  </a:cubicBezTo>
                  <a:cubicBezTo>
                    <a:pt x="1985" y="1437"/>
                    <a:pt x="1985" y="1437"/>
                    <a:pt x="1985" y="1437"/>
                  </a:cubicBezTo>
                  <a:cubicBezTo>
                    <a:pt x="1985" y="1438"/>
                    <a:pt x="1985" y="1438"/>
                    <a:pt x="1984" y="1438"/>
                  </a:cubicBezTo>
                  <a:cubicBezTo>
                    <a:pt x="1984" y="1438"/>
                    <a:pt x="1984" y="1438"/>
                    <a:pt x="1984" y="1438"/>
                  </a:cubicBezTo>
                  <a:cubicBezTo>
                    <a:pt x="1984" y="1439"/>
                    <a:pt x="1984" y="1439"/>
                    <a:pt x="1983" y="1439"/>
                  </a:cubicBezTo>
                  <a:cubicBezTo>
                    <a:pt x="1983" y="1439"/>
                    <a:pt x="1983" y="1439"/>
                    <a:pt x="1983" y="1439"/>
                  </a:cubicBezTo>
                  <a:cubicBezTo>
                    <a:pt x="1950" y="1439"/>
                    <a:pt x="1950" y="1439"/>
                    <a:pt x="1950" y="1439"/>
                  </a:cubicBezTo>
                  <a:close/>
                  <a:moveTo>
                    <a:pt x="1982" y="1436"/>
                  </a:moveTo>
                  <a:cubicBezTo>
                    <a:pt x="1982" y="1432"/>
                    <a:pt x="1982" y="1429"/>
                    <a:pt x="1982" y="1426"/>
                  </a:cubicBezTo>
                  <a:cubicBezTo>
                    <a:pt x="1982" y="1426"/>
                    <a:pt x="1982" y="1426"/>
                    <a:pt x="1982" y="1426"/>
                  </a:cubicBezTo>
                  <a:cubicBezTo>
                    <a:pt x="1982" y="1426"/>
                    <a:pt x="1982" y="1425"/>
                    <a:pt x="1982" y="1425"/>
                  </a:cubicBezTo>
                  <a:cubicBezTo>
                    <a:pt x="1982" y="1425"/>
                    <a:pt x="1982" y="1425"/>
                    <a:pt x="1982" y="1425"/>
                  </a:cubicBezTo>
                  <a:cubicBezTo>
                    <a:pt x="1982" y="1408"/>
                    <a:pt x="1982" y="1390"/>
                    <a:pt x="1983" y="1373"/>
                  </a:cubicBezTo>
                  <a:cubicBezTo>
                    <a:pt x="1983" y="1373"/>
                    <a:pt x="1983" y="1373"/>
                    <a:pt x="1983" y="1373"/>
                  </a:cubicBezTo>
                  <a:cubicBezTo>
                    <a:pt x="1951" y="1373"/>
                    <a:pt x="1951" y="1373"/>
                    <a:pt x="1951" y="1373"/>
                  </a:cubicBezTo>
                  <a:cubicBezTo>
                    <a:pt x="1952" y="1384"/>
                    <a:pt x="1952" y="1394"/>
                    <a:pt x="1952" y="1405"/>
                  </a:cubicBezTo>
                  <a:cubicBezTo>
                    <a:pt x="1952" y="1405"/>
                    <a:pt x="1952" y="1405"/>
                    <a:pt x="1952" y="1405"/>
                  </a:cubicBezTo>
                  <a:cubicBezTo>
                    <a:pt x="1952" y="1415"/>
                    <a:pt x="1952" y="1425"/>
                    <a:pt x="1951" y="1436"/>
                  </a:cubicBezTo>
                  <a:cubicBezTo>
                    <a:pt x="1951" y="1436"/>
                    <a:pt x="1951" y="1436"/>
                    <a:pt x="1951" y="1436"/>
                  </a:cubicBezTo>
                  <a:cubicBezTo>
                    <a:pt x="1982" y="1436"/>
                    <a:pt x="1982" y="1436"/>
                    <a:pt x="1982" y="1436"/>
                  </a:cubicBezTo>
                  <a:close/>
                  <a:moveTo>
                    <a:pt x="15" y="1439"/>
                  </a:moveTo>
                  <a:cubicBezTo>
                    <a:pt x="15" y="1439"/>
                    <a:pt x="14" y="1439"/>
                    <a:pt x="14" y="1438"/>
                  </a:cubicBezTo>
                  <a:cubicBezTo>
                    <a:pt x="14" y="1438"/>
                    <a:pt x="14" y="1438"/>
                    <a:pt x="14" y="1438"/>
                  </a:cubicBezTo>
                  <a:cubicBezTo>
                    <a:pt x="14" y="1438"/>
                    <a:pt x="14" y="1437"/>
                    <a:pt x="14" y="1437"/>
                  </a:cubicBezTo>
                  <a:cubicBezTo>
                    <a:pt x="14" y="1437"/>
                    <a:pt x="14" y="1437"/>
                    <a:pt x="14" y="1437"/>
                  </a:cubicBezTo>
                  <a:cubicBezTo>
                    <a:pt x="16" y="1415"/>
                    <a:pt x="18" y="1393"/>
                    <a:pt x="20" y="1372"/>
                  </a:cubicBezTo>
                  <a:cubicBezTo>
                    <a:pt x="20" y="1372"/>
                    <a:pt x="20" y="1372"/>
                    <a:pt x="20" y="1372"/>
                  </a:cubicBezTo>
                  <a:cubicBezTo>
                    <a:pt x="20" y="1371"/>
                    <a:pt x="21" y="1370"/>
                    <a:pt x="22" y="1370"/>
                  </a:cubicBezTo>
                  <a:cubicBezTo>
                    <a:pt x="22" y="1370"/>
                    <a:pt x="22" y="1370"/>
                    <a:pt x="22" y="1370"/>
                  </a:cubicBezTo>
                  <a:cubicBezTo>
                    <a:pt x="73" y="1370"/>
                    <a:pt x="73" y="1370"/>
                    <a:pt x="73" y="1370"/>
                  </a:cubicBezTo>
                  <a:cubicBezTo>
                    <a:pt x="74" y="1370"/>
                    <a:pt x="74" y="1371"/>
                    <a:pt x="74" y="1372"/>
                  </a:cubicBezTo>
                  <a:cubicBezTo>
                    <a:pt x="74" y="1372"/>
                    <a:pt x="74" y="1372"/>
                    <a:pt x="74" y="1372"/>
                  </a:cubicBezTo>
                  <a:cubicBezTo>
                    <a:pt x="75" y="1394"/>
                    <a:pt x="76" y="1415"/>
                    <a:pt x="76" y="1437"/>
                  </a:cubicBezTo>
                  <a:cubicBezTo>
                    <a:pt x="76" y="1437"/>
                    <a:pt x="76" y="1437"/>
                    <a:pt x="76" y="1437"/>
                  </a:cubicBezTo>
                  <a:cubicBezTo>
                    <a:pt x="76" y="1438"/>
                    <a:pt x="76" y="1438"/>
                    <a:pt x="76" y="1438"/>
                  </a:cubicBezTo>
                  <a:cubicBezTo>
                    <a:pt x="76" y="1438"/>
                    <a:pt x="76" y="1438"/>
                    <a:pt x="76" y="1438"/>
                  </a:cubicBezTo>
                  <a:cubicBezTo>
                    <a:pt x="75" y="1439"/>
                    <a:pt x="75" y="1439"/>
                    <a:pt x="75" y="1439"/>
                  </a:cubicBezTo>
                  <a:cubicBezTo>
                    <a:pt x="75" y="1439"/>
                    <a:pt x="75" y="1439"/>
                    <a:pt x="75" y="1439"/>
                  </a:cubicBezTo>
                  <a:cubicBezTo>
                    <a:pt x="15" y="1439"/>
                    <a:pt x="15" y="1439"/>
                    <a:pt x="15" y="1439"/>
                  </a:cubicBezTo>
                  <a:close/>
                  <a:moveTo>
                    <a:pt x="73" y="1436"/>
                  </a:moveTo>
                  <a:cubicBezTo>
                    <a:pt x="73" y="1415"/>
                    <a:pt x="72" y="1394"/>
                    <a:pt x="72" y="1373"/>
                  </a:cubicBezTo>
                  <a:cubicBezTo>
                    <a:pt x="72" y="1373"/>
                    <a:pt x="72" y="1373"/>
                    <a:pt x="72" y="1373"/>
                  </a:cubicBezTo>
                  <a:cubicBezTo>
                    <a:pt x="23" y="1373"/>
                    <a:pt x="23" y="1373"/>
                    <a:pt x="23" y="1373"/>
                  </a:cubicBezTo>
                  <a:cubicBezTo>
                    <a:pt x="21" y="1394"/>
                    <a:pt x="19" y="1414"/>
                    <a:pt x="17" y="1436"/>
                  </a:cubicBezTo>
                  <a:cubicBezTo>
                    <a:pt x="17" y="1436"/>
                    <a:pt x="17" y="1436"/>
                    <a:pt x="17" y="1436"/>
                  </a:cubicBezTo>
                  <a:cubicBezTo>
                    <a:pt x="73" y="1436"/>
                    <a:pt x="73" y="1436"/>
                    <a:pt x="73" y="1436"/>
                  </a:cubicBezTo>
                  <a:close/>
                  <a:moveTo>
                    <a:pt x="22" y="1373"/>
                  </a:moveTo>
                  <a:cubicBezTo>
                    <a:pt x="22" y="1372"/>
                    <a:pt x="22" y="1372"/>
                    <a:pt x="22" y="1372"/>
                  </a:cubicBezTo>
                  <a:cubicBezTo>
                    <a:pt x="22" y="1373"/>
                    <a:pt x="22" y="1373"/>
                    <a:pt x="22" y="1373"/>
                  </a:cubicBezTo>
                  <a:close/>
                  <a:moveTo>
                    <a:pt x="1944" y="1235"/>
                  </a:moveTo>
                  <a:cubicBezTo>
                    <a:pt x="1944" y="1234"/>
                    <a:pt x="1944" y="1234"/>
                    <a:pt x="1944" y="1234"/>
                  </a:cubicBezTo>
                  <a:cubicBezTo>
                    <a:pt x="1945" y="1234"/>
                    <a:pt x="1945" y="1234"/>
                    <a:pt x="1945" y="1234"/>
                  </a:cubicBezTo>
                  <a:cubicBezTo>
                    <a:pt x="1944" y="1234"/>
                    <a:pt x="1944" y="1234"/>
                    <a:pt x="1944" y="1234"/>
                  </a:cubicBezTo>
                  <a:cubicBezTo>
                    <a:pt x="1944" y="1235"/>
                    <a:pt x="1944" y="1235"/>
                    <a:pt x="1944" y="1235"/>
                  </a:cubicBezTo>
                  <a:cubicBezTo>
                    <a:pt x="1943" y="1235"/>
                    <a:pt x="1942" y="1235"/>
                    <a:pt x="1942" y="1234"/>
                  </a:cubicBezTo>
                  <a:cubicBezTo>
                    <a:pt x="1942" y="1234"/>
                    <a:pt x="1942" y="1234"/>
                    <a:pt x="1942" y="1234"/>
                  </a:cubicBezTo>
                  <a:cubicBezTo>
                    <a:pt x="1941" y="1220"/>
                    <a:pt x="1940" y="1206"/>
                    <a:pt x="1938" y="1193"/>
                  </a:cubicBezTo>
                  <a:cubicBezTo>
                    <a:pt x="1938" y="1193"/>
                    <a:pt x="1938" y="1193"/>
                    <a:pt x="1938" y="1193"/>
                  </a:cubicBezTo>
                  <a:cubicBezTo>
                    <a:pt x="1937" y="1185"/>
                    <a:pt x="1937" y="1177"/>
                    <a:pt x="1936" y="1169"/>
                  </a:cubicBezTo>
                  <a:cubicBezTo>
                    <a:pt x="1936" y="1169"/>
                    <a:pt x="1936" y="1169"/>
                    <a:pt x="1936" y="1169"/>
                  </a:cubicBezTo>
                  <a:cubicBezTo>
                    <a:pt x="1936" y="1168"/>
                    <a:pt x="1936" y="1168"/>
                    <a:pt x="1936" y="1167"/>
                  </a:cubicBezTo>
                  <a:cubicBezTo>
                    <a:pt x="1936" y="1167"/>
                    <a:pt x="1936" y="1167"/>
                    <a:pt x="1936" y="1167"/>
                  </a:cubicBezTo>
                  <a:cubicBezTo>
                    <a:pt x="1936" y="1167"/>
                    <a:pt x="1937" y="1167"/>
                    <a:pt x="1937" y="1167"/>
                  </a:cubicBezTo>
                  <a:cubicBezTo>
                    <a:pt x="1937" y="1167"/>
                    <a:pt x="1937" y="1167"/>
                    <a:pt x="1937" y="1167"/>
                  </a:cubicBezTo>
                  <a:cubicBezTo>
                    <a:pt x="1992" y="1167"/>
                    <a:pt x="1992" y="1167"/>
                    <a:pt x="1992" y="1167"/>
                  </a:cubicBezTo>
                  <a:cubicBezTo>
                    <a:pt x="1993" y="1167"/>
                    <a:pt x="1993" y="1168"/>
                    <a:pt x="1993" y="1168"/>
                  </a:cubicBezTo>
                  <a:cubicBezTo>
                    <a:pt x="1993" y="1168"/>
                    <a:pt x="1993" y="1168"/>
                    <a:pt x="1993" y="1168"/>
                  </a:cubicBezTo>
                  <a:cubicBezTo>
                    <a:pt x="1993" y="1173"/>
                    <a:pt x="1993" y="1177"/>
                    <a:pt x="1993" y="1181"/>
                  </a:cubicBezTo>
                  <a:cubicBezTo>
                    <a:pt x="1993" y="1181"/>
                    <a:pt x="1993" y="1181"/>
                    <a:pt x="1993" y="1181"/>
                  </a:cubicBezTo>
                  <a:cubicBezTo>
                    <a:pt x="1993" y="1199"/>
                    <a:pt x="1993" y="1216"/>
                    <a:pt x="1992" y="1234"/>
                  </a:cubicBezTo>
                  <a:cubicBezTo>
                    <a:pt x="1992" y="1234"/>
                    <a:pt x="1992" y="1234"/>
                    <a:pt x="1992" y="1234"/>
                  </a:cubicBezTo>
                  <a:cubicBezTo>
                    <a:pt x="1992" y="1235"/>
                    <a:pt x="1992" y="1235"/>
                    <a:pt x="1991" y="1235"/>
                  </a:cubicBezTo>
                  <a:cubicBezTo>
                    <a:pt x="1991" y="1235"/>
                    <a:pt x="1991" y="1235"/>
                    <a:pt x="1991" y="1235"/>
                  </a:cubicBezTo>
                  <a:cubicBezTo>
                    <a:pt x="1944" y="1235"/>
                    <a:pt x="1944" y="1235"/>
                    <a:pt x="1944" y="1235"/>
                  </a:cubicBezTo>
                  <a:close/>
                  <a:moveTo>
                    <a:pt x="1989" y="1232"/>
                  </a:moveTo>
                  <a:cubicBezTo>
                    <a:pt x="1990" y="1215"/>
                    <a:pt x="1990" y="1198"/>
                    <a:pt x="1990" y="1181"/>
                  </a:cubicBezTo>
                  <a:cubicBezTo>
                    <a:pt x="1990" y="1181"/>
                    <a:pt x="1990" y="1181"/>
                    <a:pt x="1990" y="1181"/>
                  </a:cubicBezTo>
                  <a:cubicBezTo>
                    <a:pt x="1990" y="1177"/>
                    <a:pt x="1990" y="1174"/>
                    <a:pt x="1990" y="1170"/>
                  </a:cubicBezTo>
                  <a:cubicBezTo>
                    <a:pt x="1990" y="1170"/>
                    <a:pt x="1990" y="1170"/>
                    <a:pt x="1990" y="1170"/>
                  </a:cubicBezTo>
                  <a:cubicBezTo>
                    <a:pt x="1939" y="1170"/>
                    <a:pt x="1939" y="1170"/>
                    <a:pt x="1939" y="1170"/>
                  </a:cubicBezTo>
                  <a:cubicBezTo>
                    <a:pt x="1940" y="1177"/>
                    <a:pt x="1940" y="1185"/>
                    <a:pt x="1941" y="1192"/>
                  </a:cubicBezTo>
                  <a:cubicBezTo>
                    <a:pt x="1941" y="1192"/>
                    <a:pt x="1941" y="1192"/>
                    <a:pt x="1941" y="1192"/>
                  </a:cubicBezTo>
                  <a:cubicBezTo>
                    <a:pt x="1943" y="1206"/>
                    <a:pt x="1944" y="1219"/>
                    <a:pt x="1945" y="1232"/>
                  </a:cubicBezTo>
                  <a:cubicBezTo>
                    <a:pt x="1945" y="1232"/>
                    <a:pt x="1945" y="1232"/>
                    <a:pt x="1945" y="1232"/>
                  </a:cubicBezTo>
                  <a:cubicBezTo>
                    <a:pt x="1989" y="1232"/>
                    <a:pt x="1989" y="1232"/>
                    <a:pt x="1989" y="1232"/>
                  </a:cubicBezTo>
                  <a:close/>
                  <a:moveTo>
                    <a:pt x="31" y="1235"/>
                  </a:moveTo>
                  <a:cubicBezTo>
                    <a:pt x="30" y="1235"/>
                    <a:pt x="30" y="1235"/>
                    <a:pt x="30" y="1235"/>
                  </a:cubicBezTo>
                  <a:cubicBezTo>
                    <a:pt x="30" y="1235"/>
                    <a:pt x="30" y="1235"/>
                    <a:pt x="30" y="1235"/>
                  </a:cubicBezTo>
                  <a:cubicBezTo>
                    <a:pt x="29" y="1235"/>
                    <a:pt x="29" y="1234"/>
                    <a:pt x="29" y="1234"/>
                  </a:cubicBezTo>
                  <a:cubicBezTo>
                    <a:pt x="29" y="1234"/>
                    <a:pt x="29" y="1234"/>
                    <a:pt x="29" y="1234"/>
                  </a:cubicBezTo>
                  <a:cubicBezTo>
                    <a:pt x="30" y="1212"/>
                    <a:pt x="31" y="1190"/>
                    <a:pt x="31" y="1168"/>
                  </a:cubicBezTo>
                  <a:cubicBezTo>
                    <a:pt x="31" y="1168"/>
                    <a:pt x="31" y="1168"/>
                    <a:pt x="31" y="1168"/>
                  </a:cubicBezTo>
                  <a:cubicBezTo>
                    <a:pt x="31" y="1168"/>
                    <a:pt x="32" y="1167"/>
                    <a:pt x="33" y="1167"/>
                  </a:cubicBezTo>
                  <a:cubicBezTo>
                    <a:pt x="33" y="1167"/>
                    <a:pt x="33" y="1167"/>
                    <a:pt x="33" y="1167"/>
                  </a:cubicBezTo>
                  <a:cubicBezTo>
                    <a:pt x="81" y="1167"/>
                    <a:pt x="81" y="1167"/>
                    <a:pt x="81" y="1167"/>
                  </a:cubicBezTo>
                  <a:cubicBezTo>
                    <a:pt x="81" y="1168"/>
                    <a:pt x="81" y="1168"/>
                    <a:pt x="81" y="1168"/>
                  </a:cubicBezTo>
                  <a:cubicBezTo>
                    <a:pt x="81" y="1167"/>
                    <a:pt x="81" y="1167"/>
                    <a:pt x="81" y="1167"/>
                  </a:cubicBezTo>
                  <a:cubicBezTo>
                    <a:pt x="82" y="1167"/>
                    <a:pt x="82" y="1167"/>
                    <a:pt x="82" y="1167"/>
                  </a:cubicBezTo>
                  <a:cubicBezTo>
                    <a:pt x="82" y="1167"/>
                    <a:pt x="82" y="1167"/>
                    <a:pt x="82" y="1167"/>
                  </a:cubicBezTo>
                  <a:cubicBezTo>
                    <a:pt x="83" y="1168"/>
                    <a:pt x="83" y="1168"/>
                    <a:pt x="83" y="1169"/>
                  </a:cubicBezTo>
                  <a:cubicBezTo>
                    <a:pt x="83" y="1169"/>
                    <a:pt x="83" y="1169"/>
                    <a:pt x="83" y="1169"/>
                  </a:cubicBezTo>
                  <a:cubicBezTo>
                    <a:pt x="82" y="1180"/>
                    <a:pt x="81" y="1192"/>
                    <a:pt x="79" y="1204"/>
                  </a:cubicBezTo>
                  <a:cubicBezTo>
                    <a:pt x="79" y="1204"/>
                    <a:pt x="79" y="1204"/>
                    <a:pt x="79" y="1204"/>
                  </a:cubicBezTo>
                  <a:cubicBezTo>
                    <a:pt x="78" y="1214"/>
                    <a:pt x="77" y="1224"/>
                    <a:pt x="76" y="1234"/>
                  </a:cubicBezTo>
                  <a:cubicBezTo>
                    <a:pt x="76" y="1234"/>
                    <a:pt x="76" y="1234"/>
                    <a:pt x="76" y="1234"/>
                  </a:cubicBezTo>
                  <a:cubicBezTo>
                    <a:pt x="76" y="1235"/>
                    <a:pt x="76" y="1235"/>
                    <a:pt x="75" y="1235"/>
                  </a:cubicBezTo>
                  <a:cubicBezTo>
                    <a:pt x="75" y="1235"/>
                    <a:pt x="75" y="1235"/>
                    <a:pt x="75" y="1235"/>
                  </a:cubicBezTo>
                  <a:cubicBezTo>
                    <a:pt x="31" y="1235"/>
                    <a:pt x="31" y="1235"/>
                    <a:pt x="31" y="1235"/>
                  </a:cubicBezTo>
                  <a:close/>
                  <a:moveTo>
                    <a:pt x="73" y="1232"/>
                  </a:moveTo>
                  <a:cubicBezTo>
                    <a:pt x="74" y="1223"/>
                    <a:pt x="75" y="1213"/>
                    <a:pt x="76" y="1204"/>
                  </a:cubicBezTo>
                  <a:cubicBezTo>
                    <a:pt x="76" y="1204"/>
                    <a:pt x="76" y="1204"/>
                    <a:pt x="76" y="1204"/>
                  </a:cubicBezTo>
                  <a:cubicBezTo>
                    <a:pt x="78" y="1192"/>
                    <a:pt x="79" y="1181"/>
                    <a:pt x="80" y="1170"/>
                  </a:cubicBezTo>
                  <a:cubicBezTo>
                    <a:pt x="80" y="1170"/>
                    <a:pt x="80" y="1170"/>
                    <a:pt x="80" y="1170"/>
                  </a:cubicBezTo>
                  <a:cubicBezTo>
                    <a:pt x="34" y="1170"/>
                    <a:pt x="34" y="1170"/>
                    <a:pt x="34" y="1170"/>
                  </a:cubicBezTo>
                  <a:cubicBezTo>
                    <a:pt x="34" y="1190"/>
                    <a:pt x="33" y="1211"/>
                    <a:pt x="32" y="1232"/>
                  </a:cubicBezTo>
                  <a:cubicBezTo>
                    <a:pt x="32" y="1232"/>
                    <a:pt x="32" y="1232"/>
                    <a:pt x="32" y="1232"/>
                  </a:cubicBezTo>
                  <a:cubicBezTo>
                    <a:pt x="73" y="1232"/>
                    <a:pt x="73" y="1232"/>
                    <a:pt x="73" y="1232"/>
                  </a:cubicBezTo>
                  <a:close/>
                  <a:moveTo>
                    <a:pt x="1926" y="1032"/>
                  </a:moveTo>
                  <a:cubicBezTo>
                    <a:pt x="1925" y="1032"/>
                    <a:pt x="1924" y="1031"/>
                    <a:pt x="1924" y="1031"/>
                  </a:cubicBezTo>
                  <a:cubicBezTo>
                    <a:pt x="1924" y="1031"/>
                    <a:pt x="1924" y="1031"/>
                    <a:pt x="1924" y="1031"/>
                  </a:cubicBezTo>
                  <a:cubicBezTo>
                    <a:pt x="1923" y="1009"/>
                    <a:pt x="1922" y="987"/>
                    <a:pt x="1921" y="965"/>
                  </a:cubicBezTo>
                  <a:cubicBezTo>
                    <a:pt x="1921" y="965"/>
                    <a:pt x="1921" y="965"/>
                    <a:pt x="1921" y="965"/>
                  </a:cubicBezTo>
                  <a:cubicBezTo>
                    <a:pt x="1921" y="965"/>
                    <a:pt x="1921" y="964"/>
                    <a:pt x="1921" y="964"/>
                  </a:cubicBezTo>
                  <a:cubicBezTo>
                    <a:pt x="1921" y="964"/>
                    <a:pt x="1921" y="964"/>
                    <a:pt x="1921" y="964"/>
                  </a:cubicBezTo>
                  <a:cubicBezTo>
                    <a:pt x="1922" y="964"/>
                    <a:pt x="1922" y="964"/>
                    <a:pt x="1922" y="964"/>
                  </a:cubicBezTo>
                  <a:cubicBezTo>
                    <a:pt x="1922" y="964"/>
                    <a:pt x="1922" y="964"/>
                    <a:pt x="1922" y="964"/>
                  </a:cubicBezTo>
                  <a:cubicBezTo>
                    <a:pt x="1975" y="964"/>
                    <a:pt x="1975" y="964"/>
                    <a:pt x="1975" y="964"/>
                  </a:cubicBezTo>
                  <a:cubicBezTo>
                    <a:pt x="1976" y="964"/>
                    <a:pt x="1977" y="964"/>
                    <a:pt x="1977" y="965"/>
                  </a:cubicBezTo>
                  <a:cubicBezTo>
                    <a:pt x="1977" y="965"/>
                    <a:pt x="1977" y="965"/>
                    <a:pt x="1977" y="965"/>
                  </a:cubicBezTo>
                  <a:cubicBezTo>
                    <a:pt x="1978" y="987"/>
                    <a:pt x="1981" y="1008"/>
                    <a:pt x="1983" y="1030"/>
                  </a:cubicBezTo>
                  <a:cubicBezTo>
                    <a:pt x="1983" y="1030"/>
                    <a:pt x="1983" y="1030"/>
                    <a:pt x="1983" y="1030"/>
                  </a:cubicBezTo>
                  <a:cubicBezTo>
                    <a:pt x="1981" y="1031"/>
                    <a:pt x="1981" y="1031"/>
                    <a:pt x="1981" y="1031"/>
                  </a:cubicBezTo>
                  <a:cubicBezTo>
                    <a:pt x="1981" y="1029"/>
                    <a:pt x="1981" y="1029"/>
                    <a:pt x="1981" y="1029"/>
                  </a:cubicBezTo>
                  <a:cubicBezTo>
                    <a:pt x="1981" y="1031"/>
                    <a:pt x="1981" y="1031"/>
                    <a:pt x="1981" y="1031"/>
                  </a:cubicBezTo>
                  <a:cubicBezTo>
                    <a:pt x="1983" y="1030"/>
                    <a:pt x="1983" y="1030"/>
                    <a:pt x="1983" y="1030"/>
                  </a:cubicBezTo>
                  <a:cubicBezTo>
                    <a:pt x="1983" y="1031"/>
                    <a:pt x="1983" y="1031"/>
                    <a:pt x="1982" y="1032"/>
                  </a:cubicBezTo>
                  <a:cubicBezTo>
                    <a:pt x="1982" y="1032"/>
                    <a:pt x="1982" y="1032"/>
                    <a:pt x="1982" y="1032"/>
                  </a:cubicBezTo>
                  <a:cubicBezTo>
                    <a:pt x="1982" y="1032"/>
                    <a:pt x="1982" y="1032"/>
                    <a:pt x="1981" y="1032"/>
                  </a:cubicBezTo>
                  <a:cubicBezTo>
                    <a:pt x="1981" y="1032"/>
                    <a:pt x="1981" y="1032"/>
                    <a:pt x="1981" y="1032"/>
                  </a:cubicBezTo>
                  <a:cubicBezTo>
                    <a:pt x="1926" y="1032"/>
                    <a:pt x="1926" y="1032"/>
                    <a:pt x="1926" y="1032"/>
                  </a:cubicBezTo>
                  <a:close/>
                  <a:moveTo>
                    <a:pt x="1980" y="1029"/>
                  </a:moveTo>
                  <a:cubicBezTo>
                    <a:pt x="1978" y="1008"/>
                    <a:pt x="1975" y="987"/>
                    <a:pt x="1974" y="967"/>
                  </a:cubicBezTo>
                  <a:cubicBezTo>
                    <a:pt x="1974" y="967"/>
                    <a:pt x="1974" y="967"/>
                    <a:pt x="1974" y="967"/>
                  </a:cubicBezTo>
                  <a:cubicBezTo>
                    <a:pt x="1924" y="967"/>
                    <a:pt x="1924" y="967"/>
                    <a:pt x="1924" y="967"/>
                  </a:cubicBezTo>
                  <a:cubicBezTo>
                    <a:pt x="1925" y="987"/>
                    <a:pt x="1926" y="1008"/>
                    <a:pt x="1927" y="1029"/>
                  </a:cubicBezTo>
                  <a:cubicBezTo>
                    <a:pt x="1927" y="1029"/>
                    <a:pt x="1927" y="1029"/>
                    <a:pt x="1927" y="1029"/>
                  </a:cubicBezTo>
                  <a:cubicBezTo>
                    <a:pt x="1980" y="1029"/>
                    <a:pt x="1980" y="1029"/>
                    <a:pt x="1980" y="1029"/>
                  </a:cubicBezTo>
                  <a:close/>
                  <a:moveTo>
                    <a:pt x="31" y="1032"/>
                  </a:moveTo>
                  <a:cubicBezTo>
                    <a:pt x="30" y="1032"/>
                    <a:pt x="30" y="1031"/>
                    <a:pt x="30" y="1031"/>
                  </a:cubicBezTo>
                  <a:cubicBezTo>
                    <a:pt x="30" y="1031"/>
                    <a:pt x="30" y="1031"/>
                    <a:pt x="30" y="1031"/>
                  </a:cubicBezTo>
                  <a:cubicBezTo>
                    <a:pt x="29" y="1009"/>
                    <a:pt x="28" y="987"/>
                    <a:pt x="27" y="965"/>
                  </a:cubicBezTo>
                  <a:cubicBezTo>
                    <a:pt x="27" y="965"/>
                    <a:pt x="27" y="965"/>
                    <a:pt x="27" y="965"/>
                  </a:cubicBezTo>
                  <a:cubicBezTo>
                    <a:pt x="27" y="965"/>
                    <a:pt x="27" y="964"/>
                    <a:pt x="27" y="964"/>
                  </a:cubicBezTo>
                  <a:cubicBezTo>
                    <a:pt x="27" y="964"/>
                    <a:pt x="27" y="964"/>
                    <a:pt x="27" y="964"/>
                  </a:cubicBezTo>
                  <a:cubicBezTo>
                    <a:pt x="27" y="964"/>
                    <a:pt x="28" y="964"/>
                    <a:pt x="28" y="964"/>
                  </a:cubicBezTo>
                  <a:cubicBezTo>
                    <a:pt x="28" y="964"/>
                    <a:pt x="28" y="964"/>
                    <a:pt x="28" y="964"/>
                  </a:cubicBezTo>
                  <a:cubicBezTo>
                    <a:pt x="74" y="964"/>
                    <a:pt x="74" y="964"/>
                    <a:pt x="74" y="964"/>
                  </a:cubicBezTo>
                  <a:cubicBezTo>
                    <a:pt x="74" y="964"/>
                    <a:pt x="75" y="964"/>
                    <a:pt x="75" y="965"/>
                  </a:cubicBezTo>
                  <a:cubicBezTo>
                    <a:pt x="75" y="965"/>
                    <a:pt x="75" y="965"/>
                    <a:pt x="75" y="965"/>
                  </a:cubicBezTo>
                  <a:cubicBezTo>
                    <a:pt x="77" y="987"/>
                    <a:pt x="80" y="1009"/>
                    <a:pt x="81" y="1031"/>
                  </a:cubicBezTo>
                  <a:cubicBezTo>
                    <a:pt x="81" y="1031"/>
                    <a:pt x="81" y="1031"/>
                    <a:pt x="81" y="1031"/>
                  </a:cubicBezTo>
                  <a:cubicBezTo>
                    <a:pt x="81" y="1031"/>
                    <a:pt x="81" y="1031"/>
                    <a:pt x="81" y="1032"/>
                  </a:cubicBezTo>
                  <a:cubicBezTo>
                    <a:pt x="81" y="1032"/>
                    <a:pt x="81" y="1032"/>
                    <a:pt x="81" y="1032"/>
                  </a:cubicBezTo>
                  <a:cubicBezTo>
                    <a:pt x="81" y="1032"/>
                    <a:pt x="80" y="1032"/>
                    <a:pt x="80" y="1032"/>
                  </a:cubicBezTo>
                  <a:cubicBezTo>
                    <a:pt x="80" y="1032"/>
                    <a:pt x="80" y="1032"/>
                    <a:pt x="80" y="1032"/>
                  </a:cubicBezTo>
                  <a:cubicBezTo>
                    <a:pt x="31" y="1032"/>
                    <a:pt x="31" y="1032"/>
                    <a:pt x="31" y="1032"/>
                  </a:cubicBezTo>
                  <a:close/>
                  <a:moveTo>
                    <a:pt x="78" y="1029"/>
                  </a:moveTo>
                  <a:cubicBezTo>
                    <a:pt x="77" y="1008"/>
                    <a:pt x="75" y="988"/>
                    <a:pt x="72" y="967"/>
                  </a:cubicBezTo>
                  <a:cubicBezTo>
                    <a:pt x="72" y="967"/>
                    <a:pt x="72" y="967"/>
                    <a:pt x="72" y="967"/>
                  </a:cubicBezTo>
                  <a:cubicBezTo>
                    <a:pt x="30" y="967"/>
                    <a:pt x="30" y="967"/>
                    <a:pt x="30" y="967"/>
                  </a:cubicBezTo>
                  <a:cubicBezTo>
                    <a:pt x="31" y="987"/>
                    <a:pt x="32" y="1008"/>
                    <a:pt x="33" y="1029"/>
                  </a:cubicBezTo>
                  <a:cubicBezTo>
                    <a:pt x="33" y="1029"/>
                    <a:pt x="33" y="1029"/>
                    <a:pt x="33" y="1029"/>
                  </a:cubicBezTo>
                  <a:cubicBezTo>
                    <a:pt x="78" y="1029"/>
                    <a:pt x="78" y="1029"/>
                    <a:pt x="78" y="1029"/>
                  </a:cubicBezTo>
                  <a:close/>
                  <a:moveTo>
                    <a:pt x="28" y="967"/>
                  </a:moveTo>
                  <a:cubicBezTo>
                    <a:pt x="28" y="965"/>
                    <a:pt x="28" y="965"/>
                    <a:pt x="28" y="965"/>
                  </a:cubicBezTo>
                  <a:cubicBezTo>
                    <a:pt x="28" y="967"/>
                    <a:pt x="28" y="967"/>
                    <a:pt x="28" y="967"/>
                  </a:cubicBezTo>
                  <a:close/>
                  <a:moveTo>
                    <a:pt x="1921" y="829"/>
                  </a:moveTo>
                  <a:cubicBezTo>
                    <a:pt x="1920" y="829"/>
                    <a:pt x="1920" y="829"/>
                    <a:pt x="1920" y="828"/>
                  </a:cubicBezTo>
                  <a:cubicBezTo>
                    <a:pt x="1920" y="828"/>
                    <a:pt x="1920" y="828"/>
                    <a:pt x="1920" y="828"/>
                  </a:cubicBezTo>
                  <a:cubicBezTo>
                    <a:pt x="1920" y="828"/>
                    <a:pt x="1919" y="828"/>
                    <a:pt x="1919" y="827"/>
                  </a:cubicBezTo>
                  <a:cubicBezTo>
                    <a:pt x="1919" y="827"/>
                    <a:pt x="1919" y="827"/>
                    <a:pt x="1919" y="827"/>
                  </a:cubicBezTo>
                  <a:cubicBezTo>
                    <a:pt x="1920" y="806"/>
                    <a:pt x="1920" y="784"/>
                    <a:pt x="1921" y="762"/>
                  </a:cubicBezTo>
                  <a:cubicBezTo>
                    <a:pt x="1921" y="762"/>
                    <a:pt x="1921" y="762"/>
                    <a:pt x="1921" y="762"/>
                  </a:cubicBezTo>
                  <a:cubicBezTo>
                    <a:pt x="1921" y="761"/>
                    <a:pt x="1922" y="760"/>
                    <a:pt x="1923" y="760"/>
                  </a:cubicBezTo>
                  <a:cubicBezTo>
                    <a:pt x="1923" y="760"/>
                    <a:pt x="1923" y="760"/>
                    <a:pt x="1923" y="760"/>
                  </a:cubicBezTo>
                  <a:cubicBezTo>
                    <a:pt x="1977" y="760"/>
                    <a:pt x="1977" y="760"/>
                    <a:pt x="1977" y="760"/>
                  </a:cubicBezTo>
                  <a:cubicBezTo>
                    <a:pt x="1978" y="760"/>
                    <a:pt x="1978" y="761"/>
                    <a:pt x="1978" y="761"/>
                  </a:cubicBezTo>
                  <a:cubicBezTo>
                    <a:pt x="1978" y="761"/>
                    <a:pt x="1978" y="761"/>
                    <a:pt x="1978" y="761"/>
                  </a:cubicBezTo>
                  <a:cubicBezTo>
                    <a:pt x="1979" y="761"/>
                    <a:pt x="1979" y="762"/>
                    <a:pt x="1979" y="762"/>
                  </a:cubicBezTo>
                  <a:cubicBezTo>
                    <a:pt x="1979" y="762"/>
                    <a:pt x="1979" y="762"/>
                    <a:pt x="1979" y="762"/>
                  </a:cubicBezTo>
                  <a:cubicBezTo>
                    <a:pt x="1978" y="765"/>
                    <a:pt x="1978" y="769"/>
                    <a:pt x="1978" y="772"/>
                  </a:cubicBezTo>
                  <a:cubicBezTo>
                    <a:pt x="1978" y="772"/>
                    <a:pt x="1978" y="772"/>
                    <a:pt x="1978" y="772"/>
                  </a:cubicBezTo>
                  <a:cubicBezTo>
                    <a:pt x="1975" y="791"/>
                    <a:pt x="1974" y="809"/>
                    <a:pt x="1973" y="827"/>
                  </a:cubicBezTo>
                  <a:cubicBezTo>
                    <a:pt x="1973" y="827"/>
                    <a:pt x="1973" y="827"/>
                    <a:pt x="1973" y="827"/>
                  </a:cubicBezTo>
                  <a:cubicBezTo>
                    <a:pt x="1973" y="828"/>
                    <a:pt x="1972" y="829"/>
                    <a:pt x="1971" y="829"/>
                  </a:cubicBezTo>
                  <a:cubicBezTo>
                    <a:pt x="1971" y="829"/>
                    <a:pt x="1971" y="829"/>
                    <a:pt x="1971" y="829"/>
                  </a:cubicBezTo>
                  <a:cubicBezTo>
                    <a:pt x="1921" y="829"/>
                    <a:pt x="1921" y="829"/>
                    <a:pt x="1921" y="829"/>
                  </a:cubicBezTo>
                  <a:close/>
                  <a:moveTo>
                    <a:pt x="1971" y="827"/>
                  </a:moveTo>
                  <a:cubicBezTo>
                    <a:pt x="1971" y="826"/>
                    <a:pt x="1971" y="826"/>
                    <a:pt x="1971" y="826"/>
                  </a:cubicBezTo>
                  <a:cubicBezTo>
                    <a:pt x="1971" y="827"/>
                    <a:pt x="1971" y="827"/>
                    <a:pt x="1971" y="827"/>
                  </a:cubicBezTo>
                  <a:close/>
                  <a:moveTo>
                    <a:pt x="1970" y="826"/>
                  </a:moveTo>
                  <a:cubicBezTo>
                    <a:pt x="1971" y="808"/>
                    <a:pt x="1972" y="790"/>
                    <a:pt x="1975" y="772"/>
                  </a:cubicBezTo>
                  <a:cubicBezTo>
                    <a:pt x="1975" y="772"/>
                    <a:pt x="1975" y="772"/>
                    <a:pt x="1975" y="772"/>
                  </a:cubicBezTo>
                  <a:cubicBezTo>
                    <a:pt x="1975" y="769"/>
                    <a:pt x="1975" y="766"/>
                    <a:pt x="1976" y="763"/>
                  </a:cubicBezTo>
                  <a:cubicBezTo>
                    <a:pt x="1976" y="763"/>
                    <a:pt x="1976" y="763"/>
                    <a:pt x="1976" y="763"/>
                  </a:cubicBezTo>
                  <a:cubicBezTo>
                    <a:pt x="1924" y="763"/>
                    <a:pt x="1924" y="763"/>
                    <a:pt x="1924" y="763"/>
                  </a:cubicBezTo>
                  <a:cubicBezTo>
                    <a:pt x="1923" y="784"/>
                    <a:pt x="1923" y="805"/>
                    <a:pt x="1922" y="826"/>
                  </a:cubicBezTo>
                  <a:cubicBezTo>
                    <a:pt x="1922" y="826"/>
                    <a:pt x="1922" y="826"/>
                    <a:pt x="1922" y="826"/>
                  </a:cubicBezTo>
                  <a:cubicBezTo>
                    <a:pt x="1970" y="826"/>
                    <a:pt x="1970" y="826"/>
                    <a:pt x="1970" y="826"/>
                  </a:cubicBezTo>
                  <a:close/>
                  <a:moveTo>
                    <a:pt x="17" y="829"/>
                  </a:moveTo>
                  <a:cubicBezTo>
                    <a:pt x="16" y="829"/>
                    <a:pt x="16" y="828"/>
                    <a:pt x="16" y="827"/>
                  </a:cubicBezTo>
                  <a:cubicBezTo>
                    <a:pt x="16" y="827"/>
                    <a:pt x="16" y="827"/>
                    <a:pt x="16" y="827"/>
                  </a:cubicBezTo>
                  <a:cubicBezTo>
                    <a:pt x="14" y="813"/>
                    <a:pt x="13" y="799"/>
                    <a:pt x="11" y="784"/>
                  </a:cubicBezTo>
                  <a:cubicBezTo>
                    <a:pt x="11" y="784"/>
                    <a:pt x="11" y="784"/>
                    <a:pt x="11" y="784"/>
                  </a:cubicBezTo>
                  <a:cubicBezTo>
                    <a:pt x="10" y="777"/>
                    <a:pt x="10" y="769"/>
                    <a:pt x="9" y="762"/>
                  </a:cubicBezTo>
                  <a:cubicBezTo>
                    <a:pt x="9" y="762"/>
                    <a:pt x="9" y="762"/>
                    <a:pt x="9" y="762"/>
                  </a:cubicBezTo>
                  <a:cubicBezTo>
                    <a:pt x="9" y="762"/>
                    <a:pt x="9" y="761"/>
                    <a:pt x="9" y="761"/>
                  </a:cubicBezTo>
                  <a:cubicBezTo>
                    <a:pt x="9" y="761"/>
                    <a:pt x="9" y="761"/>
                    <a:pt x="9" y="761"/>
                  </a:cubicBezTo>
                  <a:cubicBezTo>
                    <a:pt x="10" y="761"/>
                    <a:pt x="10" y="760"/>
                    <a:pt x="10" y="760"/>
                  </a:cubicBezTo>
                  <a:cubicBezTo>
                    <a:pt x="10" y="760"/>
                    <a:pt x="10" y="760"/>
                    <a:pt x="10" y="760"/>
                  </a:cubicBezTo>
                  <a:cubicBezTo>
                    <a:pt x="63" y="760"/>
                    <a:pt x="63" y="760"/>
                    <a:pt x="63" y="760"/>
                  </a:cubicBezTo>
                  <a:cubicBezTo>
                    <a:pt x="63" y="762"/>
                    <a:pt x="63" y="762"/>
                    <a:pt x="63" y="762"/>
                  </a:cubicBezTo>
                  <a:cubicBezTo>
                    <a:pt x="63" y="760"/>
                    <a:pt x="63" y="760"/>
                    <a:pt x="63" y="760"/>
                  </a:cubicBezTo>
                  <a:cubicBezTo>
                    <a:pt x="63" y="760"/>
                    <a:pt x="63" y="761"/>
                    <a:pt x="64" y="761"/>
                  </a:cubicBezTo>
                  <a:cubicBezTo>
                    <a:pt x="64" y="761"/>
                    <a:pt x="64" y="761"/>
                    <a:pt x="64" y="761"/>
                  </a:cubicBezTo>
                  <a:cubicBezTo>
                    <a:pt x="64" y="761"/>
                    <a:pt x="64" y="761"/>
                    <a:pt x="64" y="762"/>
                  </a:cubicBezTo>
                  <a:cubicBezTo>
                    <a:pt x="64" y="762"/>
                    <a:pt x="64" y="762"/>
                    <a:pt x="64" y="762"/>
                  </a:cubicBezTo>
                  <a:cubicBezTo>
                    <a:pt x="64" y="773"/>
                    <a:pt x="64" y="784"/>
                    <a:pt x="64" y="796"/>
                  </a:cubicBezTo>
                  <a:cubicBezTo>
                    <a:pt x="64" y="796"/>
                    <a:pt x="64" y="796"/>
                    <a:pt x="64" y="796"/>
                  </a:cubicBezTo>
                  <a:cubicBezTo>
                    <a:pt x="64" y="806"/>
                    <a:pt x="64" y="817"/>
                    <a:pt x="64" y="827"/>
                  </a:cubicBezTo>
                  <a:cubicBezTo>
                    <a:pt x="64" y="827"/>
                    <a:pt x="64" y="827"/>
                    <a:pt x="64" y="827"/>
                  </a:cubicBezTo>
                  <a:cubicBezTo>
                    <a:pt x="64" y="828"/>
                    <a:pt x="64" y="828"/>
                    <a:pt x="64" y="828"/>
                  </a:cubicBezTo>
                  <a:cubicBezTo>
                    <a:pt x="64" y="828"/>
                    <a:pt x="64" y="828"/>
                    <a:pt x="64" y="828"/>
                  </a:cubicBezTo>
                  <a:cubicBezTo>
                    <a:pt x="63" y="829"/>
                    <a:pt x="63" y="829"/>
                    <a:pt x="63" y="829"/>
                  </a:cubicBezTo>
                  <a:cubicBezTo>
                    <a:pt x="63" y="829"/>
                    <a:pt x="63" y="829"/>
                    <a:pt x="63" y="829"/>
                  </a:cubicBezTo>
                  <a:cubicBezTo>
                    <a:pt x="17" y="829"/>
                    <a:pt x="17" y="829"/>
                    <a:pt x="17" y="829"/>
                  </a:cubicBezTo>
                  <a:close/>
                  <a:moveTo>
                    <a:pt x="61" y="826"/>
                  </a:moveTo>
                  <a:cubicBezTo>
                    <a:pt x="61" y="816"/>
                    <a:pt x="61" y="806"/>
                    <a:pt x="61" y="796"/>
                  </a:cubicBezTo>
                  <a:cubicBezTo>
                    <a:pt x="61" y="796"/>
                    <a:pt x="61" y="796"/>
                    <a:pt x="61" y="796"/>
                  </a:cubicBezTo>
                  <a:cubicBezTo>
                    <a:pt x="61" y="785"/>
                    <a:pt x="61" y="774"/>
                    <a:pt x="61" y="763"/>
                  </a:cubicBezTo>
                  <a:cubicBezTo>
                    <a:pt x="61" y="763"/>
                    <a:pt x="61" y="763"/>
                    <a:pt x="61" y="763"/>
                  </a:cubicBezTo>
                  <a:cubicBezTo>
                    <a:pt x="12" y="763"/>
                    <a:pt x="12" y="763"/>
                    <a:pt x="12" y="763"/>
                  </a:cubicBezTo>
                  <a:cubicBezTo>
                    <a:pt x="13" y="770"/>
                    <a:pt x="13" y="777"/>
                    <a:pt x="14" y="784"/>
                  </a:cubicBezTo>
                  <a:cubicBezTo>
                    <a:pt x="14" y="784"/>
                    <a:pt x="14" y="784"/>
                    <a:pt x="14" y="784"/>
                  </a:cubicBezTo>
                  <a:cubicBezTo>
                    <a:pt x="16" y="798"/>
                    <a:pt x="17" y="812"/>
                    <a:pt x="18" y="826"/>
                  </a:cubicBezTo>
                  <a:cubicBezTo>
                    <a:pt x="18" y="826"/>
                    <a:pt x="18" y="826"/>
                    <a:pt x="18" y="826"/>
                  </a:cubicBezTo>
                  <a:cubicBezTo>
                    <a:pt x="61" y="826"/>
                    <a:pt x="61" y="826"/>
                    <a:pt x="61" y="826"/>
                  </a:cubicBezTo>
                  <a:close/>
                  <a:moveTo>
                    <a:pt x="1932" y="626"/>
                  </a:moveTo>
                  <a:cubicBezTo>
                    <a:pt x="1932" y="626"/>
                    <a:pt x="1931" y="625"/>
                    <a:pt x="1931" y="625"/>
                  </a:cubicBezTo>
                  <a:cubicBezTo>
                    <a:pt x="1931" y="625"/>
                    <a:pt x="1931" y="625"/>
                    <a:pt x="1931" y="625"/>
                  </a:cubicBezTo>
                  <a:cubicBezTo>
                    <a:pt x="1931" y="625"/>
                    <a:pt x="1931" y="624"/>
                    <a:pt x="1931" y="624"/>
                  </a:cubicBezTo>
                  <a:cubicBezTo>
                    <a:pt x="1931" y="624"/>
                    <a:pt x="1931" y="624"/>
                    <a:pt x="1931" y="624"/>
                  </a:cubicBezTo>
                  <a:cubicBezTo>
                    <a:pt x="1932" y="605"/>
                    <a:pt x="1934" y="585"/>
                    <a:pt x="1937" y="566"/>
                  </a:cubicBezTo>
                  <a:cubicBezTo>
                    <a:pt x="1937" y="566"/>
                    <a:pt x="1937" y="566"/>
                    <a:pt x="1937" y="566"/>
                  </a:cubicBezTo>
                  <a:cubicBezTo>
                    <a:pt x="1937" y="563"/>
                    <a:pt x="1937" y="561"/>
                    <a:pt x="1937" y="558"/>
                  </a:cubicBezTo>
                  <a:cubicBezTo>
                    <a:pt x="1937" y="558"/>
                    <a:pt x="1937" y="558"/>
                    <a:pt x="1937" y="558"/>
                  </a:cubicBezTo>
                  <a:cubicBezTo>
                    <a:pt x="1937" y="558"/>
                    <a:pt x="1938" y="557"/>
                    <a:pt x="1939" y="557"/>
                  </a:cubicBezTo>
                  <a:cubicBezTo>
                    <a:pt x="1939" y="557"/>
                    <a:pt x="1939" y="557"/>
                    <a:pt x="1939" y="557"/>
                  </a:cubicBezTo>
                  <a:cubicBezTo>
                    <a:pt x="1980" y="557"/>
                    <a:pt x="1980" y="557"/>
                    <a:pt x="1980" y="557"/>
                  </a:cubicBezTo>
                  <a:cubicBezTo>
                    <a:pt x="1981" y="557"/>
                    <a:pt x="1982" y="558"/>
                    <a:pt x="1982" y="559"/>
                  </a:cubicBezTo>
                  <a:cubicBezTo>
                    <a:pt x="1982" y="559"/>
                    <a:pt x="1982" y="559"/>
                    <a:pt x="1982" y="559"/>
                  </a:cubicBezTo>
                  <a:cubicBezTo>
                    <a:pt x="1983" y="580"/>
                    <a:pt x="1983" y="602"/>
                    <a:pt x="1984" y="624"/>
                  </a:cubicBezTo>
                  <a:cubicBezTo>
                    <a:pt x="1984" y="624"/>
                    <a:pt x="1984" y="624"/>
                    <a:pt x="1984" y="624"/>
                  </a:cubicBezTo>
                  <a:cubicBezTo>
                    <a:pt x="1984" y="624"/>
                    <a:pt x="1983" y="625"/>
                    <a:pt x="1983" y="625"/>
                  </a:cubicBezTo>
                  <a:cubicBezTo>
                    <a:pt x="1983" y="625"/>
                    <a:pt x="1983" y="625"/>
                    <a:pt x="1983" y="625"/>
                  </a:cubicBezTo>
                  <a:cubicBezTo>
                    <a:pt x="1983" y="625"/>
                    <a:pt x="1982" y="626"/>
                    <a:pt x="1982" y="626"/>
                  </a:cubicBezTo>
                  <a:cubicBezTo>
                    <a:pt x="1982" y="626"/>
                    <a:pt x="1982" y="626"/>
                    <a:pt x="1982" y="626"/>
                  </a:cubicBezTo>
                  <a:cubicBezTo>
                    <a:pt x="1932" y="626"/>
                    <a:pt x="1932" y="626"/>
                    <a:pt x="1932" y="626"/>
                  </a:cubicBezTo>
                  <a:close/>
                  <a:moveTo>
                    <a:pt x="1981" y="623"/>
                  </a:moveTo>
                  <a:cubicBezTo>
                    <a:pt x="1980" y="602"/>
                    <a:pt x="1980" y="581"/>
                    <a:pt x="1979" y="560"/>
                  </a:cubicBezTo>
                  <a:cubicBezTo>
                    <a:pt x="1979" y="560"/>
                    <a:pt x="1979" y="560"/>
                    <a:pt x="1979" y="560"/>
                  </a:cubicBezTo>
                  <a:cubicBezTo>
                    <a:pt x="1940" y="560"/>
                    <a:pt x="1940" y="560"/>
                    <a:pt x="1940" y="560"/>
                  </a:cubicBezTo>
                  <a:cubicBezTo>
                    <a:pt x="1940" y="562"/>
                    <a:pt x="1940" y="564"/>
                    <a:pt x="1939" y="566"/>
                  </a:cubicBezTo>
                  <a:cubicBezTo>
                    <a:pt x="1939" y="566"/>
                    <a:pt x="1939" y="566"/>
                    <a:pt x="1939" y="566"/>
                  </a:cubicBezTo>
                  <a:cubicBezTo>
                    <a:pt x="1937" y="585"/>
                    <a:pt x="1935" y="604"/>
                    <a:pt x="1934" y="623"/>
                  </a:cubicBezTo>
                  <a:cubicBezTo>
                    <a:pt x="1934" y="623"/>
                    <a:pt x="1934" y="623"/>
                    <a:pt x="1934" y="623"/>
                  </a:cubicBezTo>
                  <a:cubicBezTo>
                    <a:pt x="1981" y="623"/>
                    <a:pt x="1981" y="623"/>
                    <a:pt x="1981" y="623"/>
                  </a:cubicBezTo>
                  <a:close/>
                  <a:moveTo>
                    <a:pt x="2" y="626"/>
                  </a:moveTo>
                  <a:cubicBezTo>
                    <a:pt x="2" y="626"/>
                    <a:pt x="1" y="625"/>
                    <a:pt x="1" y="624"/>
                  </a:cubicBezTo>
                  <a:cubicBezTo>
                    <a:pt x="1" y="624"/>
                    <a:pt x="1" y="624"/>
                    <a:pt x="1" y="624"/>
                  </a:cubicBezTo>
                  <a:cubicBezTo>
                    <a:pt x="0" y="603"/>
                    <a:pt x="0" y="582"/>
                    <a:pt x="0" y="560"/>
                  </a:cubicBezTo>
                  <a:cubicBezTo>
                    <a:pt x="0" y="560"/>
                    <a:pt x="0" y="560"/>
                    <a:pt x="0" y="560"/>
                  </a:cubicBezTo>
                  <a:cubicBezTo>
                    <a:pt x="0" y="560"/>
                    <a:pt x="0" y="559"/>
                    <a:pt x="0" y="559"/>
                  </a:cubicBezTo>
                  <a:cubicBezTo>
                    <a:pt x="0" y="559"/>
                    <a:pt x="0" y="559"/>
                    <a:pt x="0" y="559"/>
                  </a:cubicBezTo>
                  <a:cubicBezTo>
                    <a:pt x="0" y="558"/>
                    <a:pt x="1" y="557"/>
                    <a:pt x="2" y="557"/>
                  </a:cubicBezTo>
                  <a:cubicBezTo>
                    <a:pt x="2" y="557"/>
                    <a:pt x="2" y="557"/>
                    <a:pt x="2" y="557"/>
                  </a:cubicBezTo>
                  <a:cubicBezTo>
                    <a:pt x="67" y="557"/>
                    <a:pt x="67" y="557"/>
                    <a:pt x="67" y="557"/>
                  </a:cubicBezTo>
                  <a:cubicBezTo>
                    <a:pt x="67" y="559"/>
                    <a:pt x="67" y="559"/>
                    <a:pt x="67" y="559"/>
                  </a:cubicBezTo>
                  <a:cubicBezTo>
                    <a:pt x="65" y="559"/>
                    <a:pt x="65" y="559"/>
                    <a:pt x="65" y="559"/>
                  </a:cubicBezTo>
                  <a:cubicBezTo>
                    <a:pt x="67" y="559"/>
                    <a:pt x="67" y="559"/>
                    <a:pt x="67" y="559"/>
                  </a:cubicBezTo>
                  <a:cubicBezTo>
                    <a:pt x="67" y="557"/>
                    <a:pt x="67" y="557"/>
                    <a:pt x="67" y="557"/>
                  </a:cubicBezTo>
                  <a:cubicBezTo>
                    <a:pt x="68" y="557"/>
                    <a:pt x="68" y="558"/>
                    <a:pt x="68" y="559"/>
                  </a:cubicBezTo>
                  <a:cubicBezTo>
                    <a:pt x="68" y="559"/>
                    <a:pt x="68" y="559"/>
                    <a:pt x="68" y="559"/>
                  </a:cubicBezTo>
                  <a:cubicBezTo>
                    <a:pt x="69" y="567"/>
                    <a:pt x="69" y="576"/>
                    <a:pt x="69" y="584"/>
                  </a:cubicBezTo>
                  <a:cubicBezTo>
                    <a:pt x="69" y="584"/>
                    <a:pt x="69" y="584"/>
                    <a:pt x="69" y="584"/>
                  </a:cubicBezTo>
                  <a:cubicBezTo>
                    <a:pt x="69" y="584"/>
                    <a:pt x="69" y="585"/>
                    <a:pt x="69" y="585"/>
                  </a:cubicBezTo>
                  <a:cubicBezTo>
                    <a:pt x="69" y="585"/>
                    <a:pt x="69" y="585"/>
                    <a:pt x="69" y="585"/>
                  </a:cubicBezTo>
                  <a:cubicBezTo>
                    <a:pt x="69" y="598"/>
                    <a:pt x="69" y="611"/>
                    <a:pt x="68" y="624"/>
                  </a:cubicBezTo>
                  <a:cubicBezTo>
                    <a:pt x="68" y="624"/>
                    <a:pt x="68" y="624"/>
                    <a:pt x="68" y="624"/>
                  </a:cubicBezTo>
                  <a:cubicBezTo>
                    <a:pt x="68" y="625"/>
                    <a:pt x="68" y="626"/>
                    <a:pt x="67" y="626"/>
                  </a:cubicBezTo>
                  <a:cubicBezTo>
                    <a:pt x="67" y="626"/>
                    <a:pt x="67" y="626"/>
                    <a:pt x="67" y="626"/>
                  </a:cubicBezTo>
                  <a:cubicBezTo>
                    <a:pt x="2" y="626"/>
                    <a:pt x="2" y="626"/>
                    <a:pt x="2" y="626"/>
                  </a:cubicBezTo>
                  <a:close/>
                  <a:moveTo>
                    <a:pt x="65" y="623"/>
                  </a:moveTo>
                  <a:cubicBezTo>
                    <a:pt x="66" y="610"/>
                    <a:pt x="66" y="598"/>
                    <a:pt x="66" y="585"/>
                  </a:cubicBezTo>
                  <a:cubicBezTo>
                    <a:pt x="66" y="585"/>
                    <a:pt x="66" y="585"/>
                    <a:pt x="66" y="585"/>
                  </a:cubicBezTo>
                  <a:cubicBezTo>
                    <a:pt x="66" y="585"/>
                    <a:pt x="66" y="584"/>
                    <a:pt x="66" y="584"/>
                  </a:cubicBezTo>
                  <a:cubicBezTo>
                    <a:pt x="66" y="584"/>
                    <a:pt x="66" y="584"/>
                    <a:pt x="66" y="584"/>
                  </a:cubicBezTo>
                  <a:cubicBezTo>
                    <a:pt x="66" y="576"/>
                    <a:pt x="66" y="568"/>
                    <a:pt x="65" y="560"/>
                  </a:cubicBezTo>
                  <a:cubicBezTo>
                    <a:pt x="65" y="560"/>
                    <a:pt x="65" y="560"/>
                    <a:pt x="65" y="560"/>
                  </a:cubicBezTo>
                  <a:cubicBezTo>
                    <a:pt x="3" y="560"/>
                    <a:pt x="3" y="560"/>
                    <a:pt x="3" y="560"/>
                  </a:cubicBezTo>
                  <a:cubicBezTo>
                    <a:pt x="3" y="560"/>
                    <a:pt x="3" y="560"/>
                    <a:pt x="3" y="560"/>
                  </a:cubicBezTo>
                  <a:cubicBezTo>
                    <a:pt x="3" y="560"/>
                    <a:pt x="3" y="560"/>
                    <a:pt x="3" y="560"/>
                  </a:cubicBezTo>
                  <a:cubicBezTo>
                    <a:pt x="3" y="581"/>
                    <a:pt x="3" y="602"/>
                    <a:pt x="4" y="623"/>
                  </a:cubicBezTo>
                  <a:cubicBezTo>
                    <a:pt x="4" y="623"/>
                    <a:pt x="4" y="623"/>
                    <a:pt x="4" y="623"/>
                  </a:cubicBezTo>
                  <a:cubicBezTo>
                    <a:pt x="65" y="623"/>
                    <a:pt x="65" y="623"/>
                    <a:pt x="65" y="623"/>
                  </a:cubicBezTo>
                  <a:close/>
                  <a:moveTo>
                    <a:pt x="1933" y="422"/>
                  </a:moveTo>
                  <a:cubicBezTo>
                    <a:pt x="1932" y="422"/>
                    <a:pt x="1932" y="422"/>
                    <a:pt x="1931" y="421"/>
                  </a:cubicBezTo>
                  <a:cubicBezTo>
                    <a:pt x="1931" y="421"/>
                    <a:pt x="1931" y="421"/>
                    <a:pt x="1931" y="421"/>
                  </a:cubicBezTo>
                  <a:cubicBezTo>
                    <a:pt x="1929" y="399"/>
                    <a:pt x="1927" y="378"/>
                    <a:pt x="1926" y="355"/>
                  </a:cubicBezTo>
                  <a:cubicBezTo>
                    <a:pt x="1926" y="355"/>
                    <a:pt x="1926" y="355"/>
                    <a:pt x="1926" y="355"/>
                  </a:cubicBezTo>
                  <a:cubicBezTo>
                    <a:pt x="1926" y="355"/>
                    <a:pt x="1926" y="355"/>
                    <a:pt x="1926" y="354"/>
                  </a:cubicBezTo>
                  <a:cubicBezTo>
                    <a:pt x="1926" y="354"/>
                    <a:pt x="1926" y="354"/>
                    <a:pt x="1926" y="354"/>
                  </a:cubicBezTo>
                  <a:cubicBezTo>
                    <a:pt x="1927" y="354"/>
                    <a:pt x="1927" y="354"/>
                    <a:pt x="1928" y="354"/>
                  </a:cubicBezTo>
                  <a:cubicBezTo>
                    <a:pt x="1928" y="354"/>
                    <a:pt x="1928" y="354"/>
                    <a:pt x="1928" y="354"/>
                  </a:cubicBezTo>
                  <a:cubicBezTo>
                    <a:pt x="1989" y="354"/>
                    <a:pt x="1989" y="354"/>
                    <a:pt x="1989" y="354"/>
                  </a:cubicBezTo>
                  <a:cubicBezTo>
                    <a:pt x="1989" y="354"/>
                    <a:pt x="1990" y="354"/>
                    <a:pt x="1990" y="354"/>
                  </a:cubicBezTo>
                  <a:cubicBezTo>
                    <a:pt x="1990" y="354"/>
                    <a:pt x="1990" y="354"/>
                    <a:pt x="1990" y="354"/>
                  </a:cubicBezTo>
                  <a:cubicBezTo>
                    <a:pt x="1990" y="355"/>
                    <a:pt x="1991" y="355"/>
                    <a:pt x="1991" y="355"/>
                  </a:cubicBezTo>
                  <a:cubicBezTo>
                    <a:pt x="1991" y="355"/>
                    <a:pt x="1991" y="355"/>
                    <a:pt x="1991" y="355"/>
                  </a:cubicBezTo>
                  <a:cubicBezTo>
                    <a:pt x="1988" y="377"/>
                    <a:pt x="1986" y="399"/>
                    <a:pt x="1984" y="421"/>
                  </a:cubicBezTo>
                  <a:cubicBezTo>
                    <a:pt x="1984" y="421"/>
                    <a:pt x="1984" y="421"/>
                    <a:pt x="1984" y="421"/>
                  </a:cubicBezTo>
                  <a:cubicBezTo>
                    <a:pt x="1984" y="422"/>
                    <a:pt x="1983" y="422"/>
                    <a:pt x="1982" y="422"/>
                  </a:cubicBezTo>
                  <a:cubicBezTo>
                    <a:pt x="1982" y="422"/>
                    <a:pt x="1982" y="422"/>
                    <a:pt x="1982" y="422"/>
                  </a:cubicBezTo>
                  <a:cubicBezTo>
                    <a:pt x="1933" y="422"/>
                    <a:pt x="1933" y="422"/>
                    <a:pt x="1933" y="422"/>
                  </a:cubicBezTo>
                  <a:close/>
                  <a:moveTo>
                    <a:pt x="1982" y="421"/>
                  </a:moveTo>
                  <a:cubicBezTo>
                    <a:pt x="1982" y="419"/>
                    <a:pt x="1982" y="419"/>
                    <a:pt x="1982" y="419"/>
                  </a:cubicBezTo>
                  <a:cubicBezTo>
                    <a:pt x="1982" y="421"/>
                    <a:pt x="1982" y="421"/>
                    <a:pt x="1982" y="421"/>
                  </a:cubicBezTo>
                  <a:close/>
                  <a:moveTo>
                    <a:pt x="1981" y="419"/>
                  </a:moveTo>
                  <a:cubicBezTo>
                    <a:pt x="1983" y="398"/>
                    <a:pt x="1985" y="378"/>
                    <a:pt x="1987" y="357"/>
                  </a:cubicBezTo>
                  <a:cubicBezTo>
                    <a:pt x="1987" y="357"/>
                    <a:pt x="1987" y="357"/>
                    <a:pt x="1987" y="357"/>
                  </a:cubicBezTo>
                  <a:cubicBezTo>
                    <a:pt x="1929" y="357"/>
                    <a:pt x="1929" y="357"/>
                    <a:pt x="1929" y="357"/>
                  </a:cubicBezTo>
                  <a:cubicBezTo>
                    <a:pt x="1930" y="378"/>
                    <a:pt x="1932" y="399"/>
                    <a:pt x="1934" y="419"/>
                  </a:cubicBezTo>
                  <a:cubicBezTo>
                    <a:pt x="1934" y="419"/>
                    <a:pt x="1934" y="419"/>
                    <a:pt x="1934" y="419"/>
                  </a:cubicBezTo>
                  <a:cubicBezTo>
                    <a:pt x="1981" y="419"/>
                    <a:pt x="1981" y="419"/>
                    <a:pt x="1981" y="419"/>
                  </a:cubicBezTo>
                  <a:close/>
                  <a:moveTo>
                    <a:pt x="5" y="422"/>
                  </a:moveTo>
                  <a:cubicBezTo>
                    <a:pt x="4" y="422"/>
                    <a:pt x="4" y="422"/>
                    <a:pt x="4" y="422"/>
                  </a:cubicBezTo>
                  <a:cubicBezTo>
                    <a:pt x="4" y="422"/>
                    <a:pt x="4" y="422"/>
                    <a:pt x="4" y="422"/>
                  </a:cubicBezTo>
                  <a:cubicBezTo>
                    <a:pt x="3" y="422"/>
                    <a:pt x="3" y="421"/>
                    <a:pt x="3" y="421"/>
                  </a:cubicBezTo>
                  <a:cubicBezTo>
                    <a:pt x="3" y="421"/>
                    <a:pt x="3" y="421"/>
                    <a:pt x="3" y="421"/>
                  </a:cubicBezTo>
                  <a:cubicBezTo>
                    <a:pt x="4" y="398"/>
                    <a:pt x="7" y="376"/>
                    <a:pt x="9" y="355"/>
                  </a:cubicBezTo>
                  <a:cubicBezTo>
                    <a:pt x="9" y="355"/>
                    <a:pt x="9" y="355"/>
                    <a:pt x="9" y="355"/>
                  </a:cubicBezTo>
                  <a:cubicBezTo>
                    <a:pt x="9" y="354"/>
                    <a:pt x="10" y="354"/>
                    <a:pt x="11" y="354"/>
                  </a:cubicBezTo>
                  <a:cubicBezTo>
                    <a:pt x="11" y="354"/>
                    <a:pt x="11" y="354"/>
                    <a:pt x="11" y="354"/>
                  </a:cubicBezTo>
                  <a:cubicBezTo>
                    <a:pt x="54" y="354"/>
                    <a:pt x="54" y="354"/>
                    <a:pt x="54" y="354"/>
                  </a:cubicBezTo>
                  <a:cubicBezTo>
                    <a:pt x="55" y="354"/>
                    <a:pt x="56" y="354"/>
                    <a:pt x="56" y="355"/>
                  </a:cubicBezTo>
                  <a:cubicBezTo>
                    <a:pt x="56" y="355"/>
                    <a:pt x="56" y="355"/>
                    <a:pt x="56" y="355"/>
                  </a:cubicBezTo>
                  <a:cubicBezTo>
                    <a:pt x="57" y="377"/>
                    <a:pt x="58" y="399"/>
                    <a:pt x="59" y="421"/>
                  </a:cubicBezTo>
                  <a:cubicBezTo>
                    <a:pt x="59" y="421"/>
                    <a:pt x="59" y="421"/>
                    <a:pt x="59" y="421"/>
                  </a:cubicBezTo>
                  <a:cubicBezTo>
                    <a:pt x="59" y="421"/>
                    <a:pt x="59" y="421"/>
                    <a:pt x="59" y="422"/>
                  </a:cubicBezTo>
                  <a:cubicBezTo>
                    <a:pt x="59" y="422"/>
                    <a:pt x="59" y="422"/>
                    <a:pt x="59" y="422"/>
                  </a:cubicBezTo>
                  <a:cubicBezTo>
                    <a:pt x="59" y="422"/>
                    <a:pt x="58" y="422"/>
                    <a:pt x="58" y="422"/>
                  </a:cubicBezTo>
                  <a:cubicBezTo>
                    <a:pt x="58" y="422"/>
                    <a:pt x="58" y="422"/>
                    <a:pt x="58" y="422"/>
                  </a:cubicBezTo>
                  <a:cubicBezTo>
                    <a:pt x="5" y="422"/>
                    <a:pt x="5" y="422"/>
                    <a:pt x="5" y="422"/>
                  </a:cubicBezTo>
                  <a:close/>
                  <a:moveTo>
                    <a:pt x="56" y="419"/>
                  </a:moveTo>
                  <a:cubicBezTo>
                    <a:pt x="55" y="399"/>
                    <a:pt x="54" y="378"/>
                    <a:pt x="53" y="357"/>
                  </a:cubicBezTo>
                  <a:cubicBezTo>
                    <a:pt x="53" y="357"/>
                    <a:pt x="53" y="357"/>
                    <a:pt x="53" y="357"/>
                  </a:cubicBezTo>
                  <a:cubicBezTo>
                    <a:pt x="12" y="357"/>
                    <a:pt x="12" y="357"/>
                    <a:pt x="12" y="357"/>
                  </a:cubicBezTo>
                  <a:cubicBezTo>
                    <a:pt x="10" y="377"/>
                    <a:pt x="7" y="398"/>
                    <a:pt x="6" y="419"/>
                  </a:cubicBezTo>
                  <a:cubicBezTo>
                    <a:pt x="6" y="419"/>
                    <a:pt x="6" y="419"/>
                    <a:pt x="6" y="419"/>
                  </a:cubicBezTo>
                  <a:cubicBezTo>
                    <a:pt x="56" y="419"/>
                    <a:pt x="56" y="419"/>
                    <a:pt x="56" y="419"/>
                  </a:cubicBezTo>
                  <a:close/>
                  <a:moveTo>
                    <a:pt x="11" y="357"/>
                  </a:moveTo>
                  <a:cubicBezTo>
                    <a:pt x="11" y="355"/>
                    <a:pt x="11" y="355"/>
                    <a:pt x="11" y="355"/>
                  </a:cubicBezTo>
                  <a:cubicBezTo>
                    <a:pt x="11" y="357"/>
                    <a:pt x="11" y="357"/>
                    <a:pt x="11" y="357"/>
                  </a:cubicBezTo>
                  <a:close/>
                  <a:moveTo>
                    <a:pt x="20" y="219"/>
                  </a:moveTo>
                  <a:cubicBezTo>
                    <a:pt x="19" y="219"/>
                    <a:pt x="18" y="218"/>
                    <a:pt x="18" y="218"/>
                  </a:cubicBezTo>
                  <a:cubicBezTo>
                    <a:pt x="18" y="218"/>
                    <a:pt x="18" y="218"/>
                    <a:pt x="18" y="218"/>
                  </a:cubicBezTo>
                  <a:cubicBezTo>
                    <a:pt x="18" y="210"/>
                    <a:pt x="17" y="202"/>
                    <a:pt x="16" y="194"/>
                  </a:cubicBezTo>
                  <a:cubicBezTo>
                    <a:pt x="16" y="194"/>
                    <a:pt x="16" y="194"/>
                    <a:pt x="16" y="194"/>
                  </a:cubicBezTo>
                  <a:cubicBezTo>
                    <a:pt x="13" y="179"/>
                    <a:pt x="12" y="165"/>
                    <a:pt x="12" y="152"/>
                  </a:cubicBezTo>
                  <a:cubicBezTo>
                    <a:pt x="12" y="152"/>
                    <a:pt x="12" y="152"/>
                    <a:pt x="12" y="152"/>
                  </a:cubicBezTo>
                  <a:cubicBezTo>
                    <a:pt x="12" y="152"/>
                    <a:pt x="12" y="151"/>
                    <a:pt x="13" y="151"/>
                  </a:cubicBezTo>
                  <a:cubicBezTo>
                    <a:pt x="13" y="151"/>
                    <a:pt x="13" y="151"/>
                    <a:pt x="13" y="151"/>
                  </a:cubicBezTo>
                  <a:cubicBezTo>
                    <a:pt x="13" y="151"/>
                    <a:pt x="13" y="150"/>
                    <a:pt x="14" y="150"/>
                  </a:cubicBezTo>
                  <a:cubicBezTo>
                    <a:pt x="14" y="150"/>
                    <a:pt x="14" y="150"/>
                    <a:pt x="14" y="150"/>
                  </a:cubicBezTo>
                  <a:cubicBezTo>
                    <a:pt x="76" y="150"/>
                    <a:pt x="76" y="150"/>
                    <a:pt x="76" y="150"/>
                  </a:cubicBezTo>
                  <a:cubicBezTo>
                    <a:pt x="77" y="150"/>
                    <a:pt x="77" y="151"/>
                    <a:pt x="77" y="151"/>
                  </a:cubicBezTo>
                  <a:cubicBezTo>
                    <a:pt x="77" y="151"/>
                    <a:pt x="77" y="151"/>
                    <a:pt x="77" y="151"/>
                  </a:cubicBezTo>
                  <a:cubicBezTo>
                    <a:pt x="78" y="152"/>
                    <a:pt x="78" y="152"/>
                    <a:pt x="78" y="153"/>
                  </a:cubicBezTo>
                  <a:cubicBezTo>
                    <a:pt x="78" y="153"/>
                    <a:pt x="78" y="153"/>
                    <a:pt x="78" y="153"/>
                  </a:cubicBezTo>
                  <a:cubicBezTo>
                    <a:pt x="70" y="172"/>
                    <a:pt x="65" y="194"/>
                    <a:pt x="61" y="218"/>
                  </a:cubicBezTo>
                  <a:cubicBezTo>
                    <a:pt x="61" y="218"/>
                    <a:pt x="61" y="218"/>
                    <a:pt x="61" y="218"/>
                  </a:cubicBezTo>
                  <a:cubicBezTo>
                    <a:pt x="61" y="218"/>
                    <a:pt x="60" y="219"/>
                    <a:pt x="60" y="219"/>
                  </a:cubicBezTo>
                  <a:cubicBezTo>
                    <a:pt x="60" y="219"/>
                    <a:pt x="60" y="219"/>
                    <a:pt x="60" y="219"/>
                  </a:cubicBezTo>
                  <a:cubicBezTo>
                    <a:pt x="20" y="219"/>
                    <a:pt x="20" y="219"/>
                    <a:pt x="20" y="219"/>
                  </a:cubicBezTo>
                  <a:close/>
                  <a:moveTo>
                    <a:pt x="58" y="216"/>
                  </a:moveTo>
                  <a:cubicBezTo>
                    <a:pt x="62" y="194"/>
                    <a:pt x="67" y="172"/>
                    <a:pt x="74" y="153"/>
                  </a:cubicBezTo>
                  <a:cubicBezTo>
                    <a:pt x="74" y="153"/>
                    <a:pt x="74" y="153"/>
                    <a:pt x="74" y="153"/>
                  </a:cubicBezTo>
                  <a:cubicBezTo>
                    <a:pt x="15" y="153"/>
                    <a:pt x="15" y="153"/>
                    <a:pt x="15" y="153"/>
                  </a:cubicBezTo>
                  <a:cubicBezTo>
                    <a:pt x="15" y="166"/>
                    <a:pt x="17" y="179"/>
                    <a:pt x="19" y="194"/>
                  </a:cubicBezTo>
                  <a:cubicBezTo>
                    <a:pt x="19" y="194"/>
                    <a:pt x="19" y="194"/>
                    <a:pt x="19" y="194"/>
                  </a:cubicBezTo>
                  <a:cubicBezTo>
                    <a:pt x="20" y="201"/>
                    <a:pt x="21" y="209"/>
                    <a:pt x="21" y="216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58" y="216"/>
                    <a:pt x="58" y="216"/>
                    <a:pt x="58" y="216"/>
                  </a:cubicBezTo>
                  <a:close/>
                  <a:moveTo>
                    <a:pt x="14" y="153"/>
                  </a:moveTo>
                  <a:cubicBezTo>
                    <a:pt x="14" y="152"/>
                    <a:pt x="14" y="152"/>
                    <a:pt x="14" y="152"/>
                  </a:cubicBezTo>
                  <a:cubicBezTo>
                    <a:pt x="14" y="153"/>
                    <a:pt x="14" y="153"/>
                    <a:pt x="14" y="153"/>
                  </a:cubicBezTo>
                  <a:close/>
                  <a:moveTo>
                    <a:pt x="1933" y="219"/>
                  </a:moveTo>
                  <a:cubicBezTo>
                    <a:pt x="1933" y="219"/>
                    <a:pt x="1932" y="219"/>
                    <a:pt x="1932" y="219"/>
                  </a:cubicBezTo>
                  <a:cubicBezTo>
                    <a:pt x="1932" y="219"/>
                    <a:pt x="1932" y="219"/>
                    <a:pt x="1932" y="219"/>
                  </a:cubicBezTo>
                  <a:cubicBezTo>
                    <a:pt x="1932" y="218"/>
                    <a:pt x="1932" y="218"/>
                    <a:pt x="1932" y="217"/>
                  </a:cubicBezTo>
                  <a:cubicBezTo>
                    <a:pt x="1932" y="217"/>
                    <a:pt x="1932" y="217"/>
                    <a:pt x="1932" y="217"/>
                  </a:cubicBezTo>
                  <a:cubicBezTo>
                    <a:pt x="1932" y="211"/>
                    <a:pt x="1932" y="205"/>
                    <a:pt x="1932" y="199"/>
                  </a:cubicBezTo>
                  <a:cubicBezTo>
                    <a:pt x="1932" y="199"/>
                    <a:pt x="1932" y="199"/>
                    <a:pt x="1932" y="199"/>
                  </a:cubicBezTo>
                  <a:cubicBezTo>
                    <a:pt x="1932" y="181"/>
                    <a:pt x="1931" y="165"/>
                    <a:pt x="1929" y="152"/>
                  </a:cubicBezTo>
                  <a:cubicBezTo>
                    <a:pt x="1929" y="152"/>
                    <a:pt x="1929" y="152"/>
                    <a:pt x="1929" y="152"/>
                  </a:cubicBezTo>
                  <a:cubicBezTo>
                    <a:pt x="1929" y="152"/>
                    <a:pt x="1929" y="151"/>
                    <a:pt x="1929" y="151"/>
                  </a:cubicBezTo>
                  <a:cubicBezTo>
                    <a:pt x="1929" y="151"/>
                    <a:pt x="1929" y="151"/>
                    <a:pt x="1929" y="151"/>
                  </a:cubicBezTo>
                  <a:cubicBezTo>
                    <a:pt x="1929" y="151"/>
                    <a:pt x="1930" y="150"/>
                    <a:pt x="1930" y="150"/>
                  </a:cubicBezTo>
                  <a:cubicBezTo>
                    <a:pt x="1930" y="150"/>
                    <a:pt x="1930" y="150"/>
                    <a:pt x="1930" y="150"/>
                  </a:cubicBezTo>
                  <a:cubicBezTo>
                    <a:pt x="1990" y="150"/>
                    <a:pt x="1990" y="150"/>
                    <a:pt x="1990" y="150"/>
                  </a:cubicBezTo>
                  <a:cubicBezTo>
                    <a:pt x="1991" y="150"/>
                    <a:pt x="1991" y="151"/>
                    <a:pt x="1991" y="152"/>
                  </a:cubicBezTo>
                  <a:cubicBezTo>
                    <a:pt x="1991" y="152"/>
                    <a:pt x="1991" y="152"/>
                    <a:pt x="1991" y="152"/>
                  </a:cubicBezTo>
                  <a:cubicBezTo>
                    <a:pt x="1995" y="174"/>
                    <a:pt x="1996" y="196"/>
                    <a:pt x="1997" y="217"/>
                  </a:cubicBezTo>
                  <a:cubicBezTo>
                    <a:pt x="1997" y="217"/>
                    <a:pt x="1997" y="217"/>
                    <a:pt x="1997" y="217"/>
                  </a:cubicBezTo>
                  <a:cubicBezTo>
                    <a:pt x="1997" y="218"/>
                    <a:pt x="1997" y="218"/>
                    <a:pt x="1996" y="219"/>
                  </a:cubicBezTo>
                  <a:cubicBezTo>
                    <a:pt x="1996" y="219"/>
                    <a:pt x="1996" y="219"/>
                    <a:pt x="1996" y="219"/>
                  </a:cubicBezTo>
                  <a:cubicBezTo>
                    <a:pt x="1996" y="219"/>
                    <a:pt x="1996" y="219"/>
                    <a:pt x="1995" y="219"/>
                  </a:cubicBezTo>
                  <a:cubicBezTo>
                    <a:pt x="1995" y="219"/>
                    <a:pt x="1995" y="219"/>
                    <a:pt x="1995" y="219"/>
                  </a:cubicBezTo>
                  <a:cubicBezTo>
                    <a:pt x="1933" y="219"/>
                    <a:pt x="1933" y="219"/>
                    <a:pt x="1933" y="219"/>
                  </a:cubicBezTo>
                  <a:close/>
                  <a:moveTo>
                    <a:pt x="1994" y="216"/>
                  </a:moveTo>
                  <a:cubicBezTo>
                    <a:pt x="1993" y="196"/>
                    <a:pt x="1992" y="174"/>
                    <a:pt x="1988" y="153"/>
                  </a:cubicBezTo>
                  <a:cubicBezTo>
                    <a:pt x="1988" y="153"/>
                    <a:pt x="1988" y="153"/>
                    <a:pt x="1988" y="153"/>
                  </a:cubicBezTo>
                  <a:cubicBezTo>
                    <a:pt x="1932" y="153"/>
                    <a:pt x="1932" y="153"/>
                    <a:pt x="1932" y="153"/>
                  </a:cubicBezTo>
                  <a:cubicBezTo>
                    <a:pt x="1934" y="166"/>
                    <a:pt x="1935" y="182"/>
                    <a:pt x="1935" y="199"/>
                  </a:cubicBezTo>
                  <a:cubicBezTo>
                    <a:pt x="1935" y="199"/>
                    <a:pt x="1935" y="199"/>
                    <a:pt x="1935" y="199"/>
                  </a:cubicBezTo>
                  <a:cubicBezTo>
                    <a:pt x="1935" y="204"/>
                    <a:pt x="1935" y="210"/>
                    <a:pt x="1935" y="216"/>
                  </a:cubicBezTo>
                  <a:cubicBezTo>
                    <a:pt x="1935" y="216"/>
                    <a:pt x="1935" y="216"/>
                    <a:pt x="1935" y="216"/>
                  </a:cubicBezTo>
                  <a:cubicBezTo>
                    <a:pt x="1994" y="216"/>
                    <a:pt x="1994" y="216"/>
                    <a:pt x="1994" y="216"/>
                  </a:cubicBezTo>
                  <a:close/>
                  <a:moveTo>
                    <a:pt x="565" y="80"/>
                  </a:moveTo>
                  <a:cubicBezTo>
                    <a:pt x="564" y="80"/>
                    <a:pt x="563" y="79"/>
                    <a:pt x="563" y="78"/>
                  </a:cubicBezTo>
                  <a:cubicBezTo>
                    <a:pt x="563" y="78"/>
                    <a:pt x="563" y="78"/>
                    <a:pt x="563" y="78"/>
                  </a:cubicBezTo>
                  <a:cubicBezTo>
                    <a:pt x="563" y="3"/>
                    <a:pt x="563" y="3"/>
                    <a:pt x="563" y="3"/>
                  </a:cubicBezTo>
                  <a:cubicBezTo>
                    <a:pt x="563" y="2"/>
                    <a:pt x="564" y="2"/>
                    <a:pt x="565" y="2"/>
                  </a:cubicBezTo>
                  <a:cubicBezTo>
                    <a:pt x="565" y="2"/>
                    <a:pt x="565" y="2"/>
                    <a:pt x="565" y="2"/>
                  </a:cubicBezTo>
                  <a:cubicBezTo>
                    <a:pt x="587" y="1"/>
                    <a:pt x="608" y="0"/>
                    <a:pt x="630" y="0"/>
                  </a:cubicBezTo>
                  <a:cubicBezTo>
                    <a:pt x="630" y="0"/>
                    <a:pt x="630" y="0"/>
                    <a:pt x="630" y="0"/>
                  </a:cubicBezTo>
                  <a:cubicBezTo>
                    <a:pt x="631" y="0"/>
                    <a:pt x="631" y="0"/>
                    <a:pt x="632" y="1"/>
                  </a:cubicBezTo>
                  <a:cubicBezTo>
                    <a:pt x="632" y="1"/>
                    <a:pt x="632" y="1"/>
                    <a:pt x="632" y="1"/>
                  </a:cubicBezTo>
                  <a:cubicBezTo>
                    <a:pt x="632" y="1"/>
                    <a:pt x="632" y="1"/>
                    <a:pt x="632" y="2"/>
                  </a:cubicBezTo>
                  <a:cubicBezTo>
                    <a:pt x="632" y="2"/>
                    <a:pt x="632" y="2"/>
                    <a:pt x="632" y="2"/>
                  </a:cubicBezTo>
                  <a:cubicBezTo>
                    <a:pt x="632" y="77"/>
                    <a:pt x="632" y="77"/>
                    <a:pt x="632" y="77"/>
                  </a:cubicBezTo>
                  <a:cubicBezTo>
                    <a:pt x="632" y="78"/>
                    <a:pt x="631" y="78"/>
                    <a:pt x="631" y="78"/>
                  </a:cubicBezTo>
                  <a:cubicBezTo>
                    <a:pt x="631" y="78"/>
                    <a:pt x="631" y="78"/>
                    <a:pt x="631" y="78"/>
                  </a:cubicBezTo>
                  <a:cubicBezTo>
                    <a:pt x="624" y="79"/>
                    <a:pt x="617" y="79"/>
                    <a:pt x="610" y="79"/>
                  </a:cubicBezTo>
                  <a:cubicBezTo>
                    <a:pt x="610" y="79"/>
                    <a:pt x="610" y="79"/>
                    <a:pt x="610" y="79"/>
                  </a:cubicBezTo>
                  <a:cubicBezTo>
                    <a:pt x="610" y="78"/>
                    <a:pt x="610" y="78"/>
                    <a:pt x="610" y="78"/>
                  </a:cubicBezTo>
                  <a:cubicBezTo>
                    <a:pt x="610" y="79"/>
                    <a:pt x="610" y="79"/>
                    <a:pt x="610" y="79"/>
                  </a:cubicBezTo>
                  <a:cubicBezTo>
                    <a:pt x="601" y="80"/>
                    <a:pt x="592" y="80"/>
                    <a:pt x="582" y="80"/>
                  </a:cubicBezTo>
                  <a:cubicBezTo>
                    <a:pt x="582" y="80"/>
                    <a:pt x="582" y="80"/>
                    <a:pt x="582" y="80"/>
                  </a:cubicBezTo>
                  <a:cubicBezTo>
                    <a:pt x="576" y="80"/>
                    <a:pt x="571" y="80"/>
                    <a:pt x="565" y="80"/>
                  </a:cubicBezTo>
                  <a:close/>
                  <a:moveTo>
                    <a:pt x="582" y="77"/>
                  </a:moveTo>
                  <a:cubicBezTo>
                    <a:pt x="591" y="77"/>
                    <a:pt x="601" y="77"/>
                    <a:pt x="610" y="76"/>
                  </a:cubicBezTo>
                  <a:cubicBezTo>
                    <a:pt x="610" y="76"/>
                    <a:pt x="610" y="76"/>
                    <a:pt x="610" y="76"/>
                  </a:cubicBezTo>
                  <a:cubicBezTo>
                    <a:pt x="616" y="76"/>
                    <a:pt x="623" y="76"/>
                    <a:pt x="629" y="75"/>
                  </a:cubicBezTo>
                  <a:cubicBezTo>
                    <a:pt x="629" y="75"/>
                    <a:pt x="629" y="75"/>
                    <a:pt x="629" y="75"/>
                  </a:cubicBezTo>
                  <a:cubicBezTo>
                    <a:pt x="629" y="3"/>
                    <a:pt x="629" y="3"/>
                    <a:pt x="629" y="3"/>
                  </a:cubicBezTo>
                  <a:cubicBezTo>
                    <a:pt x="608" y="3"/>
                    <a:pt x="587" y="4"/>
                    <a:pt x="566" y="4"/>
                  </a:cubicBezTo>
                  <a:cubicBezTo>
                    <a:pt x="566" y="4"/>
                    <a:pt x="566" y="4"/>
                    <a:pt x="566" y="4"/>
                  </a:cubicBezTo>
                  <a:cubicBezTo>
                    <a:pt x="566" y="77"/>
                    <a:pt x="566" y="77"/>
                    <a:pt x="566" y="77"/>
                  </a:cubicBezTo>
                  <a:cubicBezTo>
                    <a:pt x="572" y="77"/>
                    <a:pt x="577" y="77"/>
                    <a:pt x="582" y="77"/>
                  </a:cubicBezTo>
                  <a:close/>
                  <a:moveTo>
                    <a:pt x="158" y="77"/>
                  </a:moveTo>
                  <a:cubicBezTo>
                    <a:pt x="157" y="77"/>
                    <a:pt x="157" y="76"/>
                    <a:pt x="157" y="76"/>
                  </a:cubicBezTo>
                  <a:cubicBezTo>
                    <a:pt x="157" y="76"/>
                    <a:pt x="157" y="76"/>
                    <a:pt x="157" y="76"/>
                  </a:cubicBezTo>
                  <a:cubicBezTo>
                    <a:pt x="157" y="13"/>
                    <a:pt x="157" y="13"/>
                    <a:pt x="157" y="13"/>
                  </a:cubicBezTo>
                  <a:cubicBezTo>
                    <a:pt x="157" y="12"/>
                    <a:pt x="158" y="11"/>
                    <a:pt x="158" y="11"/>
                  </a:cubicBezTo>
                  <a:cubicBezTo>
                    <a:pt x="158" y="11"/>
                    <a:pt x="158" y="11"/>
                    <a:pt x="158" y="11"/>
                  </a:cubicBezTo>
                  <a:cubicBezTo>
                    <a:pt x="161" y="11"/>
                    <a:pt x="163" y="11"/>
                    <a:pt x="166" y="11"/>
                  </a:cubicBezTo>
                  <a:cubicBezTo>
                    <a:pt x="166" y="11"/>
                    <a:pt x="166" y="11"/>
                    <a:pt x="166" y="11"/>
                  </a:cubicBezTo>
                  <a:cubicBezTo>
                    <a:pt x="183" y="11"/>
                    <a:pt x="203" y="12"/>
                    <a:pt x="224" y="12"/>
                  </a:cubicBezTo>
                  <a:cubicBezTo>
                    <a:pt x="224" y="12"/>
                    <a:pt x="224" y="12"/>
                    <a:pt x="224" y="12"/>
                  </a:cubicBezTo>
                  <a:cubicBezTo>
                    <a:pt x="224" y="14"/>
                    <a:pt x="224" y="14"/>
                    <a:pt x="224" y="14"/>
                  </a:cubicBezTo>
                  <a:cubicBezTo>
                    <a:pt x="224" y="12"/>
                    <a:pt x="224" y="12"/>
                    <a:pt x="224" y="12"/>
                  </a:cubicBezTo>
                  <a:cubicBezTo>
                    <a:pt x="225" y="12"/>
                    <a:pt x="225" y="13"/>
                    <a:pt x="225" y="14"/>
                  </a:cubicBezTo>
                  <a:cubicBezTo>
                    <a:pt x="225" y="14"/>
                    <a:pt x="225" y="14"/>
                    <a:pt x="225" y="14"/>
                  </a:cubicBezTo>
                  <a:cubicBezTo>
                    <a:pt x="225" y="63"/>
                    <a:pt x="225" y="63"/>
                    <a:pt x="225" y="63"/>
                  </a:cubicBezTo>
                  <a:cubicBezTo>
                    <a:pt x="225" y="64"/>
                    <a:pt x="225" y="64"/>
                    <a:pt x="224" y="64"/>
                  </a:cubicBezTo>
                  <a:cubicBezTo>
                    <a:pt x="224" y="64"/>
                    <a:pt x="224" y="64"/>
                    <a:pt x="224" y="64"/>
                  </a:cubicBezTo>
                  <a:cubicBezTo>
                    <a:pt x="201" y="66"/>
                    <a:pt x="179" y="70"/>
                    <a:pt x="159" y="77"/>
                  </a:cubicBezTo>
                  <a:cubicBezTo>
                    <a:pt x="159" y="77"/>
                    <a:pt x="159" y="77"/>
                    <a:pt x="159" y="77"/>
                  </a:cubicBezTo>
                  <a:cubicBezTo>
                    <a:pt x="159" y="77"/>
                    <a:pt x="159" y="77"/>
                    <a:pt x="158" y="77"/>
                  </a:cubicBezTo>
                  <a:cubicBezTo>
                    <a:pt x="158" y="77"/>
                    <a:pt x="158" y="77"/>
                    <a:pt x="158" y="77"/>
                  </a:cubicBezTo>
                  <a:cubicBezTo>
                    <a:pt x="158" y="77"/>
                    <a:pt x="158" y="77"/>
                    <a:pt x="158" y="77"/>
                  </a:cubicBezTo>
                  <a:close/>
                  <a:moveTo>
                    <a:pt x="160" y="74"/>
                  </a:moveTo>
                  <a:cubicBezTo>
                    <a:pt x="179" y="67"/>
                    <a:pt x="201" y="64"/>
                    <a:pt x="222" y="61"/>
                  </a:cubicBezTo>
                  <a:cubicBezTo>
                    <a:pt x="222" y="61"/>
                    <a:pt x="222" y="61"/>
                    <a:pt x="222" y="61"/>
                  </a:cubicBezTo>
                  <a:cubicBezTo>
                    <a:pt x="222" y="15"/>
                    <a:pt x="222" y="15"/>
                    <a:pt x="222" y="15"/>
                  </a:cubicBezTo>
                  <a:cubicBezTo>
                    <a:pt x="202" y="15"/>
                    <a:pt x="183" y="14"/>
                    <a:pt x="166" y="14"/>
                  </a:cubicBezTo>
                  <a:cubicBezTo>
                    <a:pt x="166" y="14"/>
                    <a:pt x="166" y="14"/>
                    <a:pt x="166" y="14"/>
                  </a:cubicBezTo>
                  <a:cubicBezTo>
                    <a:pt x="164" y="14"/>
                    <a:pt x="162" y="14"/>
                    <a:pt x="160" y="14"/>
                  </a:cubicBezTo>
                  <a:cubicBezTo>
                    <a:pt x="160" y="14"/>
                    <a:pt x="160" y="14"/>
                    <a:pt x="160" y="14"/>
                  </a:cubicBezTo>
                  <a:cubicBezTo>
                    <a:pt x="160" y="74"/>
                    <a:pt x="160" y="74"/>
                    <a:pt x="160" y="74"/>
                  </a:cubicBezTo>
                  <a:close/>
                  <a:moveTo>
                    <a:pt x="1850" y="77"/>
                  </a:moveTo>
                  <a:cubicBezTo>
                    <a:pt x="1829" y="71"/>
                    <a:pt x="1807" y="69"/>
                    <a:pt x="1785" y="68"/>
                  </a:cubicBezTo>
                  <a:cubicBezTo>
                    <a:pt x="1785" y="68"/>
                    <a:pt x="1785" y="68"/>
                    <a:pt x="1785" y="68"/>
                  </a:cubicBezTo>
                  <a:cubicBezTo>
                    <a:pt x="1784" y="68"/>
                    <a:pt x="1783" y="67"/>
                    <a:pt x="1783" y="66"/>
                  </a:cubicBezTo>
                  <a:cubicBezTo>
                    <a:pt x="1783" y="66"/>
                    <a:pt x="1783" y="66"/>
                    <a:pt x="1783" y="66"/>
                  </a:cubicBezTo>
                  <a:cubicBezTo>
                    <a:pt x="1783" y="14"/>
                    <a:pt x="1783" y="14"/>
                    <a:pt x="1783" y="14"/>
                  </a:cubicBezTo>
                  <a:cubicBezTo>
                    <a:pt x="1783" y="13"/>
                    <a:pt x="1784" y="13"/>
                    <a:pt x="1785" y="13"/>
                  </a:cubicBezTo>
                  <a:cubicBezTo>
                    <a:pt x="1785" y="13"/>
                    <a:pt x="1785" y="13"/>
                    <a:pt x="1785" y="13"/>
                  </a:cubicBezTo>
                  <a:cubicBezTo>
                    <a:pt x="1790" y="12"/>
                    <a:pt x="1796" y="12"/>
                    <a:pt x="1802" y="12"/>
                  </a:cubicBezTo>
                  <a:cubicBezTo>
                    <a:pt x="1802" y="12"/>
                    <a:pt x="1802" y="12"/>
                    <a:pt x="1802" y="12"/>
                  </a:cubicBezTo>
                  <a:cubicBezTo>
                    <a:pt x="1818" y="12"/>
                    <a:pt x="1834" y="13"/>
                    <a:pt x="1850" y="15"/>
                  </a:cubicBezTo>
                  <a:cubicBezTo>
                    <a:pt x="1850" y="15"/>
                    <a:pt x="1850" y="15"/>
                    <a:pt x="1850" y="15"/>
                  </a:cubicBezTo>
                  <a:cubicBezTo>
                    <a:pt x="1850" y="16"/>
                    <a:pt x="1850" y="16"/>
                    <a:pt x="1850" y="16"/>
                  </a:cubicBezTo>
                  <a:cubicBezTo>
                    <a:pt x="1850" y="15"/>
                    <a:pt x="1850" y="15"/>
                    <a:pt x="1850" y="15"/>
                  </a:cubicBezTo>
                  <a:cubicBezTo>
                    <a:pt x="1851" y="15"/>
                    <a:pt x="1852" y="15"/>
                    <a:pt x="1852" y="16"/>
                  </a:cubicBezTo>
                  <a:cubicBezTo>
                    <a:pt x="1852" y="16"/>
                    <a:pt x="1852" y="16"/>
                    <a:pt x="1852" y="16"/>
                  </a:cubicBezTo>
                  <a:cubicBezTo>
                    <a:pt x="1852" y="76"/>
                    <a:pt x="1852" y="76"/>
                    <a:pt x="1852" y="76"/>
                  </a:cubicBezTo>
                  <a:cubicBezTo>
                    <a:pt x="1852" y="76"/>
                    <a:pt x="1851" y="76"/>
                    <a:pt x="1851" y="77"/>
                  </a:cubicBezTo>
                  <a:cubicBezTo>
                    <a:pt x="1851" y="77"/>
                    <a:pt x="1851" y="77"/>
                    <a:pt x="1851" y="77"/>
                  </a:cubicBezTo>
                  <a:cubicBezTo>
                    <a:pt x="1851" y="77"/>
                    <a:pt x="1850" y="77"/>
                    <a:pt x="1850" y="77"/>
                  </a:cubicBezTo>
                  <a:cubicBezTo>
                    <a:pt x="1850" y="77"/>
                    <a:pt x="1850" y="77"/>
                    <a:pt x="1850" y="77"/>
                  </a:cubicBezTo>
                  <a:cubicBezTo>
                    <a:pt x="1850" y="77"/>
                    <a:pt x="1850" y="77"/>
                    <a:pt x="1850" y="77"/>
                  </a:cubicBezTo>
                  <a:close/>
                  <a:moveTo>
                    <a:pt x="1849" y="74"/>
                  </a:moveTo>
                  <a:cubicBezTo>
                    <a:pt x="1849" y="18"/>
                    <a:pt x="1849" y="18"/>
                    <a:pt x="1849" y="18"/>
                  </a:cubicBezTo>
                  <a:cubicBezTo>
                    <a:pt x="1833" y="16"/>
                    <a:pt x="1817" y="15"/>
                    <a:pt x="1802" y="15"/>
                  </a:cubicBezTo>
                  <a:cubicBezTo>
                    <a:pt x="1802" y="15"/>
                    <a:pt x="1802" y="15"/>
                    <a:pt x="1802" y="15"/>
                  </a:cubicBezTo>
                  <a:cubicBezTo>
                    <a:pt x="1797" y="15"/>
                    <a:pt x="1791" y="15"/>
                    <a:pt x="1786" y="16"/>
                  </a:cubicBezTo>
                  <a:cubicBezTo>
                    <a:pt x="1786" y="16"/>
                    <a:pt x="1786" y="16"/>
                    <a:pt x="1786" y="16"/>
                  </a:cubicBezTo>
                  <a:cubicBezTo>
                    <a:pt x="1786" y="65"/>
                    <a:pt x="1786" y="65"/>
                    <a:pt x="1786" y="65"/>
                  </a:cubicBezTo>
                  <a:cubicBezTo>
                    <a:pt x="1808" y="66"/>
                    <a:pt x="1829" y="68"/>
                    <a:pt x="1849" y="74"/>
                  </a:cubicBezTo>
                  <a:close/>
                  <a:moveTo>
                    <a:pt x="1444" y="74"/>
                  </a:moveTo>
                  <a:cubicBezTo>
                    <a:pt x="1423" y="73"/>
                    <a:pt x="1402" y="72"/>
                    <a:pt x="1378" y="70"/>
                  </a:cubicBezTo>
                  <a:cubicBezTo>
                    <a:pt x="1378" y="70"/>
                    <a:pt x="1378" y="70"/>
                    <a:pt x="1378" y="70"/>
                  </a:cubicBezTo>
                  <a:cubicBezTo>
                    <a:pt x="1377" y="70"/>
                    <a:pt x="1377" y="69"/>
                    <a:pt x="1377" y="69"/>
                  </a:cubicBezTo>
                  <a:cubicBezTo>
                    <a:pt x="1377" y="69"/>
                    <a:pt x="1377" y="69"/>
                    <a:pt x="1377" y="69"/>
                  </a:cubicBezTo>
                  <a:cubicBezTo>
                    <a:pt x="1377" y="23"/>
                    <a:pt x="1377" y="23"/>
                    <a:pt x="1377" y="23"/>
                  </a:cubicBezTo>
                  <a:cubicBezTo>
                    <a:pt x="1377" y="23"/>
                    <a:pt x="1377" y="22"/>
                    <a:pt x="1377" y="22"/>
                  </a:cubicBezTo>
                  <a:cubicBezTo>
                    <a:pt x="1377" y="22"/>
                    <a:pt x="1377" y="22"/>
                    <a:pt x="1377" y="22"/>
                  </a:cubicBezTo>
                  <a:cubicBezTo>
                    <a:pt x="1377" y="22"/>
                    <a:pt x="1378" y="22"/>
                    <a:pt x="1378" y="22"/>
                  </a:cubicBezTo>
                  <a:cubicBezTo>
                    <a:pt x="1378" y="22"/>
                    <a:pt x="1378" y="22"/>
                    <a:pt x="1378" y="22"/>
                  </a:cubicBezTo>
                  <a:cubicBezTo>
                    <a:pt x="1400" y="22"/>
                    <a:pt x="1422" y="23"/>
                    <a:pt x="1444" y="23"/>
                  </a:cubicBezTo>
                  <a:cubicBezTo>
                    <a:pt x="1444" y="23"/>
                    <a:pt x="1444" y="23"/>
                    <a:pt x="1444" y="23"/>
                  </a:cubicBezTo>
                  <a:cubicBezTo>
                    <a:pt x="1444" y="24"/>
                    <a:pt x="1444" y="24"/>
                    <a:pt x="1444" y="24"/>
                  </a:cubicBezTo>
                  <a:cubicBezTo>
                    <a:pt x="1444" y="23"/>
                    <a:pt x="1444" y="23"/>
                    <a:pt x="1444" y="23"/>
                  </a:cubicBezTo>
                  <a:cubicBezTo>
                    <a:pt x="1444" y="23"/>
                    <a:pt x="1445" y="24"/>
                    <a:pt x="1445" y="24"/>
                  </a:cubicBezTo>
                  <a:cubicBezTo>
                    <a:pt x="1445" y="24"/>
                    <a:pt x="1445" y="24"/>
                    <a:pt x="1445" y="24"/>
                  </a:cubicBezTo>
                  <a:cubicBezTo>
                    <a:pt x="1445" y="72"/>
                    <a:pt x="1445" y="72"/>
                    <a:pt x="1445" y="72"/>
                  </a:cubicBezTo>
                  <a:cubicBezTo>
                    <a:pt x="1445" y="73"/>
                    <a:pt x="1445" y="73"/>
                    <a:pt x="1445" y="73"/>
                  </a:cubicBezTo>
                  <a:cubicBezTo>
                    <a:pt x="1445" y="73"/>
                    <a:pt x="1445" y="73"/>
                    <a:pt x="1445" y="73"/>
                  </a:cubicBezTo>
                  <a:cubicBezTo>
                    <a:pt x="1444" y="74"/>
                    <a:pt x="1444" y="74"/>
                    <a:pt x="1444" y="74"/>
                  </a:cubicBezTo>
                  <a:cubicBezTo>
                    <a:pt x="1444" y="74"/>
                    <a:pt x="1444" y="74"/>
                    <a:pt x="1444" y="74"/>
                  </a:cubicBezTo>
                  <a:cubicBezTo>
                    <a:pt x="1444" y="74"/>
                    <a:pt x="1444" y="74"/>
                    <a:pt x="1444" y="74"/>
                  </a:cubicBezTo>
                  <a:close/>
                  <a:moveTo>
                    <a:pt x="1442" y="71"/>
                  </a:moveTo>
                  <a:cubicBezTo>
                    <a:pt x="1442" y="26"/>
                    <a:pt x="1442" y="26"/>
                    <a:pt x="1442" y="26"/>
                  </a:cubicBezTo>
                  <a:cubicBezTo>
                    <a:pt x="1421" y="26"/>
                    <a:pt x="1400" y="25"/>
                    <a:pt x="1380" y="25"/>
                  </a:cubicBezTo>
                  <a:cubicBezTo>
                    <a:pt x="1380" y="25"/>
                    <a:pt x="1380" y="25"/>
                    <a:pt x="1380" y="25"/>
                  </a:cubicBezTo>
                  <a:cubicBezTo>
                    <a:pt x="1380" y="67"/>
                    <a:pt x="1380" y="67"/>
                    <a:pt x="1380" y="67"/>
                  </a:cubicBezTo>
                  <a:cubicBezTo>
                    <a:pt x="1402" y="69"/>
                    <a:pt x="1423" y="70"/>
                    <a:pt x="1442" y="71"/>
                  </a:cubicBezTo>
                  <a:close/>
                  <a:moveTo>
                    <a:pt x="427" y="71"/>
                  </a:moveTo>
                  <a:cubicBezTo>
                    <a:pt x="405" y="69"/>
                    <a:pt x="383" y="67"/>
                    <a:pt x="362" y="65"/>
                  </a:cubicBezTo>
                  <a:cubicBezTo>
                    <a:pt x="362" y="65"/>
                    <a:pt x="362" y="65"/>
                    <a:pt x="362" y="65"/>
                  </a:cubicBezTo>
                  <a:cubicBezTo>
                    <a:pt x="361" y="65"/>
                    <a:pt x="360" y="65"/>
                    <a:pt x="360" y="64"/>
                  </a:cubicBezTo>
                  <a:cubicBezTo>
                    <a:pt x="360" y="64"/>
                    <a:pt x="360" y="64"/>
                    <a:pt x="360" y="64"/>
                  </a:cubicBezTo>
                  <a:cubicBezTo>
                    <a:pt x="360" y="16"/>
                    <a:pt x="360" y="16"/>
                    <a:pt x="360" y="16"/>
                  </a:cubicBezTo>
                  <a:cubicBezTo>
                    <a:pt x="360" y="15"/>
                    <a:pt x="361" y="14"/>
                    <a:pt x="362" y="14"/>
                  </a:cubicBezTo>
                  <a:cubicBezTo>
                    <a:pt x="362" y="14"/>
                    <a:pt x="362" y="14"/>
                    <a:pt x="362" y="14"/>
                  </a:cubicBezTo>
                  <a:cubicBezTo>
                    <a:pt x="363" y="14"/>
                    <a:pt x="365" y="14"/>
                    <a:pt x="366" y="14"/>
                  </a:cubicBezTo>
                  <a:cubicBezTo>
                    <a:pt x="366" y="14"/>
                    <a:pt x="366" y="14"/>
                    <a:pt x="366" y="14"/>
                  </a:cubicBezTo>
                  <a:cubicBezTo>
                    <a:pt x="388" y="12"/>
                    <a:pt x="408" y="10"/>
                    <a:pt x="427" y="9"/>
                  </a:cubicBezTo>
                  <a:cubicBezTo>
                    <a:pt x="427" y="9"/>
                    <a:pt x="427" y="9"/>
                    <a:pt x="427" y="9"/>
                  </a:cubicBezTo>
                  <a:cubicBezTo>
                    <a:pt x="427" y="9"/>
                    <a:pt x="428" y="9"/>
                    <a:pt x="428" y="9"/>
                  </a:cubicBezTo>
                  <a:cubicBezTo>
                    <a:pt x="428" y="9"/>
                    <a:pt x="428" y="9"/>
                    <a:pt x="428" y="9"/>
                  </a:cubicBezTo>
                  <a:cubicBezTo>
                    <a:pt x="429" y="9"/>
                    <a:pt x="429" y="10"/>
                    <a:pt x="429" y="10"/>
                  </a:cubicBezTo>
                  <a:cubicBezTo>
                    <a:pt x="429" y="10"/>
                    <a:pt x="429" y="10"/>
                    <a:pt x="429" y="10"/>
                  </a:cubicBezTo>
                  <a:cubicBezTo>
                    <a:pt x="429" y="69"/>
                    <a:pt x="429" y="69"/>
                    <a:pt x="429" y="69"/>
                  </a:cubicBezTo>
                  <a:cubicBezTo>
                    <a:pt x="429" y="70"/>
                    <a:pt x="429" y="70"/>
                    <a:pt x="428" y="70"/>
                  </a:cubicBezTo>
                  <a:cubicBezTo>
                    <a:pt x="428" y="70"/>
                    <a:pt x="428" y="70"/>
                    <a:pt x="428" y="70"/>
                  </a:cubicBezTo>
                  <a:cubicBezTo>
                    <a:pt x="428" y="71"/>
                    <a:pt x="428" y="71"/>
                    <a:pt x="427" y="71"/>
                  </a:cubicBezTo>
                  <a:cubicBezTo>
                    <a:pt x="427" y="71"/>
                    <a:pt x="427" y="71"/>
                    <a:pt x="427" y="71"/>
                  </a:cubicBezTo>
                  <a:cubicBezTo>
                    <a:pt x="427" y="71"/>
                    <a:pt x="427" y="71"/>
                    <a:pt x="427" y="71"/>
                  </a:cubicBezTo>
                  <a:close/>
                  <a:moveTo>
                    <a:pt x="426" y="68"/>
                  </a:moveTo>
                  <a:cubicBezTo>
                    <a:pt x="426" y="12"/>
                    <a:pt x="426" y="12"/>
                    <a:pt x="426" y="12"/>
                  </a:cubicBezTo>
                  <a:cubicBezTo>
                    <a:pt x="407" y="13"/>
                    <a:pt x="387" y="15"/>
                    <a:pt x="367" y="17"/>
                  </a:cubicBezTo>
                  <a:cubicBezTo>
                    <a:pt x="367" y="17"/>
                    <a:pt x="367" y="17"/>
                    <a:pt x="367" y="17"/>
                  </a:cubicBezTo>
                  <a:cubicBezTo>
                    <a:pt x="366" y="17"/>
                    <a:pt x="364" y="17"/>
                    <a:pt x="363" y="17"/>
                  </a:cubicBezTo>
                  <a:cubicBezTo>
                    <a:pt x="363" y="17"/>
                    <a:pt x="363" y="17"/>
                    <a:pt x="363" y="17"/>
                  </a:cubicBezTo>
                  <a:cubicBezTo>
                    <a:pt x="363" y="63"/>
                    <a:pt x="363" y="63"/>
                    <a:pt x="363" y="63"/>
                  </a:cubicBezTo>
                  <a:cubicBezTo>
                    <a:pt x="384" y="64"/>
                    <a:pt x="405" y="66"/>
                    <a:pt x="426" y="68"/>
                  </a:cubicBezTo>
                  <a:close/>
                  <a:moveTo>
                    <a:pt x="767" y="70"/>
                  </a:moveTo>
                  <a:cubicBezTo>
                    <a:pt x="767" y="69"/>
                    <a:pt x="767" y="69"/>
                    <a:pt x="767" y="69"/>
                  </a:cubicBezTo>
                  <a:cubicBezTo>
                    <a:pt x="767" y="69"/>
                    <a:pt x="767" y="69"/>
                    <a:pt x="767" y="69"/>
                  </a:cubicBezTo>
                  <a:cubicBezTo>
                    <a:pt x="767" y="2"/>
                    <a:pt x="767" y="2"/>
                    <a:pt x="767" y="2"/>
                  </a:cubicBezTo>
                  <a:cubicBezTo>
                    <a:pt x="767" y="2"/>
                    <a:pt x="767" y="1"/>
                    <a:pt x="767" y="1"/>
                  </a:cubicBezTo>
                  <a:cubicBezTo>
                    <a:pt x="767" y="1"/>
                    <a:pt x="767" y="1"/>
                    <a:pt x="767" y="1"/>
                  </a:cubicBezTo>
                  <a:cubicBezTo>
                    <a:pt x="768" y="1"/>
                    <a:pt x="768" y="0"/>
                    <a:pt x="768" y="0"/>
                  </a:cubicBezTo>
                  <a:cubicBezTo>
                    <a:pt x="768" y="0"/>
                    <a:pt x="768" y="0"/>
                    <a:pt x="768" y="0"/>
                  </a:cubicBezTo>
                  <a:cubicBezTo>
                    <a:pt x="790" y="1"/>
                    <a:pt x="812" y="1"/>
                    <a:pt x="834" y="2"/>
                  </a:cubicBezTo>
                  <a:cubicBezTo>
                    <a:pt x="834" y="2"/>
                    <a:pt x="834" y="2"/>
                    <a:pt x="834" y="2"/>
                  </a:cubicBezTo>
                  <a:cubicBezTo>
                    <a:pt x="834" y="3"/>
                    <a:pt x="834" y="3"/>
                    <a:pt x="834" y="3"/>
                  </a:cubicBezTo>
                  <a:cubicBezTo>
                    <a:pt x="834" y="2"/>
                    <a:pt x="834" y="2"/>
                    <a:pt x="834" y="2"/>
                  </a:cubicBezTo>
                  <a:cubicBezTo>
                    <a:pt x="835" y="2"/>
                    <a:pt x="835" y="2"/>
                    <a:pt x="835" y="3"/>
                  </a:cubicBezTo>
                  <a:cubicBezTo>
                    <a:pt x="835" y="3"/>
                    <a:pt x="835" y="3"/>
                    <a:pt x="835" y="3"/>
                  </a:cubicBezTo>
                  <a:cubicBezTo>
                    <a:pt x="835" y="64"/>
                    <a:pt x="835" y="64"/>
                    <a:pt x="835" y="64"/>
                  </a:cubicBezTo>
                  <a:cubicBezTo>
                    <a:pt x="835" y="65"/>
                    <a:pt x="835" y="66"/>
                    <a:pt x="834" y="66"/>
                  </a:cubicBezTo>
                  <a:cubicBezTo>
                    <a:pt x="834" y="66"/>
                    <a:pt x="834" y="66"/>
                    <a:pt x="834" y="66"/>
                  </a:cubicBezTo>
                  <a:cubicBezTo>
                    <a:pt x="812" y="67"/>
                    <a:pt x="790" y="69"/>
                    <a:pt x="768" y="70"/>
                  </a:cubicBezTo>
                  <a:cubicBezTo>
                    <a:pt x="768" y="70"/>
                    <a:pt x="768" y="70"/>
                    <a:pt x="768" y="70"/>
                  </a:cubicBezTo>
                  <a:cubicBezTo>
                    <a:pt x="768" y="70"/>
                    <a:pt x="768" y="70"/>
                    <a:pt x="768" y="70"/>
                  </a:cubicBezTo>
                  <a:cubicBezTo>
                    <a:pt x="768" y="70"/>
                    <a:pt x="768" y="70"/>
                    <a:pt x="768" y="70"/>
                  </a:cubicBezTo>
                  <a:cubicBezTo>
                    <a:pt x="768" y="70"/>
                    <a:pt x="768" y="70"/>
                    <a:pt x="767" y="70"/>
                  </a:cubicBezTo>
                  <a:close/>
                  <a:moveTo>
                    <a:pt x="770" y="67"/>
                  </a:moveTo>
                  <a:cubicBezTo>
                    <a:pt x="791" y="66"/>
                    <a:pt x="811" y="64"/>
                    <a:pt x="832" y="63"/>
                  </a:cubicBezTo>
                  <a:cubicBezTo>
                    <a:pt x="832" y="63"/>
                    <a:pt x="832" y="63"/>
                    <a:pt x="832" y="63"/>
                  </a:cubicBezTo>
                  <a:cubicBezTo>
                    <a:pt x="832" y="5"/>
                    <a:pt x="832" y="5"/>
                    <a:pt x="832" y="5"/>
                  </a:cubicBezTo>
                  <a:cubicBezTo>
                    <a:pt x="812" y="4"/>
                    <a:pt x="791" y="4"/>
                    <a:pt x="770" y="3"/>
                  </a:cubicBezTo>
                  <a:cubicBezTo>
                    <a:pt x="770" y="3"/>
                    <a:pt x="770" y="3"/>
                    <a:pt x="770" y="3"/>
                  </a:cubicBezTo>
                  <a:cubicBezTo>
                    <a:pt x="770" y="67"/>
                    <a:pt x="770" y="67"/>
                    <a:pt x="770" y="67"/>
                  </a:cubicBezTo>
                  <a:close/>
                  <a:moveTo>
                    <a:pt x="1580" y="68"/>
                  </a:moveTo>
                  <a:cubicBezTo>
                    <a:pt x="1580" y="68"/>
                    <a:pt x="1580" y="68"/>
                    <a:pt x="1580" y="67"/>
                  </a:cubicBezTo>
                  <a:cubicBezTo>
                    <a:pt x="1580" y="67"/>
                    <a:pt x="1580" y="67"/>
                    <a:pt x="1580" y="67"/>
                  </a:cubicBezTo>
                  <a:cubicBezTo>
                    <a:pt x="1580" y="24"/>
                    <a:pt x="1580" y="24"/>
                    <a:pt x="1580" y="24"/>
                  </a:cubicBezTo>
                  <a:cubicBezTo>
                    <a:pt x="1580" y="23"/>
                    <a:pt x="1581" y="22"/>
                    <a:pt x="1581" y="22"/>
                  </a:cubicBezTo>
                  <a:cubicBezTo>
                    <a:pt x="1581" y="22"/>
                    <a:pt x="1581" y="22"/>
                    <a:pt x="1581" y="22"/>
                  </a:cubicBezTo>
                  <a:cubicBezTo>
                    <a:pt x="1603" y="22"/>
                    <a:pt x="1625" y="21"/>
                    <a:pt x="1647" y="20"/>
                  </a:cubicBezTo>
                  <a:cubicBezTo>
                    <a:pt x="1647" y="20"/>
                    <a:pt x="1647" y="20"/>
                    <a:pt x="1647" y="20"/>
                  </a:cubicBezTo>
                  <a:cubicBezTo>
                    <a:pt x="1647" y="20"/>
                    <a:pt x="1648" y="20"/>
                    <a:pt x="1648" y="21"/>
                  </a:cubicBezTo>
                  <a:cubicBezTo>
                    <a:pt x="1648" y="21"/>
                    <a:pt x="1648" y="21"/>
                    <a:pt x="1648" y="21"/>
                  </a:cubicBezTo>
                  <a:cubicBezTo>
                    <a:pt x="1648" y="21"/>
                    <a:pt x="1648" y="21"/>
                    <a:pt x="1648" y="22"/>
                  </a:cubicBezTo>
                  <a:cubicBezTo>
                    <a:pt x="1648" y="22"/>
                    <a:pt x="1648" y="22"/>
                    <a:pt x="1648" y="22"/>
                  </a:cubicBezTo>
                  <a:cubicBezTo>
                    <a:pt x="1648" y="65"/>
                    <a:pt x="1648" y="65"/>
                    <a:pt x="1648" y="65"/>
                  </a:cubicBezTo>
                  <a:cubicBezTo>
                    <a:pt x="1648" y="66"/>
                    <a:pt x="1648" y="66"/>
                    <a:pt x="1647" y="66"/>
                  </a:cubicBezTo>
                  <a:cubicBezTo>
                    <a:pt x="1647" y="66"/>
                    <a:pt x="1647" y="66"/>
                    <a:pt x="1647" y="66"/>
                  </a:cubicBezTo>
                  <a:cubicBezTo>
                    <a:pt x="1624" y="66"/>
                    <a:pt x="1603" y="67"/>
                    <a:pt x="1581" y="69"/>
                  </a:cubicBezTo>
                  <a:cubicBezTo>
                    <a:pt x="1581" y="69"/>
                    <a:pt x="1581" y="69"/>
                    <a:pt x="1581" y="69"/>
                  </a:cubicBezTo>
                  <a:cubicBezTo>
                    <a:pt x="1581" y="69"/>
                    <a:pt x="1581" y="69"/>
                    <a:pt x="1581" y="69"/>
                  </a:cubicBezTo>
                  <a:cubicBezTo>
                    <a:pt x="1581" y="69"/>
                    <a:pt x="1581" y="69"/>
                    <a:pt x="1581" y="69"/>
                  </a:cubicBezTo>
                  <a:cubicBezTo>
                    <a:pt x="1581" y="69"/>
                    <a:pt x="1581" y="69"/>
                    <a:pt x="1580" y="68"/>
                  </a:cubicBezTo>
                  <a:close/>
                  <a:moveTo>
                    <a:pt x="1583" y="66"/>
                  </a:moveTo>
                  <a:cubicBezTo>
                    <a:pt x="1603" y="64"/>
                    <a:pt x="1624" y="63"/>
                    <a:pt x="1645" y="63"/>
                  </a:cubicBezTo>
                  <a:cubicBezTo>
                    <a:pt x="1645" y="63"/>
                    <a:pt x="1645" y="63"/>
                    <a:pt x="1645" y="63"/>
                  </a:cubicBezTo>
                  <a:cubicBezTo>
                    <a:pt x="1645" y="23"/>
                    <a:pt x="1645" y="23"/>
                    <a:pt x="1645" y="23"/>
                  </a:cubicBezTo>
                  <a:cubicBezTo>
                    <a:pt x="1625" y="24"/>
                    <a:pt x="1604" y="25"/>
                    <a:pt x="1583" y="25"/>
                  </a:cubicBezTo>
                  <a:cubicBezTo>
                    <a:pt x="1583" y="25"/>
                    <a:pt x="1583" y="25"/>
                    <a:pt x="1583" y="25"/>
                  </a:cubicBezTo>
                  <a:cubicBezTo>
                    <a:pt x="1583" y="66"/>
                    <a:pt x="1583" y="66"/>
                    <a:pt x="1583" y="66"/>
                  </a:cubicBezTo>
                  <a:close/>
                  <a:moveTo>
                    <a:pt x="971" y="58"/>
                  </a:moveTo>
                  <a:cubicBezTo>
                    <a:pt x="970" y="57"/>
                    <a:pt x="970" y="57"/>
                    <a:pt x="970" y="56"/>
                  </a:cubicBezTo>
                  <a:cubicBezTo>
                    <a:pt x="970" y="56"/>
                    <a:pt x="970" y="56"/>
                    <a:pt x="970" y="56"/>
                  </a:cubicBezTo>
                  <a:cubicBezTo>
                    <a:pt x="970" y="7"/>
                    <a:pt x="970" y="7"/>
                    <a:pt x="970" y="7"/>
                  </a:cubicBezTo>
                  <a:cubicBezTo>
                    <a:pt x="970" y="7"/>
                    <a:pt x="970" y="6"/>
                    <a:pt x="971" y="6"/>
                  </a:cubicBezTo>
                  <a:cubicBezTo>
                    <a:pt x="971" y="6"/>
                    <a:pt x="971" y="6"/>
                    <a:pt x="971" y="6"/>
                  </a:cubicBezTo>
                  <a:cubicBezTo>
                    <a:pt x="971" y="6"/>
                    <a:pt x="971" y="6"/>
                    <a:pt x="972" y="6"/>
                  </a:cubicBezTo>
                  <a:cubicBezTo>
                    <a:pt x="972" y="6"/>
                    <a:pt x="972" y="6"/>
                    <a:pt x="972" y="6"/>
                  </a:cubicBezTo>
                  <a:cubicBezTo>
                    <a:pt x="994" y="7"/>
                    <a:pt x="1015" y="8"/>
                    <a:pt x="1037" y="8"/>
                  </a:cubicBezTo>
                  <a:cubicBezTo>
                    <a:pt x="1037" y="8"/>
                    <a:pt x="1037" y="8"/>
                    <a:pt x="1037" y="8"/>
                  </a:cubicBezTo>
                  <a:cubicBezTo>
                    <a:pt x="1037" y="10"/>
                    <a:pt x="1037" y="10"/>
                    <a:pt x="1037" y="10"/>
                  </a:cubicBezTo>
                  <a:cubicBezTo>
                    <a:pt x="1037" y="8"/>
                    <a:pt x="1037" y="8"/>
                    <a:pt x="1037" y="8"/>
                  </a:cubicBezTo>
                  <a:cubicBezTo>
                    <a:pt x="1038" y="8"/>
                    <a:pt x="1039" y="9"/>
                    <a:pt x="1039" y="10"/>
                  </a:cubicBezTo>
                  <a:cubicBezTo>
                    <a:pt x="1039" y="10"/>
                    <a:pt x="1039" y="10"/>
                    <a:pt x="1039" y="10"/>
                  </a:cubicBezTo>
                  <a:cubicBezTo>
                    <a:pt x="1039" y="54"/>
                    <a:pt x="1039" y="54"/>
                    <a:pt x="1039" y="54"/>
                  </a:cubicBezTo>
                  <a:cubicBezTo>
                    <a:pt x="1039" y="55"/>
                    <a:pt x="1038" y="56"/>
                    <a:pt x="1037" y="56"/>
                  </a:cubicBezTo>
                  <a:cubicBezTo>
                    <a:pt x="1037" y="56"/>
                    <a:pt x="1037" y="56"/>
                    <a:pt x="1037" y="56"/>
                  </a:cubicBezTo>
                  <a:cubicBezTo>
                    <a:pt x="1015" y="56"/>
                    <a:pt x="993" y="57"/>
                    <a:pt x="972" y="58"/>
                  </a:cubicBezTo>
                  <a:cubicBezTo>
                    <a:pt x="972" y="58"/>
                    <a:pt x="972" y="58"/>
                    <a:pt x="972" y="58"/>
                  </a:cubicBezTo>
                  <a:cubicBezTo>
                    <a:pt x="972" y="58"/>
                    <a:pt x="972" y="58"/>
                    <a:pt x="972" y="58"/>
                  </a:cubicBezTo>
                  <a:cubicBezTo>
                    <a:pt x="972" y="58"/>
                    <a:pt x="972" y="58"/>
                    <a:pt x="972" y="58"/>
                  </a:cubicBezTo>
                  <a:cubicBezTo>
                    <a:pt x="971" y="58"/>
                    <a:pt x="971" y="58"/>
                    <a:pt x="971" y="58"/>
                  </a:cubicBezTo>
                  <a:close/>
                  <a:moveTo>
                    <a:pt x="973" y="55"/>
                  </a:moveTo>
                  <a:cubicBezTo>
                    <a:pt x="994" y="54"/>
                    <a:pt x="1015" y="53"/>
                    <a:pt x="1036" y="53"/>
                  </a:cubicBezTo>
                  <a:cubicBezTo>
                    <a:pt x="1036" y="53"/>
                    <a:pt x="1036" y="53"/>
                    <a:pt x="1036" y="53"/>
                  </a:cubicBezTo>
                  <a:cubicBezTo>
                    <a:pt x="1036" y="11"/>
                    <a:pt x="1036" y="11"/>
                    <a:pt x="1036" y="11"/>
                  </a:cubicBezTo>
                  <a:cubicBezTo>
                    <a:pt x="1015" y="11"/>
                    <a:pt x="994" y="10"/>
                    <a:pt x="973" y="9"/>
                  </a:cubicBezTo>
                  <a:cubicBezTo>
                    <a:pt x="973" y="9"/>
                    <a:pt x="973" y="9"/>
                    <a:pt x="973" y="9"/>
                  </a:cubicBezTo>
                  <a:cubicBezTo>
                    <a:pt x="973" y="55"/>
                    <a:pt x="973" y="55"/>
                    <a:pt x="973" y="55"/>
                  </a:cubicBezTo>
                  <a:close/>
                  <a:moveTo>
                    <a:pt x="1240" y="58"/>
                  </a:moveTo>
                  <a:cubicBezTo>
                    <a:pt x="1218" y="57"/>
                    <a:pt x="1197" y="56"/>
                    <a:pt x="1175" y="55"/>
                  </a:cubicBezTo>
                  <a:cubicBezTo>
                    <a:pt x="1175" y="55"/>
                    <a:pt x="1175" y="55"/>
                    <a:pt x="1175" y="55"/>
                  </a:cubicBezTo>
                  <a:cubicBezTo>
                    <a:pt x="1174" y="55"/>
                    <a:pt x="1173" y="54"/>
                    <a:pt x="1173" y="54"/>
                  </a:cubicBezTo>
                  <a:cubicBezTo>
                    <a:pt x="1173" y="54"/>
                    <a:pt x="1173" y="54"/>
                    <a:pt x="1173" y="54"/>
                  </a:cubicBezTo>
                  <a:cubicBezTo>
                    <a:pt x="1173" y="16"/>
                    <a:pt x="1173" y="16"/>
                    <a:pt x="1173" y="16"/>
                  </a:cubicBezTo>
                  <a:cubicBezTo>
                    <a:pt x="1173" y="16"/>
                    <a:pt x="1174" y="15"/>
                    <a:pt x="1174" y="15"/>
                  </a:cubicBezTo>
                  <a:cubicBezTo>
                    <a:pt x="1174" y="15"/>
                    <a:pt x="1174" y="15"/>
                    <a:pt x="1174" y="15"/>
                  </a:cubicBezTo>
                  <a:cubicBezTo>
                    <a:pt x="1174" y="15"/>
                    <a:pt x="1174" y="14"/>
                    <a:pt x="1175" y="15"/>
                  </a:cubicBezTo>
                  <a:cubicBezTo>
                    <a:pt x="1175" y="15"/>
                    <a:pt x="1175" y="15"/>
                    <a:pt x="1175" y="15"/>
                  </a:cubicBezTo>
                  <a:cubicBezTo>
                    <a:pt x="1197" y="15"/>
                    <a:pt x="1219" y="16"/>
                    <a:pt x="1240" y="17"/>
                  </a:cubicBezTo>
                  <a:cubicBezTo>
                    <a:pt x="1240" y="17"/>
                    <a:pt x="1240" y="17"/>
                    <a:pt x="1240" y="17"/>
                  </a:cubicBezTo>
                  <a:cubicBezTo>
                    <a:pt x="1240" y="19"/>
                    <a:pt x="1240" y="19"/>
                    <a:pt x="1240" y="19"/>
                  </a:cubicBezTo>
                  <a:cubicBezTo>
                    <a:pt x="1240" y="17"/>
                    <a:pt x="1240" y="17"/>
                    <a:pt x="1240" y="17"/>
                  </a:cubicBezTo>
                  <a:cubicBezTo>
                    <a:pt x="1241" y="17"/>
                    <a:pt x="1242" y="18"/>
                    <a:pt x="1242" y="19"/>
                  </a:cubicBezTo>
                  <a:cubicBezTo>
                    <a:pt x="1242" y="19"/>
                    <a:pt x="1242" y="19"/>
                    <a:pt x="1242" y="19"/>
                  </a:cubicBezTo>
                  <a:cubicBezTo>
                    <a:pt x="1242" y="56"/>
                    <a:pt x="1242" y="56"/>
                    <a:pt x="1242" y="56"/>
                  </a:cubicBezTo>
                  <a:cubicBezTo>
                    <a:pt x="1242" y="57"/>
                    <a:pt x="1242" y="57"/>
                    <a:pt x="1241" y="57"/>
                  </a:cubicBezTo>
                  <a:cubicBezTo>
                    <a:pt x="1241" y="57"/>
                    <a:pt x="1241" y="57"/>
                    <a:pt x="1241" y="57"/>
                  </a:cubicBezTo>
                  <a:cubicBezTo>
                    <a:pt x="1241" y="58"/>
                    <a:pt x="1241" y="58"/>
                    <a:pt x="1240" y="58"/>
                  </a:cubicBezTo>
                  <a:cubicBezTo>
                    <a:pt x="1240" y="58"/>
                    <a:pt x="1240" y="58"/>
                    <a:pt x="1240" y="58"/>
                  </a:cubicBezTo>
                  <a:cubicBezTo>
                    <a:pt x="1240" y="58"/>
                    <a:pt x="1240" y="58"/>
                    <a:pt x="1240" y="58"/>
                  </a:cubicBezTo>
                  <a:close/>
                  <a:moveTo>
                    <a:pt x="1239" y="55"/>
                  </a:moveTo>
                  <a:cubicBezTo>
                    <a:pt x="1239" y="20"/>
                    <a:pt x="1239" y="20"/>
                    <a:pt x="1239" y="20"/>
                  </a:cubicBezTo>
                  <a:cubicBezTo>
                    <a:pt x="1218" y="19"/>
                    <a:pt x="1197" y="18"/>
                    <a:pt x="1176" y="18"/>
                  </a:cubicBezTo>
                  <a:cubicBezTo>
                    <a:pt x="1176" y="18"/>
                    <a:pt x="1176" y="18"/>
                    <a:pt x="1176" y="18"/>
                  </a:cubicBezTo>
                  <a:cubicBezTo>
                    <a:pt x="1176" y="52"/>
                    <a:pt x="1176" y="52"/>
                    <a:pt x="1176" y="52"/>
                  </a:cubicBezTo>
                  <a:cubicBezTo>
                    <a:pt x="1197" y="53"/>
                    <a:pt x="1218" y="54"/>
                    <a:pt x="1239" y="55"/>
                  </a:cubicBezTo>
                  <a:close/>
                </a:path>
              </a:pathLst>
            </a:custGeom>
            <a:solidFill>
              <a:srgbClr val="753C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72CC52AA-3BD7-419D-B0BF-857568B6A4BB}"/>
              </a:ext>
            </a:extLst>
          </p:cNvPr>
          <p:cNvSpPr txBox="1"/>
          <p:nvPr/>
        </p:nvSpPr>
        <p:spPr>
          <a:xfrm>
            <a:off x="2133166" y="694524"/>
            <a:ext cx="59912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/>
              <a:t>Bài</a:t>
            </a:r>
            <a:r>
              <a:rPr lang="en-US" sz="2800" b="1" dirty="0"/>
              <a:t> </a:t>
            </a:r>
            <a:r>
              <a:rPr lang="en-US" sz="2800" b="1" dirty="0" err="1"/>
              <a:t>tập</a:t>
            </a:r>
            <a:r>
              <a:rPr lang="en-US" sz="2800" b="1" dirty="0"/>
              <a:t> 4,5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A317608-4BFF-4446-BB4F-5084FF3DAD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4577859"/>
              </p:ext>
            </p:extLst>
          </p:nvPr>
        </p:nvGraphicFramePr>
        <p:xfrm>
          <a:off x="847725" y="1455934"/>
          <a:ext cx="10477501" cy="406659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137962">
                  <a:extLst>
                    <a:ext uri="{9D8B030D-6E8A-4147-A177-3AD203B41FA5}">
                      <a16:colId xmlns:a16="http://schemas.microsoft.com/office/drawing/2014/main" val="2962189841"/>
                    </a:ext>
                  </a:extLst>
                </a:gridCol>
                <a:gridCol w="1698098">
                  <a:extLst>
                    <a:ext uri="{9D8B030D-6E8A-4147-A177-3AD203B41FA5}">
                      <a16:colId xmlns:a16="http://schemas.microsoft.com/office/drawing/2014/main" val="1307899813"/>
                    </a:ext>
                  </a:extLst>
                </a:gridCol>
                <a:gridCol w="1650215">
                  <a:extLst>
                    <a:ext uri="{9D8B030D-6E8A-4147-A177-3AD203B41FA5}">
                      <a16:colId xmlns:a16="http://schemas.microsoft.com/office/drawing/2014/main" val="1761319030"/>
                    </a:ext>
                  </a:extLst>
                </a:gridCol>
                <a:gridCol w="1724025">
                  <a:extLst>
                    <a:ext uri="{9D8B030D-6E8A-4147-A177-3AD203B41FA5}">
                      <a16:colId xmlns:a16="http://schemas.microsoft.com/office/drawing/2014/main" val="1732133732"/>
                    </a:ext>
                  </a:extLst>
                </a:gridCol>
                <a:gridCol w="1590675">
                  <a:extLst>
                    <a:ext uri="{9D8B030D-6E8A-4147-A177-3AD203B41FA5}">
                      <a16:colId xmlns:a16="http://schemas.microsoft.com/office/drawing/2014/main" val="3521693178"/>
                    </a:ext>
                  </a:extLst>
                </a:gridCol>
                <a:gridCol w="2676526">
                  <a:extLst>
                    <a:ext uri="{9D8B030D-6E8A-4147-A177-3AD203B41FA5}">
                      <a16:colId xmlns:a16="http://schemas.microsoft.com/office/drawing/2014/main" val="3312172036"/>
                    </a:ext>
                  </a:extLst>
                </a:gridCol>
              </a:tblGrid>
              <a:tr h="649091">
                <a:tc gridSpan="6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PHIẾU HỌC TẬP SỐ 2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5030981"/>
                  </a:ext>
                </a:extLst>
              </a:tr>
              <a:tr h="130138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Chủ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CDT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trước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Trung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tâm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sau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Tác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mở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rộng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CN ở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từng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cụm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3892602"/>
                  </a:ext>
                </a:extLst>
              </a:tr>
              <a:tr h="42322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50090123"/>
                  </a:ext>
                </a:extLst>
              </a:tr>
              <a:tr h="42322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22035254"/>
                  </a:ext>
                </a:extLst>
              </a:tr>
              <a:tr h="42322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03942731"/>
                  </a:ext>
                </a:extLst>
              </a:tr>
              <a:tr h="846446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Tác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mở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rộng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chủ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93155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376685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更多模板亮亮图文旗舰店：https://liangliangtuwen.tmall.com">
  <a:themeElements>
    <a:clrScheme name="自定义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85A31"/>
      </a:accent1>
      <a:accent2>
        <a:srgbClr val="FFA833"/>
      </a:accent2>
      <a:accent3>
        <a:srgbClr val="91C429"/>
      </a:accent3>
      <a:accent4>
        <a:srgbClr val="0DADD2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</TotalTime>
  <Words>1262</Words>
  <Application>Microsoft Office PowerPoint</Application>
  <PresentationFormat>Widescreen</PresentationFormat>
  <Paragraphs>130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UTM Cookies</vt:lpstr>
      <vt:lpstr>更多模板亮亮图文旗舰店：https://liangliangtuwen.tmall.com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更多资源关注@好教师</Manager>
  <Company>更多资源关注@好教师</Company>
  <LinksUpToDate>false</LinksUpToDate>
  <SharedDoc>false</SharedDoc>
  <HyperlinkBase>更多资源关注@好教师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更多资源关注@好教师</dc:title>
  <dc:subject>更多资源关注@好教师</dc:subject>
  <dc:creator>更多资源关注@好教师</dc:creator>
  <cp:keywords>更多资源关注@好教师</cp:keywords>
  <dc:description>更多资源关注@好教师</dc:description>
  <cp:lastModifiedBy>beo leo</cp:lastModifiedBy>
  <cp:revision>26</cp:revision>
  <dcterms:created xsi:type="dcterms:W3CDTF">2017-11-29T05:45:14Z</dcterms:created>
  <dcterms:modified xsi:type="dcterms:W3CDTF">2021-11-25T14:13:35Z</dcterms:modified>
  <cp:category>更多资源关注@好教师</cp:category>
</cp:coreProperties>
</file>