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7" r:id="rId3"/>
    <p:sldId id="278" r:id="rId4"/>
    <p:sldId id="275" r:id="rId5"/>
    <p:sldId id="276" r:id="rId6"/>
    <p:sldId id="297" r:id="rId7"/>
    <p:sldId id="280" r:id="rId8"/>
    <p:sldId id="282" r:id="rId9"/>
    <p:sldId id="283" r:id="rId10"/>
    <p:sldId id="298" r:id="rId11"/>
    <p:sldId id="285" r:id="rId12"/>
    <p:sldId id="286" r:id="rId13"/>
    <p:sldId id="287" r:id="rId14"/>
    <p:sldId id="288" r:id="rId15"/>
    <p:sldId id="299" r:id="rId16"/>
    <p:sldId id="290" r:id="rId17"/>
    <p:sldId id="291" r:id="rId18"/>
    <p:sldId id="300" r:id="rId19"/>
    <p:sldId id="293" r:id="rId20"/>
    <p:sldId id="294" r:id="rId21"/>
    <p:sldId id="295" r:id="rId22"/>
    <p:sldId id="296"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ahoma" panose="020B0604030504040204"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529"/>
    <a:srgbClr val="1C1E1B"/>
    <a:srgbClr val="296F69"/>
    <a:srgbClr val="23710D"/>
    <a:srgbClr val="276F6A"/>
    <a:srgbClr val="25700F"/>
    <a:srgbClr val="082007"/>
    <a:srgbClr val="1B3D16"/>
    <a:srgbClr val="021C01"/>
    <a:srgbClr val="204A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67" d="100"/>
          <a:sy n="67" d="100"/>
        </p:scale>
        <p:origin x="4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4C14-FA5B-45FC-A768-B473E1F8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74FB6-AE9F-4D53-BD01-CFA9A3AF9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C6C2A8-7060-4CE4-B721-38CC40601DAF}"/>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C8E22EB5-2454-4BC3-AF42-862D402CF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6C47A-C18A-40AC-A518-265AC0263390}"/>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9600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213B-73E5-4B78-B8E1-078EAA3D5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A5696-14A2-4B08-95D4-24DE44CEF5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5CA9E-6600-49B7-BD0E-85B441096737}"/>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69AA4BF0-0D24-45D0-85FA-B421F7709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A3599-ECAD-4506-AD40-86EAC1D0FF48}"/>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09856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5FAD-6091-4D05-8292-C976FC6D1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B7260-C922-4EE7-B95F-7F64A417AA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ABD55-53FC-4ED3-99C9-E77EA4520A3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117983CF-CE17-4F34-929D-0E55AC493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27C01-1556-46CF-AAEF-D4367C6BDA82}"/>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82855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4C14-FA5B-45FC-A768-B473E1F84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74FB6-AE9F-4D53-BD01-CFA9A3AF9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C6C2A8-7060-4CE4-B721-38CC40601DAF}"/>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C8E22EB5-2454-4BC3-AF42-862D402CF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6C47A-C18A-40AC-A518-265AC0263390}"/>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93435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C84E-54AD-4A55-B852-2BDDC7E12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84F41-CA75-4E84-81DF-F13B827F1D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B0D0E-5123-41D6-86AC-AD5C9E5810CC}"/>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245D5886-B2B5-43D1-B677-28984E344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6E9A3-37BA-4AFE-8C7A-68BDE88FFE6E}"/>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49662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37C-017E-4F94-9FE2-1465692FD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3B622-9089-4508-A58E-AF765DABC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CF164-20B8-4E88-A739-669B1D9CA33C}"/>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EC7EE7F6-1434-4305-9310-3F294155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B22B1-9764-43CE-BA8E-3DF29212492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8043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E8B1-7530-4FDF-B4C1-CB60C591F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20187-512C-417A-9406-A1C31F107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3E90B-EA63-4EFA-8C71-C0E049F1C6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C2C78-8DC1-4A51-9B84-3DF3B060F87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E4FFFEEF-6ADA-4C57-B86F-09A654ACE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078A7-D1F7-4647-8378-942F9B709D26}"/>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829763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4719-2BEC-4E96-8629-9C445F1540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1B5AA-3F8D-492C-9ABD-F074FB075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C15DB8-2143-40A2-8ACE-4EEAF7333E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871052-3A19-4920-B901-44DAC5180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F7FB91-F2EA-4EE5-99CF-D63B3732C2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024647-E451-4069-BA08-59A9263E5EF3}"/>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8" name="Footer Placeholder 7">
            <a:extLst>
              <a:ext uri="{FF2B5EF4-FFF2-40B4-BE49-F238E27FC236}">
                <a16:creationId xmlns:a16="http://schemas.microsoft.com/office/drawing/2014/main" id="{ACE3AF0B-7316-4556-A144-40C5A29F57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EC480-F25D-40D6-BD69-7FEA1532A9CD}"/>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41775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367C-D102-4E3A-9785-86FF63922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011F6-BC35-4FCD-9B0C-D42B97BECA96}"/>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4" name="Footer Placeholder 3">
            <a:extLst>
              <a:ext uri="{FF2B5EF4-FFF2-40B4-BE49-F238E27FC236}">
                <a16:creationId xmlns:a16="http://schemas.microsoft.com/office/drawing/2014/main" id="{104CA4FD-B17F-41E7-97A2-2A6874A8A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9877AE-9DDD-4F53-80EF-8BBB04AAC794}"/>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604063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F8728-897B-49ED-8B5F-E71AA77BB56D}"/>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3" name="Footer Placeholder 2">
            <a:extLst>
              <a:ext uri="{FF2B5EF4-FFF2-40B4-BE49-F238E27FC236}">
                <a16:creationId xmlns:a16="http://schemas.microsoft.com/office/drawing/2014/main" id="{447F9700-CFE4-41A3-9A7F-42232FC9F9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84D20-D5FB-460D-A073-7A5F17C08CB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84255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AC81-1AB1-420B-9214-475A3EC84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90FB36-ACEB-4F65-AD46-1023E29D5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9B792-F2EC-4131-BF78-3D3A59FED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B794F-84BE-4C0E-A221-B4853D1189FE}"/>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D09D448E-AEF6-43F3-9D0C-854F5C087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AE6ED-8236-4172-82DC-21F172837B17}"/>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78894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C84E-54AD-4A55-B852-2BDDC7E12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84F41-CA75-4E84-81DF-F13B827F1D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B0D0E-5123-41D6-86AC-AD5C9E5810CC}"/>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245D5886-B2B5-43D1-B677-28984E344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6E9A3-37BA-4AFE-8C7A-68BDE88FFE6E}"/>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48138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2B1C-CDD2-4417-88D2-1E05C8466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49F7B-18A4-44EE-9D01-15E1B99AF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63050-C739-4369-B2D8-AA55FCA63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0D70A1-D3DF-47E0-BC9F-C5EEE78E853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81542F77-7BA8-4FB1-8BE0-C88AE4793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54FF0-8E40-403E-92CA-B5A26B9220C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01607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213B-73E5-4B78-B8E1-078EAA3D5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A5696-14A2-4B08-95D4-24DE44CEF5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5CA9E-6600-49B7-BD0E-85B441096737}"/>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69AA4BF0-0D24-45D0-85FA-B421F7709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A3599-ECAD-4506-AD40-86EAC1D0FF48}"/>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42383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5FAD-6091-4D05-8292-C976FC6D1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B7260-C922-4EE7-B95F-7F64A417AA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ABD55-53FC-4ED3-99C9-E77EA4520A3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117983CF-CE17-4F34-929D-0E55AC493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27C01-1556-46CF-AAEF-D4367C6BDA82}"/>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35686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37C-017E-4F94-9FE2-1465692FD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3B622-9089-4508-A58E-AF765DABC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CF164-20B8-4E88-A739-669B1D9CA33C}"/>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EC7EE7F6-1434-4305-9310-3F294155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B22B1-9764-43CE-BA8E-3DF29212492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96606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E8B1-7530-4FDF-B4C1-CB60C591F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20187-512C-417A-9406-A1C31F107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3E90B-EA63-4EFA-8C71-C0E049F1C6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C2C78-8DC1-4A51-9B84-3DF3B060F87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E4FFFEEF-6ADA-4C57-B86F-09A654ACE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078A7-D1F7-4647-8378-942F9B709D26}"/>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84185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4719-2BEC-4E96-8629-9C445F1540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1B5AA-3F8D-492C-9ABD-F074FB075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C15DB8-2143-40A2-8ACE-4EEAF7333E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871052-3A19-4920-B901-44DAC5180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F7FB91-F2EA-4EE5-99CF-D63B3732C2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024647-E451-4069-BA08-59A9263E5EF3}"/>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8" name="Footer Placeholder 7">
            <a:extLst>
              <a:ext uri="{FF2B5EF4-FFF2-40B4-BE49-F238E27FC236}">
                <a16:creationId xmlns:a16="http://schemas.microsoft.com/office/drawing/2014/main" id="{ACE3AF0B-7316-4556-A144-40C5A29F57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EC480-F25D-40D6-BD69-7FEA1532A9CD}"/>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96261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367C-D102-4E3A-9785-86FF63922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011F6-BC35-4FCD-9B0C-D42B97BECA96}"/>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4" name="Footer Placeholder 3">
            <a:extLst>
              <a:ext uri="{FF2B5EF4-FFF2-40B4-BE49-F238E27FC236}">
                <a16:creationId xmlns:a16="http://schemas.microsoft.com/office/drawing/2014/main" id="{104CA4FD-B17F-41E7-97A2-2A6874A8A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9877AE-9DDD-4F53-80EF-8BBB04AAC794}"/>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9751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F8728-897B-49ED-8B5F-E71AA77BB56D}"/>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3" name="Footer Placeholder 2">
            <a:extLst>
              <a:ext uri="{FF2B5EF4-FFF2-40B4-BE49-F238E27FC236}">
                <a16:creationId xmlns:a16="http://schemas.microsoft.com/office/drawing/2014/main" id="{447F9700-CFE4-41A3-9A7F-42232FC9F9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84D20-D5FB-460D-A073-7A5F17C08CB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11432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AC81-1AB1-420B-9214-475A3EC84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90FB36-ACEB-4F65-AD46-1023E29D5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9B792-F2EC-4131-BF78-3D3A59FED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B794F-84BE-4C0E-A221-B4853D1189FE}"/>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D09D448E-AEF6-43F3-9D0C-854F5C087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AE6ED-8236-4172-82DC-21F172837B17}"/>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26900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2B1C-CDD2-4417-88D2-1E05C8466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49F7B-18A4-44EE-9D01-15E1B99AF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63050-C739-4369-B2D8-AA55FCA63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0D70A1-D3DF-47E0-BC9F-C5EEE78E853B}"/>
              </a:ext>
            </a:extLst>
          </p:cNvPr>
          <p:cNvSpPr>
            <a:spLocks noGrp="1"/>
          </p:cNvSpPr>
          <p:nvPr>
            <p:ph type="dt" sz="half" idx="10"/>
          </p:nvPr>
        </p:nvSpPr>
        <p:spPr/>
        <p:txBody>
          <a:bodyPr/>
          <a:lstStyle/>
          <a:p>
            <a:fld id="{292738BB-EDEF-48A5-AB0C-1EC64D6DD4D8}" type="datetimeFigureOut">
              <a:rPr lang="en-US" smtClean="0"/>
              <a:t>11/23/2021</a:t>
            </a:fld>
            <a:endParaRPr lang="en-US"/>
          </a:p>
        </p:txBody>
      </p:sp>
      <p:sp>
        <p:nvSpPr>
          <p:cNvPr id="6" name="Footer Placeholder 5">
            <a:extLst>
              <a:ext uri="{FF2B5EF4-FFF2-40B4-BE49-F238E27FC236}">
                <a16:creationId xmlns:a16="http://schemas.microsoft.com/office/drawing/2014/main" id="{81542F77-7BA8-4FB1-8BE0-C88AE4793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54FF0-8E40-403E-92CA-B5A26B9220C9}"/>
              </a:ext>
            </a:extLst>
          </p:cNvPr>
          <p:cNvSpPr>
            <a:spLocks noGrp="1"/>
          </p:cNvSpPr>
          <p:nvPr>
            <p:ph type="sldNum" sz="quarter" idx="12"/>
          </p:nvPr>
        </p:nvSpPr>
        <p:spPr/>
        <p:txBody>
          <a:bodyPr/>
          <a:lstStyle/>
          <a:p>
            <a:fld id="{EB465016-67E8-421D-9C79-0E8A1522CB46}" type="slidenum">
              <a:rPr lang="en-US" smtClean="0"/>
              <a:t>‹#›</a:t>
            </a:fld>
            <a:endParaRPr lang="en-US"/>
          </a:p>
        </p:txBody>
      </p:sp>
    </p:spTree>
    <p:extLst>
      <p:ext uri="{BB962C8B-B14F-4D97-AF65-F5344CB8AC3E}">
        <p14:creationId xmlns:p14="http://schemas.microsoft.com/office/powerpoint/2010/main" val="363102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437F-C08D-4140-A910-D94EADAA6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04BAF-AEB7-4374-9CEF-BFEFC4D70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D4788-ED14-4355-BD4A-9115D2AB9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D69FE97A-FE77-4619-963D-CE0197423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04943F-157D-4F29-81AE-9314FBAC0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65016-67E8-421D-9C79-0E8A1522CB46}" type="slidenum">
              <a:rPr lang="en-US" smtClean="0"/>
              <a:t>‹#›</a:t>
            </a:fld>
            <a:endParaRPr lang="en-US"/>
          </a:p>
        </p:txBody>
      </p:sp>
    </p:spTree>
    <p:extLst>
      <p:ext uri="{BB962C8B-B14F-4D97-AF65-F5344CB8AC3E}">
        <p14:creationId xmlns:p14="http://schemas.microsoft.com/office/powerpoint/2010/main" val="97418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437F-C08D-4140-A910-D94EADAA6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04BAF-AEB7-4374-9CEF-BFEFC4D70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D4788-ED14-4355-BD4A-9115D2AB9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738BB-EDEF-48A5-AB0C-1EC64D6DD4D8}" type="datetimeFigureOut">
              <a:rPr lang="en-US" smtClean="0"/>
              <a:t>11/23/2021</a:t>
            </a:fld>
            <a:endParaRPr lang="en-US"/>
          </a:p>
        </p:txBody>
      </p:sp>
      <p:sp>
        <p:nvSpPr>
          <p:cNvPr id="5" name="Footer Placeholder 4">
            <a:extLst>
              <a:ext uri="{FF2B5EF4-FFF2-40B4-BE49-F238E27FC236}">
                <a16:creationId xmlns:a16="http://schemas.microsoft.com/office/drawing/2014/main" id="{D69FE97A-FE77-4619-963D-CE0197423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04943F-157D-4F29-81AE-9314FBAC0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65016-67E8-421D-9C79-0E8A1522CB46}" type="slidenum">
              <a:rPr lang="en-US" smtClean="0"/>
              <a:t>‹#›</a:t>
            </a:fld>
            <a:endParaRPr lang="en-US"/>
          </a:p>
        </p:txBody>
      </p:sp>
    </p:spTree>
    <p:extLst>
      <p:ext uri="{BB962C8B-B14F-4D97-AF65-F5344CB8AC3E}">
        <p14:creationId xmlns:p14="http://schemas.microsoft.com/office/powerpoint/2010/main" val="31523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INTRO NHANH NHU CHOP">
            <a:hlinkClick r:id="" action="ppaction://media"/>
            <a:extLst>
              <a:ext uri="{FF2B5EF4-FFF2-40B4-BE49-F238E27FC236}">
                <a16:creationId xmlns:a16="http://schemas.microsoft.com/office/drawing/2014/main" id="{570DD308-3F9B-4728-8A55-297E2832338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 y="0"/>
            <a:ext cx="12192000" cy="6858000"/>
          </a:xfrm>
          <a:prstGeom prst="rect">
            <a:avLst/>
          </a:prstGeom>
        </p:spPr>
      </p:pic>
      <p:sp>
        <p:nvSpPr>
          <p:cNvPr id="4" name="Rectangle 3">
            <a:extLst>
              <a:ext uri="{FF2B5EF4-FFF2-40B4-BE49-F238E27FC236}">
                <a16:creationId xmlns:a16="http://schemas.microsoft.com/office/drawing/2014/main" id="{D429D71A-7CCA-4F5F-8E07-DBDDFAEB1E3D}"/>
              </a:ext>
            </a:extLst>
          </p:cNvPr>
          <p:cNvSpPr/>
          <p:nvPr/>
        </p:nvSpPr>
        <p:spPr>
          <a:xfrm>
            <a:off x="3915752" y="4299118"/>
            <a:ext cx="4360489"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50" normalizeH="0" baseline="0" noProof="0">
                <a:ln w="38100" cmpd="sng">
                  <a:solidFill>
                    <a:prstClr val="white"/>
                  </a:solidFill>
                  <a:prstDash val="solid"/>
                </a:ln>
                <a:solidFill>
                  <a:srgbClr val="23710D"/>
                </a:solidFill>
                <a:effectLst>
                  <a:glow rad="38100">
                    <a:srgbClr val="4472C4">
                      <a:alpha val="40000"/>
                    </a:srgbClr>
                  </a:glow>
                </a:effectLst>
                <a:uLnTx/>
                <a:uFillTx/>
                <a:latin typeface="Tahoma" panose="020B0604030504040204" pitchFamily="34" charset="0"/>
                <a:ea typeface="Tahoma" panose="020B0604030504040204" pitchFamily="34" charset="0"/>
                <a:cs typeface="Tahoma" panose="020B0604030504040204" pitchFamily="34" charset="0"/>
              </a:rPr>
              <a:t>BẮT ĐẦU</a:t>
            </a:r>
          </a:p>
        </p:txBody>
      </p:sp>
      <p:pic>
        <p:nvPicPr>
          <p:cNvPr id="8" name="Picture 7">
            <a:extLst>
              <a:ext uri="{FF2B5EF4-FFF2-40B4-BE49-F238E27FC236}">
                <a16:creationId xmlns:a16="http://schemas.microsoft.com/office/drawing/2014/main" id="{F42F226D-A470-4EB3-BDBB-258CD48161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866" y="1185626"/>
            <a:ext cx="5382263" cy="2615780"/>
          </a:xfrm>
          <a:prstGeom prst="rect">
            <a:avLst/>
          </a:prstGeom>
        </p:spPr>
      </p:pic>
    </p:spTree>
    <p:extLst>
      <p:ext uri="{BB962C8B-B14F-4D97-AF65-F5344CB8AC3E}">
        <p14:creationId xmlns:p14="http://schemas.microsoft.com/office/powerpoint/2010/main" val="4017208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7"/>
                                        </p:tgtEl>
                                      </p:cBhvr>
                                    </p:cmd>
                                  </p:childTnLst>
                                </p:cTn>
                              </p:par>
                            </p:childTnLst>
                          </p:cTn>
                        </p:par>
                        <p:par>
                          <p:cTn id="7" fill="hold">
                            <p:stCondLst>
                              <p:cond delay="2809"/>
                            </p:stCondLst>
                            <p:childTnLst>
                              <p:par>
                                <p:cTn id="8" presetID="10" presetClass="exit" presetSubtype="0" fill="hold" nodeType="afterEffect">
                                  <p:stCondLst>
                                    <p:cond delay="3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md type="call" cmd="stop">
                                      <p:cBhvr>
                                        <p:cTn id="11" dur="1">
                                          <p:stCondLst>
                                            <p:cond delay="499"/>
                                          </p:stCondLst>
                                        </p:cTn>
                                        <p:tgtEl>
                                          <p:spTgt spid="7"/>
                                        </p:tgtEl>
                                      </p:cBhvr>
                                    </p:cmd>
                                  </p:childTnLst>
                                </p:cTn>
                              </p:par>
                            </p:childTnLst>
                          </p:cTn>
                        </p:par>
                        <p:par>
                          <p:cTn id="12" fill="hold">
                            <p:stCondLst>
                              <p:cond delay="6809"/>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7309"/>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7809"/>
                            </p:stCondLst>
                            <p:childTnLst>
                              <p:par>
                                <p:cTn id="22" presetID="26" presetClass="emph" presetSubtype="0" repeatCount="indefinite" fill="hold" nodeType="afterEffect">
                                  <p:stCondLst>
                                    <p:cond delay="0"/>
                                  </p:stCondLst>
                                  <p:childTnLst>
                                    <p:animEffect transition="out" filter="fade">
                                      <p:cBhvr>
                                        <p:cTn id="23" dur="2000" tmFilter="0, 0; .2, .5; .8, .5; 1, 0"/>
                                        <p:tgtEl>
                                          <p:spTgt spid="8"/>
                                        </p:tgtEl>
                                      </p:cBhvr>
                                    </p:animEffect>
                                    <p:animScale>
                                      <p:cBhvr>
                                        <p:cTn id="24"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repeatCount="2000" fill="hold" display="0">
                  <p:stCondLst>
                    <p:cond delay="indefinite"/>
                  </p:stCondLst>
                  <p:endCondLst>
                    <p:cond evt="onNext" delay="0">
                      <p:tgtEl>
                        <p:sldTgt/>
                      </p:tgtEl>
                    </p:cond>
                  </p:end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B1F722-9372-427D-A3D2-EDCDF9855FBB}"/>
              </a:ext>
            </a:extLst>
          </p:cNvPr>
          <p:cNvGraphicFramePr>
            <a:graphicFrameLocks noGrp="1"/>
          </p:cNvGraphicFramePr>
          <p:nvPr>
            <p:extLst>
              <p:ext uri="{D42A27DB-BD31-4B8C-83A1-F6EECF244321}">
                <p14:modId xmlns:p14="http://schemas.microsoft.com/office/powerpoint/2010/main" val="2102894952"/>
              </p:ext>
            </p:extLst>
          </p:nvPr>
        </p:nvGraphicFramePr>
        <p:xfrm>
          <a:off x="878682" y="1456321"/>
          <a:ext cx="10770393" cy="4975267"/>
        </p:xfrm>
        <a:graphic>
          <a:graphicData uri="http://schemas.openxmlformats.org/drawingml/2006/table">
            <a:tbl>
              <a:tblPr firstRow="1" firstCol="1" bandRow="1">
                <a:tableStyleId>{93296810-A885-4BE3-A3E7-6D5BEEA58F35}</a:tableStyleId>
              </a:tblPr>
              <a:tblGrid>
                <a:gridCol w="2636968">
                  <a:extLst>
                    <a:ext uri="{9D8B030D-6E8A-4147-A177-3AD203B41FA5}">
                      <a16:colId xmlns:a16="http://schemas.microsoft.com/office/drawing/2014/main" val="794085085"/>
                    </a:ext>
                  </a:extLst>
                </a:gridCol>
                <a:gridCol w="2753304">
                  <a:extLst>
                    <a:ext uri="{9D8B030D-6E8A-4147-A177-3AD203B41FA5}">
                      <a16:colId xmlns:a16="http://schemas.microsoft.com/office/drawing/2014/main" val="3939664129"/>
                    </a:ext>
                  </a:extLst>
                </a:gridCol>
                <a:gridCol w="2711747">
                  <a:extLst>
                    <a:ext uri="{9D8B030D-6E8A-4147-A177-3AD203B41FA5}">
                      <a16:colId xmlns:a16="http://schemas.microsoft.com/office/drawing/2014/main" val="3373437167"/>
                    </a:ext>
                  </a:extLst>
                </a:gridCol>
                <a:gridCol w="2668374">
                  <a:extLst>
                    <a:ext uri="{9D8B030D-6E8A-4147-A177-3AD203B41FA5}">
                      <a16:colId xmlns:a16="http://schemas.microsoft.com/office/drawing/2014/main" val="1984367476"/>
                    </a:ext>
                  </a:extLst>
                </a:gridCol>
              </a:tblGrid>
              <a:tr h="734281">
                <a:tc>
                  <a:txBody>
                    <a:bodyPr/>
                    <a:lstStyle/>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cs typeface="Times New Roman" panose="02020603050405020304" pitchFamily="18" charset="0"/>
                        </a:rPr>
                        <a:t>/</a:t>
                      </a:r>
                    </a:p>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Vợ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lão</a:t>
                      </a:r>
                      <a:r>
                        <a:rPr lang="en-US" sz="2200" dirty="0">
                          <a:effectLst/>
                          <a:latin typeface="Times New Roman" panose="02020603050405020304" pitchFamily="18" charset="0"/>
                          <a:cs typeface="Times New Roman" panose="02020603050405020304" pitchFamily="18" charset="0"/>
                        </a:rPr>
                        <a:t> </a:t>
                      </a:r>
                    </a:p>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đánh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950"/>
                        </a:lnSpc>
                        <a:spcBef>
                          <a:spcPts val="0"/>
                        </a:spcBef>
                        <a:spcAft>
                          <a:spcPts val="0"/>
                        </a:spcAft>
                      </a:pPr>
                      <a:r>
                        <a:rPr lang="en-US" sz="2200">
                          <a:effectLst/>
                          <a:latin typeface="Times New Roman" panose="02020603050405020304" pitchFamily="18" charset="0"/>
                          <a:cs typeface="Times New Roman" panose="02020603050405020304" pitchFamily="18" charset="0"/>
                        </a:rPr>
                        <a:t>Ông lão </a:t>
                      </a:r>
                    </a:p>
                    <a:p>
                      <a:pPr marL="0" marR="0" algn="ctr">
                        <a:lnSpc>
                          <a:spcPts val="1950"/>
                        </a:lnSpc>
                        <a:spcBef>
                          <a:spcPts val="0"/>
                        </a:spcBef>
                        <a:spcAft>
                          <a:spcPts val="0"/>
                        </a:spcAft>
                      </a:pPr>
                      <a:r>
                        <a:rPr lang="en-US" sz="2200">
                          <a:effectLst/>
                          <a:latin typeface="Times New Roman" panose="02020603050405020304" pitchFamily="18" charset="0"/>
                          <a:cs typeface="Times New Roman" panose="02020603050405020304" pitchFamily="18" charset="0"/>
                        </a:rPr>
                        <a:t>đánh cá</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Cá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vàng</a:t>
                      </a:r>
                      <a:r>
                        <a:rPr lang="en-US" sz="2200" dirty="0">
                          <a:effectLst/>
                          <a:latin typeface="Times New Roman" panose="02020603050405020304" pitchFamily="18" charset="0"/>
                          <a:cs typeface="Times New Roman" panose="02020603050405020304" pitchFamily="18" charset="0"/>
                        </a:rPr>
                        <a:t> </a:t>
                      </a:r>
                    </a:p>
                    <a:p>
                      <a:pPr marL="0" marR="0"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xanh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94272553"/>
                  </a:ext>
                </a:extLst>
              </a:tr>
              <a:tr h="397049">
                <a:tc>
                  <a:txBody>
                    <a:bodyPr/>
                    <a:lstStyle/>
                    <a:p>
                      <a:pPr marL="0" marR="0" indent="-4445" algn="ctr">
                        <a:lnSpc>
                          <a:spcPts val="195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7630" marR="27305"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975" marR="0">
                        <a:lnSpc>
                          <a:spcPts val="195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indent="55245">
                        <a:lnSpc>
                          <a:spcPts val="1950"/>
                        </a:lnSpc>
                        <a:spcBef>
                          <a:spcPts val="0"/>
                        </a:spcBef>
                        <a:spcAft>
                          <a:spcPts val="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28185404"/>
                  </a:ext>
                </a:extLst>
              </a:tr>
              <a:tr h="397049">
                <a:tc>
                  <a:txBody>
                    <a:bodyPr/>
                    <a:lstStyle/>
                    <a:p>
                      <a:pPr marL="0" marR="0" algn="ctr">
                        <a:lnSpc>
                          <a:spcPts val="195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7630" marR="117475"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975" marR="11557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5245" marR="52705"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14944461"/>
                  </a:ext>
                </a:extLst>
              </a:tr>
              <a:tr h="0">
                <a:tc>
                  <a:txBody>
                    <a:bodyPr/>
                    <a:lstStyle/>
                    <a:p>
                      <a:pPr marL="0" marR="0" algn="ctr">
                        <a:lnSpc>
                          <a:spcPts val="195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11811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116205"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4610" marR="5334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56632661"/>
                  </a:ext>
                </a:extLst>
              </a:tr>
              <a:tr h="397049">
                <a:tc>
                  <a:txBody>
                    <a:bodyPr/>
                    <a:lstStyle/>
                    <a:p>
                      <a:pPr marL="0" marR="0" algn="ctr">
                        <a:lnSpc>
                          <a:spcPts val="195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4</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2794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116205"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4610" marR="5334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23025035"/>
                  </a:ext>
                </a:extLst>
              </a:tr>
              <a:tr h="397049">
                <a:tc>
                  <a:txBody>
                    <a:bodyPr/>
                    <a:lstStyle/>
                    <a:p>
                      <a:pPr marL="0" marR="0" algn="ctr">
                        <a:lnSpc>
                          <a:spcPts val="1950"/>
                        </a:lnSpc>
                        <a:spcBef>
                          <a:spcPts val="0"/>
                        </a:spcBef>
                        <a:spcAft>
                          <a:spcPts val="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11811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116205"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4610" marR="5334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44876570"/>
                  </a:ext>
                </a:extLst>
              </a:tr>
              <a:tr h="946676">
                <a:tc>
                  <a:txBody>
                    <a:bodyPr/>
                    <a:lstStyle/>
                    <a:p>
                      <a:pPr marL="0" marR="0" indent="-635"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Nhận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xét</a:t>
                      </a:r>
                      <a:r>
                        <a:rPr lang="en-US" sz="2200" dirty="0">
                          <a:effectLst/>
                          <a:latin typeface="Times New Roman" panose="02020603050405020304" pitchFamily="18" charset="0"/>
                          <a:cs typeface="Times New Roman" panose="02020603050405020304" pitchFamily="18" charset="0"/>
                        </a:rPr>
                        <a:t> </a:t>
                      </a:r>
                    </a:p>
                    <a:p>
                      <a:pPr marL="0" marR="0" indent="-635"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vật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11811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2390" marR="116205" indent="7239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4610" marR="5334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38283905"/>
                  </a:ext>
                </a:extLst>
              </a:tr>
              <a:tr h="1371469">
                <a:tc>
                  <a:txBody>
                    <a:bodyPr/>
                    <a:lstStyle/>
                    <a:p>
                      <a:pPr marL="0" marR="0" indent="-635"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Nhận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xét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p>
                    <a:p>
                      <a:pPr marL="0" marR="0" indent="-635"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thái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biển</a:t>
                      </a:r>
                      <a:r>
                        <a:rPr lang="en-US" sz="2200" dirty="0">
                          <a:effectLst/>
                          <a:latin typeface="Times New Roman" panose="02020603050405020304" pitchFamily="18" charset="0"/>
                          <a:cs typeface="Times New Roman" panose="02020603050405020304" pitchFamily="18" charset="0"/>
                        </a:rPr>
                        <a:t> </a:t>
                      </a:r>
                    </a:p>
                    <a:p>
                      <a:pPr marL="0" marR="0" indent="-635" algn="ctr">
                        <a:lnSpc>
                          <a:spcPts val="1950"/>
                        </a:lnSpc>
                        <a:spcBef>
                          <a:spcPts val="0"/>
                        </a:spcBef>
                        <a:spcAft>
                          <a:spcPts val="0"/>
                        </a:spcAft>
                      </a:pPr>
                      <a:r>
                        <a:rPr lang="en-US" sz="2200" dirty="0" err="1">
                          <a:effectLst/>
                          <a:latin typeface="Times New Roman" panose="02020603050405020304" pitchFamily="18" charset="0"/>
                          <a:cs typeface="Times New Roman" panose="02020603050405020304" pitchFamily="18" charset="0"/>
                        </a:rPr>
                        <a:t>xanh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5334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53340" algn="just">
                        <a:lnSpc>
                          <a:spcPct val="107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1755" marR="53340" algn="just">
                        <a:lnSpc>
                          <a:spcPct val="107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36290637"/>
                  </a:ext>
                </a:extLst>
              </a:tr>
            </a:tbl>
          </a:graphicData>
        </a:graphic>
      </p:graphicFrame>
      <p:pic>
        <p:nvPicPr>
          <p:cNvPr id="4" name="图片 4">
            <a:extLst>
              <a:ext uri="{FF2B5EF4-FFF2-40B4-BE49-F238E27FC236}">
                <a16:creationId xmlns:a16="http://schemas.microsoft.com/office/drawing/2014/main" id="{899B91CC-CC95-46B6-AB89-C98D1CC7C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07" y="730567"/>
            <a:ext cx="1327150" cy="1376045"/>
          </a:xfrm>
          <a:prstGeom prst="rect">
            <a:avLst/>
          </a:prstGeom>
        </p:spPr>
      </p:pic>
      <p:pic>
        <p:nvPicPr>
          <p:cNvPr id="5" name="Picture 4">
            <a:extLst>
              <a:ext uri="{FF2B5EF4-FFF2-40B4-BE49-F238E27FC236}">
                <a16:creationId xmlns:a16="http://schemas.microsoft.com/office/drawing/2014/main" id="{2E6486A8-DBEA-44BF-9CF1-6D84A5D6A5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828" y="0"/>
            <a:ext cx="4854893" cy="1376045"/>
          </a:xfrm>
          <a:prstGeom prst="rect">
            <a:avLst/>
          </a:prstGeom>
          <a:noFill/>
          <a:ln>
            <a:noFill/>
          </a:ln>
        </p:spPr>
      </p:pic>
      <p:sp>
        <p:nvSpPr>
          <p:cNvPr id="6" name="TextBox 5">
            <a:extLst>
              <a:ext uri="{FF2B5EF4-FFF2-40B4-BE49-F238E27FC236}">
                <a16:creationId xmlns:a16="http://schemas.microsoft.com/office/drawing/2014/main" id="{FA9AEEE4-E71B-4572-B1CF-BB80D75DEE50}"/>
              </a:ext>
            </a:extLst>
          </p:cNvPr>
          <p:cNvSpPr txBox="1"/>
          <p:nvPr/>
        </p:nvSpPr>
        <p:spPr>
          <a:xfrm>
            <a:off x="4291528" y="426412"/>
            <a:ext cx="3608943" cy="523220"/>
          </a:xfrm>
          <a:prstGeom prst="rect">
            <a:avLst/>
          </a:prstGeom>
          <a:noFill/>
        </p:spPr>
        <p:txBody>
          <a:bodyPr wrap="square" rtlCol="0">
            <a:spAutoFit/>
          </a:bodyPr>
          <a:lstStyle/>
          <a:p>
            <a:pPr algn="ctr"/>
            <a:r>
              <a:rPr lang="en-US" sz="2800" b="1" dirty="0"/>
              <a:t>THẢO LUẬN CẶP ĐÔI</a:t>
            </a:r>
          </a:p>
        </p:txBody>
      </p:sp>
    </p:spTree>
    <p:extLst>
      <p:ext uri="{BB962C8B-B14F-4D97-AF65-F5344CB8AC3E}">
        <p14:creationId xmlns:p14="http://schemas.microsoft.com/office/powerpoint/2010/main" val="221675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F20B75-8495-41BD-9454-61390F76C07B}"/>
              </a:ext>
            </a:extLst>
          </p:cNvPr>
          <p:cNvGraphicFramePr>
            <a:graphicFrameLocks noGrp="1"/>
          </p:cNvGraphicFramePr>
          <p:nvPr>
            <p:extLst>
              <p:ext uri="{D42A27DB-BD31-4B8C-83A1-F6EECF244321}">
                <p14:modId xmlns:p14="http://schemas.microsoft.com/office/powerpoint/2010/main" val="2909823646"/>
              </p:ext>
            </p:extLst>
          </p:nvPr>
        </p:nvGraphicFramePr>
        <p:xfrm>
          <a:off x="511444" y="1012856"/>
          <a:ext cx="11279052" cy="5585383"/>
        </p:xfrm>
        <a:graphic>
          <a:graphicData uri="http://schemas.openxmlformats.org/drawingml/2006/table">
            <a:tbl>
              <a:tblPr firstRow="1" firstCol="1" bandRow="1">
                <a:tableStyleId>{21E4AEA4-8DFA-4A89-87EB-49C32662AFE0}</a:tableStyleId>
              </a:tblPr>
              <a:tblGrid>
                <a:gridCol w="1395278">
                  <a:extLst>
                    <a:ext uri="{9D8B030D-6E8A-4147-A177-3AD203B41FA5}">
                      <a16:colId xmlns:a16="http://schemas.microsoft.com/office/drawing/2014/main" val="3835039321"/>
                    </a:ext>
                  </a:extLst>
                </a:gridCol>
                <a:gridCol w="2273300">
                  <a:extLst>
                    <a:ext uri="{9D8B030D-6E8A-4147-A177-3AD203B41FA5}">
                      <a16:colId xmlns:a16="http://schemas.microsoft.com/office/drawing/2014/main" val="1872845222"/>
                    </a:ext>
                  </a:extLst>
                </a:gridCol>
                <a:gridCol w="2565400">
                  <a:extLst>
                    <a:ext uri="{9D8B030D-6E8A-4147-A177-3AD203B41FA5}">
                      <a16:colId xmlns:a16="http://schemas.microsoft.com/office/drawing/2014/main" val="229764020"/>
                    </a:ext>
                  </a:extLst>
                </a:gridCol>
                <a:gridCol w="5045074">
                  <a:extLst>
                    <a:ext uri="{9D8B030D-6E8A-4147-A177-3AD203B41FA5}">
                      <a16:colId xmlns:a16="http://schemas.microsoft.com/office/drawing/2014/main" val="1699062988"/>
                    </a:ext>
                  </a:extLst>
                </a:gridCol>
              </a:tblGrid>
              <a:tr h="464743">
                <a:tc>
                  <a:txBody>
                    <a:bodyPr/>
                    <a:lstStyle/>
                    <a:p>
                      <a:pPr marL="0" marR="0" algn="ctr">
                        <a:lnSpc>
                          <a:spcPct val="100000"/>
                        </a:lnSpc>
                        <a:spcBef>
                          <a:spcPts val="0"/>
                        </a:spcBef>
                        <a:spcAft>
                          <a:spcPts val="0"/>
                        </a:spcAft>
                      </a:pPr>
                      <a:r>
                        <a:rPr lang="pt-BR" sz="1400" dirty="0">
                          <a:effectLst/>
                        </a:rPr>
                        <a:t>Nhân vật/</a:t>
                      </a:r>
                    </a:p>
                    <a:p>
                      <a:pPr marL="0" marR="0" algn="ctr">
                        <a:lnSpc>
                          <a:spcPct val="100000"/>
                        </a:lnSpc>
                        <a:spcBef>
                          <a:spcPts val="0"/>
                        </a:spcBef>
                        <a:spcAft>
                          <a:spcPts val="0"/>
                        </a:spcAft>
                      </a:pPr>
                      <a:r>
                        <a:rPr lang="pt-BR" sz="1400" dirty="0">
                          <a:effectLst/>
                        </a:rPr>
                        <a:t>Sự việc chính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pt-BR" sz="1400" dirty="0">
                          <a:effectLst/>
                        </a:rPr>
                        <a:t>Vợ ông lão đánh cá</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pt-BR" sz="1400" dirty="0">
                          <a:effectLst/>
                        </a:rPr>
                        <a:t>Ông lão đánh cá</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pt-BR" sz="1400" dirty="0">
                          <a:effectLst/>
                        </a:rPr>
                        <a:t>Biển xanh và  Cá vàng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00367898"/>
                  </a:ext>
                </a:extLst>
              </a:tr>
              <a:tr h="369843">
                <a:tc>
                  <a:txBody>
                    <a:bodyPr/>
                    <a:lstStyle/>
                    <a:p>
                      <a:pPr marL="0" marR="0" indent="-4445">
                        <a:lnSpc>
                          <a:spcPct val="100000"/>
                        </a:lnSpc>
                        <a:spcBef>
                          <a:spcPts val="0"/>
                        </a:spcBef>
                        <a:spcAft>
                          <a:spcPts val="0"/>
                        </a:spcAft>
                      </a:pPr>
                      <a:r>
                        <a:rPr lang="pt-BR" sz="1400" dirty="0">
                          <a:effectLst/>
                        </a:rPr>
                        <a:t>  Sự việc 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7630" marR="0">
                        <a:lnSpc>
                          <a:spcPct val="100000"/>
                        </a:lnSpc>
                        <a:spcBef>
                          <a:spcPts val="0"/>
                        </a:spcBef>
                        <a:spcAft>
                          <a:spcPts val="0"/>
                        </a:spcAft>
                      </a:pPr>
                      <a:r>
                        <a:rPr lang="pt-BR" sz="1400" dirty="0">
                          <a:effectLst/>
                        </a:rPr>
                        <a:t>Mụ vợ bắt ông lão quay lại biển xin con cá vàng một cái máng cho lợn ăn.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5090" marR="0" indent="5080">
                        <a:lnSpc>
                          <a:spcPct val="100000"/>
                        </a:lnSpc>
                        <a:spcBef>
                          <a:spcPts val="0"/>
                        </a:spcBef>
                        <a:spcAft>
                          <a:spcPts val="0"/>
                        </a:spcAft>
                      </a:pPr>
                      <a:r>
                        <a:rPr lang="pt-BR" sz="1400">
                          <a:effectLst/>
                        </a:rPr>
                        <a:t>Nghe lời mụ vợ đi cứ thế ra biển xin.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3820" marR="0" indent="5715">
                        <a:lnSpc>
                          <a:spcPct val="100000"/>
                        </a:lnSpc>
                        <a:spcBef>
                          <a:spcPts val="0"/>
                        </a:spcBef>
                        <a:spcAft>
                          <a:spcPts val="0"/>
                        </a:spcAft>
                      </a:pPr>
                      <a:r>
                        <a:rPr lang="pt-BR" sz="1400">
                          <a:effectLst/>
                        </a:rPr>
                        <a:t>- Biển gợn sóng êm ả</a:t>
                      </a:r>
                      <a:endParaRPr lang="en-US" sz="1400">
                        <a:effectLst/>
                      </a:endParaRPr>
                    </a:p>
                    <a:p>
                      <a:pPr marL="83820" marR="0" indent="5715">
                        <a:lnSpc>
                          <a:spcPct val="100000"/>
                        </a:lnSpc>
                        <a:spcBef>
                          <a:spcPts val="0"/>
                        </a:spcBef>
                        <a:spcAft>
                          <a:spcPts val="0"/>
                        </a:spcAft>
                      </a:pPr>
                      <a:r>
                        <a:rPr lang="pt-BR" sz="1400">
                          <a:effectLst/>
                        </a:rPr>
                        <a:t>- Cá vàng trả lời: “Ông lão ơi...Tôi sẽ giúp...”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36356423"/>
                  </a:ext>
                </a:extLst>
              </a:tr>
              <a:tr h="425494">
                <a:tc>
                  <a:txBody>
                    <a:bodyPr/>
                    <a:lstStyle/>
                    <a:p>
                      <a:pPr marL="0" marR="0">
                        <a:lnSpc>
                          <a:spcPct val="100000"/>
                        </a:lnSpc>
                        <a:spcBef>
                          <a:spcPts val="0"/>
                        </a:spcBef>
                        <a:spcAft>
                          <a:spcPts val="0"/>
                        </a:spcAft>
                      </a:pPr>
                      <a:r>
                        <a:rPr lang="pt-BR" sz="1400">
                          <a:effectLst/>
                        </a:rPr>
                        <a:t>  Sự việc 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7630" marR="0" algn="just">
                        <a:lnSpc>
                          <a:spcPct val="100000"/>
                        </a:lnSpc>
                        <a:spcBef>
                          <a:spcPts val="0"/>
                        </a:spcBef>
                        <a:spcAft>
                          <a:spcPts val="0"/>
                        </a:spcAft>
                      </a:pPr>
                      <a:r>
                        <a:rPr lang="pt-BR" sz="1400" dirty="0">
                          <a:effectLst/>
                        </a:rPr>
                        <a:t>Mụ đòi một tòa nhà đẹp.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975" marR="87630" algn="just">
                        <a:lnSpc>
                          <a:spcPct val="100000"/>
                        </a:lnSpc>
                        <a:spcBef>
                          <a:spcPts val="0"/>
                        </a:spcBef>
                        <a:spcAft>
                          <a:spcPts val="0"/>
                        </a:spcAft>
                      </a:pPr>
                      <a:r>
                        <a:rPr lang="pt-BR" sz="1400" dirty="0">
                          <a:effectLst/>
                        </a:rPr>
                        <a:t>Nghe lời mụ vợ đi cứ thế ra biển xin.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5245" marR="111760" algn="just">
                        <a:lnSpc>
                          <a:spcPct val="100000"/>
                        </a:lnSpc>
                        <a:spcBef>
                          <a:spcPts val="0"/>
                        </a:spcBef>
                        <a:spcAft>
                          <a:spcPts val="0"/>
                        </a:spcAft>
                      </a:pPr>
                      <a:r>
                        <a:rPr lang="pt-BR" sz="1400">
                          <a:effectLst/>
                        </a:rPr>
                        <a:t>- Biển xanh đã nổi sóng.</a:t>
                      </a:r>
                      <a:endParaRPr lang="en-US" sz="1400">
                        <a:effectLst/>
                      </a:endParaRPr>
                    </a:p>
                    <a:p>
                      <a:pPr marL="55245" marR="111760" algn="just">
                        <a:lnSpc>
                          <a:spcPct val="100000"/>
                        </a:lnSpc>
                        <a:spcBef>
                          <a:spcPts val="0"/>
                        </a:spcBef>
                        <a:spcAft>
                          <a:spcPts val="0"/>
                        </a:spcAft>
                      </a:pPr>
                      <a:r>
                        <a:rPr lang="pt-BR" sz="1400">
                          <a:effectLst/>
                        </a:rPr>
                        <a:t>- Cá vàng trả lời: “Ông lão ơi...Tôi kêu trời phù hộ...”</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67713730"/>
                  </a:ext>
                </a:extLst>
              </a:tr>
              <a:tr h="425494">
                <a:tc>
                  <a:txBody>
                    <a:bodyPr/>
                    <a:lstStyle/>
                    <a:p>
                      <a:pPr marL="0" marR="0">
                        <a:lnSpc>
                          <a:spcPct val="100000"/>
                        </a:lnSpc>
                        <a:spcBef>
                          <a:spcPts val="0"/>
                        </a:spcBef>
                        <a:spcAft>
                          <a:spcPts val="0"/>
                        </a:spcAft>
                      </a:pPr>
                      <a:r>
                        <a:rPr lang="pt-BR" sz="1400">
                          <a:effectLst/>
                        </a:rPr>
                        <a:t>  Sự việc 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86360" algn="just">
                        <a:lnSpc>
                          <a:spcPct val="100000"/>
                        </a:lnSpc>
                        <a:spcBef>
                          <a:spcPts val="0"/>
                        </a:spcBef>
                        <a:spcAft>
                          <a:spcPts val="0"/>
                        </a:spcAft>
                      </a:pPr>
                      <a:r>
                        <a:rPr lang="pt-BR" sz="1400">
                          <a:effectLst/>
                        </a:rPr>
                        <a:t>Mụ không muốn làm nông dân mà muốn làm một bà nhất phẩm phu nhân.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0" algn="just">
                        <a:lnSpc>
                          <a:spcPct val="100000"/>
                        </a:lnSpc>
                        <a:spcBef>
                          <a:spcPts val="0"/>
                        </a:spcBef>
                        <a:spcAft>
                          <a:spcPts val="0"/>
                        </a:spcAft>
                      </a:pPr>
                      <a:r>
                        <a:rPr lang="pt-BR" sz="1400" dirty="0">
                          <a:effectLst/>
                        </a:rPr>
                        <a:t>Nghe lời mụ vợ lóc cóc đi ra biển.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3820" marR="84455" algn="just">
                        <a:lnSpc>
                          <a:spcPct val="100000"/>
                        </a:lnSpc>
                        <a:spcBef>
                          <a:spcPts val="0"/>
                        </a:spcBef>
                        <a:spcAft>
                          <a:spcPts val="0"/>
                        </a:spcAft>
                      </a:pPr>
                      <a:r>
                        <a:rPr lang="pt-BR" sz="1400" dirty="0">
                          <a:effectLst/>
                        </a:rPr>
                        <a:t>- Biển xanh nổi sóng dữ dội.</a:t>
                      </a:r>
                      <a:endParaRPr lang="en-US" sz="1400" dirty="0">
                        <a:effectLst/>
                      </a:endParaRPr>
                    </a:p>
                    <a:p>
                      <a:pPr marL="83820" marR="84455" algn="just">
                        <a:lnSpc>
                          <a:spcPct val="100000"/>
                        </a:lnSpc>
                        <a:spcBef>
                          <a:spcPts val="0"/>
                        </a:spcBef>
                        <a:spcAft>
                          <a:spcPts val="0"/>
                        </a:spcAft>
                      </a:pPr>
                      <a:r>
                        <a:rPr lang="pt-BR" sz="1400" dirty="0">
                          <a:effectLst/>
                        </a:rPr>
                        <a:t>- Cá vàng trả lời: “Ông lão ơi...Trời sẽ phù hộ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01769119"/>
                  </a:ext>
                </a:extLst>
              </a:tr>
              <a:tr h="808269">
                <a:tc>
                  <a:txBody>
                    <a:bodyPr/>
                    <a:lstStyle/>
                    <a:p>
                      <a:pPr marL="0" marR="0">
                        <a:lnSpc>
                          <a:spcPct val="100000"/>
                        </a:lnSpc>
                        <a:spcBef>
                          <a:spcPts val="0"/>
                        </a:spcBef>
                        <a:spcAft>
                          <a:spcPts val="0"/>
                        </a:spcAft>
                      </a:pPr>
                      <a:r>
                        <a:rPr lang="pt-BR" sz="1400" dirty="0">
                          <a:effectLst/>
                        </a:rPr>
                        <a:t> Sự việc 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0" algn="l">
                        <a:lnSpc>
                          <a:spcPct val="100000"/>
                        </a:lnSpc>
                        <a:spcBef>
                          <a:spcPts val="0"/>
                        </a:spcBef>
                        <a:spcAft>
                          <a:spcPts val="0"/>
                        </a:spcAft>
                      </a:pPr>
                      <a:r>
                        <a:rPr lang="pt-BR" sz="1400" dirty="0">
                          <a:effectLst/>
                        </a:rPr>
                        <a:t>Mụ muốn trở thành nữ hoàng.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83820" algn="just">
                        <a:lnSpc>
                          <a:spcPct val="100000"/>
                        </a:lnSpc>
                        <a:spcBef>
                          <a:spcPts val="0"/>
                        </a:spcBef>
                        <a:spcAft>
                          <a:spcPts val="0"/>
                        </a:spcAft>
                      </a:pPr>
                      <a:r>
                        <a:rPr lang="pt-BR" sz="1400" dirty="0">
                          <a:effectLst/>
                        </a:rPr>
                        <a:t>Nói với vợ rằng: “Mụ nói gì vậy? Mụ có lẫn không?... Thiên hạ họ biết, họ sẽ cười cho”, nhưng sau đó vẫn lủi thủi ra biển xin.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3820" marR="84455" indent="-5715" algn="just">
                        <a:lnSpc>
                          <a:spcPct val="100000"/>
                        </a:lnSpc>
                        <a:spcBef>
                          <a:spcPts val="0"/>
                        </a:spcBef>
                        <a:spcAft>
                          <a:spcPts val="0"/>
                        </a:spcAft>
                      </a:pPr>
                      <a:r>
                        <a:rPr lang="pt-BR" sz="1400">
                          <a:effectLst/>
                        </a:rPr>
                        <a:t> - Biển nổi sóng mù mịt</a:t>
                      </a:r>
                      <a:endParaRPr lang="en-US" sz="1400">
                        <a:effectLst/>
                      </a:endParaRPr>
                    </a:p>
                    <a:p>
                      <a:pPr marL="83820" marR="84455" indent="-5715" algn="just">
                        <a:lnSpc>
                          <a:spcPct val="100000"/>
                        </a:lnSpc>
                        <a:spcBef>
                          <a:spcPts val="0"/>
                        </a:spcBef>
                        <a:spcAft>
                          <a:spcPts val="0"/>
                        </a:spcAft>
                      </a:pPr>
                      <a:r>
                        <a:rPr lang="pt-BR" sz="1400">
                          <a:effectLst/>
                        </a:rPr>
                        <a:t>- Cá vàng trả lời: “Thôi đừng lo lắng. Cứ về đi.... Mụ già sẽ là nữ hoàng”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42995440"/>
                  </a:ext>
                </a:extLst>
              </a:tr>
              <a:tr h="550166">
                <a:tc>
                  <a:txBody>
                    <a:bodyPr/>
                    <a:lstStyle/>
                    <a:p>
                      <a:pPr marL="0" marR="0">
                        <a:lnSpc>
                          <a:spcPct val="100000"/>
                        </a:lnSpc>
                        <a:spcBef>
                          <a:spcPts val="0"/>
                        </a:spcBef>
                        <a:spcAft>
                          <a:spcPts val="0"/>
                        </a:spcAft>
                      </a:pPr>
                      <a:r>
                        <a:rPr lang="pt-BR" sz="1400" dirty="0">
                          <a:effectLst/>
                        </a:rPr>
                        <a:t>  Sự việc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86995" algn="just">
                        <a:lnSpc>
                          <a:spcPct val="100000"/>
                        </a:lnSpc>
                        <a:spcBef>
                          <a:spcPts val="0"/>
                        </a:spcBef>
                        <a:spcAft>
                          <a:spcPts val="0"/>
                        </a:spcAft>
                      </a:pPr>
                      <a:r>
                        <a:rPr lang="pt-BR" sz="1400" dirty="0">
                          <a:effectLst/>
                        </a:rPr>
                        <a:t>Mụ muốn làm Long Vương ngự trị trên mặt biển để bắt cá vàng hầu hạ và làm theo ý mụ.</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86995" algn="just">
                        <a:lnSpc>
                          <a:spcPct val="100000"/>
                        </a:lnSpc>
                        <a:spcBef>
                          <a:spcPts val="0"/>
                        </a:spcBef>
                        <a:spcAft>
                          <a:spcPts val="0"/>
                        </a:spcAft>
                      </a:pPr>
                      <a:r>
                        <a:rPr lang="pt-BR" sz="1400" dirty="0">
                          <a:effectLst/>
                        </a:rPr>
                        <a:t>Không dám trái lời mụ, lại đi ra biển.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3820" marR="84455" algn="just">
                        <a:lnSpc>
                          <a:spcPct val="100000"/>
                        </a:lnSpc>
                        <a:spcBef>
                          <a:spcPts val="0"/>
                        </a:spcBef>
                        <a:spcAft>
                          <a:spcPts val="0"/>
                        </a:spcAft>
                      </a:pPr>
                      <a:r>
                        <a:rPr lang="pt-BR" sz="1400" dirty="0">
                          <a:effectLst/>
                        </a:rPr>
                        <a:t>- Cơn dông tố kinh khủng, biển nổi sóng ầm ầm.</a:t>
                      </a:r>
                      <a:endParaRPr lang="en-US" sz="1400" dirty="0">
                        <a:effectLst/>
                      </a:endParaRPr>
                    </a:p>
                    <a:p>
                      <a:pPr marL="83820" marR="84455" algn="just">
                        <a:lnSpc>
                          <a:spcPct val="100000"/>
                        </a:lnSpc>
                        <a:spcBef>
                          <a:spcPts val="0"/>
                        </a:spcBef>
                        <a:spcAft>
                          <a:spcPts val="0"/>
                        </a:spcAft>
                      </a:pPr>
                      <a:r>
                        <a:rPr lang="pt-BR" sz="1400" dirty="0">
                          <a:effectLst/>
                        </a:rPr>
                        <a:t>- Con cá không nói gì, quẫy đuôi lặn sâu xuống đáy biển.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60617757"/>
                  </a:ext>
                </a:extLst>
              </a:tr>
              <a:tr h="558925">
                <a:tc>
                  <a:txBody>
                    <a:bodyPr/>
                    <a:lstStyle/>
                    <a:p>
                      <a:pPr marL="0" marR="0" algn="ctr">
                        <a:lnSpc>
                          <a:spcPct val="100000"/>
                        </a:lnSpc>
                        <a:spcBef>
                          <a:spcPts val="0"/>
                        </a:spcBef>
                        <a:spcAft>
                          <a:spcPts val="0"/>
                        </a:spcAft>
                      </a:pPr>
                      <a:r>
                        <a:rPr lang="pt-BR" sz="1400" dirty="0">
                          <a:effectLst/>
                        </a:rPr>
                        <a:t>Nhận xét tính </a:t>
                      </a:r>
                    </a:p>
                    <a:p>
                      <a:pPr marL="0" marR="0" algn="ctr">
                        <a:lnSpc>
                          <a:spcPct val="100000"/>
                        </a:lnSpc>
                        <a:spcBef>
                          <a:spcPts val="0"/>
                        </a:spcBef>
                        <a:spcAft>
                          <a:spcPts val="0"/>
                        </a:spcAft>
                      </a:pPr>
                      <a:r>
                        <a:rPr lang="pt-BR" sz="1400" dirty="0">
                          <a:effectLst/>
                        </a:rPr>
                        <a:t>cách nhân vật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86360" algn="just">
                        <a:lnSpc>
                          <a:spcPct val="100000"/>
                        </a:lnSpc>
                        <a:spcBef>
                          <a:spcPts val="0"/>
                        </a:spcBef>
                        <a:spcAft>
                          <a:spcPts val="0"/>
                        </a:spcAft>
                      </a:pPr>
                      <a:r>
                        <a:rPr lang="pt-BR" sz="1400" dirty="0">
                          <a:effectLst/>
                          <a:sym typeface="Wingdings" panose="05000000000000000000" pitchFamily="2" charset="2"/>
                        </a:rPr>
                        <a:t></a:t>
                      </a:r>
                      <a:r>
                        <a:rPr lang="pt-BR" sz="1400" dirty="0">
                          <a:effectLst/>
                        </a:rPr>
                        <a:t> Là người tham lam, bội bạc, tàn nhẫn.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2390" marR="86360" indent="-72390" algn="just">
                        <a:lnSpc>
                          <a:spcPct val="100000"/>
                        </a:lnSpc>
                        <a:spcBef>
                          <a:spcPts val="0"/>
                        </a:spcBef>
                        <a:spcAft>
                          <a:spcPts val="0"/>
                        </a:spcAft>
                      </a:pPr>
                      <a:r>
                        <a:rPr lang="pt-BR" sz="1400">
                          <a:effectLst/>
                        </a:rPr>
                        <a:t> </a:t>
                      </a:r>
                      <a:r>
                        <a:rPr lang="pt-BR" sz="1400">
                          <a:effectLst/>
                          <a:sym typeface="Wingdings" panose="05000000000000000000" pitchFamily="2" charset="2"/>
                        </a:rPr>
                        <a:t></a:t>
                      </a:r>
                      <a:r>
                        <a:rPr lang="pt-BR" sz="1400">
                          <a:effectLst/>
                        </a:rPr>
                        <a:t> Là người hiền lành, chất phác, nhẫn nhịn nhưng nhu nhược, thiếu sự quyết đoán, mạnh mẽ.</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4610" marR="0" algn="just">
                        <a:lnSpc>
                          <a:spcPct val="100000"/>
                        </a:lnSpc>
                        <a:spcBef>
                          <a:spcPts val="0"/>
                        </a:spcBef>
                        <a:spcAft>
                          <a:spcPts val="0"/>
                        </a:spcAft>
                      </a:pPr>
                      <a:r>
                        <a:rPr lang="pt-BR"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8937749"/>
                  </a:ext>
                </a:extLst>
              </a:tr>
              <a:tr h="955351">
                <a:tc>
                  <a:txBody>
                    <a:bodyPr/>
                    <a:lstStyle/>
                    <a:p>
                      <a:pPr marL="0" marR="0" algn="ctr">
                        <a:lnSpc>
                          <a:spcPct val="100000"/>
                        </a:lnSpc>
                        <a:spcBef>
                          <a:spcPts val="0"/>
                        </a:spcBef>
                        <a:spcAft>
                          <a:spcPts val="0"/>
                        </a:spcAft>
                      </a:pPr>
                      <a:r>
                        <a:rPr lang="pt-BR" sz="1400" dirty="0">
                          <a:effectLst/>
                        </a:rPr>
                        <a:t>- Nhận xét về thái độ của biển cả và cá vàng. Tác dụng của yếu tố hoang đường, kì ảo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6995" marR="0" algn="just">
                        <a:lnSpc>
                          <a:spcPct val="100000"/>
                        </a:lnSpc>
                        <a:spcBef>
                          <a:spcPts val="0"/>
                        </a:spcBef>
                        <a:spcAft>
                          <a:spcPts val="0"/>
                        </a:spcAft>
                      </a:pPr>
                      <a:r>
                        <a:rPr lang="pt-BR"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3340" marR="0" algn="just">
                        <a:lnSpc>
                          <a:spcPct val="100000"/>
                        </a:lnSpc>
                        <a:spcBef>
                          <a:spcPts val="0"/>
                        </a:spcBef>
                        <a:spcAft>
                          <a:spcPts val="0"/>
                        </a:spcAft>
                      </a:pPr>
                      <a:r>
                        <a:rPr lang="pt-BR"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3185" marR="83820" algn="just">
                        <a:lnSpc>
                          <a:spcPct val="100000"/>
                        </a:lnSpc>
                        <a:spcBef>
                          <a:spcPts val="0"/>
                        </a:spcBef>
                        <a:spcAft>
                          <a:spcPts val="0"/>
                        </a:spcAft>
                      </a:pPr>
                      <a:r>
                        <a:rPr lang="pt-BR" sz="1400" dirty="0">
                          <a:effectLst/>
                        </a:rPr>
                        <a:t> - Thay đổi thái độ sau mỗi lần đòi hỏi của bà vợ. Thể hiện tức giận với lòng tham không đáy của mụ  vợ ông lão đánh cá</a:t>
                      </a:r>
                      <a:endParaRPr lang="en-US" sz="1400" dirty="0">
                        <a:effectLst/>
                      </a:endParaRPr>
                    </a:p>
                    <a:p>
                      <a:pPr marL="83185" marR="83820" algn="just">
                        <a:lnSpc>
                          <a:spcPct val="100000"/>
                        </a:lnSpc>
                        <a:spcBef>
                          <a:spcPts val="0"/>
                        </a:spcBef>
                        <a:spcAft>
                          <a:spcPts val="0"/>
                        </a:spcAft>
                      </a:pPr>
                      <a:r>
                        <a:rPr lang="pt-BR" sz="1400" dirty="0">
                          <a:effectLst/>
                        </a:rPr>
                        <a:t> </a:t>
                      </a:r>
                      <a:r>
                        <a:rPr lang="pt-BR" sz="1400" dirty="0">
                          <a:effectLst/>
                          <a:sym typeface="Wingdings" panose="05000000000000000000" pitchFamily="2" charset="2"/>
                        </a:rPr>
                        <a:t></a:t>
                      </a:r>
                      <a:r>
                        <a:rPr lang="pt-BR" sz="1400" dirty="0">
                          <a:effectLst/>
                        </a:rPr>
                        <a:t> Yếu tố hoàng đường, kì ảo: tạo sự sinh động, hấp dẫn và làm nổi bật ý nghĩa câu chuyện.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58683731"/>
                  </a:ext>
                </a:extLst>
              </a:tr>
            </a:tbl>
          </a:graphicData>
        </a:graphic>
      </p:graphicFrame>
      <p:sp>
        <p:nvSpPr>
          <p:cNvPr id="4" name="TextBox 3">
            <a:extLst>
              <a:ext uri="{FF2B5EF4-FFF2-40B4-BE49-F238E27FC236}">
                <a16:creationId xmlns:a16="http://schemas.microsoft.com/office/drawing/2014/main" id="{4CC16525-3DB0-4CFF-A905-AF798BBC22BC}"/>
              </a:ext>
            </a:extLst>
          </p:cNvPr>
          <p:cNvSpPr txBox="1"/>
          <p:nvPr/>
        </p:nvSpPr>
        <p:spPr>
          <a:xfrm>
            <a:off x="511444" y="418584"/>
            <a:ext cx="6096000" cy="400110"/>
          </a:xfrm>
          <a:prstGeom prst="rect">
            <a:avLst/>
          </a:prstGeom>
          <a:noFill/>
        </p:spPr>
        <p:txBody>
          <a:bodyPr wrap="square">
            <a:spAutoFit/>
          </a:bodyPr>
          <a:lstStyle/>
          <a:p>
            <a:pPr marL="0" marR="0" algn="just">
              <a:spcBef>
                <a:spcPts val="600"/>
              </a:spcBef>
              <a:spcAft>
                <a:spcPts val="600"/>
              </a:spcAft>
            </a:pPr>
            <a:r>
              <a:rPr lang="pt-BR" sz="2000" b="1" dirty="0">
                <a:solidFill>
                  <a:srgbClr val="0070C0"/>
                </a:solidFill>
                <a:effectLst/>
                <a:latin typeface="Times New Roman" panose="02020603050405020304" pitchFamily="18" charset="0"/>
                <a:ea typeface="Times New Roman" panose="02020603050405020304" pitchFamily="18" charset="0"/>
              </a:rPr>
              <a:t>1. Sự việc và nhân vật trong truyện</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16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6">
            <a:extLst>
              <a:ext uri="{FF2B5EF4-FFF2-40B4-BE49-F238E27FC236}">
                <a16:creationId xmlns:a16="http://schemas.microsoft.com/office/drawing/2014/main" id="{ACAB3461-91A4-C345-8EBC-570516D6745B}"/>
              </a:ext>
            </a:extLst>
          </p:cNvPr>
          <p:cNvPicPr>
            <a:picLocks noChangeAspect="1"/>
          </p:cNvPicPr>
          <p:nvPr/>
        </p:nvPicPr>
        <p:blipFill>
          <a:blip r:embed="rId2" cstate="print"/>
          <a:srcRect l="5938" t="5882"/>
          <a:stretch>
            <a:fillRect/>
          </a:stretch>
        </p:blipFill>
        <p:spPr>
          <a:xfrm>
            <a:off x="3799553" y="1395162"/>
            <a:ext cx="5969716" cy="4408738"/>
          </a:xfrm>
          <a:prstGeom prst="rect">
            <a:avLst/>
          </a:prstGeom>
        </p:spPr>
      </p:pic>
      <p:sp>
        <p:nvSpPr>
          <p:cNvPr id="3" name="TextBox 2">
            <a:extLst>
              <a:ext uri="{FF2B5EF4-FFF2-40B4-BE49-F238E27FC236}">
                <a16:creationId xmlns:a16="http://schemas.microsoft.com/office/drawing/2014/main" id="{DCD805AE-A874-4737-9049-F15BF5A382C5}"/>
              </a:ext>
            </a:extLst>
          </p:cNvPr>
          <p:cNvSpPr txBox="1"/>
          <p:nvPr/>
        </p:nvSpPr>
        <p:spPr>
          <a:xfrm>
            <a:off x="4508500" y="2916704"/>
            <a:ext cx="3985534" cy="2246769"/>
          </a:xfrm>
          <a:prstGeom prst="rect">
            <a:avLst/>
          </a:prstGeom>
          <a:noFill/>
        </p:spPr>
        <p:txBody>
          <a:bodyPr wrap="square">
            <a:spAutoFit/>
          </a:bodyPr>
          <a:lstStyle/>
          <a:p>
            <a:pPr marL="0" marR="0" algn="ctr">
              <a:spcBef>
                <a:spcPts val="600"/>
              </a:spcBef>
              <a:spcAft>
                <a:spcPts val="600"/>
              </a:spcAft>
            </a:pP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rút</a:t>
            </a:r>
            <a:r>
              <a:rPr lang="en-US" sz="2800" i="1" dirty="0">
                <a:effectLst/>
                <a:latin typeface="Times New Roman" panose="02020603050405020304" pitchFamily="18" charset="0"/>
                <a:ea typeface="Times New Roman" panose="02020603050405020304" pitchFamily="18" charset="0"/>
              </a:rPr>
              <a:t> ra </a:t>
            </a:r>
            <a:r>
              <a:rPr lang="en-US" sz="2800" i="1" dirty="0" err="1">
                <a:effectLst/>
                <a:latin typeface="Times New Roman" panose="02020603050405020304" pitchFamily="18" charset="0"/>
                <a:ea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lão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rPr>
              <a:t>cá</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rPr>
              <a:t>”?  Cho </a:t>
            </a:r>
            <a:r>
              <a:rPr lang="en-US" sz="2800" i="1" dirty="0" err="1">
                <a:effectLst/>
                <a:latin typeface="Times New Roman" panose="02020603050405020304" pitchFamily="18" charset="0"/>
                <a:ea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rPr>
              <a:t> ý </a:t>
            </a:r>
            <a:r>
              <a:rPr lang="en-US" sz="2800" i="1" dirty="0" err="1">
                <a:effectLst/>
                <a:latin typeface="Times New Roman" panose="02020603050405020304" pitchFamily="18" charset="0"/>
                <a:ea typeface="Times New Roman" panose="02020603050405020304" pitchFamily="18" charset="0"/>
              </a:rPr>
              <a:t>nghĩa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rPr>
              <a:t>.</a:t>
            </a:r>
          </a:p>
        </p:txBody>
      </p:sp>
      <p:pic>
        <p:nvPicPr>
          <p:cNvPr id="4" name="Picture 3">
            <a:extLst>
              <a:ext uri="{FF2B5EF4-FFF2-40B4-BE49-F238E27FC236}">
                <a16:creationId xmlns:a16="http://schemas.microsoft.com/office/drawing/2014/main" id="{8DEF5A1C-A606-4B50-9109-606A4B82AA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3429000"/>
            <a:ext cx="3898900" cy="3693695"/>
          </a:xfrm>
          <a:prstGeom prst="rect">
            <a:avLst/>
          </a:prstGeom>
          <a:noFill/>
          <a:ln>
            <a:noFill/>
          </a:ln>
        </p:spPr>
      </p:pic>
      <p:pic>
        <p:nvPicPr>
          <p:cNvPr id="6" name="Picture 5">
            <a:extLst>
              <a:ext uri="{FF2B5EF4-FFF2-40B4-BE49-F238E27FC236}">
                <a16:creationId xmlns:a16="http://schemas.microsoft.com/office/drawing/2014/main" id="{179BFF06-AC98-4518-8756-61099B1B31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2602">
            <a:off x="-31200" y="-254000"/>
            <a:ext cx="3538652" cy="3100705"/>
          </a:xfrm>
          <a:prstGeom prst="rect">
            <a:avLst/>
          </a:prstGeom>
          <a:noFill/>
          <a:ln>
            <a:noFill/>
          </a:ln>
        </p:spPr>
      </p:pic>
      <p:sp>
        <p:nvSpPr>
          <p:cNvPr id="7" name="TextBox 6">
            <a:extLst>
              <a:ext uri="{FF2B5EF4-FFF2-40B4-BE49-F238E27FC236}">
                <a16:creationId xmlns:a16="http://schemas.microsoft.com/office/drawing/2014/main" id="{E0B1D617-C012-4058-BBCF-51C9E2D5E86D}"/>
              </a:ext>
            </a:extLst>
          </p:cNvPr>
          <p:cNvSpPr txBox="1"/>
          <p:nvPr/>
        </p:nvSpPr>
        <p:spPr>
          <a:xfrm rot="20435216">
            <a:off x="696725" y="1019354"/>
            <a:ext cx="2082800" cy="553998"/>
          </a:xfrm>
          <a:prstGeom prst="rect">
            <a:avLst/>
          </a:prstGeom>
          <a:noFill/>
        </p:spPr>
        <p:txBody>
          <a:bodyPr wrap="square" rtlCol="0">
            <a:spAutoFit/>
          </a:bodyPr>
          <a:lstStyle/>
          <a:p>
            <a:r>
              <a:rPr lang="en-US" sz="3000" b="1" dirty="0" err="1">
                <a:solidFill>
                  <a:srgbClr val="217529"/>
                </a:solidFill>
              </a:rPr>
              <a:t>Nhóm</a:t>
            </a:r>
            <a:r>
              <a:rPr lang="en-US" sz="3000" b="1" dirty="0">
                <a:solidFill>
                  <a:srgbClr val="217529"/>
                </a:solidFill>
              </a:rPr>
              <a:t> </a:t>
            </a:r>
            <a:r>
              <a:rPr lang="en-US" sz="3000" b="1" dirty="0" err="1">
                <a:solidFill>
                  <a:srgbClr val="217529"/>
                </a:solidFill>
              </a:rPr>
              <a:t>bể</a:t>
            </a:r>
            <a:r>
              <a:rPr lang="en-US" sz="3000" b="1" dirty="0">
                <a:solidFill>
                  <a:srgbClr val="217529"/>
                </a:solidFill>
              </a:rPr>
              <a:t> </a:t>
            </a:r>
            <a:r>
              <a:rPr lang="en-US" sz="3000" b="1" dirty="0" err="1">
                <a:solidFill>
                  <a:srgbClr val="217529"/>
                </a:solidFill>
              </a:rPr>
              <a:t>cá</a:t>
            </a:r>
            <a:endParaRPr lang="en-US" sz="3000" b="1" dirty="0">
              <a:solidFill>
                <a:srgbClr val="217529"/>
              </a:solidFill>
            </a:endParaRPr>
          </a:p>
        </p:txBody>
      </p:sp>
    </p:spTree>
    <p:extLst>
      <p:ext uri="{BB962C8B-B14F-4D97-AF65-F5344CB8AC3E}">
        <p14:creationId xmlns:p14="http://schemas.microsoft.com/office/powerpoint/2010/main" val="380781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0BC81-7F43-480D-B5AD-30781C3198FD}"/>
              </a:ext>
            </a:extLst>
          </p:cNvPr>
          <p:cNvSpPr txBox="1"/>
          <p:nvPr/>
        </p:nvSpPr>
        <p:spPr>
          <a:xfrm>
            <a:off x="876300" y="1541452"/>
            <a:ext cx="10642600" cy="4462760"/>
          </a:xfrm>
          <a:prstGeom prst="rect">
            <a:avLst/>
          </a:prstGeom>
          <a:solidFill>
            <a:schemeClr val="accent4">
              <a:lumMod val="20000"/>
              <a:lumOff val="80000"/>
            </a:schemeClr>
          </a:solidFill>
          <a:ln w="3175">
            <a:solidFill>
              <a:schemeClr val="tx1"/>
            </a:solidFill>
          </a:ln>
        </p:spPr>
        <p:txBody>
          <a:bodyPr wrap="square">
            <a:spAutoFit/>
          </a:bodyPr>
          <a:lstStyle/>
          <a:p>
            <a:pPr marL="36195" marR="0"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Thứ nhất là bài học về sự tham lam, bội bạc sẽ phải trả giá. </a:t>
            </a:r>
            <a:endParaRPr lang="en-US" sz="2800" dirty="0">
              <a:effectLst/>
              <a:latin typeface="Times New Roman" panose="02020603050405020304" pitchFamily="18" charset="0"/>
              <a:ea typeface="Times New Roman" panose="02020603050405020304" pitchFamily="18" charset="0"/>
            </a:endParaRPr>
          </a:p>
          <a:p>
            <a:pPr marL="0" marR="0"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Thứ hai là bài học về sự biết ơn đối với những người có tấm lòng nhân hậu đã giúp đỡ mình. </a:t>
            </a:r>
            <a:endParaRPr lang="en-US" sz="2800" dirty="0">
              <a:effectLst/>
              <a:latin typeface="Times New Roman" panose="02020603050405020304" pitchFamily="18" charset="0"/>
              <a:ea typeface="Times New Roman" panose="02020603050405020304" pitchFamily="18" charset="0"/>
            </a:endParaRPr>
          </a:p>
          <a:p>
            <a:pPr marL="0" marR="0" algn="just">
              <a:spcBef>
                <a:spcPts val="1200"/>
              </a:spcBef>
              <a:spcAft>
                <a:spcPts val="1200"/>
              </a:spcAft>
            </a:pPr>
            <a:r>
              <a:rPr lang="pt-BR" sz="2800" dirty="0">
                <a:solidFill>
                  <a:srgbClr val="000000"/>
                </a:solidFill>
                <a:effectLst/>
                <a:latin typeface="Times New Roman" panose="02020603050405020304" pitchFamily="18" charset="0"/>
                <a:ea typeface="Times New Roman" panose="02020603050405020304" pitchFamily="18" charset="0"/>
              </a:rPr>
              <a:t>- Thứ ba trong cuộc sống cần có chính kiến, không nên quá nhu nhược, cần phân định được đúng sai. </a:t>
            </a:r>
            <a:endParaRPr lang="en-US" sz="2800" dirty="0">
              <a:effectLst/>
              <a:latin typeface="Times New Roman" panose="02020603050405020304" pitchFamily="18" charset="0"/>
              <a:ea typeface="Times New Roman" panose="02020603050405020304" pitchFamily="18" charset="0"/>
            </a:endParaRPr>
          </a:p>
          <a:p>
            <a:pPr>
              <a:spcBef>
                <a:spcPts val="1200"/>
              </a:spcBef>
              <a:spcAft>
                <a:spcPts val="12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pt-BR" sz="2800" dirty="0">
                <a:effectLst/>
                <a:latin typeface="Times New Roman" panose="02020603050405020304" pitchFamily="18" charset="0"/>
                <a:ea typeface="Times New Roman" panose="02020603050405020304" pitchFamily="18" charset="0"/>
              </a:rPr>
              <a:t> Truyện có ý nghĩa giáo dục chúng ta cần biết ơn những người đã giúp đỡ mình khi hoạn nạn, khó khăn. Không nên tham lam, bội bạc, đừng vì vật chất và danh vọng mà đánh mất tình người.</a:t>
            </a:r>
            <a:endParaRPr lang="en-US" sz="2800" dirty="0"/>
          </a:p>
        </p:txBody>
      </p:sp>
      <p:sp>
        <p:nvSpPr>
          <p:cNvPr id="5" name="TextBox 4">
            <a:extLst>
              <a:ext uri="{FF2B5EF4-FFF2-40B4-BE49-F238E27FC236}">
                <a16:creationId xmlns:a16="http://schemas.microsoft.com/office/drawing/2014/main" id="{22E8642F-5D85-491E-A667-4A973B318831}"/>
              </a:ext>
            </a:extLst>
          </p:cNvPr>
          <p:cNvSpPr txBox="1"/>
          <p:nvPr/>
        </p:nvSpPr>
        <p:spPr>
          <a:xfrm>
            <a:off x="317500" y="564634"/>
            <a:ext cx="6096000" cy="523220"/>
          </a:xfrm>
          <a:prstGeom prst="rect">
            <a:avLst/>
          </a:prstGeom>
          <a:noFill/>
        </p:spPr>
        <p:txBody>
          <a:bodyPr wrap="square">
            <a:spAutoFit/>
          </a:bodyPr>
          <a:lstStyle/>
          <a:p>
            <a:pPr marL="0" marR="0" algn="just">
              <a:spcBef>
                <a:spcPts val="600"/>
              </a:spcBef>
              <a:spcAft>
                <a:spcPts val="600"/>
              </a:spcAft>
            </a:pPr>
            <a:r>
              <a:rPr lang="pt-BR" sz="2800" b="1" dirty="0">
                <a:effectLst/>
                <a:latin typeface="Times New Roman" panose="02020603050405020304" pitchFamily="18" charset="0"/>
                <a:ea typeface="Times New Roman" panose="02020603050405020304" pitchFamily="18" charset="0"/>
              </a:rPr>
              <a:t>2. Bài học từ câu chuyện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450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7C0F0-AB1F-45F4-933D-A9E08C8F6D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686" y="1933575"/>
            <a:ext cx="5130628" cy="3176530"/>
          </a:xfrm>
          <a:prstGeom prst="rect">
            <a:avLst/>
          </a:prstGeom>
          <a:noFill/>
          <a:ln>
            <a:noFill/>
          </a:ln>
        </p:spPr>
      </p:pic>
      <p:sp>
        <p:nvSpPr>
          <p:cNvPr id="6" name="TextBox 5">
            <a:extLst>
              <a:ext uri="{FF2B5EF4-FFF2-40B4-BE49-F238E27FC236}">
                <a16:creationId xmlns:a16="http://schemas.microsoft.com/office/drawing/2014/main" id="{EA4EDF7C-D0EB-4674-8C83-822D7D3433BE}"/>
              </a:ext>
            </a:extLst>
          </p:cNvPr>
          <p:cNvSpPr txBox="1"/>
          <p:nvPr/>
        </p:nvSpPr>
        <p:spPr>
          <a:xfrm>
            <a:off x="4476750" y="3105834"/>
            <a:ext cx="3238500" cy="646331"/>
          </a:xfrm>
          <a:prstGeom prst="rect">
            <a:avLst/>
          </a:prstGeom>
          <a:noFill/>
        </p:spPr>
        <p:txBody>
          <a:bodyPr wrap="square" rtlCol="0">
            <a:spAutoFit/>
          </a:bodyPr>
          <a:lstStyle/>
          <a:p>
            <a:pPr algn="ctr"/>
            <a:r>
              <a:rPr lang="en-US" sz="3600" b="1" dirty="0"/>
              <a:t>III. TỔNG KẾT</a:t>
            </a:r>
          </a:p>
        </p:txBody>
      </p:sp>
    </p:spTree>
    <p:extLst>
      <p:ext uri="{BB962C8B-B14F-4D97-AF65-F5344CB8AC3E}">
        <p14:creationId xmlns:p14="http://schemas.microsoft.com/office/powerpoint/2010/main" val="331360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3FA39-C816-4BD1-8AD2-CE41E05E352E}"/>
              </a:ext>
            </a:extLst>
          </p:cNvPr>
          <p:cNvSpPr txBox="1"/>
          <p:nvPr/>
        </p:nvSpPr>
        <p:spPr>
          <a:xfrm>
            <a:off x="4757849" y="3900771"/>
            <a:ext cx="6098582" cy="1200329"/>
          </a:xfrm>
          <a:prstGeom prst="rect">
            <a:avLst/>
          </a:prstGeom>
          <a:noFill/>
        </p:spPr>
        <p:txBody>
          <a:bodyPr wrap="square">
            <a:spAutoFit/>
          </a:bodyPr>
          <a:lstStyle/>
          <a:p>
            <a:pPr marL="0" marR="28575" algn="just">
              <a:spcBef>
                <a:spcPts val="600"/>
              </a:spcBef>
              <a:spcAft>
                <a:spcPts val="600"/>
              </a:spcAft>
            </a:pPr>
            <a:r>
              <a:rPr lang="pt-BR" sz="2400" b="1" i="1" dirty="0">
                <a:effectLst/>
                <a:latin typeface="Times New Roman" panose="02020603050405020304" pitchFamily="18" charset="0"/>
                <a:ea typeface="Times New Roman" panose="02020603050405020304" pitchFamily="18" charset="0"/>
              </a:rPr>
              <a:t>2. Nội dung: </a:t>
            </a:r>
            <a:r>
              <a:rPr lang="pt-BR" sz="2400" dirty="0">
                <a:effectLst/>
                <a:latin typeface="Times New Roman" panose="02020603050405020304" pitchFamily="18" charset="0"/>
                <a:ea typeface="Times New Roman" panose="02020603050405020304" pitchFamily="18" charset="0"/>
              </a:rPr>
              <a:t>Truyện ca ngợi lòng biết ơn đối với những người nhân hậu và nêu ra bài học đích đáng cho những kẻ tham lam, bội bạc.</a:t>
            </a:r>
            <a:endParaRPr lang="en-US"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F90DF9F0-FE67-429D-B250-5AB851E0FDD7}"/>
              </a:ext>
            </a:extLst>
          </p:cNvPr>
          <p:cNvSpPr txBox="1"/>
          <p:nvPr/>
        </p:nvSpPr>
        <p:spPr>
          <a:xfrm>
            <a:off x="2551707" y="1329411"/>
            <a:ext cx="6921500" cy="1569660"/>
          </a:xfrm>
          <a:prstGeom prst="rect">
            <a:avLst/>
          </a:prstGeom>
          <a:noFill/>
        </p:spPr>
        <p:txBody>
          <a:bodyPr wrap="square">
            <a:spAutoFit/>
          </a:bodyPr>
          <a:lstStyle/>
          <a:p>
            <a:pPr marL="0" marR="28575" algn="just">
              <a:spcBef>
                <a:spcPts val="600"/>
              </a:spcBef>
              <a:spcAft>
                <a:spcPts val="600"/>
              </a:spcAft>
            </a:pPr>
            <a:r>
              <a:rPr lang="pt-BR" sz="2400" b="1" i="1" dirty="0">
                <a:effectLst/>
                <a:latin typeface="Times New Roman" panose="02020603050405020304" pitchFamily="18" charset="0"/>
                <a:ea typeface="Times New Roman" panose="02020603050405020304" pitchFamily="18" charset="0"/>
              </a:rPr>
              <a:t>1. Nghệ thuật: </a:t>
            </a:r>
            <a:r>
              <a:rPr lang="pt-BR"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rPr>
              <a:t>Sử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biểu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truyện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như</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lặp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huống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lập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giữa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xuất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yếu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tưởng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đường</a:t>
            </a:r>
            <a:r>
              <a:rPr lang="en-US" sz="24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p:grpSp>
        <p:nvGrpSpPr>
          <p:cNvPr id="6" name="组合 8">
            <a:extLst>
              <a:ext uri="{FF2B5EF4-FFF2-40B4-BE49-F238E27FC236}">
                <a16:creationId xmlns:a16="http://schemas.microsoft.com/office/drawing/2014/main" id="{87DDF8B5-EB54-4CF9-8156-10F41DC25299}"/>
              </a:ext>
            </a:extLst>
          </p:cNvPr>
          <p:cNvGrpSpPr/>
          <p:nvPr/>
        </p:nvGrpSpPr>
        <p:grpSpPr>
          <a:xfrm>
            <a:off x="2551707" y="3691627"/>
            <a:ext cx="2041524" cy="1618615"/>
            <a:chOff x="0" y="0"/>
            <a:chExt cx="2041730" cy="1619232"/>
          </a:xfrm>
        </p:grpSpPr>
        <p:grpSp>
          <p:nvGrpSpPr>
            <p:cNvPr id="7" name="组合 9">
              <a:extLst>
                <a:ext uri="{FF2B5EF4-FFF2-40B4-BE49-F238E27FC236}">
                  <a16:creationId xmlns:a16="http://schemas.microsoft.com/office/drawing/2014/main" id="{8E9756A0-A8D5-4EFA-8AAA-8C10D9E9F598}"/>
                </a:ext>
              </a:extLst>
            </p:cNvPr>
            <p:cNvGrpSpPr/>
            <p:nvPr/>
          </p:nvGrpSpPr>
          <p:grpSpPr>
            <a:xfrm>
              <a:off x="611194" y="150262"/>
              <a:ext cx="1430536" cy="1427210"/>
              <a:chOff x="611194" y="150262"/>
              <a:chExt cx="1430536" cy="1427210"/>
            </a:xfrm>
          </p:grpSpPr>
          <p:sp>
            <p:nvSpPr>
              <p:cNvPr id="9" name="36">
                <a:extLst>
                  <a:ext uri="{FF2B5EF4-FFF2-40B4-BE49-F238E27FC236}">
                    <a16:creationId xmlns:a16="http://schemas.microsoft.com/office/drawing/2014/main" id="{6C7116B2-E180-48E4-8DF6-3019F2396F82}"/>
                  </a:ext>
                </a:extLst>
              </p:cNvPr>
              <p:cNvSpPr>
                <a:spLocks/>
              </p:cNvSpPr>
              <p:nvPr/>
            </p:nvSpPr>
            <p:spPr bwMode="auto">
              <a:xfrm>
                <a:off x="611194" y="150262"/>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solidFill>
                  <a:srgbClr val="80B437"/>
                </a:solidFill>
                <a:round/>
                <a:headEnd/>
                <a:tailEnd/>
              </a:ln>
            </p:spPr>
            <p:txBody>
              <a:bodyPr vert="horz" wrap="square" lIns="121920" tIns="60960" rIns="121920" bIns="60960" numCol="1" anchor="t" anchorCtr="0" compatLnSpc="1">
                <a:prstTxWarp prst="textNoShape">
                  <a:avLst/>
                </a:prstTxWarp>
              </a:bodyPr>
              <a:lstStyle/>
              <a:p>
                <a:endParaRPr lang="en-US"/>
              </a:p>
            </p:txBody>
          </p:sp>
          <p:sp>
            <p:nvSpPr>
              <p:cNvPr id="10" name="TextBox 46">
                <a:extLst>
                  <a:ext uri="{FF2B5EF4-FFF2-40B4-BE49-F238E27FC236}">
                    <a16:creationId xmlns:a16="http://schemas.microsoft.com/office/drawing/2014/main" id="{63F3A07D-2E0E-4F9C-A412-7744534F8B49}"/>
                  </a:ext>
                </a:extLst>
              </p:cNvPr>
              <p:cNvSpPr txBox="1"/>
              <p:nvPr/>
            </p:nvSpPr>
            <p:spPr>
              <a:xfrm>
                <a:off x="1029932" y="478963"/>
                <a:ext cx="749935" cy="929005"/>
              </a:xfrm>
              <a:prstGeom prst="rect">
                <a:avLst/>
              </a:prstGeom>
              <a:noFill/>
            </p:spPr>
            <p:txBody>
              <a:bodyPr wrap="none" rtlCol="0">
                <a:spAutoFit/>
              </a:bodyPr>
              <a:lstStyle/>
              <a:p>
                <a:pPr marL="0" marR="0">
                  <a:lnSpc>
                    <a:spcPct val="107000"/>
                  </a:lnSpc>
                  <a:spcBef>
                    <a:spcPts val="0"/>
                  </a:spcBef>
                  <a:spcAft>
                    <a:spcPts val="800"/>
                  </a:spcAft>
                </a:pPr>
                <a:r>
                  <a:rPr lang="en-US" sz="4400" b="1">
                    <a:solidFill>
                      <a:srgbClr val="3E830E"/>
                    </a:solidFill>
                    <a:effectLst/>
                    <a:latin typeface="Calibri" panose="020F0502020204030204" pitchFamily="34" charset="0"/>
                    <a:ea typeface="Calibri" panose="020F0502020204030204" pitchFamily="34" charset="0"/>
                    <a:cs typeface="DengXian" panose="02010600030101010101" pitchFamily="2" charset="-122"/>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图片 10">
              <a:extLst>
                <a:ext uri="{FF2B5EF4-FFF2-40B4-BE49-F238E27FC236}">
                  <a16:creationId xmlns:a16="http://schemas.microsoft.com/office/drawing/2014/main" id="{8752484D-F602-4A96-9449-BFD43C7656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9796558">
              <a:off x="0" y="0"/>
              <a:ext cx="1201954" cy="1619232"/>
            </a:xfrm>
            <a:prstGeom prst="rect">
              <a:avLst/>
            </a:prstGeom>
          </p:spPr>
        </p:pic>
      </p:grpSp>
      <p:grpSp>
        <p:nvGrpSpPr>
          <p:cNvPr id="12" name="组合 20">
            <a:extLst>
              <a:ext uri="{FF2B5EF4-FFF2-40B4-BE49-F238E27FC236}">
                <a16:creationId xmlns:a16="http://schemas.microsoft.com/office/drawing/2014/main" id="{485C29A5-BB32-494A-B468-2D9EA3FCD4E7}"/>
              </a:ext>
            </a:extLst>
          </p:cNvPr>
          <p:cNvGrpSpPr/>
          <p:nvPr/>
        </p:nvGrpSpPr>
        <p:grpSpPr>
          <a:xfrm>
            <a:off x="250089" y="1238513"/>
            <a:ext cx="2041564" cy="1619228"/>
            <a:chOff x="0" y="2042188"/>
            <a:chExt cx="2041731" cy="1619232"/>
          </a:xfrm>
        </p:grpSpPr>
        <p:grpSp>
          <p:nvGrpSpPr>
            <p:cNvPr id="14" name="组合 22">
              <a:extLst>
                <a:ext uri="{FF2B5EF4-FFF2-40B4-BE49-F238E27FC236}">
                  <a16:creationId xmlns:a16="http://schemas.microsoft.com/office/drawing/2014/main" id="{96DD9CAF-E6C8-4E35-A67C-2261CC88509A}"/>
                </a:ext>
              </a:extLst>
            </p:cNvPr>
            <p:cNvGrpSpPr/>
            <p:nvPr/>
          </p:nvGrpSpPr>
          <p:grpSpPr>
            <a:xfrm>
              <a:off x="611195" y="2192450"/>
              <a:ext cx="1430536" cy="1427210"/>
              <a:chOff x="611195" y="2192450"/>
              <a:chExt cx="1430536" cy="1427210"/>
            </a:xfrm>
          </p:grpSpPr>
          <p:sp>
            <p:nvSpPr>
              <p:cNvPr id="16" name="36">
                <a:extLst>
                  <a:ext uri="{FF2B5EF4-FFF2-40B4-BE49-F238E27FC236}">
                    <a16:creationId xmlns:a16="http://schemas.microsoft.com/office/drawing/2014/main" id="{AC85A3BC-448A-4C2C-B2E9-DC9F07E2C9CD}"/>
                  </a:ext>
                </a:extLst>
              </p:cNvPr>
              <p:cNvSpPr>
                <a:spLocks/>
              </p:cNvSpPr>
              <p:nvPr/>
            </p:nvSpPr>
            <p:spPr bwMode="auto">
              <a:xfrm>
                <a:off x="611195" y="2192450"/>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solidFill>
                  <a:srgbClr val="80B437"/>
                </a:solidFill>
                <a:round/>
                <a:headEnd/>
                <a:tailEnd/>
              </a:ln>
            </p:spPr>
            <p:txBody>
              <a:bodyPr vert="horz" wrap="square" lIns="121920" tIns="60960" rIns="121920" bIns="60960" numCol="1" anchor="t" anchorCtr="0" compatLnSpc="1">
                <a:prstTxWarp prst="textNoShape">
                  <a:avLst/>
                </a:prstTxWarp>
              </a:bodyPr>
              <a:lstStyle/>
              <a:p>
                <a:endParaRPr lang="en-US"/>
              </a:p>
            </p:txBody>
          </p:sp>
          <p:sp>
            <p:nvSpPr>
              <p:cNvPr id="17" name="TextBox 39">
                <a:extLst>
                  <a:ext uri="{FF2B5EF4-FFF2-40B4-BE49-F238E27FC236}">
                    <a16:creationId xmlns:a16="http://schemas.microsoft.com/office/drawing/2014/main" id="{8EBA48EA-92DD-4150-BFEA-BCC5FD58B448}"/>
                  </a:ext>
                </a:extLst>
              </p:cNvPr>
              <p:cNvSpPr txBox="1"/>
              <p:nvPr/>
            </p:nvSpPr>
            <p:spPr>
              <a:xfrm>
                <a:off x="1004641" y="2550803"/>
                <a:ext cx="749935" cy="929005"/>
              </a:xfrm>
              <a:prstGeom prst="rect">
                <a:avLst/>
              </a:prstGeom>
              <a:noFill/>
            </p:spPr>
            <p:txBody>
              <a:bodyPr wrap="none" rtlCol="0">
                <a:spAutoFit/>
              </a:bodyPr>
              <a:lstStyle/>
              <a:p>
                <a:pPr marL="0" marR="0">
                  <a:lnSpc>
                    <a:spcPct val="107000"/>
                  </a:lnSpc>
                  <a:spcBef>
                    <a:spcPts val="0"/>
                  </a:spcBef>
                  <a:spcAft>
                    <a:spcPts val="800"/>
                  </a:spcAft>
                </a:pPr>
                <a:r>
                  <a:rPr lang="en-US" sz="4400" b="1">
                    <a:solidFill>
                      <a:srgbClr val="3E830E"/>
                    </a:solidFill>
                    <a:effectLst/>
                    <a:latin typeface="Calibri" panose="020F0502020204030204" pitchFamily="34" charset="0"/>
                    <a:ea typeface="Calibri" panose="020F0502020204030204" pitchFamily="34" charset="0"/>
                    <a:cs typeface="DengXian" panose="02010600030101010101" pitchFamily="2" charset="-122"/>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图片 23">
              <a:extLst>
                <a:ext uri="{FF2B5EF4-FFF2-40B4-BE49-F238E27FC236}">
                  <a16:creationId xmlns:a16="http://schemas.microsoft.com/office/drawing/2014/main" id="{E0B45841-25A4-42F9-8027-AD6ACD93C4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9796558">
              <a:off x="0" y="2042188"/>
              <a:ext cx="1201954" cy="1619232"/>
            </a:xfrm>
            <a:prstGeom prst="rect">
              <a:avLst/>
            </a:prstGeom>
          </p:spPr>
        </p:pic>
      </p:grpSp>
    </p:spTree>
    <p:extLst>
      <p:ext uri="{BB962C8B-B14F-4D97-AF65-F5344CB8AC3E}">
        <p14:creationId xmlns:p14="http://schemas.microsoft.com/office/powerpoint/2010/main" val="32895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4AE27-6810-4048-B364-2FB58BF53D2A}"/>
              </a:ext>
            </a:extLst>
          </p:cNvPr>
          <p:cNvSpPr txBox="1"/>
          <p:nvPr/>
        </p:nvSpPr>
        <p:spPr>
          <a:xfrm>
            <a:off x="889000" y="1257042"/>
            <a:ext cx="10769600" cy="5201424"/>
          </a:xfrm>
          <a:prstGeom prst="rect">
            <a:avLst/>
          </a:prstGeom>
          <a:solidFill>
            <a:schemeClr val="accent2">
              <a:lumMod val="40000"/>
              <a:lumOff val="60000"/>
            </a:schemeClr>
          </a:solidFill>
          <a:ln w="3175">
            <a:solidFill>
              <a:schemeClr val="tx1"/>
            </a:solidFill>
          </a:ln>
        </p:spPr>
        <p:txBody>
          <a:bodyPr wrap="square">
            <a:spAutoFit/>
          </a:bodyPr>
          <a:lstStyle/>
          <a:p>
            <a:pPr marL="0" marR="28575"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Nhận biết được các sự kiện chính và diễn biến nội dung của câu chuyện được kể.</a:t>
            </a:r>
            <a:endParaRPr lang="en-US" sz="2800" dirty="0">
              <a:effectLst/>
              <a:latin typeface="Times New Roman" panose="02020603050405020304" pitchFamily="18" charset="0"/>
              <a:ea typeface="Times New Roman" panose="02020603050405020304" pitchFamily="18" charset="0"/>
            </a:endParaRPr>
          </a:p>
          <a:p>
            <a:pPr marL="0" marR="28575"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Xác định các nhân vật trong truyện và tìm hiểu đặc điểm tính cách của nhân vật chính.</a:t>
            </a:r>
            <a:endParaRPr lang="en-US" sz="2800" dirty="0">
              <a:effectLst/>
              <a:latin typeface="Times New Roman" panose="02020603050405020304" pitchFamily="18" charset="0"/>
              <a:ea typeface="Times New Roman" panose="02020603050405020304" pitchFamily="18" charset="0"/>
            </a:endParaRPr>
          </a:p>
          <a:p>
            <a:pPr marL="0" marR="28575"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Chỉ ra được các chi tiết kì ảo và tác dụng của chúng trong truyện.</a:t>
            </a:r>
            <a:endParaRPr lang="en-US" sz="2800" dirty="0">
              <a:effectLst/>
              <a:latin typeface="Times New Roman" panose="02020603050405020304" pitchFamily="18" charset="0"/>
              <a:ea typeface="Times New Roman" panose="02020603050405020304" pitchFamily="18" charset="0"/>
            </a:endParaRPr>
          </a:p>
          <a:p>
            <a:pPr marL="0" marR="28575" algn="just">
              <a:spcBef>
                <a:spcPts val="1200"/>
              </a:spcBef>
              <a:spcAft>
                <a:spcPts val="1200"/>
              </a:spcAft>
            </a:pPr>
            <a:r>
              <a:rPr lang="pt-BR" sz="2800" dirty="0">
                <a:effectLst/>
                <a:latin typeface="Times New Roman" panose="02020603050405020304" pitchFamily="18" charset="0"/>
                <a:ea typeface="Times New Roman" panose="02020603050405020304" pitchFamily="18" charset="0"/>
              </a:rPr>
              <a:t>- Suy nghĩ về ý nghĩa của truyện, những thông điệp mà tác giả muốn gửi gắm trong đó.</a:t>
            </a:r>
            <a:endParaRPr lang="en-US" sz="2800" dirty="0">
              <a:effectLst/>
              <a:latin typeface="Times New Roman" panose="02020603050405020304" pitchFamily="18" charset="0"/>
              <a:ea typeface="Times New Roman" panose="02020603050405020304" pitchFamily="18" charset="0"/>
            </a:endParaRPr>
          </a:p>
          <a:p>
            <a:pPr>
              <a:spcBef>
                <a:spcPts val="1200"/>
              </a:spcBef>
              <a:spcAft>
                <a:spcPts val="1200"/>
              </a:spcAft>
            </a:pPr>
            <a:r>
              <a:rPr lang="pt-BR" sz="2800" dirty="0">
                <a:effectLst/>
                <a:latin typeface="Times New Roman" panose="02020603050405020304" pitchFamily="18" charset="0"/>
                <a:ea typeface="Times New Roman" panose="02020603050405020304" pitchFamily="18" charset="0"/>
              </a:rPr>
              <a:t>- Kết nối với hiểu biết, trải nghiệm của bản thân để vận dụng vào việc đọc hiểu chuyện và rút ra bài học kinh nghiệm cần thiết.</a:t>
            </a:r>
            <a:endParaRPr lang="en-US" sz="2800" dirty="0"/>
          </a:p>
        </p:txBody>
      </p:sp>
      <p:sp>
        <p:nvSpPr>
          <p:cNvPr id="5" name="TextBox 4">
            <a:extLst>
              <a:ext uri="{FF2B5EF4-FFF2-40B4-BE49-F238E27FC236}">
                <a16:creationId xmlns:a16="http://schemas.microsoft.com/office/drawing/2014/main" id="{4BA4201F-FAD7-4436-9399-423F965924A6}"/>
              </a:ext>
            </a:extLst>
          </p:cNvPr>
          <p:cNvSpPr txBox="1"/>
          <p:nvPr/>
        </p:nvSpPr>
        <p:spPr>
          <a:xfrm>
            <a:off x="3225800" y="399534"/>
            <a:ext cx="6096000" cy="523220"/>
          </a:xfrm>
          <a:prstGeom prst="rect">
            <a:avLst/>
          </a:prstGeom>
          <a:noFill/>
        </p:spPr>
        <p:txBody>
          <a:bodyPr wrap="square">
            <a:spAutoFit/>
          </a:bodyPr>
          <a:lstStyle/>
          <a:p>
            <a:pPr marL="0" marR="28575" algn="just">
              <a:spcBef>
                <a:spcPts val="600"/>
              </a:spcBef>
              <a:spcAft>
                <a:spcPts val="600"/>
              </a:spcAft>
            </a:pPr>
            <a:r>
              <a:rPr lang="pt-BR" sz="2800" b="1" i="1" dirty="0">
                <a:effectLst/>
                <a:latin typeface="Times New Roman" panose="02020603050405020304" pitchFamily="18" charset="0"/>
                <a:ea typeface="Times New Roman" panose="02020603050405020304" pitchFamily="18" charset="0"/>
              </a:rPr>
              <a:t>3. Lưu ý khi đọc truyện của Pu-skin  </a:t>
            </a:r>
            <a:endParaRPr lang="en-US"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08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7C0F0-AB1F-45F4-933D-A9E08C8F6D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686" y="1933575"/>
            <a:ext cx="5130628" cy="3176530"/>
          </a:xfrm>
          <a:prstGeom prst="rect">
            <a:avLst/>
          </a:prstGeom>
          <a:noFill/>
          <a:ln>
            <a:noFill/>
          </a:ln>
        </p:spPr>
      </p:pic>
      <p:sp>
        <p:nvSpPr>
          <p:cNvPr id="6" name="TextBox 5">
            <a:extLst>
              <a:ext uri="{FF2B5EF4-FFF2-40B4-BE49-F238E27FC236}">
                <a16:creationId xmlns:a16="http://schemas.microsoft.com/office/drawing/2014/main" id="{EA4EDF7C-D0EB-4674-8C83-822D7D3433BE}"/>
              </a:ext>
            </a:extLst>
          </p:cNvPr>
          <p:cNvSpPr txBox="1"/>
          <p:nvPr/>
        </p:nvSpPr>
        <p:spPr>
          <a:xfrm>
            <a:off x="4476750" y="3198674"/>
            <a:ext cx="3238500" cy="646331"/>
          </a:xfrm>
          <a:prstGeom prst="rect">
            <a:avLst/>
          </a:prstGeom>
          <a:noFill/>
        </p:spPr>
        <p:txBody>
          <a:bodyPr wrap="square" rtlCol="0">
            <a:spAutoFit/>
          </a:bodyPr>
          <a:lstStyle/>
          <a:p>
            <a:pPr algn="ctr"/>
            <a:r>
              <a:rPr lang="en-US" sz="3600" b="1" dirty="0"/>
              <a:t>IV. LUYỆN TẬP</a:t>
            </a:r>
          </a:p>
        </p:txBody>
      </p:sp>
    </p:spTree>
    <p:extLst>
      <p:ext uri="{BB962C8B-B14F-4D97-AF65-F5344CB8AC3E}">
        <p14:creationId xmlns:p14="http://schemas.microsoft.com/office/powerpoint/2010/main" val="392385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B26E3-DD15-4CDC-B104-6A56634A557E}"/>
              </a:ext>
            </a:extLst>
          </p:cNvPr>
          <p:cNvSpPr txBox="1"/>
          <p:nvPr/>
        </p:nvSpPr>
        <p:spPr>
          <a:xfrm>
            <a:off x="1270000" y="831249"/>
            <a:ext cx="9842500" cy="4708981"/>
          </a:xfrm>
          <a:prstGeom prst="rect">
            <a:avLst/>
          </a:prstGeom>
          <a:noFill/>
        </p:spPr>
        <p:txBody>
          <a:bodyPr wrap="square">
            <a:spAutoFit/>
          </a:bodyPr>
          <a:lstStyle/>
          <a:p>
            <a:pPr marL="0" marR="0" algn="just">
              <a:spcBef>
                <a:spcPts val="600"/>
              </a:spcBef>
              <a:spcAft>
                <a:spcPts val="600"/>
              </a:spcAft>
            </a:pPr>
            <a:r>
              <a:rPr lang="pt-BR" sz="2400" b="1" dirty="0">
                <a:effectLst/>
                <a:latin typeface="Times New Roman" panose="02020603050405020304" pitchFamily="18" charset="0"/>
                <a:ea typeface="Times New Roman" panose="02020603050405020304" pitchFamily="18" charset="0"/>
              </a:rPr>
              <a:t>Bài tập 1: </a:t>
            </a:r>
            <a:r>
              <a:rPr lang="pt-BR" sz="2400" dirty="0">
                <a:effectLst/>
                <a:latin typeface="Times New Roman" panose="02020603050405020304" pitchFamily="18" charset="0"/>
                <a:ea typeface="Times New Roman" panose="02020603050405020304" pitchFamily="18" charset="0"/>
              </a:rPr>
              <a:t>Hãy nêu một điểm giống và một điểm khác nhau nổi bật của truyện </a:t>
            </a:r>
            <a:r>
              <a:rPr lang="pt-BR" sz="2400" i="1" dirty="0">
                <a:effectLst/>
                <a:latin typeface="Times New Roman" panose="02020603050405020304" pitchFamily="18" charset="0"/>
                <a:ea typeface="Times New Roman" panose="02020603050405020304" pitchFamily="18" charset="0"/>
              </a:rPr>
              <a:t>Ông lão đánh cá và con cá vàng</a:t>
            </a:r>
            <a:r>
              <a:rPr lang="pt-BR" sz="2400" dirty="0">
                <a:effectLst/>
                <a:latin typeface="Times New Roman" panose="02020603050405020304" pitchFamily="18" charset="0"/>
                <a:ea typeface="Times New Roman" panose="02020603050405020304" pitchFamily="18" charset="0"/>
              </a:rPr>
              <a:t> (Pu-skin) và truyện cổ tích dân gian.</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b="1" dirty="0">
                <a:effectLst/>
                <a:latin typeface="Times New Roman" panose="02020603050405020304" pitchFamily="18" charset="0"/>
                <a:ea typeface="Times New Roman" panose="02020603050405020304" pitchFamily="18" charset="0"/>
              </a:rPr>
              <a:t>- Giống nhau:</a:t>
            </a:r>
            <a:endParaRPr lang="en-US" sz="2400" b="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Các yếu tố hoang đường, kì ảo.</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Kiểu nhân vật theo mô-típ: ở hiền gặp lành, ác giả ác báo.</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b="1" dirty="0">
                <a:effectLst/>
                <a:latin typeface="Times New Roman" panose="02020603050405020304" pitchFamily="18" charset="0"/>
                <a:ea typeface="Times New Roman" panose="02020603050405020304" pitchFamily="18" charset="0"/>
              </a:rPr>
              <a:t>- Khác nhau:</a:t>
            </a:r>
            <a:endParaRPr lang="en-US" sz="2400" b="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Truyện dân gian: Các nhân vật chức năng không có hành động, lời nói; Hầu như không có bối cảnh diễn ra sự việc.</a:t>
            </a:r>
            <a:endParaRPr lang="en-US" sz="24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400" dirty="0">
                <a:effectLst/>
                <a:latin typeface="Times New Roman" panose="02020603050405020304" pitchFamily="18" charset="0"/>
                <a:ea typeface="Times New Roman" panose="02020603050405020304" pitchFamily="18" charset="0"/>
              </a:rPr>
              <a:t>+ Truyện của Pu-skin: Các nhân vật được nhà văn khắc họa có tính cách rõ ràng, hành động và lời nói…; Các sự việc diễn ra trong bối cảnh cụ thể.</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60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9957962D-A562-4177-8A8F-A23D0AE8F151}"/>
              </a:ext>
            </a:extLst>
          </p:cNvPr>
          <p:cNvSpPr/>
          <p:nvPr/>
        </p:nvSpPr>
        <p:spPr>
          <a:xfrm>
            <a:off x="1574800" y="1564560"/>
            <a:ext cx="9690100" cy="3111500"/>
          </a:xfrm>
          <a:prstGeom prst="snip2DiagRect">
            <a:avLst/>
          </a:prstGeom>
          <a:solidFill>
            <a:schemeClr val="accent4">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C6660C-BD10-49C6-9AF9-3532CA3FB551}"/>
              </a:ext>
            </a:extLst>
          </p:cNvPr>
          <p:cNvSpPr txBox="1"/>
          <p:nvPr/>
        </p:nvSpPr>
        <p:spPr>
          <a:xfrm>
            <a:off x="1955800" y="2101959"/>
            <a:ext cx="8661400" cy="2062103"/>
          </a:xfrm>
          <a:prstGeom prst="rect">
            <a:avLst/>
          </a:prstGeom>
          <a:noFill/>
        </p:spPr>
        <p:txBody>
          <a:bodyPr wrap="square">
            <a:spAutoFit/>
          </a:bodyPr>
          <a:lstStyle/>
          <a:p>
            <a:pPr marL="0" marR="0" algn="just">
              <a:spcBef>
                <a:spcPts val="600"/>
              </a:spcBef>
              <a:spcAft>
                <a:spcPts val="600"/>
              </a:spcAft>
            </a:pPr>
            <a:r>
              <a:rPr lang="pt-BR" sz="3200" b="1" dirty="0">
                <a:effectLst/>
                <a:latin typeface="Times New Roman" panose="02020603050405020304" pitchFamily="18" charset="0"/>
                <a:ea typeface="Times New Roman" panose="02020603050405020304" pitchFamily="18" charset="0"/>
              </a:rPr>
              <a:t>Bài tập 2:  </a:t>
            </a:r>
            <a:r>
              <a:rPr lang="pt-BR" sz="3200" dirty="0">
                <a:effectLst/>
                <a:latin typeface="Times New Roman" panose="02020603050405020304" pitchFamily="18" charset="0"/>
                <a:ea typeface="Times New Roman" panose="02020603050405020304" pitchFamily="18" charset="0"/>
              </a:rPr>
              <a:t>Có ý kiến cho rằng: “Cá vàng” và “Biển xanh”  là hai nhân vật mang ý nghĩa tượng trưng trong truyện “</a:t>
            </a:r>
            <a:r>
              <a:rPr lang="pt-BR" sz="3200" i="1" dirty="0">
                <a:effectLst/>
                <a:latin typeface="Times New Roman" panose="02020603050405020304" pitchFamily="18" charset="0"/>
                <a:ea typeface="Times New Roman" panose="02020603050405020304" pitchFamily="18" charset="0"/>
              </a:rPr>
              <a:t>Ông lão đánh cá và con cá vàng”. </a:t>
            </a:r>
            <a:r>
              <a:rPr lang="pt-BR" sz="3200" dirty="0">
                <a:effectLst/>
                <a:latin typeface="Times New Roman" panose="02020603050405020304" pitchFamily="18" charset="0"/>
                <a:ea typeface="Times New Roman" panose="02020603050405020304" pitchFamily="18" charset="0"/>
              </a:rPr>
              <a:t>Suy nghĩ của em về ý kiến này?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02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08" name="Q1">
            <a:extLst>
              <a:ext uri="{FF2B5EF4-FFF2-40B4-BE49-F238E27FC236}">
                <a16:creationId xmlns:a16="http://schemas.microsoft.com/office/drawing/2014/main" id="{B3DB058A-7F39-4989-A89A-565B4C7702EB}"/>
              </a:ext>
            </a:extLst>
          </p:cNvPr>
          <p:cNvSpPr/>
          <p:nvPr/>
        </p:nvSpPr>
        <p:spPr>
          <a:xfrm>
            <a:off x="1882015" y="4949506"/>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1. Nêu các yếu tố cơ bản của thể loại truyện.</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0" name="Q2">
            <a:extLst>
              <a:ext uri="{FF2B5EF4-FFF2-40B4-BE49-F238E27FC236}">
                <a16:creationId xmlns:a16="http://schemas.microsoft.com/office/drawing/2014/main" id="{FDFBE095-7E10-4FD6-878E-C5E20FAD6656}"/>
              </a:ext>
            </a:extLst>
          </p:cNvPr>
          <p:cNvSpPr/>
          <p:nvPr/>
        </p:nvSpPr>
        <p:spPr>
          <a:xfrm>
            <a:off x="1894714" y="4949359"/>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2. Vai trò của chi tiết trong truyện là gì? </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1" name="Q3">
            <a:extLst>
              <a:ext uri="{FF2B5EF4-FFF2-40B4-BE49-F238E27FC236}">
                <a16:creationId xmlns:a16="http://schemas.microsoft.com/office/drawing/2014/main" id="{5A0C38EA-A0E3-400A-9442-B83F7A56B225}"/>
              </a:ext>
            </a:extLst>
          </p:cNvPr>
          <p:cNvSpPr/>
          <p:nvPr/>
        </p:nvSpPr>
        <p:spPr>
          <a:xfrm>
            <a:off x="1907413" y="497567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3. Nhân vật trong truyện thường được bộc lộ qua những phương diện nào?</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2" name="Q4">
            <a:extLst>
              <a:ext uri="{FF2B5EF4-FFF2-40B4-BE49-F238E27FC236}">
                <a16:creationId xmlns:a16="http://schemas.microsoft.com/office/drawing/2014/main" id="{AD832735-102C-46EB-BA98-B08D4A0D8454}"/>
              </a:ext>
            </a:extLst>
          </p:cNvPr>
          <p:cNvSpPr/>
          <p:nvPr/>
        </p:nvSpPr>
        <p:spPr>
          <a:xfrm>
            <a:off x="1932811" y="4971015"/>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4. Đặc trưng cơ bản tạo nên sự hấp dẫn, thú vị trong các câu truyện cổ tích là gì?</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3" name="Q5">
            <a:extLst>
              <a:ext uri="{FF2B5EF4-FFF2-40B4-BE49-F238E27FC236}">
                <a16:creationId xmlns:a16="http://schemas.microsoft.com/office/drawing/2014/main" id="{3583678D-71F4-4598-9CD7-E3303390264D}"/>
              </a:ext>
            </a:extLst>
          </p:cNvPr>
          <p:cNvSpPr/>
          <p:nvPr/>
        </p:nvSpPr>
        <p:spPr>
          <a:xfrm>
            <a:off x="1920112" y="494470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5. Tác giả Pu-skin là người nước nào? </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4" name="Q6">
            <a:extLst>
              <a:ext uri="{FF2B5EF4-FFF2-40B4-BE49-F238E27FC236}">
                <a16:creationId xmlns:a16="http://schemas.microsoft.com/office/drawing/2014/main" id="{C43BFAA6-060C-4768-A8C0-60E533310862}"/>
              </a:ext>
            </a:extLst>
          </p:cNvPr>
          <p:cNvSpPr/>
          <p:nvPr/>
        </p:nvSpPr>
        <p:spPr>
          <a:xfrm>
            <a:off x="1979921" y="4996593"/>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6. Pu-skin đã viết lại truyện “Ông lão đánh cá và con cá vàng“ bằng bao nhiêu câu thơ? </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5" name="Q7">
            <a:extLst>
              <a:ext uri="{FF2B5EF4-FFF2-40B4-BE49-F238E27FC236}">
                <a16:creationId xmlns:a16="http://schemas.microsoft.com/office/drawing/2014/main" id="{D95E524B-BCEB-4127-9132-83A3A4FB2433}"/>
              </a:ext>
            </a:extLst>
          </p:cNvPr>
          <p:cNvSpPr/>
          <p:nvPr/>
        </p:nvSpPr>
        <p:spPr>
          <a:xfrm>
            <a:off x="1967222" y="4962268"/>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7. Văn bản “Ông lão đánh cá và con cá vàng“ trong sách giáo khoa được dịch bởi những tác giả nào? </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6" name="Q8">
            <a:extLst>
              <a:ext uri="{FF2B5EF4-FFF2-40B4-BE49-F238E27FC236}">
                <a16:creationId xmlns:a16="http://schemas.microsoft.com/office/drawing/2014/main" id="{9464EF76-0C7F-4D29-9282-174A4DF5822A}"/>
              </a:ext>
            </a:extLst>
          </p:cNvPr>
          <p:cNvSpPr/>
          <p:nvPr/>
        </p:nvSpPr>
        <p:spPr>
          <a:xfrm>
            <a:off x="1992620" y="4953871"/>
            <a:ext cx="9542277" cy="1412539"/>
          </a:xfrm>
          <a:prstGeom prst="rect">
            <a:avLst/>
          </a:prstGeom>
          <a:solidFill>
            <a:srgbClr val="050C01"/>
          </a:solidFill>
          <a:ln w="76200">
            <a:solidFill>
              <a:srgbClr val="134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sz="2800" dirty="0"/>
              <a:t>8. Cống hiến vĩ đại nhất của tác giả Pu-skin ? </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09" name="Next 2">
            <a:extLst>
              <a:ext uri="{FF2B5EF4-FFF2-40B4-BE49-F238E27FC236}">
                <a16:creationId xmlns:a16="http://schemas.microsoft.com/office/drawing/2014/main" id="{5D733F5F-CE2E-4BD1-A739-7E3366340811}"/>
              </a:ext>
            </a:extLst>
          </p:cNvPr>
          <p:cNvSpPr/>
          <p:nvPr/>
        </p:nvSpPr>
        <p:spPr>
          <a:xfrm>
            <a:off x="3059695" y="4179239"/>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9" name="Rectangle: Rounded Corners 418">
            <a:extLst>
              <a:ext uri="{FF2B5EF4-FFF2-40B4-BE49-F238E27FC236}">
                <a16:creationId xmlns:a16="http://schemas.microsoft.com/office/drawing/2014/main" id="{E7328844-7B05-45F9-8E80-15C8E84EA73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 00</a:t>
            </a:r>
          </a:p>
        </p:txBody>
      </p:sp>
      <p:sp>
        <p:nvSpPr>
          <p:cNvPr id="420" name="Rectangle: Rounded Corners 419">
            <a:extLst>
              <a:ext uri="{FF2B5EF4-FFF2-40B4-BE49-F238E27FC236}">
                <a16:creationId xmlns:a16="http://schemas.microsoft.com/office/drawing/2014/main" id="{C93CB58F-1F2B-471F-A346-A938BD8F1B2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59</a:t>
            </a:r>
          </a:p>
        </p:txBody>
      </p:sp>
      <p:sp>
        <p:nvSpPr>
          <p:cNvPr id="421" name="Rectangle: Rounded Corners 420">
            <a:extLst>
              <a:ext uri="{FF2B5EF4-FFF2-40B4-BE49-F238E27FC236}">
                <a16:creationId xmlns:a16="http://schemas.microsoft.com/office/drawing/2014/main" id="{4A63C04C-465A-48D2-BAD7-B536FC9FD93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58</a:t>
            </a:r>
          </a:p>
        </p:txBody>
      </p:sp>
      <p:sp>
        <p:nvSpPr>
          <p:cNvPr id="422" name="Rectangle: Rounded Corners 421">
            <a:extLst>
              <a:ext uri="{FF2B5EF4-FFF2-40B4-BE49-F238E27FC236}">
                <a16:creationId xmlns:a16="http://schemas.microsoft.com/office/drawing/2014/main" id="{06C2FAE2-4F39-4F58-A553-80B66A4B513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57</a:t>
            </a:r>
          </a:p>
        </p:txBody>
      </p:sp>
      <p:sp>
        <p:nvSpPr>
          <p:cNvPr id="423" name="Rectangle: Rounded Corners 422">
            <a:extLst>
              <a:ext uri="{FF2B5EF4-FFF2-40B4-BE49-F238E27FC236}">
                <a16:creationId xmlns:a16="http://schemas.microsoft.com/office/drawing/2014/main" id="{E3BFB852-2E72-4E8D-B18B-02C2168A42C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56</a:t>
            </a:r>
          </a:p>
        </p:txBody>
      </p:sp>
      <p:sp>
        <p:nvSpPr>
          <p:cNvPr id="424" name="Rectangle: Rounded Corners 423">
            <a:extLst>
              <a:ext uri="{FF2B5EF4-FFF2-40B4-BE49-F238E27FC236}">
                <a16:creationId xmlns:a16="http://schemas.microsoft.com/office/drawing/2014/main" id="{540643AE-2B38-4263-8D28-12695B0D57B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55</a:t>
            </a:r>
          </a:p>
        </p:txBody>
      </p:sp>
      <p:sp>
        <p:nvSpPr>
          <p:cNvPr id="425" name="Rectangle: Rounded Corners 424">
            <a:extLst>
              <a:ext uri="{FF2B5EF4-FFF2-40B4-BE49-F238E27FC236}">
                <a16:creationId xmlns:a16="http://schemas.microsoft.com/office/drawing/2014/main" id="{0F21BDE4-1AA4-4610-A392-D71101A5F91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54</a:t>
            </a:r>
          </a:p>
        </p:txBody>
      </p:sp>
      <p:sp>
        <p:nvSpPr>
          <p:cNvPr id="426" name="Rectangle: Rounded Corners 425">
            <a:extLst>
              <a:ext uri="{FF2B5EF4-FFF2-40B4-BE49-F238E27FC236}">
                <a16:creationId xmlns:a16="http://schemas.microsoft.com/office/drawing/2014/main" id="{B1945633-1EC2-4CFE-BBA5-A0B574B7B91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53</a:t>
            </a:r>
          </a:p>
        </p:txBody>
      </p:sp>
      <p:sp>
        <p:nvSpPr>
          <p:cNvPr id="427" name="Rectangle: Rounded Corners 426">
            <a:extLst>
              <a:ext uri="{FF2B5EF4-FFF2-40B4-BE49-F238E27FC236}">
                <a16:creationId xmlns:a16="http://schemas.microsoft.com/office/drawing/2014/main" id="{678D741D-08AE-458B-97CA-D95D968D8C0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52</a:t>
            </a:r>
          </a:p>
        </p:txBody>
      </p:sp>
      <p:sp>
        <p:nvSpPr>
          <p:cNvPr id="428" name="Rectangle: Rounded Corners 427">
            <a:extLst>
              <a:ext uri="{FF2B5EF4-FFF2-40B4-BE49-F238E27FC236}">
                <a16:creationId xmlns:a16="http://schemas.microsoft.com/office/drawing/2014/main" id="{4545E140-9A3A-4EDE-B344-1E8CDBA80DB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51</a:t>
            </a:r>
          </a:p>
        </p:txBody>
      </p:sp>
      <p:sp>
        <p:nvSpPr>
          <p:cNvPr id="429" name="Rectangle: Rounded Corners 428">
            <a:extLst>
              <a:ext uri="{FF2B5EF4-FFF2-40B4-BE49-F238E27FC236}">
                <a16:creationId xmlns:a16="http://schemas.microsoft.com/office/drawing/2014/main" id="{7643F82E-2A33-440D-A5D4-28D24B8AD18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50</a:t>
            </a:r>
          </a:p>
        </p:txBody>
      </p:sp>
      <p:sp>
        <p:nvSpPr>
          <p:cNvPr id="430" name="Rectangle: Rounded Corners 429">
            <a:extLst>
              <a:ext uri="{FF2B5EF4-FFF2-40B4-BE49-F238E27FC236}">
                <a16:creationId xmlns:a16="http://schemas.microsoft.com/office/drawing/2014/main" id="{C37F8F5F-80B8-449C-89D4-1B6417C555A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49</a:t>
            </a:r>
          </a:p>
        </p:txBody>
      </p:sp>
      <p:sp>
        <p:nvSpPr>
          <p:cNvPr id="431" name="Rectangle: Rounded Corners 430">
            <a:extLst>
              <a:ext uri="{FF2B5EF4-FFF2-40B4-BE49-F238E27FC236}">
                <a16:creationId xmlns:a16="http://schemas.microsoft.com/office/drawing/2014/main" id="{ED631598-E69E-4943-A1C6-F16AF732A6D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48</a:t>
            </a:r>
          </a:p>
        </p:txBody>
      </p:sp>
      <p:sp>
        <p:nvSpPr>
          <p:cNvPr id="432" name="Rectangle: Rounded Corners 431">
            <a:extLst>
              <a:ext uri="{FF2B5EF4-FFF2-40B4-BE49-F238E27FC236}">
                <a16:creationId xmlns:a16="http://schemas.microsoft.com/office/drawing/2014/main" id="{FF02B242-6113-46F0-AC48-6B925FEF4F1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47</a:t>
            </a:r>
          </a:p>
        </p:txBody>
      </p:sp>
      <p:sp>
        <p:nvSpPr>
          <p:cNvPr id="433" name="Rectangle: Rounded Corners 432">
            <a:extLst>
              <a:ext uri="{FF2B5EF4-FFF2-40B4-BE49-F238E27FC236}">
                <a16:creationId xmlns:a16="http://schemas.microsoft.com/office/drawing/2014/main" id="{1863E97B-06D3-4AA9-8250-F4DC9BFF37B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46</a:t>
            </a:r>
          </a:p>
        </p:txBody>
      </p:sp>
      <p:sp>
        <p:nvSpPr>
          <p:cNvPr id="434" name="Rectangle: Rounded Corners 433">
            <a:extLst>
              <a:ext uri="{FF2B5EF4-FFF2-40B4-BE49-F238E27FC236}">
                <a16:creationId xmlns:a16="http://schemas.microsoft.com/office/drawing/2014/main" id="{F3FCB172-D918-4887-B505-5BAD3815BFD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45</a:t>
            </a:r>
          </a:p>
        </p:txBody>
      </p:sp>
      <p:sp>
        <p:nvSpPr>
          <p:cNvPr id="435" name="Rectangle: Rounded Corners 434">
            <a:extLst>
              <a:ext uri="{FF2B5EF4-FFF2-40B4-BE49-F238E27FC236}">
                <a16:creationId xmlns:a16="http://schemas.microsoft.com/office/drawing/2014/main" id="{79CB3CDF-A216-4579-A1E8-0111D52F30A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44</a:t>
            </a:r>
          </a:p>
        </p:txBody>
      </p:sp>
      <p:sp>
        <p:nvSpPr>
          <p:cNvPr id="436" name="Rectangle: Rounded Corners 435">
            <a:extLst>
              <a:ext uri="{FF2B5EF4-FFF2-40B4-BE49-F238E27FC236}">
                <a16:creationId xmlns:a16="http://schemas.microsoft.com/office/drawing/2014/main" id="{2C38DA8A-32E5-41B7-869A-C876BB93D88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43</a:t>
            </a:r>
          </a:p>
        </p:txBody>
      </p:sp>
      <p:sp>
        <p:nvSpPr>
          <p:cNvPr id="437" name="Rectangle: Rounded Corners 436">
            <a:extLst>
              <a:ext uri="{FF2B5EF4-FFF2-40B4-BE49-F238E27FC236}">
                <a16:creationId xmlns:a16="http://schemas.microsoft.com/office/drawing/2014/main" id="{FB32BA9F-5A2C-4BA0-B341-5B14A297B84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42</a:t>
            </a:r>
          </a:p>
        </p:txBody>
      </p:sp>
      <p:sp>
        <p:nvSpPr>
          <p:cNvPr id="438" name="Rectangle: Rounded Corners 437">
            <a:extLst>
              <a:ext uri="{FF2B5EF4-FFF2-40B4-BE49-F238E27FC236}">
                <a16:creationId xmlns:a16="http://schemas.microsoft.com/office/drawing/2014/main" id="{D358E667-E0DB-448A-9E2A-933C9EE959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41</a:t>
            </a:r>
          </a:p>
        </p:txBody>
      </p:sp>
      <p:sp>
        <p:nvSpPr>
          <p:cNvPr id="439" name="Rectangle: Rounded Corners 438">
            <a:extLst>
              <a:ext uri="{FF2B5EF4-FFF2-40B4-BE49-F238E27FC236}">
                <a16:creationId xmlns:a16="http://schemas.microsoft.com/office/drawing/2014/main" id="{53E1FA97-038F-475A-8EE6-2C3E0DB5C14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40</a:t>
            </a:r>
          </a:p>
        </p:txBody>
      </p:sp>
      <p:sp>
        <p:nvSpPr>
          <p:cNvPr id="440" name="Rectangle: Rounded Corners 439">
            <a:extLst>
              <a:ext uri="{FF2B5EF4-FFF2-40B4-BE49-F238E27FC236}">
                <a16:creationId xmlns:a16="http://schemas.microsoft.com/office/drawing/2014/main" id="{FD10C72C-1FCF-4AB2-BFFB-4E15C769C65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39</a:t>
            </a:r>
          </a:p>
        </p:txBody>
      </p:sp>
      <p:sp>
        <p:nvSpPr>
          <p:cNvPr id="441" name="Rectangle: Rounded Corners 440">
            <a:extLst>
              <a:ext uri="{FF2B5EF4-FFF2-40B4-BE49-F238E27FC236}">
                <a16:creationId xmlns:a16="http://schemas.microsoft.com/office/drawing/2014/main" id="{DC2AD533-A39B-4592-B7D4-F6A1A040ECE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38</a:t>
            </a:r>
          </a:p>
        </p:txBody>
      </p:sp>
      <p:sp>
        <p:nvSpPr>
          <p:cNvPr id="442" name="Rectangle: Rounded Corners 441">
            <a:extLst>
              <a:ext uri="{FF2B5EF4-FFF2-40B4-BE49-F238E27FC236}">
                <a16:creationId xmlns:a16="http://schemas.microsoft.com/office/drawing/2014/main" id="{EB638418-4E4B-43E3-AD50-B1C457F192D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37</a:t>
            </a:r>
          </a:p>
        </p:txBody>
      </p:sp>
      <p:sp>
        <p:nvSpPr>
          <p:cNvPr id="443" name="Rectangle: Rounded Corners 442">
            <a:extLst>
              <a:ext uri="{FF2B5EF4-FFF2-40B4-BE49-F238E27FC236}">
                <a16:creationId xmlns:a16="http://schemas.microsoft.com/office/drawing/2014/main" id="{60675B1A-0250-4654-9061-823CD1417E2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36</a:t>
            </a:r>
          </a:p>
        </p:txBody>
      </p:sp>
      <p:sp>
        <p:nvSpPr>
          <p:cNvPr id="444" name="Rectangle: Rounded Corners 443">
            <a:extLst>
              <a:ext uri="{FF2B5EF4-FFF2-40B4-BE49-F238E27FC236}">
                <a16:creationId xmlns:a16="http://schemas.microsoft.com/office/drawing/2014/main" id="{B76820D0-C502-4EE0-A19E-7B77B4D1746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35</a:t>
            </a:r>
          </a:p>
        </p:txBody>
      </p:sp>
      <p:sp>
        <p:nvSpPr>
          <p:cNvPr id="445" name="Rectangle: Rounded Corners 444">
            <a:extLst>
              <a:ext uri="{FF2B5EF4-FFF2-40B4-BE49-F238E27FC236}">
                <a16:creationId xmlns:a16="http://schemas.microsoft.com/office/drawing/2014/main" id="{65A4B7D4-F698-4DF7-8105-5EAE17F2711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34</a:t>
            </a:r>
          </a:p>
        </p:txBody>
      </p:sp>
      <p:sp>
        <p:nvSpPr>
          <p:cNvPr id="446" name="Rectangle: Rounded Corners 445">
            <a:extLst>
              <a:ext uri="{FF2B5EF4-FFF2-40B4-BE49-F238E27FC236}">
                <a16:creationId xmlns:a16="http://schemas.microsoft.com/office/drawing/2014/main" id="{7C00D82D-F896-434C-AA91-99F22293938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33</a:t>
            </a:r>
          </a:p>
        </p:txBody>
      </p:sp>
      <p:sp>
        <p:nvSpPr>
          <p:cNvPr id="447" name="Rectangle: Rounded Corners 446">
            <a:extLst>
              <a:ext uri="{FF2B5EF4-FFF2-40B4-BE49-F238E27FC236}">
                <a16:creationId xmlns:a16="http://schemas.microsoft.com/office/drawing/2014/main" id="{F2E95DE4-316B-4143-AA18-8B11B14A6F4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32</a:t>
            </a:r>
          </a:p>
        </p:txBody>
      </p:sp>
      <p:sp>
        <p:nvSpPr>
          <p:cNvPr id="448" name="Rectangle: Rounded Corners 447">
            <a:extLst>
              <a:ext uri="{FF2B5EF4-FFF2-40B4-BE49-F238E27FC236}">
                <a16:creationId xmlns:a16="http://schemas.microsoft.com/office/drawing/2014/main" id="{F03CE554-33D3-4C9A-972A-C84D40F36E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31</a:t>
            </a:r>
          </a:p>
        </p:txBody>
      </p:sp>
      <p:sp>
        <p:nvSpPr>
          <p:cNvPr id="449" name="Rectangle: Rounded Corners 448">
            <a:extLst>
              <a:ext uri="{FF2B5EF4-FFF2-40B4-BE49-F238E27FC236}">
                <a16:creationId xmlns:a16="http://schemas.microsoft.com/office/drawing/2014/main" id="{B566A737-ED0F-4BD5-8AC5-A2BC7101908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30</a:t>
            </a:r>
          </a:p>
        </p:txBody>
      </p:sp>
      <p:sp>
        <p:nvSpPr>
          <p:cNvPr id="450" name="Rectangle: Rounded Corners 449">
            <a:extLst>
              <a:ext uri="{FF2B5EF4-FFF2-40B4-BE49-F238E27FC236}">
                <a16:creationId xmlns:a16="http://schemas.microsoft.com/office/drawing/2014/main" id="{D549DDE9-C61D-41BF-8EF5-67483DF0AD3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29</a:t>
            </a:r>
          </a:p>
        </p:txBody>
      </p:sp>
      <p:sp>
        <p:nvSpPr>
          <p:cNvPr id="451" name="Rectangle: Rounded Corners 450">
            <a:extLst>
              <a:ext uri="{FF2B5EF4-FFF2-40B4-BE49-F238E27FC236}">
                <a16:creationId xmlns:a16="http://schemas.microsoft.com/office/drawing/2014/main" id="{063419FF-C413-40FF-A5D1-6C0EE89943C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28</a:t>
            </a:r>
          </a:p>
        </p:txBody>
      </p:sp>
      <p:sp>
        <p:nvSpPr>
          <p:cNvPr id="452" name="Rectangle: Rounded Corners 451">
            <a:extLst>
              <a:ext uri="{FF2B5EF4-FFF2-40B4-BE49-F238E27FC236}">
                <a16:creationId xmlns:a16="http://schemas.microsoft.com/office/drawing/2014/main" id="{81A68176-DED1-4B5C-B28E-0FF044ED7A9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27</a:t>
            </a:r>
          </a:p>
        </p:txBody>
      </p:sp>
      <p:sp>
        <p:nvSpPr>
          <p:cNvPr id="453" name="Rectangle: Rounded Corners 452">
            <a:extLst>
              <a:ext uri="{FF2B5EF4-FFF2-40B4-BE49-F238E27FC236}">
                <a16:creationId xmlns:a16="http://schemas.microsoft.com/office/drawing/2014/main" id="{AF69185F-3D5C-4877-9374-724D3DF5FDE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26</a:t>
            </a:r>
          </a:p>
        </p:txBody>
      </p:sp>
      <p:sp>
        <p:nvSpPr>
          <p:cNvPr id="454" name="Rectangle: Rounded Corners 453">
            <a:extLst>
              <a:ext uri="{FF2B5EF4-FFF2-40B4-BE49-F238E27FC236}">
                <a16:creationId xmlns:a16="http://schemas.microsoft.com/office/drawing/2014/main" id="{DED0D99C-B518-412C-9B1B-F9C6614B1BF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25</a:t>
            </a:r>
          </a:p>
        </p:txBody>
      </p:sp>
      <p:sp>
        <p:nvSpPr>
          <p:cNvPr id="455" name="Rectangle: Rounded Corners 454">
            <a:extLst>
              <a:ext uri="{FF2B5EF4-FFF2-40B4-BE49-F238E27FC236}">
                <a16:creationId xmlns:a16="http://schemas.microsoft.com/office/drawing/2014/main" id="{7FA09E35-AC75-44BC-897F-30E14DB5F20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24</a:t>
            </a:r>
          </a:p>
        </p:txBody>
      </p:sp>
      <p:sp>
        <p:nvSpPr>
          <p:cNvPr id="456" name="Rectangle: Rounded Corners 455">
            <a:extLst>
              <a:ext uri="{FF2B5EF4-FFF2-40B4-BE49-F238E27FC236}">
                <a16:creationId xmlns:a16="http://schemas.microsoft.com/office/drawing/2014/main" id="{E7E393AD-37DF-4498-9AFE-613941350C3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23</a:t>
            </a:r>
          </a:p>
        </p:txBody>
      </p:sp>
      <p:sp>
        <p:nvSpPr>
          <p:cNvPr id="457" name="Rectangle: Rounded Corners 456">
            <a:extLst>
              <a:ext uri="{FF2B5EF4-FFF2-40B4-BE49-F238E27FC236}">
                <a16:creationId xmlns:a16="http://schemas.microsoft.com/office/drawing/2014/main" id="{8F179DBE-173E-4DE4-8539-4E01DD6A73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22</a:t>
            </a:r>
          </a:p>
        </p:txBody>
      </p:sp>
      <p:sp>
        <p:nvSpPr>
          <p:cNvPr id="458" name="Rectangle: Rounded Corners 457">
            <a:extLst>
              <a:ext uri="{FF2B5EF4-FFF2-40B4-BE49-F238E27FC236}">
                <a16:creationId xmlns:a16="http://schemas.microsoft.com/office/drawing/2014/main" id="{45DE096E-BA23-4036-9333-EFB193199FB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21</a:t>
            </a:r>
          </a:p>
        </p:txBody>
      </p:sp>
      <p:sp>
        <p:nvSpPr>
          <p:cNvPr id="459" name="Rectangle: Rounded Corners 458">
            <a:extLst>
              <a:ext uri="{FF2B5EF4-FFF2-40B4-BE49-F238E27FC236}">
                <a16:creationId xmlns:a16="http://schemas.microsoft.com/office/drawing/2014/main" id="{7BA2D026-6E2D-47F6-81A5-F4F641247E2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20</a:t>
            </a:r>
          </a:p>
        </p:txBody>
      </p:sp>
      <p:sp>
        <p:nvSpPr>
          <p:cNvPr id="460" name="Rectangle: Rounded Corners 459">
            <a:extLst>
              <a:ext uri="{FF2B5EF4-FFF2-40B4-BE49-F238E27FC236}">
                <a16:creationId xmlns:a16="http://schemas.microsoft.com/office/drawing/2014/main" id="{1954B4EF-5665-4222-9E87-E767B521554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19</a:t>
            </a:r>
          </a:p>
        </p:txBody>
      </p:sp>
      <p:sp>
        <p:nvSpPr>
          <p:cNvPr id="461" name="Rectangle: Rounded Corners 460">
            <a:extLst>
              <a:ext uri="{FF2B5EF4-FFF2-40B4-BE49-F238E27FC236}">
                <a16:creationId xmlns:a16="http://schemas.microsoft.com/office/drawing/2014/main" id="{54B0950D-1344-434E-8CEC-4D16AAFE72B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18</a:t>
            </a:r>
          </a:p>
        </p:txBody>
      </p:sp>
      <p:sp>
        <p:nvSpPr>
          <p:cNvPr id="462" name="Rectangle: Rounded Corners 461">
            <a:extLst>
              <a:ext uri="{FF2B5EF4-FFF2-40B4-BE49-F238E27FC236}">
                <a16:creationId xmlns:a16="http://schemas.microsoft.com/office/drawing/2014/main" id="{6FD808F7-4241-40E5-A89A-88C373AF27A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17</a:t>
            </a:r>
          </a:p>
        </p:txBody>
      </p:sp>
      <p:sp>
        <p:nvSpPr>
          <p:cNvPr id="463" name="Rectangle: Rounded Corners 462">
            <a:extLst>
              <a:ext uri="{FF2B5EF4-FFF2-40B4-BE49-F238E27FC236}">
                <a16:creationId xmlns:a16="http://schemas.microsoft.com/office/drawing/2014/main" id="{667B7861-1CC8-4F78-A510-F73765E1A68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16</a:t>
            </a:r>
          </a:p>
        </p:txBody>
      </p:sp>
      <p:sp>
        <p:nvSpPr>
          <p:cNvPr id="464" name="Rectangle: Rounded Corners 463">
            <a:extLst>
              <a:ext uri="{FF2B5EF4-FFF2-40B4-BE49-F238E27FC236}">
                <a16:creationId xmlns:a16="http://schemas.microsoft.com/office/drawing/2014/main" id="{D2694F66-7AA9-4F6D-913C-AD43FDE771B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15</a:t>
            </a:r>
          </a:p>
        </p:txBody>
      </p:sp>
      <p:sp>
        <p:nvSpPr>
          <p:cNvPr id="465" name="Rectangle: Rounded Corners 464">
            <a:extLst>
              <a:ext uri="{FF2B5EF4-FFF2-40B4-BE49-F238E27FC236}">
                <a16:creationId xmlns:a16="http://schemas.microsoft.com/office/drawing/2014/main" id="{545A837D-BBBF-4374-84EE-8D3EC2EA4E2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14</a:t>
            </a:r>
          </a:p>
        </p:txBody>
      </p:sp>
      <p:sp>
        <p:nvSpPr>
          <p:cNvPr id="466" name="Rectangle: Rounded Corners 465">
            <a:extLst>
              <a:ext uri="{FF2B5EF4-FFF2-40B4-BE49-F238E27FC236}">
                <a16:creationId xmlns:a16="http://schemas.microsoft.com/office/drawing/2014/main" id="{0BD8D021-9387-4F56-9733-47EEE2105BA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13</a:t>
            </a:r>
          </a:p>
        </p:txBody>
      </p:sp>
      <p:sp>
        <p:nvSpPr>
          <p:cNvPr id="467" name="Rectangle: Rounded Corners 466">
            <a:extLst>
              <a:ext uri="{FF2B5EF4-FFF2-40B4-BE49-F238E27FC236}">
                <a16:creationId xmlns:a16="http://schemas.microsoft.com/office/drawing/2014/main" id="{D8F5EFD3-CF9A-49A6-AB9C-01FC88C7269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12</a:t>
            </a:r>
          </a:p>
        </p:txBody>
      </p:sp>
      <p:sp>
        <p:nvSpPr>
          <p:cNvPr id="468" name="Rectangle: Rounded Corners 467">
            <a:extLst>
              <a:ext uri="{FF2B5EF4-FFF2-40B4-BE49-F238E27FC236}">
                <a16:creationId xmlns:a16="http://schemas.microsoft.com/office/drawing/2014/main" id="{9A0357A7-A366-41AA-BABB-9ED11124EF9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11</a:t>
            </a:r>
          </a:p>
        </p:txBody>
      </p:sp>
      <p:sp>
        <p:nvSpPr>
          <p:cNvPr id="469" name="Rectangle: Rounded Corners 468">
            <a:extLst>
              <a:ext uri="{FF2B5EF4-FFF2-40B4-BE49-F238E27FC236}">
                <a16:creationId xmlns:a16="http://schemas.microsoft.com/office/drawing/2014/main" id="{E07609AD-4E90-4502-B890-1FB96D118B4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10</a:t>
            </a:r>
          </a:p>
        </p:txBody>
      </p:sp>
      <p:sp>
        <p:nvSpPr>
          <p:cNvPr id="470" name="Rectangle: Rounded Corners 469">
            <a:extLst>
              <a:ext uri="{FF2B5EF4-FFF2-40B4-BE49-F238E27FC236}">
                <a16:creationId xmlns:a16="http://schemas.microsoft.com/office/drawing/2014/main" id="{38092733-3CB7-4AB6-8300-B1CA8338A06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09</a:t>
            </a:r>
          </a:p>
        </p:txBody>
      </p:sp>
      <p:sp>
        <p:nvSpPr>
          <p:cNvPr id="471" name="Rectangle: Rounded Corners 470">
            <a:extLst>
              <a:ext uri="{FF2B5EF4-FFF2-40B4-BE49-F238E27FC236}">
                <a16:creationId xmlns:a16="http://schemas.microsoft.com/office/drawing/2014/main" id="{FEAE5765-ACFE-4C50-A141-1388FB7AE2D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08</a:t>
            </a:r>
          </a:p>
        </p:txBody>
      </p:sp>
      <p:sp>
        <p:nvSpPr>
          <p:cNvPr id="472" name="Rectangle: Rounded Corners 471">
            <a:extLst>
              <a:ext uri="{FF2B5EF4-FFF2-40B4-BE49-F238E27FC236}">
                <a16:creationId xmlns:a16="http://schemas.microsoft.com/office/drawing/2014/main" id="{F19BA1C5-E7AB-4E43-91E2-93831BEF7B0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07</a:t>
            </a:r>
          </a:p>
        </p:txBody>
      </p:sp>
      <p:sp>
        <p:nvSpPr>
          <p:cNvPr id="473" name="Rectangle: Rounded Corners 472">
            <a:extLst>
              <a:ext uri="{FF2B5EF4-FFF2-40B4-BE49-F238E27FC236}">
                <a16:creationId xmlns:a16="http://schemas.microsoft.com/office/drawing/2014/main" id="{7E2856D6-2755-4D7D-B814-B6BF0A6FBE7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06</a:t>
            </a:r>
          </a:p>
        </p:txBody>
      </p:sp>
      <p:sp>
        <p:nvSpPr>
          <p:cNvPr id="474" name="Rectangle: Rounded Corners 473">
            <a:extLst>
              <a:ext uri="{FF2B5EF4-FFF2-40B4-BE49-F238E27FC236}">
                <a16:creationId xmlns:a16="http://schemas.microsoft.com/office/drawing/2014/main" id="{030BE0B8-AC60-47D7-A0D0-FE8146BEB0F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05</a:t>
            </a:r>
          </a:p>
        </p:txBody>
      </p:sp>
      <p:sp>
        <p:nvSpPr>
          <p:cNvPr id="475" name="Rectangle: Rounded Corners 474">
            <a:extLst>
              <a:ext uri="{FF2B5EF4-FFF2-40B4-BE49-F238E27FC236}">
                <a16:creationId xmlns:a16="http://schemas.microsoft.com/office/drawing/2014/main" id="{24FF4023-2CC5-4AB9-890E-BE252AF732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04</a:t>
            </a:r>
          </a:p>
        </p:txBody>
      </p:sp>
      <p:sp>
        <p:nvSpPr>
          <p:cNvPr id="476" name="Rectangle: Rounded Corners 475">
            <a:extLst>
              <a:ext uri="{FF2B5EF4-FFF2-40B4-BE49-F238E27FC236}">
                <a16:creationId xmlns:a16="http://schemas.microsoft.com/office/drawing/2014/main" id="{92EE3438-BCFE-4502-9E6D-3C00160F061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03</a:t>
            </a:r>
          </a:p>
        </p:txBody>
      </p:sp>
      <p:sp>
        <p:nvSpPr>
          <p:cNvPr id="477" name="Rectangle: Rounded Corners 476">
            <a:extLst>
              <a:ext uri="{FF2B5EF4-FFF2-40B4-BE49-F238E27FC236}">
                <a16:creationId xmlns:a16="http://schemas.microsoft.com/office/drawing/2014/main" id="{362EFF51-B7D8-4F8B-8550-F67581503F0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02</a:t>
            </a:r>
          </a:p>
        </p:txBody>
      </p:sp>
      <p:sp>
        <p:nvSpPr>
          <p:cNvPr id="478" name="Rectangle: Rounded Corners 477">
            <a:extLst>
              <a:ext uri="{FF2B5EF4-FFF2-40B4-BE49-F238E27FC236}">
                <a16:creationId xmlns:a16="http://schemas.microsoft.com/office/drawing/2014/main" id="{CC06E14B-D6CF-4E9B-BF47-FECC1A60D47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01</a:t>
            </a:r>
          </a:p>
        </p:txBody>
      </p:sp>
      <p:sp>
        <p:nvSpPr>
          <p:cNvPr id="479" name="Rectangle: Rounded Corners 478">
            <a:extLst>
              <a:ext uri="{FF2B5EF4-FFF2-40B4-BE49-F238E27FC236}">
                <a16:creationId xmlns:a16="http://schemas.microsoft.com/office/drawing/2014/main" id="{6D0955E9-C215-458C-AF69-00850A968C5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480" name="Rectangle: Rounded Corners 479">
            <a:extLst>
              <a:ext uri="{FF2B5EF4-FFF2-40B4-BE49-F238E27FC236}">
                <a16:creationId xmlns:a16="http://schemas.microsoft.com/office/drawing/2014/main" id="{536C567C-0BFC-4637-ABB8-4CFCC756738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481" name="Rectangle: Rounded Corners 480">
            <a:extLst>
              <a:ext uri="{FF2B5EF4-FFF2-40B4-BE49-F238E27FC236}">
                <a16:creationId xmlns:a16="http://schemas.microsoft.com/office/drawing/2014/main" id="{B205287E-5B6C-45AA-8F00-CE8C4E2AF73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482" name="Rectangle: Rounded Corners 481">
            <a:extLst>
              <a:ext uri="{FF2B5EF4-FFF2-40B4-BE49-F238E27FC236}">
                <a16:creationId xmlns:a16="http://schemas.microsoft.com/office/drawing/2014/main" id="{D7DAFD9B-30D0-43D8-BD31-54F4FD17FC7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483" name="Rectangle: Rounded Corners 482">
            <a:extLst>
              <a:ext uri="{FF2B5EF4-FFF2-40B4-BE49-F238E27FC236}">
                <a16:creationId xmlns:a16="http://schemas.microsoft.com/office/drawing/2014/main" id="{2968E12D-5E4B-4FCF-90D2-C8F2CA6D614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484" name="Rectangle: Rounded Corners 483">
            <a:extLst>
              <a:ext uri="{FF2B5EF4-FFF2-40B4-BE49-F238E27FC236}">
                <a16:creationId xmlns:a16="http://schemas.microsoft.com/office/drawing/2014/main" id="{D2BA426F-4615-4F68-9A36-E140FAB1A5B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485" name="Rectangle: Rounded Corners 484">
            <a:extLst>
              <a:ext uri="{FF2B5EF4-FFF2-40B4-BE49-F238E27FC236}">
                <a16:creationId xmlns:a16="http://schemas.microsoft.com/office/drawing/2014/main" id="{82C1E2E8-CF78-416A-B222-8AC1512C433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486" name="Rectangle: Rounded Corners 485">
            <a:extLst>
              <a:ext uri="{FF2B5EF4-FFF2-40B4-BE49-F238E27FC236}">
                <a16:creationId xmlns:a16="http://schemas.microsoft.com/office/drawing/2014/main" id="{B608B762-81A0-4B53-B195-1C7865956BB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487" name="Rectangle: Rounded Corners 486">
            <a:extLst>
              <a:ext uri="{FF2B5EF4-FFF2-40B4-BE49-F238E27FC236}">
                <a16:creationId xmlns:a16="http://schemas.microsoft.com/office/drawing/2014/main" id="{D95DCDDE-D939-4A03-B61E-60B4640FA70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488" name="Rectangle: Rounded Corners 487">
            <a:extLst>
              <a:ext uri="{FF2B5EF4-FFF2-40B4-BE49-F238E27FC236}">
                <a16:creationId xmlns:a16="http://schemas.microsoft.com/office/drawing/2014/main" id="{DC4871F1-CD4D-4179-9B9C-79AF1FE8756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489" name="Rectangle: Rounded Corners 488">
            <a:extLst>
              <a:ext uri="{FF2B5EF4-FFF2-40B4-BE49-F238E27FC236}">
                <a16:creationId xmlns:a16="http://schemas.microsoft.com/office/drawing/2014/main" id="{B5505968-4B0B-4B19-8A5A-E90E5912FDA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490" name="Rectangle: Rounded Corners 489">
            <a:extLst>
              <a:ext uri="{FF2B5EF4-FFF2-40B4-BE49-F238E27FC236}">
                <a16:creationId xmlns:a16="http://schemas.microsoft.com/office/drawing/2014/main" id="{93DD1711-D1BE-4829-8F7B-DE9CB85996A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491" name="Rectangle: Rounded Corners 490">
            <a:extLst>
              <a:ext uri="{FF2B5EF4-FFF2-40B4-BE49-F238E27FC236}">
                <a16:creationId xmlns:a16="http://schemas.microsoft.com/office/drawing/2014/main" id="{D399DEE9-5FB9-4FD3-AC7F-314F4D82C25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492" name="Rectangle: Rounded Corners 491">
            <a:extLst>
              <a:ext uri="{FF2B5EF4-FFF2-40B4-BE49-F238E27FC236}">
                <a16:creationId xmlns:a16="http://schemas.microsoft.com/office/drawing/2014/main" id="{E72C5338-8D09-465E-BDE9-F8E34898F6D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493" name="Rectangle: Rounded Corners 492">
            <a:extLst>
              <a:ext uri="{FF2B5EF4-FFF2-40B4-BE49-F238E27FC236}">
                <a16:creationId xmlns:a16="http://schemas.microsoft.com/office/drawing/2014/main" id="{C8EE3BA8-D8CE-4D78-BA9E-9D49E97915F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494" name="Rectangle: Rounded Corners 493">
            <a:extLst>
              <a:ext uri="{FF2B5EF4-FFF2-40B4-BE49-F238E27FC236}">
                <a16:creationId xmlns:a16="http://schemas.microsoft.com/office/drawing/2014/main" id="{4AF2A5C9-4D05-4786-B7FC-0444AB8343E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495" name="Rectangle: Rounded Corners 494">
            <a:extLst>
              <a:ext uri="{FF2B5EF4-FFF2-40B4-BE49-F238E27FC236}">
                <a16:creationId xmlns:a16="http://schemas.microsoft.com/office/drawing/2014/main" id="{65F8C933-49A4-480D-A0A5-017168821C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496" name="Rectangle: Rounded Corners 495">
            <a:extLst>
              <a:ext uri="{FF2B5EF4-FFF2-40B4-BE49-F238E27FC236}">
                <a16:creationId xmlns:a16="http://schemas.microsoft.com/office/drawing/2014/main" id="{50C95D85-6D45-4CD0-9F10-BF041125192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497" name="Rectangle: Rounded Corners 496">
            <a:extLst>
              <a:ext uri="{FF2B5EF4-FFF2-40B4-BE49-F238E27FC236}">
                <a16:creationId xmlns:a16="http://schemas.microsoft.com/office/drawing/2014/main" id="{B9325E64-C984-4D37-8F4A-34D1C1CF9BE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498" name="Rectangle: Rounded Corners 497">
            <a:extLst>
              <a:ext uri="{FF2B5EF4-FFF2-40B4-BE49-F238E27FC236}">
                <a16:creationId xmlns:a16="http://schemas.microsoft.com/office/drawing/2014/main" id="{A2F56BE4-F23C-4D78-B6EB-51A4E92A654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499" name="Rectangle: Rounded Corners 498">
            <a:extLst>
              <a:ext uri="{FF2B5EF4-FFF2-40B4-BE49-F238E27FC236}">
                <a16:creationId xmlns:a16="http://schemas.microsoft.com/office/drawing/2014/main" id="{117A3CA0-65C3-472A-987D-B7D38BFE4EE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500" name="Rectangle: Rounded Corners 499">
            <a:extLst>
              <a:ext uri="{FF2B5EF4-FFF2-40B4-BE49-F238E27FC236}">
                <a16:creationId xmlns:a16="http://schemas.microsoft.com/office/drawing/2014/main" id="{846EEB48-1040-4C0E-9148-AD539DE8E1A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501" name="Rectangle: Rounded Corners 500">
            <a:extLst>
              <a:ext uri="{FF2B5EF4-FFF2-40B4-BE49-F238E27FC236}">
                <a16:creationId xmlns:a16="http://schemas.microsoft.com/office/drawing/2014/main" id="{1563B972-A185-40FB-9EC3-7AF9FD40E49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502" name="Rectangle: Rounded Corners 501">
            <a:extLst>
              <a:ext uri="{FF2B5EF4-FFF2-40B4-BE49-F238E27FC236}">
                <a16:creationId xmlns:a16="http://schemas.microsoft.com/office/drawing/2014/main" id="{698EC34B-B527-41DA-9D0F-5C169DB9740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503" name="Rectangle: Rounded Corners 502">
            <a:extLst>
              <a:ext uri="{FF2B5EF4-FFF2-40B4-BE49-F238E27FC236}">
                <a16:creationId xmlns:a16="http://schemas.microsoft.com/office/drawing/2014/main" id="{EB152AD5-9ADE-44DD-ACAC-0C3A06131DD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504" name="Rectangle: Rounded Corners 503">
            <a:extLst>
              <a:ext uri="{FF2B5EF4-FFF2-40B4-BE49-F238E27FC236}">
                <a16:creationId xmlns:a16="http://schemas.microsoft.com/office/drawing/2014/main" id="{79BA867C-B182-4593-AC34-0E187B7E601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505" name="Rectangle: Rounded Corners 504">
            <a:extLst>
              <a:ext uri="{FF2B5EF4-FFF2-40B4-BE49-F238E27FC236}">
                <a16:creationId xmlns:a16="http://schemas.microsoft.com/office/drawing/2014/main" id="{3E2D21B4-33C1-42AA-A524-0EAA0C45389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506" name="Rectangle: Rounded Corners 505">
            <a:extLst>
              <a:ext uri="{FF2B5EF4-FFF2-40B4-BE49-F238E27FC236}">
                <a16:creationId xmlns:a16="http://schemas.microsoft.com/office/drawing/2014/main" id="{5F5AFFAA-3698-48DF-90CA-245A3A82D17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507" name="Rectangle: Rounded Corners 506">
            <a:extLst>
              <a:ext uri="{FF2B5EF4-FFF2-40B4-BE49-F238E27FC236}">
                <a16:creationId xmlns:a16="http://schemas.microsoft.com/office/drawing/2014/main" id="{853B04A3-99D4-447A-8BAD-B0D9DDCD1C1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508" name="Rectangle: Rounded Corners 507">
            <a:extLst>
              <a:ext uri="{FF2B5EF4-FFF2-40B4-BE49-F238E27FC236}">
                <a16:creationId xmlns:a16="http://schemas.microsoft.com/office/drawing/2014/main" id="{378048B6-2011-4A80-A35E-A65E6D56F97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509" name="Rectangle: Rounded Corners 508">
            <a:extLst>
              <a:ext uri="{FF2B5EF4-FFF2-40B4-BE49-F238E27FC236}">
                <a16:creationId xmlns:a16="http://schemas.microsoft.com/office/drawing/2014/main" id="{3F747A99-5B48-4A90-8E8C-A573DC9AB55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510" name="Rectangle: Rounded Corners 509">
            <a:extLst>
              <a:ext uri="{FF2B5EF4-FFF2-40B4-BE49-F238E27FC236}">
                <a16:creationId xmlns:a16="http://schemas.microsoft.com/office/drawing/2014/main" id="{4D0395C2-98BB-4725-BDFA-B35FF59FC72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11" name="Rectangle: Rounded Corners 510">
            <a:extLst>
              <a:ext uri="{FF2B5EF4-FFF2-40B4-BE49-F238E27FC236}">
                <a16:creationId xmlns:a16="http://schemas.microsoft.com/office/drawing/2014/main" id="{77110C1F-2EEF-4164-A94A-5EC8A683DE6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12" name="Rectangle: Rounded Corners 511">
            <a:extLst>
              <a:ext uri="{FF2B5EF4-FFF2-40B4-BE49-F238E27FC236}">
                <a16:creationId xmlns:a16="http://schemas.microsoft.com/office/drawing/2014/main" id="{96F9CF30-A579-4286-BA23-E9C3DA670D8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13" name="Rectangle: Rounded Corners 512">
            <a:extLst>
              <a:ext uri="{FF2B5EF4-FFF2-40B4-BE49-F238E27FC236}">
                <a16:creationId xmlns:a16="http://schemas.microsoft.com/office/drawing/2014/main" id="{12CF47CA-CD5C-44EE-B5B4-6154CC65FB1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14" name="Rectangle: Rounded Corners 513">
            <a:extLst>
              <a:ext uri="{FF2B5EF4-FFF2-40B4-BE49-F238E27FC236}">
                <a16:creationId xmlns:a16="http://schemas.microsoft.com/office/drawing/2014/main" id="{347B2910-1E18-46D8-8ECE-28316A9A14F1}"/>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15" name="Rectangle: Rounded Corners 514">
            <a:extLst>
              <a:ext uri="{FF2B5EF4-FFF2-40B4-BE49-F238E27FC236}">
                <a16:creationId xmlns:a16="http://schemas.microsoft.com/office/drawing/2014/main" id="{8D2C1EB4-9115-4BD5-A894-48B5C386B57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16" name="Rectangle: Rounded Corners 515">
            <a:extLst>
              <a:ext uri="{FF2B5EF4-FFF2-40B4-BE49-F238E27FC236}">
                <a16:creationId xmlns:a16="http://schemas.microsoft.com/office/drawing/2014/main" id="{66566250-BF24-4A36-85AF-8B66FBCA5C56}"/>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17" name="Rectangle: Rounded Corners 516">
            <a:extLst>
              <a:ext uri="{FF2B5EF4-FFF2-40B4-BE49-F238E27FC236}">
                <a16:creationId xmlns:a16="http://schemas.microsoft.com/office/drawing/2014/main" id="{F8428583-3F03-4996-BA2A-9F5F72F4775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18" name="Rectangle: Rounded Corners 517">
            <a:extLst>
              <a:ext uri="{FF2B5EF4-FFF2-40B4-BE49-F238E27FC236}">
                <a16:creationId xmlns:a16="http://schemas.microsoft.com/office/drawing/2014/main" id="{802E2C80-9511-4D25-BBA0-69D4A7C6C2EC}"/>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19" name="Rectangle: Rounded Corners 518">
            <a:extLst>
              <a:ext uri="{FF2B5EF4-FFF2-40B4-BE49-F238E27FC236}">
                <a16:creationId xmlns:a16="http://schemas.microsoft.com/office/drawing/2014/main" id="{0336A2EA-05F6-4F93-B507-5405964776F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20" name="Rectangle: Rounded Corners 519">
            <a:extLst>
              <a:ext uri="{FF2B5EF4-FFF2-40B4-BE49-F238E27FC236}">
                <a16:creationId xmlns:a16="http://schemas.microsoft.com/office/drawing/2014/main" id="{459B6DB4-A722-42CD-BBF1-65FEDDB5D38F}"/>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521" name="Rectangle: Rounded Corners 520">
            <a:extLst>
              <a:ext uri="{FF2B5EF4-FFF2-40B4-BE49-F238E27FC236}">
                <a16:creationId xmlns:a16="http://schemas.microsoft.com/office/drawing/2014/main" id="{AFFC82C3-4B78-4799-8E5B-A22293138823}"/>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522" name="Rectangle: Rounded Corners 521">
            <a:extLst>
              <a:ext uri="{FF2B5EF4-FFF2-40B4-BE49-F238E27FC236}">
                <a16:creationId xmlns:a16="http://schemas.microsoft.com/office/drawing/2014/main" id="{ABB78660-8F92-4963-B840-0D7758BB1B1E}"/>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523" name="Rectangle: Rounded Corners 522">
            <a:extLst>
              <a:ext uri="{FF2B5EF4-FFF2-40B4-BE49-F238E27FC236}">
                <a16:creationId xmlns:a16="http://schemas.microsoft.com/office/drawing/2014/main" id="{C1799B47-0FD2-47D0-A44F-62EFBE758C24}"/>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524" name="Rectangle: Rounded Corners 523">
            <a:extLst>
              <a:ext uri="{FF2B5EF4-FFF2-40B4-BE49-F238E27FC236}">
                <a16:creationId xmlns:a16="http://schemas.microsoft.com/office/drawing/2014/main" id="{C7FC7651-8F83-4B1C-98FC-0C0919049D1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15</a:t>
            </a:r>
          </a:p>
        </p:txBody>
      </p:sp>
      <p:sp>
        <p:nvSpPr>
          <p:cNvPr id="525" name="Rectangle: Rounded Corners 524">
            <a:extLst>
              <a:ext uri="{FF2B5EF4-FFF2-40B4-BE49-F238E27FC236}">
                <a16:creationId xmlns:a16="http://schemas.microsoft.com/office/drawing/2014/main" id="{AA5D7905-38E7-447D-A577-3A191DACA12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14</a:t>
            </a:r>
          </a:p>
        </p:txBody>
      </p:sp>
      <p:sp>
        <p:nvSpPr>
          <p:cNvPr id="526" name="Rectangle: Rounded Corners 525">
            <a:extLst>
              <a:ext uri="{FF2B5EF4-FFF2-40B4-BE49-F238E27FC236}">
                <a16:creationId xmlns:a16="http://schemas.microsoft.com/office/drawing/2014/main" id="{5500C2CA-7589-4096-A709-1D45884019F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13</a:t>
            </a:r>
          </a:p>
        </p:txBody>
      </p:sp>
      <p:sp>
        <p:nvSpPr>
          <p:cNvPr id="527" name="Rectangle: Rounded Corners 526">
            <a:extLst>
              <a:ext uri="{FF2B5EF4-FFF2-40B4-BE49-F238E27FC236}">
                <a16:creationId xmlns:a16="http://schemas.microsoft.com/office/drawing/2014/main" id="{3622760F-3450-4E6C-9FEB-02BDA5C25D9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12</a:t>
            </a:r>
          </a:p>
        </p:txBody>
      </p:sp>
      <p:sp>
        <p:nvSpPr>
          <p:cNvPr id="528" name="Rectangle: Rounded Corners 527">
            <a:extLst>
              <a:ext uri="{FF2B5EF4-FFF2-40B4-BE49-F238E27FC236}">
                <a16:creationId xmlns:a16="http://schemas.microsoft.com/office/drawing/2014/main" id="{713379EC-8BD7-4148-AE1B-08D26959ABD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11</a:t>
            </a:r>
          </a:p>
        </p:txBody>
      </p:sp>
      <p:sp>
        <p:nvSpPr>
          <p:cNvPr id="529" name="Rectangle: Rounded Corners 528">
            <a:extLst>
              <a:ext uri="{FF2B5EF4-FFF2-40B4-BE49-F238E27FC236}">
                <a16:creationId xmlns:a16="http://schemas.microsoft.com/office/drawing/2014/main" id="{058606E9-D2CA-401E-8E03-D04F697F6669}"/>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10</a:t>
            </a:r>
          </a:p>
        </p:txBody>
      </p:sp>
      <p:sp>
        <p:nvSpPr>
          <p:cNvPr id="530" name="Rectangle: Rounded Corners 529">
            <a:extLst>
              <a:ext uri="{FF2B5EF4-FFF2-40B4-BE49-F238E27FC236}">
                <a16:creationId xmlns:a16="http://schemas.microsoft.com/office/drawing/2014/main" id="{329D9C59-CDE7-42D1-AA20-352167ECA0DA}"/>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09</a:t>
            </a:r>
          </a:p>
        </p:txBody>
      </p:sp>
      <p:sp>
        <p:nvSpPr>
          <p:cNvPr id="531" name="Rectangle: Rounded Corners 530">
            <a:extLst>
              <a:ext uri="{FF2B5EF4-FFF2-40B4-BE49-F238E27FC236}">
                <a16:creationId xmlns:a16="http://schemas.microsoft.com/office/drawing/2014/main" id="{E7893A9A-69EB-4DA9-898A-B16D90622EE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08</a:t>
            </a:r>
          </a:p>
        </p:txBody>
      </p:sp>
      <p:sp>
        <p:nvSpPr>
          <p:cNvPr id="532" name="Rectangle: Rounded Corners 531">
            <a:extLst>
              <a:ext uri="{FF2B5EF4-FFF2-40B4-BE49-F238E27FC236}">
                <a16:creationId xmlns:a16="http://schemas.microsoft.com/office/drawing/2014/main" id="{F00EFF05-F239-4C90-B18A-32C3E3585998}"/>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07</a:t>
            </a:r>
          </a:p>
        </p:txBody>
      </p:sp>
      <p:sp>
        <p:nvSpPr>
          <p:cNvPr id="533" name="Rectangle: Rounded Corners 532">
            <a:extLst>
              <a:ext uri="{FF2B5EF4-FFF2-40B4-BE49-F238E27FC236}">
                <a16:creationId xmlns:a16="http://schemas.microsoft.com/office/drawing/2014/main" id="{3214DE18-7EAB-47E2-9D2B-A5186E1DC96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06</a:t>
            </a:r>
          </a:p>
        </p:txBody>
      </p:sp>
      <p:sp>
        <p:nvSpPr>
          <p:cNvPr id="534" name="Rectangle: Rounded Corners 533">
            <a:extLst>
              <a:ext uri="{FF2B5EF4-FFF2-40B4-BE49-F238E27FC236}">
                <a16:creationId xmlns:a16="http://schemas.microsoft.com/office/drawing/2014/main" id="{68829B09-DC91-4C70-8227-26F707192A6D}"/>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05</a:t>
            </a:r>
          </a:p>
        </p:txBody>
      </p:sp>
      <p:sp>
        <p:nvSpPr>
          <p:cNvPr id="535" name="Rectangle: Rounded Corners 534">
            <a:extLst>
              <a:ext uri="{FF2B5EF4-FFF2-40B4-BE49-F238E27FC236}">
                <a16:creationId xmlns:a16="http://schemas.microsoft.com/office/drawing/2014/main" id="{888686CC-9C57-4D23-BE0C-960CADA88EE0}"/>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04</a:t>
            </a:r>
          </a:p>
        </p:txBody>
      </p:sp>
      <p:sp>
        <p:nvSpPr>
          <p:cNvPr id="536" name="Rectangle: Rounded Corners 535">
            <a:extLst>
              <a:ext uri="{FF2B5EF4-FFF2-40B4-BE49-F238E27FC236}">
                <a16:creationId xmlns:a16="http://schemas.microsoft.com/office/drawing/2014/main" id="{392B1B5E-2191-45C2-8E8F-3C7934C1DB75}"/>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03</a:t>
            </a:r>
          </a:p>
        </p:txBody>
      </p:sp>
      <p:sp>
        <p:nvSpPr>
          <p:cNvPr id="537" name="Rectangle: Rounded Corners 536">
            <a:extLst>
              <a:ext uri="{FF2B5EF4-FFF2-40B4-BE49-F238E27FC236}">
                <a16:creationId xmlns:a16="http://schemas.microsoft.com/office/drawing/2014/main" id="{A397DD28-2F1B-47E7-B4AD-EA6974B7E8F7}"/>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02</a:t>
            </a:r>
          </a:p>
        </p:txBody>
      </p:sp>
      <p:sp>
        <p:nvSpPr>
          <p:cNvPr id="538" name="Rectangle: Rounded Corners 537">
            <a:extLst>
              <a:ext uri="{FF2B5EF4-FFF2-40B4-BE49-F238E27FC236}">
                <a16:creationId xmlns:a16="http://schemas.microsoft.com/office/drawing/2014/main" id="{3068EC8E-036C-45C8-88C1-EB72B19F4332}"/>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01</a:t>
            </a:r>
          </a:p>
        </p:txBody>
      </p:sp>
      <p:sp>
        <p:nvSpPr>
          <p:cNvPr id="539" name="Rectangle: Rounded Corners 538">
            <a:extLst>
              <a:ext uri="{FF2B5EF4-FFF2-40B4-BE49-F238E27FC236}">
                <a16:creationId xmlns:a16="http://schemas.microsoft.com/office/drawing/2014/main" id="{27D96E29-2FB7-4A38-B6B3-5B18761533EB}"/>
              </a:ext>
            </a:extLst>
          </p:cNvPr>
          <p:cNvSpPr/>
          <p:nvPr/>
        </p:nvSpPr>
        <p:spPr>
          <a:xfrm>
            <a:off x="9418320" y="4279780"/>
            <a:ext cx="2018672" cy="627903"/>
          </a:xfrm>
          <a:prstGeom prst="roundRect">
            <a:avLst/>
          </a:prstGeom>
          <a:solidFill>
            <a:srgbClr val="082007"/>
          </a:solidFill>
          <a:ln w="38100">
            <a:solidFill>
              <a:srgbClr val="082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 00</a:t>
            </a:r>
          </a:p>
        </p:txBody>
      </p:sp>
      <p:sp>
        <p:nvSpPr>
          <p:cNvPr id="550" name="Next 1">
            <a:extLst>
              <a:ext uri="{FF2B5EF4-FFF2-40B4-BE49-F238E27FC236}">
                <a16:creationId xmlns:a16="http://schemas.microsoft.com/office/drawing/2014/main" id="{09EA6259-5392-4068-A0AD-B7002EE24476}"/>
              </a:ext>
            </a:extLst>
          </p:cNvPr>
          <p:cNvSpPr/>
          <p:nvPr/>
        </p:nvSpPr>
        <p:spPr>
          <a:xfrm>
            <a:off x="3059695" y="4179238"/>
            <a:ext cx="1291204" cy="583095"/>
          </a:xfrm>
          <a:prstGeom prst="homePlate">
            <a:avLst/>
          </a:prstGeom>
          <a:solidFill>
            <a:srgbClr val="217529"/>
          </a:solidFill>
          <a:ln w="76200">
            <a:solidFill>
              <a:srgbClr val="1C1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03885118-8270-4A66-8BCA-101ED2EFE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991" y="4827105"/>
            <a:ext cx="2206943" cy="1737511"/>
          </a:xfrm>
          <a:prstGeom prst="rect">
            <a:avLst/>
          </a:prstGeom>
        </p:spPr>
      </p:pic>
      <p:grpSp>
        <p:nvGrpSpPr>
          <p:cNvPr id="32" name="Group 31">
            <a:extLst>
              <a:ext uri="{FF2B5EF4-FFF2-40B4-BE49-F238E27FC236}">
                <a16:creationId xmlns:a16="http://schemas.microsoft.com/office/drawing/2014/main" id="{280ACEF3-42E3-4B86-BCFD-6353E5E13E57}"/>
              </a:ext>
            </a:extLst>
          </p:cNvPr>
          <p:cNvGrpSpPr/>
          <p:nvPr/>
        </p:nvGrpSpPr>
        <p:grpSpPr>
          <a:xfrm>
            <a:off x="107681" y="4433879"/>
            <a:ext cx="1012024" cy="786452"/>
            <a:chOff x="200956" y="3500706"/>
            <a:chExt cx="1012024" cy="786452"/>
          </a:xfrm>
        </p:grpSpPr>
        <p:pic>
          <p:nvPicPr>
            <p:cNvPr id="30" name="Picture 29">
              <a:extLst>
                <a:ext uri="{FF2B5EF4-FFF2-40B4-BE49-F238E27FC236}">
                  <a16:creationId xmlns:a16="http://schemas.microsoft.com/office/drawing/2014/main" id="{35A062DC-569E-49C5-B7FB-25F21FD71A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56" y="3500706"/>
              <a:ext cx="1012024" cy="786452"/>
            </a:xfrm>
            <a:prstGeom prst="rect">
              <a:avLst/>
            </a:prstGeom>
          </p:spPr>
        </p:pic>
        <p:sp>
          <p:nvSpPr>
            <p:cNvPr id="31" name="TextBox 30">
              <a:extLst>
                <a:ext uri="{FF2B5EF4-FFF2-40B4-BE49-F238E27FC236}">
                  <a16:creationId xmlns:a16="http://schemas.microsoft.com/office/drawing/2014/main" id="{C59B2A67-F219-41BC-B62C-CC70D6941C78}"/>
                </a:ext>
              </a:extLst>
            </p:cNvPr>
            <p:cNvSpPr txBox="1"/>
            <p:nvPr/>
          </p:nvSpPr>
          <p:spPr>
            <a:xfrm>
              <a:off x="303776" y="3727851"/>
              <a:ext cx="52770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Câu</a:t>
              </a: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05" name="0">
            <a:extLst>
              <a:ext uri="{FF2B5EF4-FFF2-40B4-BE49-F238E27FC236}">
                <a16:creationId xmlns:a16="http://schemas.microsoft.com/office/drawing/2014/main" id="{9D20E7DA-90EB-4A3C-9A16-044A46CC9F26}"/>
              </a:ext>
            </a:extLst>
          </p:cNvPr>
          <p:cNvSpPr/>
          <p:nvPr/>
        </p:nvSpPr>
        <p:spPr>
          <a:xfrm>
            <a:off x="1290947" y="4475097"/>
            <a:ext cx="505861" cy="583095"/>
          </a:xfrm>
          <a:prstGeom prst="flowChartMagneticDisk">
            <a:avLst/>
          </a:prstGeom>
          <a:solidFill>
            <a:schemeClr val="accent5">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6" name="Oval 405">
            <a:extLst>
              <a:ext uri="{FF2B5EF4-FFF2-40B4-BE49-F238E27FC236}">
                <a16:creationId xmlns:a16="http://schemas.microsoft.com/office/drawing/2014/main" id="{D1D0B35C-7548-4C39-843E-4269EF840E20}"/>
              </a:ext>
            </a:extLst>
          </p:cNvPr>
          <p:cNvSpPr/>
          <p:nvPr/>
        </p:nvSpPr>
        <p:spPr>
          <a:xfrm>
            <a:off x="1204912" y="4415285"/>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1">
            <a:extLst>
              <a:ext uri="{FF2B5EF4-FFF2-40B4-BE49-F238E27FC236}">
                <a16:creationId xmlns:a16="http://schemas.microsoft.com/office/drawing/2014/main" id="{03D9DE48-6FCB-4743-A44F-C4B93A9AD9D8}"/>
              </a:ext>
            </a:extLst>
          </p:cNvPr>
          <p:cNvSpPr/>
          <p:nvPr/>
        </p:nvSpPr>
        <p:spPr>
          <a:xfrm>
            <a:off x="1290947" y="404295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28" name="Oval 27">
            <a:extLst>
              <a:ext uri="{FF2B5EF4-FFF2-40B4-BE49-F238E27FC236}">
                <a16:creationId xmlns:a16="http://schemas.microsoft.com/office/drawing/2014/main" id="{2766B8AE-0660-4EB6-B289-D2A1810AC650}"/>
              </a:ext>
            </a:extLst>
          </p:cNvPr>
          <p:cNvSpPr/>
          <p:nvPr/>
        </p:nvSpPr>
        <p:spPr>
          <a:xfrm>
            <a:off x="1204912" y="398314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2">
            <a:extLst>
              <a:ext uri="{FF2B5EF4-FFF2-40B4-BE49-F238E27FC236}">
                <a16:creationId xmlns:a16="http://schemas.microsoft.com/office/drawing/2014/main" id="{C572263E-C9C9-496B-8F0A-4BEFF6970A6A}"/>
              </a:ext>
            </a:extLst>
          </p:cNvPr>
          <p:cNvSpPr/>
          <p:nvPr/>
        </p:nvSpPr>
        <p:spPr>
          <a:xfrm>
            <a:off x="1290947" y="361677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
        <p:nvSpPr>
          <p:cNvPr id="55" name="Oval 54">
            <a:extLst>
              <a:ext uri="{FF2B5EF4-FFF2-40B4-BE49-F238E27FC236}">
                <a16:creationId xmlns:a16="http://schemas.microsoft.com/office/drawing/2014/main" id="{7E4F50B1-2915-46B3-BF90-4B122B837603}"/>
              </a:ext>
            </a:extLst>
          </p:cNvPr>
          <p:cNvSpPr/>
          <p:nvPr/>
        </p:nvSpPr>
        <p:spPr>
          <a:xfrm>
            <a:off x="1204912" y="355696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3">
            <a:extLst>
              <a:ext uri="{FF2B5EF4-FFF2-40B4-BE49-F238E27FC236}">
                <a16:creationId xmlns:a16="http://schemas.microsoft.com/office/drawing/2014/main" id="{595A9014-B295-4A54-8A82-A4A81F8CD7C1}"/>
              </a:ext>
            </a:extLst>
          </p:cNvPr>
          <p:cNvSpPr/>
          <p:nvPr/>
        </p:nvSpPr>
        <p:spPr>
          <a:xfrm>
            <a:off x="1290947" y="319058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sp>
        <p:nvSpPr>
          <p:cNvPr id="57" name="Oval 56">
            <a:extLst>
              <a:ext uri="{FF2B5EF4-FFF2-40B4-BE49-F238E27FC236}">
                <a16:creationId xmlns:a16="http://schemas.microsoft.com/office/drawing/2014/main" id="{E89B4273-DA74-4547-8A12-E7B7D33C2CBF}"/>
              </a:ext>
            </a:extLst>
          </p:cNvPr>
          <p:cNvSpPr/>
          <p:nvPr/>
        </p:nvSpPr>
        <p:spPr>
          <a:xfrm>
            <a:off x="1204912" y="313077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4">
            <a:extLst>
              <a:ext uri="{FF2B5EF4-FFF2-40B4-BE49-F238E27FC236}">
                <a16:creationId xmlns:a16="http://schemas.microsoft.com/office/drawing/2014/main" id="{6060A468-9A57-4B21-8CCA-1133D3440C47}"/>
              </a:ext>
            </a:extLst>
          </p:cNvPr>
          <p:cNvSpPr/>
          <p:nvPr/>
        </p:nvSpPr>
        <p:spPr>
          <a:xfrm>
            <a:off x="1290947" y="276440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4</a:t>
            </a:r>
          </a:p>
        </p:txBody>
      </p:sp>
      <p:sp>
        <p:nvSpPr>
          <p:cNvPr id="59" name="Oval 58">
            <a:extLst>
              <a:ext uri="{FF2B5EF4-FFF2-40B4-BE49-F238E27FC236}">
                <a16:creationId xmlns:a16="http://schemas.microsoft.com/office/drawing/2014/main" id="{2F99947C-DDA5-43B9-86A6-46EB14827643}"/>
              </a:ext>
            </a:extLst>
          </p:cNvPr>
          <p:cNvSpPr/>
          <p:nvPr/>
        </p:nvSpPr>
        <p:spPr>
          <a:xfrm>
            <a:off x="1204912" y="270459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5">
            <a:extLst>
              <a:ext uri="{FF2B5EF4-FFF2-40B4-BE49-F238E27FC236}">
                <a16:creationId xmlns:a16="http://schemas.microsoft.com/office/drawing/2014/main" id="{3B9CD15F-920C-41F5-91F6-37672771D306}"/>
              </a:ext>
            </a:extLst>
          </p:cNvPr>
          <p:cNvSpPr/>
          <p:nvPr/>
        </p:nvSpPr>
        <p:spPr>
          <a:xfrm>
            <a:off x="1290947" y="233821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5</a:t>
            </a:r>
          </a:p>
        </p:txBody>
      </p:sp>
      <p:sp>
        <p:nvSpPr>
          <p:cNvPr id="61" name="Oval 60">
            <a:extLst>
              <a:ext uri="{FF2B5EF4-FFF2-40B4-BE49-F238E27FC236}">
                <a16:creationId xmlns:a16="http://schemas.microsoft.com/office/drawing/2014/main" id="{F19EEE63-2BCD-488D-803C-9EAC1648938D}"/>
              </a:ext>
            </a:extLst>
          </p:cNvPr>
          <p:cNvSpPr/>
          <p:nvPr/>
        </p:nvSpPr>
        <p:spPr>
          <a:xfrm>
            <a:off x="1204912" y="227840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6">
            <a:extLst>
              <a:ext uri="{FF2B5EF4-FFF2-40B4-BE49-F238E27FC236}">
                <a16:creationId xmlns:a16="http://schemas.microsoft.com/office/drawing/2014/main" id="{A994FFD3-ADE0-4B93-9D03-AFE6C109C24C}"/>
              </a:ext>
            </a:extLst>
          </p:cNvPr>
          <p:cNvSpPr/>
          <p:nvPr/>
        </p:nvSpPr>
        <p:spPr>
          <a:xfrm>
            <a:off x="1290947" y="191203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6</a:t>
            </a:r>
          </a:p>
        </p:txBody>
      </p:sp>
      <p:sp>
        <p:nvSpPr>
          <p:cNvPr id="63" name="Oval 62">
            <a:extLst>
              <a:ext uri="{FF2B5EF4-FFF2-40B4-BE49-F238E27FC236}">
                <a16:creationId xmlns:a16="http://schemas.microsoft.com/office/drawing/2014/main" id="{17F92663-3FC1-4F7B-BC96-2D9FE33BBA8E}"/>
              </a:ext>
            </a:extLst>
          </p:cNvPr>
          <p:cNvSpPr/>
          <p:nvPr/>
        </p:nvSpPr>
        <p:spPr>
          <a:xfrm>
            <a:off x="1204912" y="185222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7">
            <a:extLst>
              <a:ext uri="{FF2B5EF4-FFF2-40B4-BE49-F238E27FC236}">
                <a16:creationId xmlns:a16="http://schemas.microsoft.com/office/drawing/2014/main" id="{6AF0003A-C889-4B28-A943-D916F84DE2A8}"/>
              </a:ext>
            </a:extLst>
          </p:cNvPr>
          <p:cNvSpPr/>
          <p:nvPr/>
        </p:nvSpPr>
        <p:spPr>
          <a:xfrm>
            <a:off x="1290947" y="148584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7</a:t>
            </a:r>
          </a:p>
        </p:txBody>
      </p:sp>
      <p:sp>
        <p:nvSpPr>
          <p:cNvPr id="65" name="Oval 64">
            <a:extLst>
              <a:ext uri="{FF2B5EF4-FFF2-40B4-BE49-F238E27FC236}">
                <a16:creationId xmlns:a16="http://schemas.microsoft.com/office/drawing/2014/main" id="{00168E55-AFD0-4508-83BC-932E2EE7E7D1}"/>
              </a:ext>
            </a:extLst>
          </p:cNvPr>
          <p:cNvSpPr/>
          <p:nvPr/>
        </p:nvSpPr>
        <p:spPr>
          <a:xfrm>
            <a:off x="1204912" y="142603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8">
            <a:extLst>
              <a:ext uri="{FF2B5EF4-FFF2-40B4-BE49-F238E27FC236}">
                <a16:creationId xmlns:a16="http://schemas.microsoft.com/office/drawing/2014/main" id="{023EF777-4A2C-4B79-9374-FA0D144CB5D8}"/>
              </a:ext>
            </a:extLst>
          </p:cNvPr>
          <p:cNvSpPr/>
          <p:nvPr/>
        </p:nvSpPr>
        <p:spPr>
          <a:xfrm>
            <a:off x="1290947" y="105966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8</a:t>
            </a:r>
          </a:p>
        </p:txBody>
      </p:sp>
      <p:sp>
        <p:nvSpPr>
          <p:cNvPr id="67" name="Oval 66">
            <a:extLst>
              <a:ext uri="{FF2B5EF4-FFF2-40B4-BE49-F238E27FC236}">
                <a16:creationId xmlns:a16="http://schemas.microsoft.com/office/drawing/2014/main" id="{CCB4D8B2-CD1B-4650-9EDF-227B93EB2F3D}"/>
              </a:ext>
            </a:extLst>
          </p:cNvPr>
          <p:cNvSpPr/>
          <p:nvPr/>
        </p:nvSpPr>
        <p:spPr>
          <a:xfrm>
            <a:off x="1204912" y="999852"/>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9">
            <a:extLst>
              <a:ext uri="{FF2B5EF4-FFF2-40B4-BE49-F238E27FC236}">
                <a16:creationId xmlns:a16="http://schemas.microsoft.com/office/drawing/2014/main" id="{DE844DEA-88D4-4DAA-9C80-08CB50CF6016}"/>
              </a:ext>
            </a:extLst>
          </p:cNvPr>
          <p:cNvSpPr/>
          <p:nvPr/>
        </p:nvSpPr>
        <p:spPr>
          <a:xfrm>
            <a:off x="1290947" y="633479"/>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9</a:t>
            </a:r>
          </a:p>
        </p:txBody>
      </p:sp>
      <p:sp>
        <p:nvSpPr>
          <p:cNvPr id="69" name="Oval 68">
            <a:extLst>
              <a:ext uri="{FF2B5EF4-FFF2-40B4-BE49-F238E27FC236}">
                <a16:creationId xmlns:a16="http://schemas.microsoft.com/office/drawing/2014/main" id="{09A851F0-445F-429F-B271-28F926908E86}"/>
              </a:ext>
            </a:extLst>
          </p:cNvPr>
          <p:cNvSpPr/>
          <p:nvPr/>
        </p:nvSpPr>
        <p:spPr>
          <a:xfrm>
            <a:off x="1204912" y="573667"/>
            <a:ext cx="677103" cy="2821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10">
            <a:extLst>
              <a:ext uri="{FF2B5EF4-FFF2-40B4-BE49-F238E27FC236}">
                <a16:creationId xmlns:a16="http://schemas.microsoft.com/office/drawing/2014/main" id="{89B9C977-9526-4C05-B9F9-9D7D437E2FE6}"/>
              </a:ext>
            </a:extLst>
          </p:cNvPr>
          <p:cNvSpPr/>
          <p:nvPr/>
        </p:nvSpPr>
        <p:spPr>
          <a:xfrm>
            <a:off x="1290947" y="207294"/>
            <a:ext cx="505861" cy="583095"/>
          </a:xfrm>
          <a:prstGeom prst="flowChartMagneticDisk">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p>
        </p:txBody>
      </p:sp>
      <p:sp>
        <p:nvSpPr>
          <p:cNvPr id="81" name="Oval 80">
            <a:extLst>
              <a:ext uri="{FF2B5EF4-FFF2-40B4-BE49-F238E27FC236}">
                <a16:creationId xmlns:a16="http://schemas.microsoft.com/office/drawing/2014/main" id="{F4BEBF54-67F4-4483-86A3-5A501F7EFB7A}"/>
              </a:ext>
            </a:extLst>
          </p:cNvPr>
          <p:cNvSpPr/>
          <p:nvPr/>
        </p:nvSpPr>
        <p:spPr>
          <a:xfrm>
            <a:off x="1204912" y="165370"/>
            <a:ext cx="677103" cy="282126"/>
          </a:xfrm>
          <a:prstGeom prst="ellipse">
            <a:avLst/>
          </a:prstGeom>
          <a:solidFill>
            <a:srgbClr val="217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2" name="Picture 551">
            <a:extLst>
              <a:ext uri="{FF2B5EF4-FFF2-40B4-BE49-F238E27FC236}">
                <a16:creationId xmlns:a16="http://schemas.microsoft.com/office/drawing/2014/main" id="{F47B9726-2654-43B0-B366-4F0A837BB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9695" y="1011534"/>
            <a:ext cx="5382263" cy="2615780"/>
          </a:xfrm>
          <a:prstGeom prst="rect">
            <a:avLst/>
          </a:prstGeom>
        </p:spPr>
      </p:pic>
      <p:sp>
        <p:nvSpPr>
          <p:cNvPr id="35" name="Rectangle 34">
            <a:extLst>
              <a:ext uri="{FF2B5EF4-FFF2-40B4-BE49-F238E27FC236}">
                <a16:creationId xmlns:a16="http://schemas.microsoft.com/office/drawing/2014/main" id="{4A5363FF-51D8-42D0-BDD9-EF97540DCD9C}"/>
              </a:ext>
            </a:extLst>
          </p:cNvPr>
          <p:cNvSpPr/>
          <p:nvPr/>
        </p:nvSpPr>
        <p:spPr>
          <a:xfrm>
            <a:off x="3496985" y="2278407"/>
            <a:ext cx="4745493"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0160">
                  <a:solidFill>
                    <a:srgbClr val="FF0000"/>
                  </a:solidFill>
                  <a:prstDash val="solid"/>
                </a:ln>
                <a:solidFill>
                  <a:srgbClr val="FFFF00"/>
                </a:solidFill>
                <a:effectLst>
                  <a:outerShdw blurRad="38100" dist="22860" dir="5400000" algn="tl" rotWithShape="0">
                    <a:srgbClr val="000000">
                      <a:alpha val="30000"/>
                    </a:srgbClr>
                  </a:outerShdw>
                </a:effectLst>
                <a:uLnTx/>
                <a:uFillTx/>
                <a:latin typeface="Tahoma" panose="020B0604030504040204" pitchFamily="34" charset="0"/>
                <a:ea typeface="Tahoma" panose="020B0604030504040204" pitchFamily="34" charset="0"/>
                <a:cs typeface="Tahoma" panose="020B0604030504040204" pitchFamily="34" charset="0"/>
              </a:rPr>
              <a:t>Winner</a:t>
            </a:r>
            <a:endParaRPr kumimoji="0" lang="en-US" sz="7200" b="1" i="0" u="none" strike="noStrike" kern="1200" cap="none" spc="0" normalizeH="0" baseline="0" noProof="0" dirty="0">
              <a:ln w="10160">
                <a:solidFill>
                  <a:srgbClr val="FF0000"/>
                </a:solidFill>
                <a:prstDash val="solid"/>
              </a:ln>
              <a:solidFill>
                <a:srgbClr val="FFFF00"/>
              </a:solidFill>
              <a:effectLst>
                <a:outerShdw blurRad="38100" dist="22860" dir="5400000" algn="tl" rotWithShape="0">
                  <a:srgbClr val="000000">
                    <a:alpha val="3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50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52"/>
                                        </p:tgtEl>
                                      </p:cBhvr>
                                    </p:animEffect>
                                    <p:animScale>
                                      <p:cBhvr>
                                        <p:cTn id="7" dur="1000" autoRev="1" fill="hold"/>
                                        <p:tgtEl>
                                          <p:spTgt spid="552"/>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4"/>
                                        </p:tgtEl>
                                        <p:attrNameLst>
                                          <p:attrName>fillcolor</p:attrName>
                                        </p:attrNameLst>
                                      </p:cBhvr>
                                      <p:to>
                                        <a:srgbClr val="66FB2A"/>
                                      </p:to>
                                    </p:animClr>
                                    <p:set>
                                      <p:cBhvr>
                                        <p:cTn id="19" dur="1000" fill="hold"/>
                                        <p:tgtEl>
                                          <p:spTgt spid="4"/>
                                        </p:tgtEl>
                                        <p:attrNameLst>
                                          <p:attrName>fill.type</p:attrName>
                                        </p:attrNameLst>
                                      </p:cBhvr>
                                      <p:to>
                                        <p:strVal val="solid"/>
                                      </p:to>
                                    </p:set>
                                    <p:set>
                                      <p:cBhvr>
                                        <p:cTn id="20" dur="1000" fill="hold"/>
                                        <p:tgtEl>
                                          <p:spTgt spid="4"/>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par>
                                <p:cTn id="21" presetID="64" presetClass="path" presetSubtype="0" accel="50000" decel="50000" fill="hold" nodeType="withEffect">
                                  <p:stCondLst>
                                    <p:cond delay="0"/>
                                  </p:stCondLst>
                                  <p:childTnLst>
                                    <p:animMotion origin="layout" path="M -4.16667E-7 -3.7037E-6 L 0.00013 -0.06088 " pathEditMode="relative" rAng="0" ptsTypes="AA">
                                      <p:cBhvr>
                                        <p:cTn id="22" dur="750" fill="hold"/>
                                        <p:tgtEl>
                                          <p:spTgt spid="32"/>
                                        </p:tgtEl>
                                        <p:attrNameLst>
                                          <p:attrName>ppt_x</p:attrName>
                                          <p:attrName>ppt_y</p:attrName>
                                        </p:attrNameLst>
                                      </p:cBhvr>
                                      <p:rCtr x="0" y="-3056"/>
                                    </p:animMotion>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54"/>
                                        </p:tgtEl>
                                        <p:attrNameLst>
                                          <p:attrName>fillcolor</p:attrName>
                                        </p:attrNameLst>
                                      </p:cBhvr>
                                      <p:to>
                                        <a:srgbClr val="66FB2A"/>
                                      </p:to>
                                    </p:animClr>
                                    <p:set>
                                      <p:cBhvr>
                                        <p:cTn id="28" dur="1000" fill="hold"/>
                                        <p:tgtEl>
                                          <p:spTgt spid="54"/>
                                        </p:tgtEl>
                                        <p:attrNameLst>
                                          <p:attrName>fill.type</p:attrName>
                                        </p:attrNameLst>
                                      </p:cBhvr>
                                      <p:to>
                                        <p:strVal val="solid"/>
                                      </p:to>
                                    </p:set>
                                    <p:set>
                                      <p:cBhvr>
                                        <p:cTn id="29" dur="1000" fill="hold"/>
                                        <p:tgtEl>
                                          <p:spTgt spid="5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VOLTAGE.WAV"/>
                                        </p:tgtEl>
                                      </p:cMediaNode>
                                    </p:audio>
                                  </p:subTnLst>
                                </p:cTn>
                              </p:par>
                              <p:par>
                                <p:cTn id="30" presetID="64" presetClass="path" presetSubtype="0" accel="50000" decel="50000" fill="hold" nodeType="withEffect">
                                  <p:stCondLst>
                                    <p:cond delay="0"/>
                                  </p:stCondLst>
                                  <p:childTnLst>
                                    <p:animMotion origin="layout" path="M 0.00013 -0.06088 L -4.16667E-7 -0.12314 " pathEditMode="relative" rAng="0" ptsTypes="AA">
                                      <p:cBhvr>
                                        <p:cTn id="31"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56"/>
                                        </p:tgtEl>
                                        <p:attrNameLst>
                                          <p:attrName>fillcolor</p:attrName>
                                        </p:attrNameLst>
                                      </p:cBhvr>
                                      <p:to>
                                        <a:srgbClr val="66FB2A"/>
                                      </p:to>
                                    </p:animClr>
                                    <p:set>
                                      <p:cBhvr>
                                        <p:cTn id="37" dur="1000" fill="hold"/>
                                        <p:tgtEl>
                                          <p:spTgt spid="56"/>
                                        </p:tgtEl>
                                        <p:attrNameLst>
                                          <p:attrName>fill.type</p:attrName>
                                        </p:attrNameLst>
                                      </p:cBhvr>
                                      <p:to>
                                        <p:strVal val="solid"/>
                                      </p:to>
                                    </p:set>
                                    <p:set>
                                      <p:cBhvr>
                                        <p:cTn id="38" dur="1000" fill="hold"/>
                                        <p:tgtEl>
                                          <p:spTgt spid="56"/>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VOLTAGE.WAV"/>
                                        </p:tgtEl>
                                      </p:cMediaNode>
                                    </p:audio>
                                  </p:subTnLst>
                                </p:cTn>
                              </p:par>
                              <p:par>
                                <p:cTn id="39" presetID="64" presetClass="path" presetSubtype="0" accel="50000" decel="50000" fill="hold" nodeType="withEffect">
                                  <p:stCondLst>
                                    <p:cond delay="0"/>
                                  </p:stCondLst>
                                  <p:childTnLst>
                                    <p:animMotion origin="layout" path="M -4.16667E-7 -0.12314 L -0.00026 -0.18518 " pathEditMode="relative" rAng="0" ptsTypes="AA">
                                      <p:cBhvr>
                                        <p:cTn id="40"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56"/>
                  </p:tgtEl>
                </p:cond>
              </p:nextCondLst>
            </p:seq>
            <p:seq concurrent="1" nextAc="seek">
              <p:cTn id="41" restart="whenNotActive" fill="hold" evtFilter="cancelBubble" nodeType="interactiveSeq">
                <p:stCondLst>
                  <p:cond evt="onClick" delay="0">
                    <p:tgtEl>
                      <p:spTgt spid="5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58"/>
                                        </p:tgtEl>
                                        <p:attrNameLst>
                                          <p:attrName>fillcolor</p:attrName>
                                        </p:attrNameLst>
                                      </p:cBhvr>
                                      <p:to>
                                        <a:srgbClr val="66FB2A"/>
                                      </p:to>
                                    </p:animClr>
                                    <p:set>
                                      <p:cBhvr>
                                        <p:cTn id="46" dur="1000" fill="hold"/>
                                        <p:tgtEl>
                                          <p:spTgt spid="58"/>
                                        </p:tgtEl>
                                        <p:attrNameLst>
                                          <p:attrName>fill.type</p:attrName>
                                        </p:attrNameLst>
                                      </p:cBhvr>
                                      <p:to>
                                        <p:strVal val="solid"/>
                                      </p:to>
                                    </p:set>
                                    <p:set>
                                      <p:cBhvr>
                                        <p:cTn id="47" dur="1000" fill="hold"/>
                                        <p:tgtEl>
                                          <p:spTgt spid="5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2" name="VOLTAGE.WAV"/>
                                        </p:tgtEl>
                                      </p:cMediaNode>
                                    </p:audio>
                                  </p:subTnLst>
                                </p:cTn>
                              </p:par>
                              <p:par>
                                <p:cTn id="48" presetID="64" presetClass="path" presetSubtype="0" accel="50000" decel="50000" fill="hold" nodeType="withEffect">
                                  <p:stCondLst>
                                    <p:cond delay="0"/>
                                  </p:stCondLst>
                                  <p:childTnLst>
                                    <p:animMotion origin="layout" path="M -0.00026 -0.18518 L -4.16667E-7 -0.24745 " pathEditMode="relative" rAng="0" ptsTypes="AA">
                                      <p:cBhvr>
                                        <p:cTn id="49"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6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0"/>
                                        </p:tgtEl>
                                        <p:attrNameLst>
                                          <p:attrName>fillcolor</p:attrName>
                                        </p:attrNameLst>
                                      </p:cBhvr>
                                      <p:to>
                                        <a:srgbClr val="66FB2A"/>
                                      </p:to>
                                    </p:animClr>
                                    <p:set>
                                      <p:cBhvr>
                                        <p:cTn id="55" dur="1000" fill="hold"/>
                                        <p:tgtEl>
                                          <p:spTgt spid="60"/>
                                        </p:tgtEl>
                                        <p:attrNameLst>
                                          <p:attrName>fill.type</p:attrName>
                                        </p:attrNameLst>
                                      </p:cBhvr>
                                      <p:to>
                                        <p:strVal val="solid"/>
                                      </p:to>
                                    </p:set>
                                    <p:set>
                                      <p:cBhvr>
                                        <p:cTn id="56" dur="1000" fill="hold"/>
                                        <p:tgtEl>
                                          <p:spTgt spid="6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VOLTAGE.WAV"/>
                                        </p:tgtEl>
                                      </p:cMediaNode>
                                    </p:audio>
                                  </p:subTnLst>
                                </p:cTn>
                              </p:par>
                              <p:par>
                                <p:cTn id="57" presetID="64" presetClass="path" presetSubtype="0" accel="50000" decel="50000" fill="hold" nodeType="withEffect">
                                  <p:stCondLst>
                                    <p:cond delay="0"/>
                                  </p:stCondLst>
                                  <p:childTnLst>
                                    <p:animMotion origin="layout" path="M -4.16667E-7 -0.24745 L -4.16667E-7 -0.30949 " pathEditMode="relative" rAng="0" ptsTypes="AA">
                                      <p:cBhvr>
                                        <p:cTn id="58"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0"/>
                  </p:tgtEl>
                </p:cond>
              </p:nextCondLst>
            </p:seq>
            <p:seq concurrent="1" nextAc="seek">
              <p:cTn id="59" restart="whenNotActive" fill="hold" evtFilter="cancelBubble" nodeType="interactiveSeq">
                <p:stCondLst>
                  <p:cond evt="onClick" delay="0">
                    <p:tgtEl>
                      <p:spTgt spid="6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62"/>
                                        </p:tgtEl>
                                        <p:attrNameLst>
                                          <p:attrName>fillcolor</p:attrName>
                                        </p:attrNameLst>
                                      </p:cBhvr>
                                      <p:to>
                                        <a:srgbClr val="66FB2A"/>
                                      </p:to>
                                    </p:animClr>
                                    <p:set>
                                      <p:cBhvr>
                                        <p:cTn id="64" dur="1000" fill="hold"/>
                                        <p:tgtEl>
                                          <p:spTgt spid="62"/>
                                        </p:tgtEl>
                                        <p:attrNameLst>
                                          <p:attrName>fill.type</p:attrName>
                                        </p:attrNameLst>
                                      </p:cBhvr>
                                      <p:to>
                                        <p:strVal val="solid"/>
                                      </p:to>
                                    </p:set>
                                    <p:set>
                                      <p:cBhvr>
                                        <p:cTn id="65" dur="1000" fill="hold"/>
                                        <p:tgtEl>
                                          <p:spTgt spid="6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VOLTAGE.WAV"/>
                                        </p:tgtEl>
                                      </p:cMediaNode>
                                    </p:audio>
                                  </p:subTnLst>
                                </p:cTn>
                              </p:par>
                              <p:par>
                                <p:cTn id="66" presetID="64" presetClass="path" presetSubtype="0" accel="50000" decel="50000" fill="hold" nodeType="withEffect">
                                  <p:stCondLst>
                                    <p:cond delay="0"/>
                                  </p:stCondLst>
                                  <p:childTnLst>
                                    <p:animMotion origin="layout" path="M -4.16667E-7 -0.30949 L -4.16667E-7 -0.37152 " pathEditMode="relative" rAng="0" ptsTypes="AA">
                                      <p:cBhvr>
                                        <p:cTn id="67" dur="750" fill="hold"/>
                                        <p:tgtEl>
                                          <p:spTgt spid="32"/>
                                        </p:tgtEl>
                                        <p:attrNameLst>
                                          <p:attrName>ppt_x</p:attrName>
                                          <p:attrName>ppt_y</p:attrName>
                                        </p:attrNameLst>
                                      </p:cBhvr>
                                      <p:rCtr x="0" y="-3102"/>
                                    </p:animMotion>
                                  </p:childTnLst>
                                </p:cTn>
                              </p:par>
                            </p:childTnLst>
                          </p:cTn>
                        </p:par>
                      </p:childTnLst>
                    </p:cTn>
                  </p:par>
                </p:childTnLst>
              </p:cTn>
              <p:nextCondLst>
                <p:cond evt="onClick" delay="0">
                  <p:tgtEl>
                    <p:spTgt spid="62"/>
                  </p:tgtEl>
                </p:cond>
              </p:nextCondLst>
            </p:seq>
            <p:seq concurrent="1" nextAc="seek">
              <p:cTn id="68" restart="whenNotActive" fill="hold" evtFilter="cancelBubble" nodeType="interactiveSeq">
                <p:stCondLst>
                  <p:cond evt="onClick" delay="0">
                    <p:tgtEl>
                      <p:spTgt spid="6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1000" fill="hold"/>
                                        <p:tgtEl>
                                          <p:spTgt spid="64"/>
                                        </p:tgtEl>
                                        <p:attrNameLst>
                                          <p:attrName>fillcolor</p:attrName>
                                        </p:attrNameLst>
                                      </p:cBhvr>
                                      <p:to>
                                        <a:srgbClr val="66FB2A"/>
                                      </p:to>
                                    </p:animClr>
                                    <p:set>
                                      <p:cBhvr>
                                        <p:cTn id="73" dur="1000" fill="hold"/>
                                        <p:tgtEl>
                                          <p:spTgt spid="64"/>
                                        </p:tgtEl>
                                        <p:attrNameLst>
                                          <p:attrName>fill.type</p:attrName>
                                        </p:attrNameLst>
                                      </p:cBhvr>
                                      <p:to>
                                        <p:strVal val="solid"/>
                                      </p:to>
                                    </p:set>
                                    <p:set>
                                      <p:cBhvr>
                                        <p:cTn id="74" dur="1000" fill="hold"/>
                                        <p:tgtEl>
                                          <p:spTgt spid="64"/>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VOLTAGE.WAV"/>
                                        </p:tgtEl>
                                      </p:cMediaNode>
                                    </p:audio>
                                  </p:subTnLst>
                                </p:cTn>
                              </p:par>
                              <p:par>
                                <p:cTn id="75" presetID="64" presetClass="path" presetSubtype="0" accel="50000" decel="50000" fill="hold" nodeType="withEffect">
                                  <p:stCondLst>
                                    <p:cond delay="0"/>
                                  </p:stCondLst>
                                  <p:childTnLst>
                                    <p:animMotion origin="layout" path="M -4.16667E-7 -0.37152 L -0.00026 -0.43379 " pathEditMode="relative" rAng="0" ptsTypes="AA">
                                      <p:cBhvr>
                                        <p:cTn id="76" dur="750" fill="hold"/>
                                        <p:tgtEl>
                                          <p:spTgt spid="32"/>
                                        </p:tgtEl>
                                        <p:attrNameLst>
                                          <p:attrName>ppt_x</p:attrName>
                                          <p:attrName>ppt_y</p:attrName>
                                        </p:attrNameLst>
                                      </p:cBhvr>
                                      <p:rCtr x="-13" y="-3125"/>
                                    </p:animMotion>
                                  </p:childTnLst>
                                </p:cTn>
                              </p:par>
                            </p:childTnLst>
                          </p:cTn>
                        </p:par>
                      </p:childTnLst>
                    </p:cTn>
                  </p:par>
                </p:childTnLst>
              </p:cTn>
              <p:nextCondLst>
                <p:cond evt="onClick" delay="0">
                  <p:tgtEl>
                    <p:spTgt spid="64"/>
                  </p:tgtEl>
                </p:cond>
              </p:nextCondLst>
            </p:seq>
            <p:seq concurrent="1" nextAc="seek">
              <p:cTn id="77" restart="whenNotActive" fill="hold" evtFilter="cancelBubble" nodeType="interactiveSeq">
                <p:stCondLst>
                  <p:cond evt="onClick" delay="0">
                    <p:tgtEl>
                      <p:spTgt spid="66"/>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1000" fill="hold"/>
                                        <p:tgtEl>
                                          <p:spTgt spid="66"/>
                                        </p:tgtEl>
                                        <p:attrNameLst>
                                          <p:attrName>fillcolor</p:attrName>
                                        </p:attrNameLst>
                                      </p:cBhvr>
                                      <p:to>
                                        <a:srgbClr val="66FB2A"/>
                                      </p:to>
                                    </p:animClr>
                                    <p:set>
                                      <p:cBhvr>
                                        <p:cTn id="82" dur="1000" fill="hold"/>
                                        <p:tgtEl>
                                          <p:spTgt spid="66"/>
                                        </p:tgtEl>
                                        <p:attrNameLst>
                                          <p:attrName>fill.type</p:attrName>
                                        </p:attrNameLst>
                                      </p:cBhvr>
                                      <p:to>
                                        <p:strVal val="solid"/>
                                      </p:to>
                                    </p:set>
                                    <p:set>
                                      <p:cBhvr>
                                        <p:cTn id="83" dur="1000" fill="hold"/>
                                        <p:tgtEl>
                                          <p:spTgt spid="66"/>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VOLTAGE.WAV"/>
                                        </p:tgtEl>
                                      </p:cMediaNode>
                                    </p:audio>
                                  </p:subTnLst>
                                </p:cTn>
                              </p:par>
                              <p:par>
                                <p:cTn id="84" presetID="64" presetClass="path" presetSubtype="0" accel="50000" decel="50000" fill="hold" nodeType="withEffect">
                                  <p:stCondLst>
                                    <p:cond delay="0"/>
                                  </p:stCondLst>
                                  <p:childTnLst>
                                    <p:animMotion origin="layout" path="M -0.00026 -0.43379 L 0.00013 -0.49583 " pathEditMode="relative" rAng="0" ptsTypes="AA">
                                      <p:cBhvr>
                                        <p:cTn id="85"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6"/>
                  </p:tgtEl>
                </p:cond>
              </p:nextCondLst>
            </p:seq>
            <p:seq concurrent="1" nextAc="seek">
              <p:cTn id="86" restart="whenNotActive" fill="hold" evtFilter="cancelBubble" nodeType="interactiveSeq">
                <p:stCondLst>
                  <p:cond evt="onClick" delay="0">
                    <p:tgtEl>
                      <p:spTgt spid="68"/>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68"/>
                                        </p:tgtEl>
                                        <p:attrNameLst>
                                          <p:attrName>fillcolor</p:attrName>
                                        </p:attrNameLst>
                                      </p:cBhvr>
                                      <p:to>
                                        <a:srgbClr val="66FB2A"/>
                                      </p:to>
                                    </p:animClr>
                                    <p:set>
                                      <p:cBhvr>
                                        <p:cTn id="91" dur="1000" fill="hold"/>
                                        <p:tgtEl>
                                          <p:spTgt spid="68"/>
                                        </p:tgtEl>
                                        <p:attrNameLst>
                                          <p:attrName>fill.type</p:attrName>
                                        </p:attrNameLst>
                                      </p:cBhvr>
                                      <p:to>
                                        <p:strVal val="solid"/>
                                      </p:to>
                                    </p:set>
                                    <p:set>
                                      <p:cBhvr>
                                        <p:cTn id="92" dur="1000" fill="hold"/>
                                        <p:tgtEl>
                                          <p:spTgt spid="68"/>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VOLTAGE.WAV"/>
                                        </p:tgtEl>
                                      </p:cMediaNode>
                                    </p:audio>
                                  </p:subTnLst>
                                </p:cTn>
                              </p:par>
                              <p:par>
                                <p:cTn id="93" presetID="64" presetClass="path" presetSubtype="0" accel="50000" decel="50000" fill="hold" nodeType="withEffect">
                                  <p:stCondLst>
                                    <p:cond delay="0"/>
                                  </p:stCondLst>
                                  <p:childTnLst>
                                    <p:animMotion origin="layout" path="M 0.00013 -0.49583 L 0.00039 -0.55787 " pathEditMode="relative" rAng="0" ptsTypes="AA">
                                      <p:cBhvr>
                                        <p:cTn id="94" dur="750" fill="hold"/>
                                        <p:tgtEl>
                                          <p:spTgt spid="32"/>
                                        </p:tgtEl>
                                        <p:attrNameLst>
                                          <p:attrName>ppt_x</p:attrName>
                                          <p:attrName>ppt_y</p:attrName>
                                        </p:attrNameLst>
                                      </p:cBhvr>
                                      <p:rCtr x="13" y="-3102"/>
                                    </p:animMotion>
                                  </p:childTnLst>
                                </p:cTn>
                              </p:par>
                            </p:childTnLst>
                          </p:cTn>
                        </p:par>
                      </p:childTnLst>
                    </p:cTn>
                  </p:par>
                </p:childTnLst>
              </p:cTn>
              <p:nextCondLst>
                <p:cond evt="onClick" delay="0">
                  <p:tgtEl>
                    <p:spTgt spid="68"/>
                  </p:tgtEl>
                </p:cond>
              </p:nextCondLst>
            </p:seq>
            <p:seq concurrent="1" nextAc="seek">
              <p:cTn id="95" restart="whenNotActive" fill="hold" evtFilter="cancelBubble" nodeType="interactiveSeq">
                <p:stCondLst>
                  <p:cond evt="onClick" delay="0">
                    <p:tgtEl>
                      <p:spTgt spid="70"/>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1000" fill="hold"/>
                                        <p:tgtEl>
                                          <p:spTgt spid="70"/>
                                        </p:tgtEl>
                                        <p:attrNameLst>
                                          <p:attrName>fillcolor</p:attrName>
                                        </p:attrNameLst>
                                      </p:cBhvr>
                                      <p:to>
                                        <a:srgbClr val="66FB2A"/>
                                      </p:to>
                                    </p:animClr>
                                    <p:set>
                                      <p:cBhvr>
                                        <p:cTn id="100" dur="1000" fill="hold"/>
                                        <p:tgtEl>
                                          <p:spTgt spid="70"/>
                                        </p:tgtEl>
                                        <p:attrNameLst>
                                          <p:attrName>fill.type</p:attrName>
                                        </p:attrNameLst>
                                      </p:cBhvr>
                                      <p:to>
                                        <p:strVal val="solid"/>
                                      </p:to>
                                    </p:set>
                                    <p:set>
                                      <p:cBhvr>
                                        <p:cTn id="101" dur="1000" fill="hold"/>
                                        <p:tgtEl>
                                          <p:spTgt spid="70"/>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2" name="VOLTAGE.WAV"/>
                                        </p:tgtEl>
                                      </p:cMediaNode>
                                    </p:audio>
                                  </p:subTnLst>
                                </p:cTn>
                              </p:par>
                              <p:par>
                                <p:cTn id="102" presetID="64" presetClass="path" presetSubtype="0" accel="50000" decel="50000" fill="hold" nodeType="withEffect">
                                  <p:stCondLst>
                                    <p:cond delay="0"/>
                                  </p:stCondLst>
                                  <p:childTnLst>
                                    <p:animMotion origin="layout" path="M 0.00039 -0.55787 L 0.00065 -0.62014 " pathEditMode="relative" rAng="0" ptsTypes="AA">
                                      <p:cBhvr>
                                        <p:cTn id="103" dur="750" fill="hold"/>
                                        <p:tgtEl>
                                          <p:spTgt spid="32"/>
                                        </p:tgtEl>
                                        <p:attrNameLst>
                                          <p:attrName>ppt_x</p:attrName>
                                          <p:attrName>ppt_y</p:attrName>
                                        </p:attrNameLst>
                                      </p:cBhvr>
                                      <p:rCtr x="13" y="-3125"/>
                                    </p:animMotion>
                                  </p:childTnLst>
                                </p:cTn>
                              </p:par>
                            </p:childTnLst>
                          </p:cTn>
                        </p:par>
                        <p:par>
                          <p:cTn id="104" fill="hold">
                            <p:stCondLst>
                              <p:cond delay="1000"/>
                            </p:stCondLst>
                            <p:childTnLst>
                              <p:par>
                                <p:cTn id="105" presetID="2" presetClass="entr" presetSubtype="4" fill="hold" grpId="0" nodeType="afterEffect">
                                  <p:stCondLst>
                                    <p:cond delay="0"/>
                                  </p:stCondLst>
                                  <p:iterate type="lt">
                                    <p:tmPct val="0"/>
                                  </p:iterate>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ppt_x"/>
                                          </p:val>
                                        </p:tav>
                                        <p:tav tm="100000">
                                          <p:val>
                                            <p:strVal val="#ppt_x"/>
                                          </p:val>
                                        </p:tav>
                                      </p:tavLst>
                                    </p:anim>
                                    <p:anim calcmode="lin" valueType="num">
                                      <p:cBhvr additive="base">
                                        <p:cTn id="108"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3" name="applause.wav"/>
                                        </p:tgtEl>
                                      </p:cMediaNode>
                                    </p:audio>
                                  </p:subTnLst>
                                </p:cTn>
                              </p:par>
                            </p:childTnLst>
                          </p:cTn>
                        </p:par>
                        <p:par>
                          <p:cTn id="109" fill="hold">
                            <p:stCondLst>
                              <p:cond delay="1500"/>
                            </p:stCondLst>
                            <p:childTnLst>
                              <p:par>
                                <p:cTn id="110" presetID="34" presetClass="emph" presetSubtype="0" repeatCount="indefinite" fill="hold" grpId="1" nodeType="afterEffect">
                                  <p:stCondLst>
                                    <p:cond delay="0"/>
                                  </p:stCondLst>
                                  <p:iterate type="lt">
                                    <p:tmPct val="10000"/>
                                  </p:iterate>
                                  <p:childTnLst>
                                    <p:animMotion origin="layout" path="M 0 4.44444E-6 L 0 -0.07223 " pathEditMode="relative" rAng="0" ptsTypes="AA">
                                      <p:cBhvr>
                                        <p:cTn id="111" dur="250" accel="50000" decel="50000" autoRev="1" fill="hold">
                                          <p:stCondLst>
                                            <p:cond delay="0"/>
                                          </p:stCondLst>
                                        </p:cTn>
                                        <p:tgtEl>
                                          <p:spTgt spid="35"/>
                                        </p:tgtEl>
                                        <p:attrNameLst>
                                          <p:attrName>ppt_x</p:attrName>
                                          <p:attrName>ppt_y</p:attrName>
                                        </p:attrNameLst>
                                      </p:cBhvr>
                                      <p:rCtr x="0" y="-3611"/>
                                    </p:animMotion>
                                    <p:animRot by="1500000">
                                      <p:cBhvr>
                                        <p:cTn id="112" dur="125" fill="hold">
                                          <p:stCondLst>
                                            <p:cond delay="0"/>
                                          </p:stCondLst>
                                        </p:cTn>
                                        <p:tgtEl>
                                          <p:spTgt spid="35"/>
                                        </p:tgtEl>
                                        <p:attrNameLst>
                                          <p:attrName>r</p:attrName>
                                        </p:attrNameLst>
                                      </p:cBhvr>
                                    </p:animRot>
                                    <p:animRot by="-1500000">
                                      <p:cBhvr>
                                        <p:cTn id="113" dur="125" fill="hold">
                                          <p:stCondLst>
                                            <p:cond delay="125"/>
                                          </p:stCondLst>
                                        </p:cTn>
                                        <p:tgtEl>
                                          <p:spTgt spid="35"/>
                                        </p:tgtEl>
                                        <p:attrNameLst>
                                          <p:attrName>r</p:attrName>
                                        </p:attrNameLst>
                                      </p:cBhvr>
                                    </p:animRot>
                                    <p:animRot by="-1500000">
                                      <p:cBhvr>
                                        <p:cTn id="114" dur="125" fill="hold">
                                          <p:stCondLst>
                                            <p:cond delay="250"/>
                                          </p:stCondLst>
                                        </p:cTn>
                                        <p:tgtEl>
                                          <p:spTgt spid="35"/>
                                        </p:tgtEl>
                                        <p:attrNameLst>
                                          <p:attrName>r</p:attrName>
                                        </p:attrNameLst>
                                      </p:cBhvr>
                                    </p:animRot>
                                    <p:animRot by="1500000">
                                      <p:cBhvr>
                                        <p:cTn id="115" dur="125" fill="hold">
                                          <p:stCondLst>
                                            <p:cond delay="375"/>
                                          </p:stCondLst>
                                        </p:cTn>
                                        <p:tgtEl>
                                          <p:spTgt spid="35"/>
                                        </p:tgtEl>
                                        <p:attrNameLst>
                                          <p:attrName>r</p:attrName>
                                        </p:attrNameLst>
                                      </p:cBhvr>
                                    </p:animRot>
                                  </p:childTnLst>
                                </p:cTn>
                              </p:par>
                            </p:childTnLst>
                          </p:cTn>
                        </p:par>
                      </p:childTnLst>
                    </p:cTn>
                  </p:par>
                </p:childTnLst>
              </p:cTn>
              <p:nextCondLst>
                <p:cond evt="onClick" delay="0">
                  <p:tgtEl>
                    <p:spTgt spid="70"/>
                  </p:tgtEl>
                </p:cond>
              </p:nextCondLst>
            </p:seq>
            <p:seq concurrent="1" nextAc="seek">
              <p:cTn id="116" restart="whenNotActive" fill="hold" evtFilter="cancelBubble" nodeType="interactiveSeq">
                <p:stCondLst>
                  <p:cond evt="onClick" delay="0">
                    <p:tgtEl>
                      <p:spTgt spid="405"/>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fill="hold" nodeType="clickEffect">
                                  <p:stCondLst>
                                    <p:cond delay="0"/>
                                  </p:stCondLst>
                                  <p:childTnLst>
                                    <p:animClr clrSpc="rgb" dir="cw">
                                      <p:cBhvr>
                                        <p:cTn id="120" dur="1000" fill="hold"/>
                                        <p:tgtEl>
                                          <p:spTgt spid="405"/>
                                        </p:tgtEl>
                                        <p:attrNameLst>
                                          <p:attrName>fillcolor</p:attrName>
                                        </p:attrNameLst>
                                      </p:cBhvr>
                                      <p:to>
                                        <a:srgbClr val="1E4E79"/>
                                      </p:to>
                                    </p:animClr>
                                    <p:set>
                                      <p:cBhvr>
                                        <p:cTn id="121" dur="1000" fill="hold"/>
                                        <p:tgtEl>
                                          <p:spTgt spid="405"/>
                                        </p:tgtEl>
                                        <p:attrNameLst>
                                          <p:attrName>fill.type</p:attrName>
                                        </p:attrNameLst>
                                      </p:cBhvr>
                                      <p:to>
                                        <p:strVal val="solid"/>
                                      </p:to>
                                    </p:set>
                                    <p:set>
                                      <p:cBhvr>
                                        <p:cTn id="122" dur="1000" fill="hold"/>
                                        <p:tgtEl>
                                          <p:spTgt spid="405"/>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2" name="VOLTAGE.WAV"/>
                                        </p:tgtEl>
                                      </p:cMediaNode>
                                    </p:audio>
                                  </p:subTnLst>
                                </p:cTn>
                              </p:par>
                              <p:par>
                                <p:cTn id="123" presetID="47" presetClass="entr" presetSubtype="0" fill="hold"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anim calcmode="lin" valueType="num">
                                      <p:cBhvr>
                                        <p:cTn id="126" dur="500" fill="hold"/>
                                        <p:tgtEl>
                                          <p:spTgt spid="32"/>
                                        </p:tgtEl>
                                        <p:attrNameLst>
                                          <p:attrName>ppt_x</p:attrName>
                                        </p:attrNameLst>
                                      </p:cBhvr>
                                      <p:tavLst>
                                        <p:tav tm="0">
                                          <p:val>
                                            <p:strVal val="#ppt_x"/>
                                          </p:val>
                                        </p:tav>
                                        <p:tav tm="100000">
                                          <p:val>
                                            <p:strVal val="#ppt_x"/>
                                          </p:val>
                                        </p:tav>
                                      </p:tavLst>
                                    </p:anim>
                                    <p:anim calcmode="lin" valueType="num">
                                      <p:cBhvr>
                                        <p:cTn id="1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5"/>
                  </p:tgtEl>
                </p:cond>
              </p:nextCondLst>
            </p:seq>
            <p:seq concurrent="1" nextAc="seek">
              <p:cTn id="128" restart="whenNotActive" fill="hold" evtFilter="cancelBubble" nodeType="interactiveSeq">
                <p:stCondLst>
                  <p:cond evt="onClick" delay="0">
                    <p:tgtEl>
                      <p:spTgt spid="550"/>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550"/>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408"/>
                                        </p:tgtEl>
                                        <p:attrNameLst>
                                          <p:attrName>style.visibility</p:attrName>
                                        </p:attrNameLst>
                                      </p:cBhvr>
                                      <p:to>
                                        <p:strVal val="visible"/>
                                      </p:to>
                                    </p:set>
                                    <p:animEffect transition="in" filter="fade">
                                      <p:cBhvr>
                                        <p:cTn id="135" dur="1000"/>
                                        <p:tgtEl>
                                          <p:spTgt spid="408"/>
                                        </p:tgtEl>
                                      </p:cBhvr>
                                    </p:animEffect>
                                  </p:childTnLst>
                                  <p:subTnLst>
                                    <p:audio>
                                      <p:cMediaNode>
                                        <p:cTn display="0" masterRel="sameClick">
                                          <p:stCondLst>
                                            <p:cond evt="begin" delay="0">
                                              <p:tn val="133"/>
                                            </p:cond>
                                          </p:stCondLst>
                                          <p:endCondLst>
                                            <p:cond evt="onStopAudio" delay="0">
                                              <p:tgtEl>
                                                <p:sldTgt/>
                                              </p:tgtEl>
                                            </p:cond>
                                          </p:endCondLst>
                                        </p:cTn>
                                        <p:tgtEl>
                                          <p:sndTgt r:embed="rId4" name="BREEZE.WAV"/>
                                        </p:tgtEl>
                                      </p:cMediaNode>
                                    </p:audio>
                                  </p:subTnLst>
                                </p:cTn>
                              </p:par>
                              <p:par>
                                <p:cTn id="136" presetID="1" presetClass="entr" presetSubtype="0" fill="hold" grpId="0" nodeType="withEffect">
                                  <p:stCondLst>
                                    <p:cond delay="0"/>
                                  </p:stCondLst>
                                  <p:childTnLst>
                                    <p:set>
                                      <p:cBhvr>
                                        <p:cTn id="137" dur="1" fill="hold">
                                          <p:stCondLst>
                                            <p:cond delay="999"/>
                                          </p:stCondLst>
                                        </p:cTn>
                                        <p:tgtEl>
                                          <p:spTgt spid="419"/>
                                        </p:tgtEl>
                                        <p:attrNameLst>
                                          <p:attrName>style.visibility</p:attrName>
                                        </p:attrNameLst>
                                      </p:cBhvr>
                                      <p:to>
                                        <p:strVal val="visible"/>
                                      </p:to>
                                    </p:set>
                                  </p:childTnLst>
                                </p:cTn>
                              </p:par>
                            </p:childTnLst>
                          </p:cTn>
                        </p:par>
                        <p:par>
                          <p:cTn id="138" fill="hold">
                            <p:stCondLst>
                              <p:cond delay="1000"/>
                            </p:stCondLst>
                            <p:childTnLst>
                              <p:par>
                                <p:cTn id="139" presetID="1" presetClass="entr" presetSubtype="0" fill="hold" grpId="0" nodeType="afterEffect">
                                  <p:stCondLst>
                                    <p:cond delay="0"/>
                                  </p:stCondLst>
                                  <p:childTnLst>
                                    <p:set>
                                      <p:cBhvr>
                                        <p:cTn id="140" dur="1" fill="hold">
                                          <p:stCondLst>
                                            <p:cond delay="999"/>
                                          </p:stCondLst>
                                        </p:cTn>
                                        <p:tgtEl>
                                          <p:spTgt spid="420"/>
                                        </p:tgtEl>
                                        <p:attrNameLst>
                                          <p:attrName>style.visibility</p:attrName>
                                        </p:attrNameLst>
                                      </p:cBhvr>
                                      <p:to>
                                        <p:strVal val="visible"/>
                                      </p:to>
                                    </p:set>
                                  </p:childTnLst>
                                </p:cTn>
                              </p:par>
                            </p:childTnLst>
                          </p:cTn>
                        </p:par>
                        <p:par>
                          <p:cTn id="141" fill="hold">
                            <p:stCondLst>
                              <p:cond delay="2000"/>
                            </p:stCondLst>
                            <p:childTnLst>
                              <p:par>
                                <p:cTn id="142" presetID="1" presetClass="entr" presetSubtype="0" fill="hold" grpId="0" nodeType="afterEffect">
                                  <p:stCondLst>
                                    <p:cond delay="0"/>
                                  </p:stCondLst>
                                  <p:childTnLst>
                                    <p:set>
                                      <p:cBhvr>
                                        <p:cTn id="143" dur="1" fill="hold">
                                          <p:stCondLst>
                                            <p:cond delay="999"/>
                                          </p:stCondLst>
                                        </p:cTn>
                                        <p:tgtEl>
                                          <p:spTgt spid="421"/>
                                        </p:tgtEl>
                                        <p:attrNameLst>
                                          <p:attrName>style.visibility</p:attrName>
                                        </p:attrNameLst>
                                      </p:cBhvr>
                                      <p:to>
                                        <p:strVal val="visible"/>
                                      </p:to>
                                    </p:set>
                                  </p:childTnLst>
                                </p:cTn>
                              </p:par>
                            </p:childTnLst>
                          </p:cTn>
                        </p:par>
                        <p:par>
                          <p:cTn id="144" fill="hold">
                            <p:stCondLst>
                              <p:cond delay="3000"/>
                            </p:stCondLst>
                            <p:childTnLst>
                              <p:par>
                                <p:cTn id="145" presetID="1" presetClass="entr" presetSubtype="0" fill="hold" grpId="0" nodeType="afterEffect">
                                  <p:stCondLst>
                                    <p:cond delay="0"/>
                                  </p:stCondLst>
                                  <p:childTnLst>
                                    <p:set>
                                      <p:cBhvr>
                                        <p:cTn id="146" dur="1" fill="hold">
                                          <p:stCondLst>
                                            <p:cond delay="999"/>
                                          </p:stCondLst>
                                        </p:cTn>
                                        <p:tgtEl>
                                          <p:spTgt spid="422"/>
                                        </p:tgtEl>
                                        <p:attrNameLst>
                                          <p:attrName>style.visibility</p:attrName>
                                        </p:attrNameLst>
                                      </p:cBhvr>
                                      <p:to>
                                        <p:strVal val="visible"/>
                                      </p:to>
                                    </p:set>
                                  </p:childTnLst>
                                </p:cTn>
                              </p:par>
                            </p:childTnLst>
                          </p:cTn>
                        </p:par>
                        <p:par>
                          <p:cTn id="147" fill="hold">
                            <p:stCondLst>
                              <p:cond delay="4000"/>
                            </p:stCondLst>
                            <p:childTnLst>
                              <p:par>
                                <p:cTn id="148" presetID="1" presetClass="entr" presetSubtype="0" fill="hold" grpId="0" nodeType="afterEffect">
                                  <p:stCondLst>
                                    <p:cond delay="0"/>
                                  </p:stCondLst>
                                  <p:childTnLst>
                                    <p:set>
                                      <p:cBhvr>
                                        <p:cTn id="149" dur="1" fill="hold">
                                          <p:stCondLst>
                                            <p:cond delay="999"/>
                                          </p:stCondLst>
                                        </p:cTn>
                                        <p:tgtEl>
                                          <p:spTgt spid="423"/>
                                        </p:tgtEl>
                                        <p:attrNameLst>
                                          <p:attrName>style.visibility</p:attrName>
                                        </p:attrNameLst>
                                      </p:cBhvr>
                                      <p:to>
                                        <p:strVal val="visible"/>
                                      </p:to>
                                    </p:set>
                                  </p:childTnLst>
                                </p:cTn>
                              </p:par>
                            </p:childTnLst>
                          </p:cTn>
                        </p:par>
                        <p:par>
                          <p:cTn id="150" fill="hold">
                            <p:stCondLst>
                              <p:cond delay="5000"/>
                            </p:stCondLst>
                            <p:childTnLst>
                              <p:par>
                                <p:cTn id="151" presetID="1" presetClass="entr" presetSubtype="0" fill="hold" grpId="0" nodeType="afterEffect">
                                  <p:stCondLst>
                                    <p:cond delay="0"/>
                                  </p:stCondLst>
                                  <p:childTnLst>
                                    <p:set>
                                      <p:cBhvr>
                                        <p:cTn id="152" dur="1" fill="hold">
                                          <p:stCondLst>
                                            <p:cond delay="999"/>
                                          </p:stCondLst>
                                        </p:cTn>
                                        <p:tgtEl>
                                          <p:spTgt spid="424"/>
                                        </p:tgtEl>
                                        <p:attrNameLst>
                                          <p:attrName>style.visibility</p:attrName>
                                        </p:attrNameLst>
                                      </p:cBhvr>
                                      <p:to>
                                        <p:strVal val="visible"/>
                                      </p:to>
                                    </p:set>
                                  </p:childTnLst>
                                </p:cTn>
                              </p:par>
                            </p:childTnLst>
                          </p:cTn>
                        </p:par>
                        <p:par>
                          <p:cTn id="153" fill="hold">
                            <p:stCondLst>
                              <p:cond delay="6000"/>
                            </p:stCondLst>
                            <p:childTnLst>
                              <p:par>
                                <p:cTn id="154" presetID="1" presetClass="entr" presetSubtype="0" fill="hold" grpId="0" nodeType="afterEffect">
                                  <p:stCondLst>
                                    <p:cond delay="0"/>
                                  </p:stCondLst>
                                  <p:childTnLst>
                                    <p:set>
                                      <p:cBhvr>
                                        <p:cTn id="155" dur="1" fill="hold">
                                          <p:stCondLst>
                                            <p:cond delay="999"/>
                                          </p:stCondLst>
                                        </p:cTn>
                                        <p:tgtEl>
                                          <p:spTgt spid="425"/>
                                        </p:tgtEl>
                                        <p:attrNameLst>
                                          <p:attrName>style.visibility</p:attrName>
                                        </p:attrNameLst>
                                      </p:cBhvr>
                                      <p:to>
                                        <p:strVal val="visible"/>
                                      </p:to>
                                    </p:set>
                                  </p:childTnLst>
                                </p:cTn>
                              </p:par>
                            </p:childTnLst>
                          </p:cTn>
                        </p:par>
                        <p:par>
                          <p:cTn id="156" fill="hold">
                            <p:stCondLst>
                              <p:cond delay="7000"/>
                            </p:stCondLst>
                            <p:childTnLst>
                              <p:par>
                                <p:cTn id="157" presetID="1" presetClass="entr" presetSubtype="0" fill="hold" grpId="0" nodeType="afterEffect">
                                  <p:stCondLst>
                                    <p:cond delay="0"/>
                                  </p:stCondLst>
                                  <p:childTnLst>
                                    <p:set>
                                      <p:cBhvr>
                                        <p:cTn id="158" dur="1" fill="hold">
                                          <p:stCondLst>
                                            <p:cond delay="999"/>
                                          </p:stCondLst>
                                        </p:cTn>
                                        <p:tgtEl>
                                          <p:spTgt spid="426"/>
                                        </p:tgtEl>
                                        <p:attrNameLst>
                                          <p:attrName>style.visibility</p:attrName>
                                        </p:attrNameLst>
                                      </p:cBhvr>
                                      <p:to>
                                        <p:strVal val="visible"/>
                                      </p:to>
                                    </p:set>
                                  </p:childTnLst>
                                </p:cTn>
                              </p:par>
                            </p:childTnLst>
                          </p:cTn>
                        </p:par>
                        <p:par>
                          <p:cTn id="159" fill="hold">
                            <p:stCondLst>
                              <p:cond delay="8000"/>
                            </p:stCondLst>
                            <p:childTnLst>
                              <p:par>
                                <p:cTn id="160" presetID="1" presetClass="entr" presetSubtype="0" fill="hold" grpId="0" nodeType="afterEffect">
                                  <p:stCondLst>
                                    <p:cond delay="0"/>
                                  </p:stCondLst>
                                  <p:childTnLst>
                                    <p:set>
                                      <p:cBhvr>
                                        <p:cTn id="161" dur="1" fill="hold">
                                          <p:stCondLst>
                                            <p:cond delay="999"/>
                                          </p:stCondLst>
                                        </p:cTn>
                                        <p:tgtEl>
                                          <p:spTgt spid="427"/>
                                        </p:tgtEl>
                                        <p:attrNameLst>
                                          <p:attrName>style.visibility</p:attrName>
                                        </p:attrNameLst>
                                      </p:cBhvr>
                                      <p:to>
                                        <p:strVal val="visible"/>
                                      </p:to>
                                    </p:set>
                                  </p:childTnLst>
                                </p:cTn>
                              </p:par>
                            </p:childTnLst>
                          </p:cTn>
                        </p:par>
                        <p:par>
                          <p:cTn id="162" fill="hold">
                            <p:stCondLst>
                              <p:cond delay="9000"/>
                            </p:stCondLst>
                            <p:childTnLst>
                              <p:par>
                                <p:cTn id="163" presetID="1" presetClass="entr" presetSubtype="0" fill="hold" grpId="0" nodeType="afterEffect">
                                  <p:stCondLst>
                                    <p:cond delay="0"/>
                                  </p:stCondLst>
                                  <p:childTnLst>
                                    <p:set>
                                      <p:cBhvr>
                                        <p:cTn id="164" dur="1" fill="hold">
                                          <p:stCondLst>
                                            <p:cond delay="999"/>
                                          </p:stCondLst>
                                        </p:cTn>
                                        <p:tgtEl>
                                          <p:spTgt spid="428"/>
                                        </p:tgtEl>
                                        <p:attrNameLst>
                                          <p:attrName>style.visibility</p:attrName>
                                        </p:attrNameLst>
                                      </p:cBhvr>
                                      <p:to>
                                        <p:strVal val="visible"/>
                                      </p:to>
                                    </p:set>
                                  </p:childTnLst>
                                </p:cTn>
                              </p:par>
                            </p:childTnLst>
                          </p:cTn>
                        </p:par>
                        <p:par>
                          <p:cTn id="165" fill="hold">
                            <p:stCondLst>
                              <p:cond delay="10000"/>
                            </p:stCondLst>
                            <p:childTnLst>
                              <p:par>
                                <p:cTn id="166" presetID="1" presetClass="entr" presetSubtype="0" fill="hold" grpId="0" nodeType="afterEffect">
                                  <p:stCondLst>
                                    <p:cond delay="0"/>
                                  </p:stCondLst>
                                  <p:childTnLst>
                                    <p:set>
                                      <p:cBhvr>
                                        <p:cTn id="167" dur="1" fill="hold">
                                          <p:stCondLst>
                                            <p:cond delay="999"/>
                                          </p:stCondLst>
                                        </p:cTn>
                                        <p:tgtEl>
                                          <p:spTgt spid="429"/>
                                        </p:tgtEl>
                                        <p:attrNameLst>
                                          <p:attrName>style.visibility</p:attrName>
                                        </p:attrNameLst>
                                      </p:cBhvr>
                                      <p:to>
                                        <p:strVal val="visible"/>
                                      </p:to>
                                    </p:set>
                                  </p:childTnLst>
                                </p:cTn>
                              </p:par>
                            </p:childTnLst>
                          </p:cTn>
                        </p:par>
                        <p:par>
                          <p:cTn id="168" fill="hold">
                            <p:stCondLst>
                              <p:cond delay="11000"/>
                            </p:stCondLst>
                            <p:childTnLst>
                              <p:par>
                                <p:cTn id="169" presetID="1" presetClass="entr" presetSubtype="0" fill="hold" grpId="0" nodeType="afterEffect">
                                  <p:stCondLst>
                                    <p:cond delay="0"/>
                                  </p:stCondLst>
                                  <p:childTnLst>
                                    <p:set>
                                      <p:cBhvr>
                                        <p:cTn id="170" dur="1" fill="hold">
                                          <p:stCondLst>
                                            <p:cond delay="999"/>
                                          </p:stCondLst>
                                        </p:cTn>
                                        <p:tgtEl>
                                          <p:spTgt spid="430"/>
                                        </p:tgtEl>
                                        <p:attrNameLst>
                                          <p:attrName>style.visibility</p:attrName>
                                        </p:attrNameLst>
                                      </p:cBhvr>
                                      <p:to>
                                        <p:strVal val="visible"/>
                                      </p:to>
                                    </p:set>
                                  </p:childTnLst>
                                </p:cTn>
                              </p:par>
                            </p:childTnLst>
                          </p:cTn>
                        </p:par>
                        <p:par>
                          <p:cTn id="171" fill="hold">
                            <p:stCondLst>
                              <p:cond delay="12000"/>
                            </p:stCondLst>
                            <p:childTnLst>
                              <p:par>
                                <p:cTn id="172" presetID="1" presetClass="entr" presetSubtype="0" fill="hold" grpId="0" nodeType="afterEffect">
                                  <p:stCondLst>
                                    <p:cond delay="0"/>
                                  </p:stCondLst>
                                  <p:childTnLst>
                                    <p:set>
                                      <p:cBhvr>
                                        <p:cTn id="173" dur="1" fill="hold">
                                          <p:stCondLst>
                                            <p:cond delay="999"/>
                                          </p:stCondLst>
                                        </p:cTn>
                                        <p:tgtEl>
                                          <p:spTgt spid="431"/>
                                        </p:tgtEl>
                                        <p:attrNameLst>
                                          <p:attrName>style.visibility</p:attrName>
                                        </p:attrNameLst>
                                      </p:cBhvr>
                                      <p:to>
                                        <p:strVal val="visible"/>
                                      </p:to>
                                    </p:set>
                                  </p:childTnLst>
                                </p:cTn>
                              </p:par>
                            </p:childTnLst>
                          </p:cTn>
                        </p:par>
                        <p:par>
                          <p:cTn id="174" fill="hold">
                            <p:stCondLst>
                              <p:cond delay="13000"/>
                            </p:stCondLst>
                            <p:childTnLst>
                              <p:par>
                                <p:cTn id="175" presetID="1" presetClass="entr" presetSubtype="0" fill="hold" grpId="0" nodeType="afterEffect">
                                  <p:stCondLst>
                                    <p:cond delay="0"/>
                                  </p:stCondLst>
                                  <p:childTnLst>
                                    <p:set>
                                      <p:cBhvr>
                                        <p:cTn id="176" dur="1" fill="hold">
                                          <p:stCondLst>
                                            <p:cond delay="999"/>
                                          </p:stCondLst>
                                        </p:cTn>
                                        <p:tgtEl>
                                          <p:spTgt spid="432"/>
                                        </p:tgtEl>
                                        <p:attrNameLst>
                                          <p:attrName>style.visibility</p:attrName>
                                        </p:attrNameLst>
                                      </p:cBhvr>
                                      <p:to>
                                        <p:strVal val="visible"/>
                                      </p:to>
                                    </p:set>
                                  </p:childTnLst>
                                </p:cTn>
                              </p:par>
                            </p:childTnLst>
                          </p:cTn>
                        </p:par>
                        <p:par>
                          <p:cTn id="177" fill="hold">
                            <p:stCondLst>
                              <p:cond delay="14000"/>
                            </p:stCondLst>
                            <p:childTnLst>
                              <p:par>
                                <p:cTn id="178" presetID="1" presetClass="entr" presetSubtype="0" fill="hold" grpId="0" nodeType="afterEffect">
                                  <p:stCondLst>
                                    <p:cond delay="0"/>
                                  </p:stCondLst>
                                  <p:childTnLst>
                                    <p:set>
                                      <p:cBhvr>
                                        <p:cTn id="179" dur="1" fill="hold">
                                          <p:stCondLst>
                                            <p:cond delay="999"/>
                                          </p:stCondLst>
                                        </p:cTn>
                                        <p:tgtEl>
                                          <p:spTgt spid="433"/>
                                        </p:tgtEl>
                                        <p:attrNameLst>
                                          <p:attrName>style.visibility</p:attrName>
                                        </p:attrNameLst>
                                      </p:cBhvr>
                                      <p:to>
                                        <p:strVal val="visible"/>
                                      </p:to>
                                    </p:set>
                                  </p:childTnLst>
                                </p:cTn>
                              </p:par>
                            </p:childTnLst>
                          </p:cTn>
                        </p:par>
                        <p:par>
                          <p:cTn id="180" fill="hold">
                            <p:stCondLst>
                              <p:cond delay="15000"/>
                            </p:stCondLst>
                            <p:childTnLst>
                              <p:par>
                                <p:cTn id="181" presetID="1" presetClass="entr" presetSubtype="0" fill="hold" grpId="0" nodeType="afterEffect">
                                  <p:stCondLst>
                                    <p:cond delay="0"/>
                                  </p:stCondLst>
                                  <p:childTnLst>
                                    <p:set>
                                      <p:cBhvr>
                                        <p:cTn id="182" dur="1" fill="hold">
                                          <p:stCondLst>
                                            <p:cond delay="999"/>
                                          </p:stCondLst>
                                        </p:cTn>
                                        <p:tgtEl>
                                          <p:spTgt spid="434"/>
                                        </p:tgtEl>
                                        <p:attrNameLst>
                                          <p:attrName>style.visibility</p:attrName>
                                        </p:attrNameLst>
                                      </p:cBhvr>
                                      <p:to>
                                        <p:strVal val="visible"/>
                                      </p:to>
                                    </p:set>
                                  </p:childTnLst>
                                </p:cTn>
                              </p:par>
                            </p:childTnLst>
                          </p:cTn>
                        </p:par>
                        <p:par>
                          <p:cTn id="183" fill="hold">
                            <p:stCondLst>
                              <p:cond delay="16000"/>
                            </p:stCondLst>
                            <p:childTnLst>
                              <p:par>
                                <p:cTn id="184" presetID="1" presetClass="entr" presetSubtype="0" fill="hold" grpId="0" nodeType="afterEffect">
                                  <p:stCondLst>
                                    <p:cond delay="0"/>
                                  </p:stCondLst>
                                  <p:childTnLst>
                                    <p:set>
                                      <p:cBhvr>
                                        <p:cTn id="185" dur="1" fill="hold">
                                          <p:stCondLst>
                                            <p:cond delay="999"/>
                                          </p:stCondLst>
                                        </p:cTn>
                                        <p:tgtEl>
                                          <p:spTgt spid="435"/>
                                        </p:tgtEl>
                                        <p:attrNameLst>
                                          <p:attrName>style.visibility</p:attrName>
                                        </p:attrNameLst>
                                      </p:cBhvr>
                                      <p:to>
                                        <p:strVal val="visible"/>
                                      </p:to>
                                    </p:set>
                                  </p:childTnLst>
                                </p:cTn>
                              </p:par>
                            </p:childTnLst>
                          </p:cTn>
                        </p:par>
                        <p:par>
                          <p:cTn id="186" fill="hold">
                            <p:stCondLst>
                              <p:cond delay="17000"/>
                            </p:stCondLst>
                            <p:childTnLst>
                              <p:par>
                                <p:cTn id="187" presetID="1" presetClass="entr" presetSubtype="0" fill="hold" grpId="0" nodeType="afterEffect">
                                  <p:stCondLst>
                                    <p:cond delay="0"/>
                                  </p:stCondLst>
                                  <p:childTnLst>
                                    <p:set>
                                      <p:cBhvr>
                                        <p:cTn id="188" dur="1" fill="hold">
                                          <p:stCondLst>
                                            <p:cond delay="999"/>
                                          </p:stCondLst>
                                        </p:cTn>
                                        <p:tgtEl>
                                          <p:spTgt spid="436"/>
                                        </p:tgtEl>
                                        <p:attrNameLst>
                                          <p:attrName>style.visibility</p:attrName>
                                        </p:attrNameLst>
                                      </p:cBhvr>
                                      <p:to>
                                        <p:strVal val="visible"/>
                                      </p:to>
                                    </p:set>
                                  </p:childTnLst>
                                </p:cTn>
                              </p:par>
                            </p:childTnLst>
                          </p:cTn>
                        </p:par>
                        <p:par>
                          <p:cTn id="189" fill="hold">
                            <p:stCondLst>
                              <p:cond delay="18000"/>
                            </p:stCondLst>
                            <p:childTnLst>
                              <p:par>
                                <p:cTn id="190" presetID="1" presetClass="entr" presetSubtype="0" fill="hold" grpId="0" nodeType="afterEffect">
                                  <p:stCondLst>
                                    <p:cond delay="0"/>
                                  </p:stCondLst>
                                  <p:childTnLst>
                                    <p:set>
                                      <p:cBhvr>
                                        <p:cTn id="191" dur="1" fill="hold">
                                          <p:stCondLst>
                                            <p:cond delay="999"/>
                                          </p:stCondLst>
                                        </p:cTn>
                                        <p:tgtEl>
                                          <p:spTgt spid="437"/>
                                        </p:tgtEl>
                                        <p:attrNameLst>
                                          <p:attrName>style.visibility</p:attrName>
                                        </p:attrNameLst>
                                      </p:cBhvr>
                                      <p:to>
                                        <p:strVal val="visible"/>
                                      </p:to>
                                    </p:set>
                                  </p:childTnLst>
                                </p:cTn>
                              </p:par>
                            </p:childTnLst>
                          </p:cTn>
                        </p:par>
                        <p:par>
                          <p:cTn id="192" fill="hold">
                            <p:stCondLst>
                              <p:cond delay="19000"/>
                            </p:stCondLst>
                            <p:childTnLst>
                              <p:par>
                                <p:cTn id="193" presetID="1" presetClass="entr" presetSubtype="0" fill="hold" grpId="0" nodeType="afterEffect">
                                  <p:stCondLst>
                                    <p:cond delay="0"/>
                                  </p:stCondLst>
                                  <p:childTnLst>
                                    <p:set>
                                      <p:cBhvr>
                                        <p:cTn id="194" dur="1" fill="hold">
                                          <p:stCondLst>
                                            <p:cond delay="999"/>
                                          </p:stCondLst>
                                        </p:cTn>
                                        <p:tgtEl>
                                          <p:spTgt spid="438"/>
                                        </p:tgtEl>
                                        <p:attrNameLst>
                                          <p:attrName>style.visibility</p:attrName>
                                        </p:attrNameLst>
                                      </p:cBhvr>
                                      <p:to>
                                        <p:strVal val="visible"/>
                                      </p:to>
                                    </p:set>
                                  </p:childTnLst>
                                </p:cTn>
                              </p:par>
                            </p:childTnLst>
                          </p:cTn>
                        </p:par>
                        <p:par>
                          <p:cTn id="195" fill="hold">
                            <p:stCondLst>
                              <p:cond delay="20000"/>
                            </p:stCondLst>
                            <p:childTnLst>
                              <p:par>
                                <p:cTn id="196" presetID="1" presetClass="entr" presetSubtype="0" fill="hold" grpId="0" nodeType="afterEffect">
                                  <p:stCondLst>
                                    <p:cond delay="0"/>
                                  </p:stCondLst>
                                  <p:childTnLst>
                                    <p:set>
                                      <p:cBhvr>
                                        <p:cTn id="197" dur="1" fill="hold">
                                          <p:stCondLst>
                                            <p:cond delay="999"/>
                                          </p:stCondLst>
                                        </p:cTn>
                                        <p:tgtEl>
                                          <p:spTgt spid="439"/>
                                        </p:tgtEl>
                                        <p:attrNameLst>
                                          <p:attrName>style.visibility</p:attrName>
                                        </p:attrNameLst>
                                      </p:cBhvr>
                                      <p:to>
                                        <p:strVal val="visible"/>
                                      </p:to>
                                    </p:set>
                                  </p:childTnLst>
                                </p:cTn>
                              </p:par>
                            </p:childTnLst>
                          </p:cTn>
                        </p:par>
                        <p:par>
                          <p:cTn id="198" fill="hold">
                            <p:stCondLst>
                              <p:cond delay="21000"/>
                            </p:stCondLst>
                            <p:childTnLst>
                              <p:par>
                                <p:cTn id="199" presetID="1" presetClass="entr" presetSubtype="0" fill="hold" grpId="0" nodeType="afterEffect">
                                  <p:stCondLst>
                                    <p:cond delay="0"/>
                                  </p:stCondLst>
                                  <p:childTnLst>
                                    <p:set>
                                      <p:cBhvr>
                                        <p:cTn id="200" dur="1" fill="hold">
                                          <p:stCondLst>
                                            <p:cond delay="999"/>
                                          </p:stCondLst>
                                        </p:cTn>
                                        <p:tgtEl>
                                          <p:spTgt spid="440"/>
                                        </p:tgtEl>
                                        <p:attrNameLst>
                                          <p:attrName>style.visibility</p:attrName>
                                        </p:attrNameLst>
                                      </p:cBhvr>
                                      <p:to>
                                        <p:strVal val="visible"/>
                                      </p:to>
                                    </p:set>
                                  </p:childTnLst>
                                </p:cTn>
                              </p:par>
                            </p:childTnLst>
                          </p:cTn>
                        </p:par>
                        <p:par>
                          <p:cTn id="201" fill="hold">
                            <p:stCondLst>
                              <p:cond delay="22000"/>
                            </p:stCondLst>
                            <p:childTnLst>
                              <p:par>
                                <p:cTn id="202" presetID="1" presetClass="entr" presetSubtype="0" fill="hold" grpId="0" nodeType="afterEffect">
                                  <p:stCondLst>
                                    <p:cond delay="0"/>
                                  </p:stCondLst>
                                  <p:childTnLst>
                                    <p:set>
                                      <p:cBhvr>
                                        <p:cTn id="203" dur="1" fill="hold">
                                          <p:stCondLst>
                                            <p:cond delay="999"/>
                                          </p:stCondLst>
                                        </p:cTn>
                                        <p:tgtEl>
                                          <p:spTgt spid="441"/>
                                        </p:tgtEl>
                                        <p:attrNameLst>
                                          <p:attrName>style.visibility</p:attrName>
                                        </p:attrNameLst>
                                      </p:cBhvr>
                                      <p:to>
                                        <p:strVal val="visible"/>
                                      </p:to>
                                    </p:set>
                                  </p:childTnLst>
                                </p:cTn>
                              </p:par>
                            </p:childTnLst>
                          </p:cTn>
                        </p:par>
                        <p:par>
                          <p:cTn id="204" fill="hold">
                            <p:stCondLst>
                              <p:cond delay="23000"/>
                            </p:stCondLst>
                            <p:childTnLst>
                              <p:par>
                                <p:cTn id="205" presetID="1" presetClass="entr" presetSubtype="0" fill="hold" grpId="0" nodeType="afterEffect">
                                  <p:stCondLst>
                                    <p:cond delay="0"/>
                                  </p:stCondLst>
                                  <p:childTnLst>
                                    <p:set>
                                      <p:cBhvr>
                                        <p:cTn id="206" dur="1" fill="hold">
                                          <p:stCondLst>
                                            <p:cond delay="999"/>
                                          </p:stCondLst>
                                        </p:cTn>
                                        <p:tgtEl>
                                          <p:spTgt spid="442"/>
                                        </p:tgtEl>
                                        <p:attrNameLst>
                                          <p:attrName>style.visibility</p:attrName>
                                        </p:attrNameLst>
                                      </p:cBhvr>
                                      <p:to>
                                        <p:strVal val="visible"/>
                                      </p:to>
                                    </p:set>
                                  </p:childTnLst>
                                </p:cTn>
                              </p:par>
                            </p:childTnLst>
                          </p:cTn>
                        </p:par>
                        <p:par>
                          <p:cTn id="207" fill="hold">
                            <p:stCondLst>
                              <p:cond delay="24000"/>
                            </p:stCondLst>
                            <p:childTnLst>
                              <p:par>
                                <p:cTn id="208" presetID="1" presetClass="entr" presetSubtype="0" fill="hold" grpId="0" nodeType="afterEffect">
                                  <p:stCondLst>
                                    <p:cond delay="0"/>
                                  </p:stCondLst>
                                  <p:childTnLst>
                                    <p:set>
                                      <p:cBhvr>
                                        <p:cTn id="209" dur="1" fill="hold">
                                          <p:stCondLst>
                                            <p:cond delay="999"/>
                                          </p:stCondLst>
                                        </p:cTn>
                                        <p:tgtEl>
                                          <p:spTgt spid="443"/>
                                        </p:tgtEl>
                                        <p:attrNameLst>
                                          <p:attrName>style.visibility</p:attrName>
                                        </p:attrNameLst>
                                      </p:cBhvr>
                                      <p:to>
                                        <p:strVal val="visible"/>
                                      </p:to>
                                    </p:set>
                                  </p:childTnLst>
                                </p:cTn>
                              </p:par>
                            </p:childTnLst>
                          </p:cTn>
                        </p:par>
                        <p:par>
                          <p:cTn id="210" fill="hold">
                            <p:stCondLst>
                              <p:cond delay="25000"/>
                            </p:stCondLst>
                            <p:childTnLst>
                              <p:par>
                                <p:cTn id="211" presetID="1" presetClass="entr" presetSubtype="0" fill="hold" grpId="0" nodeType="afterEffect">
                                  <p:stCondLst>
                                    <p:cond delay="0"/>
                                  </p:stCondLst>
                                  <p:childTnLst>
                                    <p:set>
                                      <p:cBhvr>
                                        <p:cTn id="212" dur="1" fill="hold">
                                          <p:stCondLst>
                                            <p:cond delay="999"/>
                                          </p:stCondLst>
                                        </p:cTn>
                                        <p:tgtEl>
                                          <p:spTgt spid="444"/>
                                        </p:tgtEl>
                                        <p:attrNameLst>
                                          <p:attrName>style.visibility</p:attrName>
                                        </p:attrNameLst>
                                      </p:cBhvr>
                                      <p:to>
                                        <p:strVal val="visible"/>
                                      </p:to>
                                    </p:set>
                                  </p:childTnLst>
                                </p:cTn>
                              </p:par>
                            </p:childTnLst>
                          </p:cTn>
                        </p:par>
                        <p:par>
                          <p:cTn id="213" fill="hold">
                            <p:stCondLst>
                              <p:cond delay="26000"/>
                            </p:stCondLst>
                            <p:childTnLst>
                              <p:par>
                                <p:cTn id="214" presetID="1" presetClass="entr" presetSubtype="0" fill="hold" grpId="0" nodeType="afterEffect">
                                  <p:stCondLst>
                                    <p:cond delay="0"/>
                                  </p:stCondLst>
                                  <p:childTnLst>
                                    <p:set>
                                      <p:cBhvr>
                                        <p:cTn id="215" dur="1" fill="hold">
                                          <p:stCondLst>
                                            <p:cond delay="999"/>
                                          </p:stCondLst>
                                        </p:cTn>
                                        <p:tgtEl>
                                          <p:spTgt spid="445"/>
                                        </p:tgtEl>
                                        <p:attrNameLst>
                                          <p:attrName>style.visibility</p:attrName>
                                        </p:attrNameLst>
                                      </p:cBhvr>
                                      <p:to>
                                        <p:strVal val="visible"/>
                                      </p:to>
                                    </p:set>
                                  </p:childTnLst>
                                </p:cTn>
                              </p:par>
                            </p:childTnLst>
                          </p:cTn>
                        </p:par>
                        <p:par>
                          <p:cTn id="216" fill="hold">
                            <p:stCondLst>
                              <p:cond delay="27000"/>
                            </p:stCondLst>
                            <p:childTnLst>
                              <p:par>
                                <p:cTn id="217" presetID="1" presetClass="entr" presetSubtype="0" fill="hold" grpId="0" nodeType="afterEffect">
                                  <p:stCondLst>
                                    <p:cond delay="0"/>
                                  </p:stCondLst>
                                  <p:childTnLst>
                                    <p:set>
                                      <p:cBhvr>
                                        <p:cTn id="218" dur="1" fill="hold">
                                          <p:stCondLst>
                                            <p:cond delay="999"/>
                                          </p:stCondLst>
                                        </p:cTn>
                                        <p:tgtEl>
                                          <p:spTgt spid="446"/>
                                        </p:tgtEl>
                                        <p:attrNameLst>
                                          <p:attrName>style.visibility</p:attrName>
                                        </p:attrNameLst>
                                      </p:cBhvr>
                                      <p:to>
                                        <p:strVal val="visible"/>
                                      </p:to>
                                    </p:set>
                                  </p:childTnLst>
                                </p:cTn>
                              </p:par>
                            </p:childTnLst>
                          </p:cTn>
                        </p:par>
                        <p:par>
                          <p:cTn id="219" fill="hold">
                            <p:stCondLst>
                              <p:cond delay="28000"/>
                            </p:stCondLst>
                            <p:childTnLst>
                              <p:par>
                                <p:cTn id="220" presetID="1" presetClass="entr" presetSubtype="0" fill="hold" grpId="0" nodeType="afterEffect">
                                  <p:stCondLst>
                                    <p:cond delay="0"/>
                                  </p:stCondLst>
                                  <p:childTnLst>
                                    <p:set>
                                      <p:cBhvr>
                                        <p:cTn id="221" dur="1" fill="hold">
                                          <p:stCondLst>
                                            <p:cond delay="999"/>
                                          </p:stCondLst>
                                        </p:cTn>
                                        <p:tgtEl>
                                          <p:spTgt spid="447"/>
                                        </p:tgtEl>
                                        <p:attrNameLst>
                                          <p:attrName>style.visibility</p:attrName>
                                        </p:attrNameLst>
                                      </p:cBhvr>
                                      <p:to>
                                        <p:strVal val="visible"/>
                                      </p:to>
                                    </p:set>
                                  </p:childTnLst>
                                </p:cTn>
                              </p:par>
                            </p:childTnLst>
                          </p:cTn>
                        </p:par>
                        <p:par>
                          <p:cTn id="222" fill="hold">
                            <p:stCondLst>
                              <p:cond delay="29000"/>
                            </p:stCondLst>
                            <p:childTnLst>
                              <p:par>
                                <p:cTn id="223" presetID="1" presetClass="entr" presetSubtype="0" fill="hold" grpId="0" nodeType="afterEffect">
                                  <p:stCondLst>
                                    <p:cond delay="0"/>
                                  </p:stCondLst>
                                  <p:childTnLst>
                                    <p:set>
                                      <p:cBhvr>
                                        <p:cTn id="224" dur="1" fill="hold">
                                          <p:stCondLst>
                                            <p:cond delay="999"/>
                                          </p:stCondLst>
                                        </p:cTn>
                                        <p:tgtEl>
                                          <p:spTgt spid="448"/>
                                        </p:tgtEl>
                                        <p:attrNameLst>
                                          <p:attrName>style.visibility</p:attrName>
                                        </p:attrNameLst>
                                      </p:cBhvr>
                                      <p:to>
                                        <p:strVal val="visible"/>
                                      </p:to>
                                    </p:set>
                                  </p:childTnLst>
                                </p:cTn>
                              </p:par>
                            </p:childTnLst>
                          </p:cTn>
                        </p:par>
                        <p:par>
                          <p:cTn id="225" fill="hold">
                            <p:stCondLst>
                              <p:cond delay="30000"/>
                            </p:stCondLst>
                            <p:childTnLst>
                              <p:par>
                                <p:cTn id="226" presetID="1" presetClass="entr" presetSubtype="0" fill="hold" grpId="0" nodeType="afterEffect">
                                  <p:stCondLst>
                                    <p:cond delay="0"/>
                                  </p:stCondLst>
                                  <p:childTnLst>
                                    <p:set>
                                      <p:cBhvr>
                                        <p:cTn id="227" dur="1" fill="hold">
                                          <p:stCondLst>
                                            <p:cond delay="999"/>
                                          </p:stCondLst>
                                        </p:cTn>
                                        <p:tgtEl>
                                          <p:spTgt spid="449"/>
                                        </p:tgtEl>
                                        <p:attrNameLst>
                                          <p:attrName>style.visibility</p:attrName>
                                        </p:attrNameLst>
                                      </p:cBhvr>
                                      <p:to>
                                        <p:strVal val="visible"/>
                                      </p:to>
                                    </p:set>
                                  </p:childTnLst>
                                </p:cTn>
                              </p:par>
                            </p:childTnLst>
                          </p:cTn>
                        </p:par>
                        <p:par>
                          <p:cTn id="228" fill="hold">
                            <p:stCondLst>
                              <p:cond delay="31000"/>
                            </p:stCondLst>
                            <p:childTnLst>
                              <p:par>
                                <p:cTn id="229" presetID="1" presetClass="entr" presetSubtype="0" fill="hold" grpId="0" nodeType="afterEffect">
                                  <p:stCondLst>
                                    <p:cond delay="0"/>
                                  </p:stCondLst>
                                  <p:childTnLst>
                                    <p:set>
                                      <p:cBhvr>
                                        <p:cTn id="230" dur="1" fill="hold">
                                          <p:stCondLst>
                                            <p:cond delay="999"/>
                                          </p:stCondLst>
                                        </p:cTn>
                                        <p:tgtEl>
                                          <p:spTgt spid="450"/>
                                        </p:tgtEl>
                                        <p:attrNameLst>
                                          <p:attrName>style.visibility</p:attrName>
                                        </p:attrNameLst>
                                      </p:cBhvr>
                                      <p:to>
                                        <p:strVal val="visible"/>
                                      </p:to>
                                    </p:set>
                                  </p:childTnLst>
                                </p:cTn>
                              </p:par>
                            </p:childTnLst>
                          </p:cTn>
                        </p:par>
                        <p:par>
                          <p:cTn id="231" fill="hold">
                            <p:stCondLst>
                              <p:cond delay="32000"/>
                            </p:stCondLst>
                            <p:childTnLst>
                              <p:par>
                                <p:cTn id="232" presetID="1" presetClass="entr" presetSubtype="0" fill="hold" grpId="0" nodeType="afterEffect">
                                  <p:stCondLst>
                                    <p:cond delay="0"/>
                                  </p:stCondLst>
                                  <p:childTnLst>
                                    <p:set>
                                      <p:cBhvr>
                                        <p:cTn id="233" dur="1" fill="hold">
                                          <p:stCondLst>
                                            <p:cond delay="999"/>
                                          </p:stCondLst>
                                        </p:cTn>
                                        <p:tgtEl>
                                          <p:spTgt spid="451"/>
                                        </p:tgtEl>
                                        <p:attrNameLst>
                                          <p:attrName>style.visibility</p:attrName>
                                        </p:attrNameLst>
                                      </p:cBhvr>
                                      <p:to>
                                        <p:strVal val="visible"/>
                                      </p:to>
                                    </p:set>
                                  </p:childTnLst>
                                </p:cTn>
                              </p:par>
                            </p:childTnLst>
                          </p:cTn>
                        </p:par>
                        <p:par>
                          <p:cTn id="234" fill="hold">
                            <p:stCondLst>
                              <p:cond delay="33000"/>
                            </p:stCondLst>
                            <p:childTnLst>
                              <p:par>
                                <p:cTn id="235" presetID="1" presetClass="entr" presetSubtype="0" fill="hold" grpId="0" nodeType="afterEffect">
                                  <p:stCondLst>
                                    <p:cond delay="0"/>
                                  </p:stCondLst>
                                  <p:childTnLst>
                                    <p:set>
                                      <p:cBhvr>
                                        <p:cTn id="236" dur="1" fill="hold">
                                          <p:stCondLst>
                                            <p:cond delay="999"/>
                                          </p:stCondLst>
                                        </p:cTn>
                                        <p:tgtEl>
                                          <p:spTgt spid="452"/>
                                        </p:tgtEl>
                                        <p:attrNameLst>
                                          <p:attrName>style.visibility</p:attrName>
                                        </p:attrNameLst>
                                      </p:cBhvr>
                                      <p:to>
                                        <p:strVal val="visible"/>
                                      </p:to>
                                    </p:set>
                                  </p:childTnLst>
                                </p:cTn>
                              </p:par>
                            </p:childTnLst>
                          </p:cTn>
                        </p:par>
                        <p:par>
                          <p:cTn id="237" fill="hold">
                            <p:stCondLst>
                              <p:cond delay="34000"/>
                            </p:stCondLst>
                            <p:childTnLst>
                              <p:par>
                                <p:cTn id="238" presetID="1" presetClass="entr" presetSubtype="0" fill="hold" grpId="0" nodeType="afterEffect">
                                  <p:stCondLst>
                                    <p:cond delay="0"/>
                                  </p:stCondLst>
                                  <p:childTnLst>
                                    <p:set>
                                      <p:cBhvr>
                                        <p:cTn id="239" dur="1" fill="hold">
                                          <p:stCondLst>
                                            <p:cond delay="999"/>
                                          </p:stCondLst>
                                        </p:cTn>
                                        <p:tgtEl>
                                          <p:spTgt spid="453"/>
                                        </p:tgtEl>
                                        <p:attrNameLst>
                                          <p:attrName>style.visibility</p:attrName>
                                        </p:attrNameLst>
                                      </p:cBhvr>
                                      <p:to>
                                        <p:strVal val="visible"/>
                                      </p:to>
                                    </p:set>
                                  </p:childTnLst>
                                </p:cTn>
                              </p:par>
                            </p:childTnLst>
                          </p:cTn>
                        </p:par>
                        <p:par>
                          <p:cTn id="240" fill="hold">
                            <p:stCondLst>
                              <p:cond delay="35000"/>
                            </p:stCondLst>
                            <p:childTnLst>
                              <p:par>
                                <p:cTn id="241" presetID="1" presetClass="entr" presetSubtype="0" fill="hold" grpId="0" nodeType="afterEffect">
                                  <p:stCondLst>
                                    <p:cond delay="0"/>
                                  </p:stCondLst>
                                  <p:childTnLst>
                                    <p:set>
                                      <p:cBhvr>
                                        <p:cTn id="242" dur="1" fill="hold">
                                          <p:stCondLst>
                                            <p:cond delay="999"/>
                                          </p:stCondLst>
                                        </p:cTn>
                                        <p:tgtEl>
                                          <p:spTgt spid="454"/>
                                        </p:tgtEl>
                                        <p:attrNameLst>
                                          <p:attrName>style.visibility</p:attrName>
                                        </p:attrNameLst>
                                      </p:cBhvr>
                                      <p:to>
                                        <p:strVal val="visible"/>
                                      </p:to>
                                    </p:set>
                                  </p:childTnLst>
                                </p:cTn>
                              </p:par>
                            </p:childTnLst>
                          </p:cTn>
                        </p:par>
                        <p:par>
                          <p:cTn id="243" fill="hold">
                            <p:stCondLst>
                              <p:cond delay="36000"/>
                            </p:stCondLst>
                            <p:childTnLst>
                              <p:par>
                                <p:cTn id="244" presetID="1" presetClass="entr" presetSubtype="0" fill="hold" grpId="0" nodeType="afterEffect">
                                  <p:stCondLst>
                                    <p:cond delay="0"/>
                                  </p:stCondLst>
                                  <p:childTnLst>
                                    <p:set>
                                      <p:cBhvr>
                                        <p:cTn id="245" dur="1" fill="hold">
                                          <p:stCondLst>
                                            <p:cond delay="999"/>
                                          </p:stCondLst>
                                        </p:cTn>
                                        <p:tgtEl>
                                          <p:spTgt spid="455"/>
                                        </p:tgtEl>
                                        <p:attrNameLst>
                                          <p:attrName>style.visibility</p:attrName>
                                        </p:attrNameLst>
                                      </p:cBhvr>
                                      <p:to>
                                        <p:strVal val="visible"/>
                                      </p:to>
                                    </p:set>
                                  </p:childTnLst>
                                </p:cTn>
                              </p:par>
                            </p:childTnLst>
                          </p:cTn>
                        </p:par>
                        <p:par>
                          <p:cTn id="246" fill="hold">
                            <p:stCondLst>
                              <p:cond delay="37000"/>
                            </p:stCondLst>
                            <p:childTnLst>
                              <p:par>
                                <p:cTn id="247" presetID="1" presetClass="entr" presetSubtype="0" fill="hold" grpId="0" nodeType="afterEffect">
                                  <p:stCondLst>
                                    <p:cond delay="0"/>
                                  </p:stCondLst>
                                  <p:childTnLst>
                                    <p:set>
                                      <p:cBhvr>
                                        <p:cTn id="248" dur="1" fill="hold">
                                          <p:stCondLst>
                                            <p:cond delay="999"/>
                                          </p:stCondLst>
                                        </p:cTn>
                                        <p:tgtEl>
                                          <p:spTgt spid="456"/>
                                        </p:tgtEl>
                                        <p:attrNameLst>
                                          <p:attrName>style.visibility</p:attrName>
                                        </p:attrNameLst>
                                      </p:cBhvr>
                                      <p:to>
                                        <p:strVal val="visible"/>
                                      </p:to>
                                    </p:set>
                                  </p:childTnLst>
                                </p:cTn>
                              </p:par>
                            </p:childTnLst>
                          </p:cTn>
                        </p:par>
                        <p:par>
                          <p:cTn id="249" fill="hold">
                            <p:stCondLst>
                              <p:cond delay="38000"/>
                            </p:stCondLst>
                            <p:childTnLst>
                              <p:par>
                                <p:cTn id="250" presetID="1" presetClass="entr" presetSubtype="0" fill="hold" grpId="0" nodeType="afterEffect">
                                  <p:stCondLst>
                                    <p:cond delay="0"/>
                                  </p:stCondLst>
                                  <p:childTnLst>
                                    <p:set>
                                      <p:cBhvr>
                                        <p:cTn id="251" dur="1" fill="hold">
                                          <p:stCondLst>
                                            <p:cond delay="999"/>
                                          </p:stCondLst>
                                        </p:cTn>
                                        <p:tgtEl>
                                          <p:spTgt spid="457"/>
                                        </p:tgtEl>
                                        <p:attrNameLst>
                                          <p:attrName>style.visibility</p:attrName>
                                        </p:attrNameLst>
                                      </p:cBhvr>
                                      <p:to>
                                        <p:strVal val="visible"/>
                                      </p:to>
                                    </p:set>
                                  </p:childTnLst>
                                </p:cTn>
                              </p:par>
                            </p:childTnLst>
                          </p:cTn>
                        </p:par>
                        <p:par>
                          <p:cTn id="252" fill="hold">
                            <p:stCondLst>
                              <p:cond delay="39000"/>
                            </p:stCondLst>
                            <p:childTnLst>
                              <p:par>
                                <p:cTn id="253" presetID="1" presetClass="entr" presetSubtype="0" fill="hold" grpId="0" nodeType="afterEffect">
                                  <p:stCondLst>
                                    <p:cond delay="0"/>
                                  </p:stCondLst>
                                  <p:childTnLst>
                                    <p:set>
                                      <p:cBhvr>
                                        <p:cTn id="254" dur="1" fill="hold">
                                          <p:stCondLst>
                                            <p:cond delay="999"/>
                                          </p:stCondLst>
                                        </p:cTn>
                                        <p:tgtEl>
                                          <p:spTgt spid="458"/>
                                        </p:tgtEl>
                                        <p:attrNameLst>
                                          <p:attrName>style.visibility</p:attrName>
                                        </p:attrNameLst>
                                      </p:cBhvr>
                                      <p:to>
                                        <p:strVal val="visible"/>
                                      </p:to>
                                    </p:set>
                                  </p:childTnLst>
                                </p:cTn>
                              </p:par>
                            </p:childTnLst>
                          </p:cTn>
                        </p:par>
                        <p:par>
                          <p:cTn id="255" fill="hold">
                            <p:stCondLst>
                              <p:cond delay="40000"/>
                            </p:stCondLst>
                            <p:childTnLst>
                              <p:par>
                                <p:cTn id="256" presetID="1" presetClass="entr" presetSubtype="0" fill="hold" grpId="0" nodeType="afterEffect">
                                  <p:stCondLst>
                                    <p:cond delay="0"/>
                                  </p:stCondLst>
                                  <p:childTnLst>
                                    <p:set>
                                      <p:cBhvr>
                                        <p:cTn id="257" dur="1" fill="hold">
                                          <p:stCondLst>
                                            <p:cond delay="999"/>
                                          </p:stCondLst>
                                        </p:cTn>
                                        <p:tgtEl>
                                          <p:spTgt spid="459"/>
                                        </p:tgtEl>
                                        <p:attrNameLst>
                                          <p:attrName>style.visibility</p:attrName>
                                        </p:attrNameLst>
                                      </p:cBhvr>
                                      <p:to>
                                        <p:strVal val="visible"/>
                                      </p:to>
                                    </p:set>
                                  </p:childTnLst>
                                </p:cTn>
                              </p:par>
                            </p:childTnLst>
                          </p:cTn>
                        </p:par>
                        <p:par>
                          <p:cTn id="258" fill="hold">
                            <p:stCondLst>
                              <p:cond delay="41000"/>
                            </p:stCondLst>
                            <p:childTnLst>
                              <p:par>
                                <p:cTn id="259" presetID="1" presetClass="entr" presetSubtype="0" fill="hold" grpId="0" nodeType="afterEffect">
                                  <p:stCondLst>
                                    <p:cond delay="0"/>
                                  </p:stCondLst>
                                  <p:childTnLst>
                                    <p:set>
                                      <p:cBhvr>
                                        <p:cTn id="260" dur="1" fill="hold">
                                          <p:stCondLst>
                                            <p:cond delay="999"/>
                                          </p:stCondLst>
                                        </p:cTn>
                                        <p:tgtEl>
                                          <p:spTgt spid="460"/>
                                        </p:tgtEl>
                                        <p:attrNameLst>
                                          <p:attrName>style.visibility</p:attrName>
                                        </p:attrNameLst>
                                      </p:cBhvr>
                                      <p:to>
                                        <p:strVal val="visible"/>
                                      </p:to>
                                    </p:set>
                                  </p:childTnLst>
                                </p:cTn>
                              </p:par>
                            </p:childTnLst>
                          </p:cTn>
                        </p:par>
                        <p:par>
                          <p:cTn id="261" fill="hold">
                            <p:stCondLst>
                              <p:cond delay="42000"/>
                            </p:stCondLst>
                            <p:childTnLst>
                              <p:par>
                                <p:cTn id="262" presetID="1" presetClass="entr" presetSubtype="0" fill="hold" grpId="0" nodeType="afterEffect">
                                  <p:stCondLst>
                                    <p:cond delay="0"/>
                                  </p:stCondLst>
                                  <p:childTnLst>
                                    <p:set>
                                      <p:cBhvr>
                                        <p:cTn id="263" dur="1" fill="hold">
                                          <p:stCondLst>
                                            <p:cond delay="999"/>
                                          </p:stCondLst>
                                        </p:cTn>
                                        <p:tgtEl>
                                          <p:spTgt spid="461"/>
                                        </p:tgtEl>
                                        <p:attrNameLst>
                                          <p:attrName>style.visibility</p:attrName>
                                        </p:attrNameLst>
                                      </p:cBhvr>
                                      <p:to>
                                        <p:strVal val="visible"/>
                                      </p:to>
                                    </p:set>
                                  </p:childTnLst>
                                </p:cTn>
                              </p:par>
                            </p:childTnLst>
                          </p:cTn>
                        </p:par>
                        <p:par>
                          <p:cTn id="264" fill="hold">
                            <p:stCondLst>
                              <p:cond delay="43000"/>
                            </p:stCondLst>
                            <p:childTnLst>
                              <p:par>
                                <p:cTn id="265" presetID="1" presetClass="entr" presetSubtype="0" fill="hold" grpId="0" nodeType="afterEffect">
                                  <p:stCondLst>
                                    <p:cond delay="0"/>
                                  </p:stCondLst>
                                  <p:childTnLst>
                                    <p:set>
                                      <p:cBhvr>
                                        <p:cTn id="266" dur="1" fill="hold">
                                          <p:stCondLst>
                                            <p:cond delay="999"/>
                                          </p:stCondLst>
                                        </p:cTn>
                                        <p:tgtEl>
                                          <p:spTgt spid="462"/>
                                        </p:tgtEl>
                                        <p:attrNameLst>
                                          <p:attrName>style.visibility</p:attrName>
                                        </p:attrNameLst>
                                      </p:cBhvr>
                                      <p:to>
                                        <p:strVal val="visible"/>
                                      </p:to>
                                    </p:set>
                                  </p:childTnLst>
                                </p:cTn>
                              </p:par>
                            </p:childTnLst>
                          </p:cTn>
                        </p:par>
                        <p:par>
                          <p:cTn id="267" fill="hold">
                            <p:stCondLst>
                              <p:cond delay="44000"/>
                            </p:stCondLst>
                            <p:childTnLst>
                              <p:par>
                                <p:cTn id="268" presetID="1" presetClass="entr" presetSubtype="0" fill="hold" grpId="0" nodeType="afterEffect">
                                  <p:stCondLst>
                                    <p:cond delay="0"/>
                                  </p:stCondLst>
                                  <p:childTnLst>
                                    <p:set>
                                      <p:cBhvr>
                                        <p:cTn id="269" dur="1" fill="hold">
                                          <p:stCondLst>
                                            <p:cond delay="999"/>
                                          </p:stCondLst>
                                        </p:cTn>
                                        <p:tgtEl>
                                          <p:spTgt spid="463"/>
                                        </p:tgtEl>
                                        <p:attrNameLst>
                                          <p:attrName>style.visibility</p:attrName>
                                        </p:attrNameLst>
                                      </p:cBhvr>
                                      <p:to>
                                        <p:strVal val="visible"/>
                                      </p:to>
                                    </p:set>
                                  </p:childTnLst>
                                </p:cTn>
                              </p:par>
                            </p:childTnLst>
                          </p:cTn>
                        </p:par>
                        <p:par>
                          <p:cTn id="270" fill="hold">
                            <p:stCondLst>
                              <p:cond delay="45000"/>
                            </p:stCondLst>
                            <p:childTnLst>
                              <p:par>
                                <p:cTn id="271" presetID="1" presetClass="entr" presetSubtype="0" fill="hold" grpId="0" nodeType="afterEffect">
                                  <p:stCondLst>
                                    <p:cond delay="0"/>
                                  </p:stCondLst>
                                  <p:childTnLst>
                                    <p:set>
                                      <p:cBhvr>
                                        <p:cTn id="272" dur="1" fill="hold">
                                          <p:stCondLst>
                                            <p:cond delay="999"/>
                                          </p:stCondLst>
                                        </p:cTn>
                                        <p:tgtEl>
                                          <p:spTgt spid="464"/>
                                        </p:tgtEl>
                                        <p:attrNameLst>
                                          <p:attrName>style.visibility</p:attrName>
                                        </p:attrNameLst>
                                      </p:cBhvr>
                                      <p:to>
                                        <p:strVal val="visible"/>
                                      </p:to>
                                    </p:set>
                                  </p:childTnLst>
                                </p:cTn>
                              </p:par>
                            </p:childTnLst>
                          </p:cTn>
                        </p:par>
                        <p:par>
                          <p:cTn id="273" fill="hold">
                            <p:stCondLst>
                              <p:cond delay="46000"/>
                            </p:stCondLst>
                            <p:childTnLst>
                              <p:par>
                                <p:cTn id="274" presetID="1" presetClass="entr" presetSubtype="0" fill="hold" grpId="0" nodeType="afterEffect">
                                  <p:stCondLst>
                                    <p:cond delay="0"/>
                                  </p:stCondLst>
                                  <p:childTnLst>
                                    <p:set>
                                      <p:cBhvr>
                                        <p:cTn id="275" dur="1" fill="hold">
                                          <p:stCondLst>
                                            <p:cond delay="999"/>
                                          </p:stCondLst>
                                        </p:cTn>
                                        <p:tgtEl>
                                          <p:spTgt spid="465"/>
                                        </p:tgtEl>
                                        <p:attrNameLst>
                                          <p:attrName>style.visibility</p:attrName>
                                        </p:attrNameLst>
                                      </p:cBhvr>
                                      <p:to>
                                        <p:strVal val="visible"/>
                                      </p:to>
                                    </p:set>
                                  </p:childTnLst>
                                </p:cTn>
                              </p:par>
                            </p:childTnLst>
                          </p:cTn>
                        </p:par>
                        <p:par>
                          <p:cTn id="276" fill="hold">
                            <p:stCondLst>
                              <p:cond delay="47000"/>
                            </p:stCondLst>
                            <p:childTnLst>
                              <p:par>
                                <p:cTn id="277" presetID="1" presetClass="entr" presetSubtype="0" fill="hold" grpId="0" nodeType="afterEffect">
                                  <p:stCondLst>
                                    <p:cond delay="0"/>
                                  </p:stCondLst>
                                  <p:childTnLst>
                                    <p:set>
                                      <p:cBhvr>
                                        <p:cTn id="278" dur="1" fill="hold">
                                          <p:stCondLst>
                                            <p:cond delay="999"/>
                                          </p:stCondLst>
                                        </p:cTn>
                                        <p:tgtEl>
                                          <p:spTgt spid="466"/>
                                        </p:tgtEl>
                                        <p:attrNameLst>
                                          <p:attrName>style.visibility</p:attrName>
                                        </p:attrNameLst>
                                      </p:cBhvr>
                                      <p:to>
                                        <p:strVal val="visible"/>
                                      </p:to>
                                    </p:set>
                                  </p:childTnLst>
                                </p:cTn>
                              </p:par>
                            </p:childTnLst>
                          </p:cTn>
                        </p:par>
                        <p:par>
                          <p:cTn id="279" fill="hold">
                            <p:stCondLst>
                              <p:cond delay="48000"/>
                            </p:stCondLst>
                            <p:childTnLst>
                              <p:par>
                                <p:cTn id="280" presetID="1" presetClass="entr" presetSubtype="0" fill="hold" grpId="0" nodeType="afterEffect">
                                  <p:stCondLst>
                                    <p:cond delay="0"/>
                                  </p:stCondLst>
                                  <p:childTnLst>
                                    <p:set>
                                      <p:cBhvr>
                                        <p:cTn id="281" dur="1" fill="hold">
                                          <p:stCondLst>
                                            <p:cond delay="999"/>
                                          </p:stCondLst>
                                        </p:cTn>
                                        <p:tgtEl>
                                          <p:spTgt spid="467"/>
                                        </p:tgtEl>
                                        <p:attrNameLst>
                                          <p:attrName>style.visibility</p:attrName>
                                        </p:attrNameLst>
                                      </p:cBhvr>
                                      <p:to>
                                        <p:strVal val="visible"/>
                                      </p:to>
                                    </p:set>
                                  </p:childTnLst>
                                </p:cTn>
                              </p:par>
                            </p:childTnLst>
                          </p:cTn>
                        </p:par>
                        <p:par>
                          <p:cTn id="282" fill="hold">
                            <p:stCondLst>
                              <p:cond delay="49000"/>
                            </p:stCondLst>
                            <p:childTnLst>
                              <p:par>
                                <p:cTn id="283" presetID="1" presetClass="entr" presetSubtype="0" fill="hold" grpId="0" nodeType="afterEffect">
                                  <p:stCondLst>
                                    <p:cond delay="0"/>
                                  </p:stCondLst>
                                  <p:childTnLst>
                                    <p:set>
                                      <p:cBhvr>
                                        <p:cTn id="284" dur="1" fill="hold">
                                          <p:stCondLst>
                                            <p:cond delay="999"/>
                                          </p:stCondLst>
                                        </p:cTn>
                                        <p:tgtEl>
                                          <p:spTgt spid="468"/>
                                        </p:tgtEl>
                                        <p:attrNameLst>
                                          <p:attrName>style.visibility</p:attrName>
                                        </p:attrNameLst>
                                      </p:cBhvr>
                                      <p:to>
                                        <p:strVal val="visible"/>
                                      </p:to>
                                    </p:set>
                                  </p:childTnLst>
                                </p:cTn>
                              </p:par>
                            </p:childTnLst>
                          </p:cTn>
                        </p:par>
                        <p:par>
                          <p:cTn id="285" fill="hold">
                            <p:stCondLst>
                              <p:cond delay="50000"/>
                            </p:stCondLst>
                            <p:childTnLst>
                              <p:par>
                                <p:cTn id="286" presetID="1" presetClass="entr" presetSubtype="0" fill="hold" grpId="0" nodeType="afterEffect">
                                  <p:stCondLst>
                                    <p:cond delay="0"/>
                                  </p:stCondLst>
                                  <p:childTnLst>
                                    <p:set>
                                      <p:cBhvr>
                                        <p:cTn id="287" dur="1" fill="hold">
                                          <p:stCondLst>
                                            <p:cond delay="999"/>
                                          </p:stCondLst>
                                        </p:cTn>
                                        <p:tgtEl>
                                          <p:spTgt spid="469"/>
                                        </p:tgtEl>
                                        <p:attrNameLst>
                                          <p:attrName>style.visibility</p:attrName>
                                        </p:attrNameLst>
                                      </p:cBhvr>
                                      <p:to>
                                        <p:strVal val="visible"/>
                                      </p:to>
                                    </p:set>
                                  </p:childTnLst>
                                </p:cTn>
                              </p:par>
                            </p:childTnLst>
                          </p:cTn>
                        </p:par>
                        <p:par>
                          <p:cTn id="288" fill="hold">
                            <p:stCondLst>
                              <p:cond delay="51000"/>
                            </p:stCondLst>
                            <p:childTnLst>
                              <p:par>
                                <p:cTn id="289" presetID="1" presetClass="entr" presetSubtype="0" fill="hold" grpId="0" nodeType="afterEffect">
                                  <p:stCondLst>
                                    <p:cond delay="0"/>
                                  </p:stCondLst>
                                  <p:childTnLst>
                                    <p:set>
                                      <p:cBhvr>
                                        <p:cTn id="290" dur="1" fill="hold">
                                          <p:stCondLst>
                                            <p:cond delay="999"/>
                                          </p:stCondLst>
                                        </p:cTn>
                                        <p:tgtEl>
                                          <p:spTgt spid="470"/>
                                        </p:tgtEl>
                                        <p:attrNameLst>
                                          <p:attrName>style.visibility</p:attrName>
                                        </p:attrNameLst>
                                      </p:cBhvr>
                                      <p:to>
                                        <p:strVal val="visible"/>
                                      </p:to>
                                    </p:set>
                                  </p:childTnLst>
                                </p:cTn>
                              </p:par>
                            </p:childTnLst>
                          </p:cTn>
                        </p:par>
                        <p:par>
                          <p:cTn id="291" fill="hold">
                            <p:stCondLst>
                              <p:cond delay="52000"/>
                            </p:stCondLst>
                            <p:childTnLst>
                              <p:par>
                                <p:cTn id="292" presetID="1" presetClass="entr" presetSubtype="0" fill="hold" grpId="0" nodeType="afterEffect">
                                  <p:stCondLst>
                                    <p:cond delay="0"/>
                                  </p:stCondLst>
                                  <p:childTnLst>
                                    <p:set>
                                      <p:cBhvr>
                                        <p:cTn id="293" dur="1" fill="hold">
                                          <p:stCondLst>
                                            <p:cond delay="999"/>
                                          </p:stCondLst>
                                        </p:cTn>
                                        <p:tgtEl>
                                          <p:spTgt spid="471"/>
                                        </p:tgtEl>
                                        <p:attrNameLst>
                                          <p:attrName>style.visibility</p:attrName>
                                        </p:attrNameLst>
                                      </p:cBhvr>
                                      <p:to>
                                        <p:strVal val="visible"/>
                                      </p:to>
                                    </p:set>
                                  </p:childTnLst>
                                </p:cTn>
                              </p:par>
                            </p:childTnLst>
                          </p:cTn>
                        </p:par>
                        <p:par>
                          <p:cTn id="294" fill="hold">
                            <p:stCondLst>
                              <p:cond delay="53000"/>
                            </p:stCondLst>
                            <p:childTnLst>
                              <p:par>
                                <p:cTn id="295" presetID="1" presetClass="entr" presetSubtype="0" fill="hold" grpId="0" nodeType="afterEffect">
                                  <p:stCondLst>
                                    <p:cond delay="0"/>
                                  </p:stCondLst>
                                  <p:childTnLst>
                                    <p:set>
                                      <p:cBhvr>
                                        <p:cTn id="296" dur="1" fill="hold">
                                          <p:stCondLst>
                                            <p:cond delay="999"/>
                                          </p:stCondLst>
                                        </p:cTn>
                                        <p:tgtEl>
                                          <p:spTgt spid="472"/>
                                        </p:tgtEl>
                                        <p:attrNameLst>
                                          <p:attrName>style.visibility</p:attrName>
                                        </p:attrNameLst>
                                      </p:cBhvr>
                                      <p:to>
                                        <p:strVal val="visible"/>
                                      </p:to>
                                    </p:set>
                                  </p:childTnLst>
                                </p:cTn>
                              </p:par>
                            </p:childTnLst>
                          </p:cTn>
                        </p:par>
                        <p:par>
                          <p:cTn id="297" fill="hold">
                            <p:stCondLst>
                              <p:cond delay="54000"/>
                            </p:stCondLst>
                            <p:childTnLst>
                              <p:par>
                                <p:cTn id="298" presetID="1" presetClass="entr" presetSubtype="0" fill="hold" grpId="0" nodeType="afterEffect">
                                  <p:stCondLst>
                                    <p:cond delay="0"/>
                                  </p:stCondLst>
                                  <p:childTnLst>
                                    <p:set>
                                      <p:cBhvr>
                                        <p:cTn id="299" dur="1" fill="hold">
                                          <p:stCondLst>
                                            <p:cond delay="999"/>
                                          </p:stCondLst>
                                        </p:cTn>
                                        <p:tgtEl>
                                          <p:spTgt spid="473"/>
                                        </p:tgtEl>
                                        <p:attrNameLst>
                                          <p:attrName>style.visibility</p:attrName>
                                        </p:attrNameLst>
                                      </p:cBhvr>
                                      <p:to>
                                        <p:strVal val="visible"/>
                                      </p:to>
                                    </p:set>
                                  </p:childTnLst>
                                </p:cTn>
                              </p:par>
                            </p:childTnLst>
                          </p:cTn>
                        </p:par>
                        <p:par>
                          <p:cTn id="300" fill="hold">
                            <p:stCondLst>
                              <p:cond delay="55000"/>
                            </p:stCondLst>
                            <p:childTnLst>
                              <p:par>
                                <p:cTn id="301" presetID="1" presetClass="entr" presetSubtype="0" fill="hold" grpId="0" nodeType="afterEffect">
                                  <p:stCondLst>
                                    <p:cond delay="0"/>
                                  </p:stCondLst>
                                  <p:childTnLst>
                                    <p:set>
                                      <p:cBhvr>
                                        <p:cTn id="302" dur="1" fill="hold">
                                          <p:stCondLst>
                                            <p:cond delay="999"/>
                                          </p:stCondLst>
                                        </p:cTn>
                                        <p:tgtEl>
                                          <p:spTgt spid="474"/>
                                        </p:tgtEl>
                                        <p:attrNameLst>
                                          <p:attrName>style.visibility</p:attrName>
                                        </p:attrNameLst>
                                      </p:cBhvr>
                                      <p:to>
                                        <p:strVal val="visible"/>
                                      </p:to>
                                    </p:set>
                                  </p:childTnLst>
                                </p:cTn>
                              </p:par>
                            </p:childTnLst>
                          </p:cTn>
                        </p:par>
                        <p:par>
                          <p:cTn id="303" fill="hold">
                            <p:stCondLst>
                              <p:cond delay="56000"/>
                            </p:stCondLst>
                            <p:childTnLst>
                              <p:par>
                                <p:cTn id="304" presetID="1" presetClass="entr" presetSubtype="0" fill="hold" grpId="0" nodeType="afterEffect">
                                  <p:stCondLst>
                                    <p:cond delay="0"/>
                                  </p:stCondLst>
                                  <p:childTnLst>
                                    <p:set>
                                      <p:cBhvr>
                                        <p:cTn id="305" dur="1" fill="hold">
                                          <p:stCondLst>
                                            <p:cond delay="999"/>
                                          </p:stCondLst>
                                        </p:cTn>
                                        <p:tgtEl>
                                          <p:spTgt spid="475"/>
                                        </p:tgtEl>
                                        <p:attrNameLst>
                                          <p:attrName>style.visibility</p:attrName>
                                        </p:attrNameLst>
                                      </p:cBhvr>
                                      <p:to>
                                        <p:strVal val="visible"/>
                                      </p:to>
                                    </p:set>
                                  </p:childTnLst>
                                </p:cTn>
                              </p:par>
                            </p:childTnLst>
                          </p:cTn>
                        </p:par>
                        <p:par>
                          <p:cTn id="306" fill="hold">
                            <p:stCondLst>
                              <p:cond delay="57000"/>
                            </p:stCondLst>
                            <p:childTnLst>
                              <p:par>
                                <p:cTn id="307" presetID="1" presetClass="entr" presetSubtype="0" fill="hold" grpId="0" nodeType="afterEffect">
                                  <p:stCondLst>
                                    <p:cond delay="0"/>
                                  </p:stCondLst>
                                  <p:childTnLst>
                                    <p:set>
                                      <p:cBhvr>
                                        <p:cTn id="308" dur="1" fill="hold">
                                          <p:stCondLst>
                                            <p:cond delay="999"/>
                                          </p:stCondLst>
                                        </p:cTn>
                                        <p:tgtEl>
                                          <p:spTgt spid="476"/>
                                        </p:tgtEl>
                                        <p:attrNameLst>
                                          <p:attrName>style.visibility</p:attrName>
                                        </p:attrNameLst>
                                      </p:cBhvr>
                                      <p:to>
                                        <p:strVal val="visible"/>
                                      </p:to>
                                    </p:set>
                                  </p:childTnLst>
                                </p:cTn>
                              </p:par>
                            </p:childTnLst>
                          </p:cTn>
                        </p:par>
                        <p:par>
                          <p:cTn id="309" fill="hold">
                            <p:stCondLst>
                              <p:cond delay="58000"/>
                            </p:stCondLst>
                            <p:childTnLst>
                              <p:par>
                                <p:cTn id="310" presetID="1" presetClass="entr" presetSubtype="0" fill="hold" grpId="0" nodeType="afterEffect">
                                  <p:stCondLst>
                                    <p:cond delay="0"/>
                                  </p:stCondLst>
                                  <p:childTnLst>
                                    <p:set>
                                      <p:cBhvr>
                                        <p:cTn id="311" dur="1" fill="hold">
                                          <p:stCondLst>
                                            <p:cond delay="999"/>
                                          </p:stCondLst>
                                        </p:cTn>
                                        <p:tgtEl>
                                          <p:spTgt spid="477"/>
                                        </p:tgtEl>
                                        <p:attrNameLst>
                                          <p:attrName>style.visibility</p:attrName>
                                        </p:attrNameLst>
                                      </p:cBhvr>
                                      <p:to>
                                        <p:strVal val="visible"/>
                                      </p:to>
                                    </p:set>
                                  </p:childTnLst>
                                </p:cTn>
                              </p:par>
                            </p:childTnLst>
                          </p:cTn>
                        </p:par>
                        <p:par>
                          <p:cTn id="312" fill="hold">
                            <p:stCondLst>
                              <p:cond delay="59000"/>
                            </p:stCondLst>
                            <p:childTnLst>
                              <p:par>
                                <p:cTn id="313" presetID="1" presetClass="entr" presetSubtype="0" fill="hold" grpId="0" nodeType="afterEffect">
                                  <p:stCondLst>
                                    <p:cond delay="0"/>
                                  </p:stCondLst>
                                  <p:childTnLst>
                                    <p:set>
                                      <p:cBhvr>
                                        <p:cTn id="314" dur="1" fill="hold">
                                          <p:stCondLst>
                                            <p:cond delay="999"/>
                                          </p:stCondLst>
                                        </p:cTn>
                                        <p:tgtEl>
                                          <p:spTgt spid="478"/>
                                        </p:tgtEl>
                                        <p:attrNameLst>
                                          <p:attrName>style.visibility</p:attrName>
                                        </p:attrNameLst>
                                      </p:cBhvr>
                                      <p:to>
                                        <p:strVal val="visible"/>
                                      </p:to>
                                    </p:set>
                                  </p:childTnLst>
                                </p:cTn>
                              </p:par>
                            </p:childTnLst>
                          </p:cTn>
                        </p:par>
                        <p:par>
                          <p:cTn id="315" fill="hold">
                            <p:stCondLst>
                              <p:cond delay="60000"/>
                            </p:stCondLst>
                            <p:childTnLst>
                              <p:par>
                                <p:cTn id="316" presetID="1" presetClass="entr" presetSubtype="0" fill="hold" grpId="0" nodeType="afterEffect">
                                  <p:stCondLst>
                                    <p:cond delay="0"/>
                                  </p:stCondLst>
                                  <p:childTnLst>
                                    <p:set>
                                      <p:cBhvr>
                                        <p:cTn id="317" dur="1" fill="hold">
                                          <p:stCondLst>
                                            <p:cond delay="999"/>
                                          </p:stCondLst>
                                        </p:cTn>
                                        <p:tgtEl>
                                          <p:spTgt spid="479"/>
                                        </p:tgtEl>
                                        <p:attrNameLst>
                                          <p:attrName>style.visibility</p:attrName>
                                        </p:attrNameLst>
                                      </p:cBhvr>
                                      <p:to>
                                        <p:strVal val="visible"/>
                                      </p:to>
                                    </p:set>
                                  </p:childTnLst>
                                </p:cTn>
                              </p:par>
                            </p:childTnLst>
                          </p:cTn>
                        </p:par>
                        <p:par>
                          <p:cTn id="318" fill="hold">
                            <p:stCondLst>
                              <p:cond delay="61000"/>
                            </p:stCondLst>
                            <p:childTnLst>
                              <p:par>
                                <p:cTn id="319" presetID="1" presetClass="entr" presetSubtype="0" fill="hold" grpId="0" nodeType="afterEffect">
                                  <p:stCondLst>
                                    <p:cond delay="0"/>
                                  </p:stCondLst>
                                  <p:childTnLst>
                                    <p:set>
                                      <p:cBhvr>
                                        <p:cTn id="320" dur="1" fill="hold">
                                          <p:stCondLst>
                                            <p:cond delay="999"/>
                                          </p:stCondLst>
                                        </p:cTn>
                                        <p:tgtEl>
                                          <p:spTgt spid="480"/>
                                        </p:tgtEl>
                                        <p:attrNameLst>
                                          <p:attrName>style.visibility</p:attrName>
                                        </p:attrNameLst>
                                      </p:cBhvr>
                                      <p:to>
                                        <p:strVal val="visible"/>
                                      </p:to>
                                    </p:set>
                                  </p:childTnLst>
                                </p:cTn>
                              </p:par>
                            </p:childTnLst>
                          </p:cTn>
                        </p:par>
                        <p:par>
                          <p:cTn id="321" fill="hold">
                            <p:stCondLst>
                              <p:cond delay="62000"/>
                            </p:stCondLst>
                            <p:childTnLst>
                              <p:par>
                                <p:cTn id="322" presetID="1" presetClass="entr" presetSubtype="0" fill="hold" grpId="0" nodeType="afterEffect">
                                  <p:stCondLst>
                                    <p:cond delay="0"/>
                                  </p:stCondLst>
                                  <p:childTnLst>
                                    <p:set>
                                      <p:cBhvr>
                                        <p:cTn id="323" dur="1" fill="hold">
                                          <p:stCondLst>
                                            <p:cond delay="999"/>
                                          </p:stCondLst>
                                        </p:cTn>
                                        <p:tgtEl>
                                          <p:spTgt spid="481"/>
                                        </p:tgtEl>
                                        <p:attrNameLst>
                                          <p:attrName>style.visibility</p:attrName>
                                        </p:attrNameLst>
                                      </p:cBhvr>
                                      <p:to>
                                        <p:strVal val="visible"/>
                                      </p:to>
                                    </p:set>
                                  </p:childTnLst>
                                </p:cTn>
                              </p:par>
                            </p:childTnLst>
                          </p:cTn>
                        </p:par>
                        <p:par>
                          <p:cTn id="324" fill="hold">
                            <p:stCondLst>
                              <p:cond delay="63000"/>
                            </p:stCondLst>
                            <p:childTnLst>
                              <p:par>
                                <p:cTn id="325" presetID="1" presetClass="entr" presetSubtype="0" fill="hold" grpId="0" nodeType="afterEffect">
                                  <p:stCondLst>
                                    <p:cond delay="0"/>
                                  </p:stCondLst>
                                  <p:childTnLst>
                                    <p:set>
                                      <p:cBhvr>
                                        <p:cTn id="326" dur="1" fill="hold">
                                          <p:stCondLst>
                                            <p:cond delay="999"/>
                                          </p:stCondLst>
                                        </p:cTn>
                                        <p:tgtEl>
                                          <p:spTgt spid="482"/>
                                        </p:tgtEl>
                                        <p:attrNameLst>
                                          <p:attrName>style.visibility</p:attrName>
                                        </p:attrNameLst>
                                      </p:cBhvr>
                                      <p:to>
                                        <p:strVal val="visible"/>
                                      </p:to>
                                    </p:set>
                                  </p:childTnLst>
                                </p:cTn>
                              </p:par>
                            </p:childTnLst>
                          </p:cTn>
                        </p:par>
                        <p:par>
                          <p:cTn id="327" fill="hold">
                            <p:stCondLst>
                              <p:cond delay="64000"/>
                            </p:stCondLst>
                            <p:childTnLst>
                              <p:par>
                                <p:cTn id="328" presetID="1" presetClass="entr" presetSubtype="0" fill="hold" grpId="0" nodeType="afterEffect">
                                  <p:stCondLst>
                                    <p:cond delay="0"/>
                                  </p:stCondLst>
                                  <p:childTnLst>
                                    <p:set>
                                      <p:cBhvr>
                                        <p:cTn id="329" dur="1" fill="hold">
                                          <p:stCondLst>
                                            <p:cond delay="999"/>
                                          </p:stCondLst>
                                        </p:cTn>
                                        <p:tgtEl>
                                          <p:spTgt spid="483"/>
                                        </p:tgtEl>
                                        <p:attrNameLst>
                                          <p:attrName>style.visibility</p:attrName>
                                        </p:attrNameLst>
                                      </p:cBhvr>
                                      <p:to>
                                        <p:strVal val="visible"/>
                                      </p:to>
                                    </p:set>
                                  </p:childTnLst>
                                </p:cTn>
                              </p:par>
                            </p:childTnLst>
                          </p:cTn>
                        </p:par>
                        <p:par>
                          <p:cTn id="330" fill="hold">
                            <p:stCondLst>
                              <p:cond delay="65000"/>
                            </p:stCondLst>
                            <p:childTnLst>
                              <p:par>
                                <p:cTn id="331" presetID="1" presetClass="entr" presetSubtype="0" fill="hold" grpId="0" nodeType="afterEffect">
                                  <p:stCondLst>
                                    <p:cond delay="0"/>
                                  </p:stCondLst>
                                  <p:childTnLst>
                                    <p:set>
                                      <p:cBhvr>
                                        <p:cTn id="332" dur="1" fill="hold">
                                          <p:stCondLst>
                                            <p:cond delay="999"/>
                                          </p:stCondLst>
                                        </p:cTn>
                                        <p:tgtEl>
                                          <p:spTgt spid="484"/>
                                        </p:tgtEl>
                                        <p:attrNameLst>
                                          <p:attrName>style.visibility</p:attrName>
                                        </p:attrNameLst>
                                      </p:cBhvr>
                                      <p:to>
                                        <p:strVal val="visible"/>
                                      </p:to>
                                    </p:set>
                                  </p:childTnLst>
                                </p:cTn>
                              </p:par>
                            </p:childTnLst>
                          </p:cTn>
                        </p:par>
                        <p:par>
                          <p:cTn id="333" fill="hold">
                            <p:stCondLst>
                              <p:cond delay="66000"/>
                            </p:stCondLst>
                            <p:childTnLst>
                              <p:par>
                                <p:cTn id="334" presetID="1" presetClass="entr" presetSubtype="0" fill="hold" grpId="0" nodeType="afterEffect">
                                  <p:stCondLst>
                                    <p:cond delay="0"/>
                                  </p:stCondLst>
                                  <p:childTnLst>
                                    <p:set>
                                      <p:cBhvr>
                                        <p:cTn id="335" dur="1" fill="hold">
                                          <p:stCondLst>
                                            <p:cond delay="999"/>
                                          </p:stCondLst>
                                        </p:cTn>
                                        <p:tgtEl>
                                          <p:spTgt spid="485"/>
                                        </p:tgtEl>
                                        <p:attrNameLst>
                                          <p:attrName>style.visibility</p:attrName>
                                        </p:attrNameLst>
                                      </p:cBhvr>
                                      <p:to>
                                        <p:strVal val="visible"/>
                                      </p:to>
                                    </p:set>
                                  </p:childTnLst>
                                </p:cTn>
                              </p:par>
                            </p:childTnLst>
                          </p:cTn>
                        </p:par>
                        <p:par>
                          <p:cTn id="336" fill="hold">
                            <p:stCondLst>
                              <p:cond delay="67000"/>
                            </p:stCondLst>
                            <p:childTnLst>
                              <p:par>
                                <p:cTn id="337" presetID="1" presetClass="entr" presetSubtype="0" fill="hold" grpId="0" nodeType="afterEffect">
                                  <p:stCondLst>
                                    <p:cond delay="0"/>
                                  </p:stCondLst>
                                  <p:childTnLst>
                                    <p:set>
                                      <p:cBhvr>
                                        <p:cTn id="338" dur="1" fill="hold">
                                          <p:stCondLst>
                                            <p:cond delay="999"/>
                                          </p:stCondLst>
                                        </p:cTn>
                                        <p:tgtEl>
                                          <p:spTgt spid="486"/>
                                        </p:tgtEl>
                                        <p:attrNameLst>
                                          <p:attrName>style.visibility</p:attrName>
                                        </p:attrNameLst>
                                      </p:cBhvr>
                                      <p:to>
                                        <p:strVal val="visible"/>
                                      </p:to>
                                    </p:set>
                                  </p:childTnLst>
                                </p:cTn>
                              </p:par>
                            </p:childTnLst>
                          </p:cTn>
                        </p:par>
                        <p:par>
                          <p:cTn id="339" fill="hold">
                            <p:stCondLst>
                              <p:cond delay="68000"/>
                            </p:stCondLst>
                            <p:childTnLst>
                              <p:par>
                                <p:cTn id="340" presetID="1" presetClass="entr" presetSubtype="0" fill="hold" grpId="0" nodeType="afterEffect">
                                  <p:stCondLst>
                                    <p:cond delay="0"/>
                                  </p:stCondLst>
                                  <p:childTnLst>
                                    <p:set>
                                      <p:cBhvr>
                                        <p:cTn id="341" dur="1" fill="hold">
                                          <p:stCondLst>
                                            <p:cond delay="999"/>
                                          </p:stCondLst>
                                        </p:cTn>
                                        <p:tgtEl>
                                          <p:spTgt spid="487"/>
                                        </p:tgtEl>
                                        <p:attrNameLst>
                                          <p:attrName>style.visibility</p:attrName>
                                        </p:attrNameLst>
                                      </p:cBhvr>
                                      <p:to>
                                        <p:strVal val="visible"/>
                                      </p:to>
                                    </p:set>
                                  </p:childTnLst>
                                </p:cTn>
                              </p:par>
                            </p:childTnLst>
                          </p:cTn>
                        </p:par>
                        <p:par>
                          <p:cTn id="342" fill="hold">
                            <p:stCondLst>
                              <p:cond delay="69000"/>
                            </p:stCondLst>
                            <p:childTnLst>
                              <p:par>
                                <p:cTn id="343" presetID="1" presetClass="entr" presetSubtype="0" fill="hold" grpId="0" nodeType="afterEffect">
                                  <p:stCondLst>
                                    <p:cond delay="0"/>
                                  </p:stCondLst>
                                  <p:childTnLst>
                                    <p:set>
                                      <p:cBhvr>
                                        <p:cTn id="344" dur="1" fill="hold">
                                          <p:stCondLst>
                                            <p:cond delay="999"/>
                                          </p:stCondLst>
                                        </p:cTn>
                                        <p:tgtEl>
                                          <p:spTgt spid="488"/>
                                        </p:tgtEl>
                                        <p:attrNameLst>
                                          <p:attrName>style.visibility</p:attrName>
                                        </p:attrNameLst>
                                      </p:cBhvr>
                                      <p:to>
                                        <p:strVal val="visible"/>
                                      </p:to>
                                    </p:set>
                                  </p:childTnLst>
                                </p:cTn>
                              </p:par>
                            </p:childTnLst>
                          </p:cTn>
                        </p:par>
                        <p:par>
                          <p:cTn id="345" fill="hold">
                            <p:stCondLst>
                              <p:cond delay="70000"/>
                            </p:stCondLst>
                            <p:childTnLst>
                              <p:par>
                                <p:cTn id="346" presetID="1" presetClass="entr" presetSubtype="0" fill="hold" grpId="0" nodeType="afterEffect">
                                  <p:stCondLst>
                                    <p:cond delay="0"/>
                                  </p:stCondLst>
                                  <p:childTnLst>
                                    <p:set>
                                      <p:cBhvr>
                                        <p:cTn id="347" dur="1" fill="hold">
                                          <p:stCondLst>
                                            <p:cond delay="999"/>
                                          </p:stCondLst>
                                        </p:cTn>
                                        <p:tgtEl>
                                          <p:spTgt spid="489"/>
                                        </p:tgtEl>
                                        <p:attrNameLst>
                                          <p:attrName>style.visibility</p:attrName>
                                        </p:attrNameLst>
                                      </p:cBhvr>
                                      <p:to>
                                        <p:strVal val="visible"/>
                                      </p:to>
                                    </p:set>
                                  </p:childTnLst>
                                </p:cTn>
                              </p:par>
                            </p:childTnLst>
                          </p:cTn>
                        </p:par>
                        <p:par>
                          <p:cTn id="348" fill="hold">
                            <p:stCondLst>
                              <p:cond delay="71000"/>
                            </p:stCondLst>
                            <p:childTnLst>
                              <p:par>
                                <p:cTn id="349" presetID="1" presetClass="entr" presetSubtype="0" fill="hold" grpId="0" nodeType="afterEffect">
                                  <p:stCondLst>
                                    <p:cond delay="0"/>
                                  </p:stCondLst>
                                  <p:childTnLst>
                                    <p:set>
                                      <p:cBhvr>
                                        <p:cTn id="350" dur="1" fill="hold">
                                          <p:stCondLst>
                                            <p:cond delay="999"/>
                                          </p:stCondLst>
                                        </p:cTn>
                                        <p:tgtEl>
                                          <p:spTgt spid="490"/>
                                        </p:tgtEl>
                                        <p:attrNameLst>
                                          <p:attrName>style.visibility</p:attrName>
                                        </p:attrNameLst>
                                      </p:cBhvr>
                                      <p:to>
                                        <p:strVal val="visible"/>
                                      </p:to>
                                    </p:set>
                                  </p:childTnLst>
                                </p:cTn>
                              </p:par>
                            </p:childTnLst>
                          </p:cTn>
                        </p:par>
                        <p:par>
                          <p:cTn id="351" fill="hold">
                            <p:stCondLst>
                              <p:cond delay="72000"/>
                            </p:stCondLst>
                            <p:childTnLst>
                              <p:par>
                                <p:cTn id="352" presetID="1" presetClass="entr" presetSubtype="0" fill="hold" grpId="0" nodeType="afterEffect">
                                  <p:stCondLst>
                                    <p:cond delay="0"/>
                                  </p:stCondLst>
                                  <p:childTnLst>
                                    <p:set>
                                      <p:cBhvr>
                                        <p:cTn id="353" dur="1" fill="hold">
                                          <p:stCondLst>
                                            <p:cond delay="999"/>
                                          </p:stCondLst>
                                        </p:cTn>
                                        <p:tgtEl>
                                          <p:spTgt spid="491"/>
                                        </p:tgtEl>
                                        <p:attrNameLst>
                                          <p:attrName>style.visibility</p:attrName>
                                        </p:attrNameLst>
                                      </p:cBhvr>
                                      <p:to>
                                        <p:strVal val="visible"/>
                                      </p:to>
                                    </p:set>
                                  </p:childTnLst>
                                </p:cTn>
                              </p:par>
                            </p:childTnLst>
                          </p:cTn>
                        </p:par>
                        <p:par>
                          <p:cTn id="354" fill="hold">
                            <p:stCondLst>
                              <p:cond delay="73000"/>
                            </p:stCondLst>
                            <p:childTnLst>
                              <p:par>
                                <p:cTn id="355" presetID="1" presetClass="entr" presetSubtype="0" fill="hold" grpId="0" nodeType="afterEffect">
                                  <p:stCondLst>
                                    <p:cond delay="0"/>
                                  </p:stCondLst>
                                  <p:childTnLst>
                                    <p:set>
                                      <p:cBhvr>
                                        <p:cTn id="356" dur="1" fill="hold">
                                          <p:stCondLst>
                                            <p:cond delay="999"/>
                                          </p:stCondLst>
                                        </p:cTn>
                                        <p:tgtEl>
                                          <p:spTgt spid="492"/>
                                        </p:tgtEl>
                                        <p:attrNameLst>
                                          <p:attrName>style.visibility</p:attrName>
                                        </p:attrNameLst>
                                      </p:cBhvr>
                                      <p:to>
                                        <p:strVal val="visible"/>
                                      </p:to>
                                    </p:set>
                                  </p:childTnLst>
                                </p:cTn>
                              </p:par>
                            </p:childTnLst>
                          </p:cTn>
                        </p:par>
                        <p:par>
                          <p:cTn id="357" fill="hold">
                            <p:stCondLst>
                              <p:cond delay="74000"/>
                            </p:stCondLst>
                            <p:childTnLst>
                              <p:par>
                                <p:cTn id="358" presetID="1" presetClass="entr" presetSubtype="0" fill="hold" grpId="0" nodeType="afterEffect">
                                  <p:stCondLst>
                                    <p:cond delay="0"/>
                                  </p:stCondLst>
                                  <p:childTnLst>
                                    <p:set>
                                      <p:cBhvr>
                                        <p:cTn id="359" dur="1" fill="hold">
                                          <p:stCondLst>
                                            <p:cond delay="999"/>
                                          </p:stCondLst>
                                        </p:cTn>
                                        <p:tgtEl>
                                          <p:spTgt spid="493"/>
                                        </p:tgtEl>
                                        <p:attrNameLst>
                                          <p:attrName>style.visibility</p:attrName>
                                        </p:attrNameLst>
                                      </p:cBhvr>
                                      <p:to>
                                        <p:strVal val="visible"/>
                                      </p:to>
                                    </p:set>
                                  </p:childTnLst>
                                </p:cTn>
                              </p:par>
                            </p:childTnLst>
                          </p:cTn>
                        </p:par>
                        <p:par>
                          <p:cTn id="360" fill="hold">
                            <p:stCondLst>
                              <p:cond delay="75000"/>
                            </p:stCondLst>
                            <p:childTnLst>
                              <p:par>
                                <p:cTn id="361" presetID="1" presetClass="entr" presetSubtype="0" fill="hold" grpId="0" nodeType="afterEffect">
                                  <p:stCondLst>
                                    <p:cond delay="0"/>
                                  </p:stCondLst>
                                  <p:childTnLst>
                                    <p:set>
                                      <p:cBhvr>
                                        <p:cTn id="362" dur="1" fill="hold">
                                          <p:stCondLst>
                                            <p:cond delay="999"/>
                                          </p:stCondLst>
                                        </p:cTn>
                                        <p:tgtEl>
                                          <p:spTgt spid="494"/>
                                        </p:tgtEl>
                                        <p:attrNameLst>
                                          <p:attrName>style.visibility</p:attrName>
                                        </p:attrNameLst>
                                      </p:cBhvr>
                                      <p:to>
                                        <p:strVal val="visible"/>
                                      </p:to>
                                    </p:set>
                                  </p:childTnLst>
                                </p:cTn>
                              </p:par>
                            </p:childTnLst>
                          </p:cTn>
                        </p:par>
                        <p:par>
                          <p:cTn id="363" fill="hold">
                            <p:stCondLst>
                              <p:cond delay="76000"/>
                            </p:stCondLst>
                            <p:childTnLst>
                              <p:par>
                                <p:cTn id="364" presetID="1" presetClass="entr" presetSubtype="0" fill="hold" grpId="0" nodeType="afterEffect">
                                  <p:stCondLst>
                                    <p:cond delay="0"/>
                                  </p:stCondLst>
                                  <p:childTnLst>
                                    <p:set>
                                      <p:cBhvr>
                                        <p:cTn id="365" dur="1" fill="hold">
                                          <p:stCondLst>
                                            <p:cond delay="999"/>
                                          </p:stCondLst>
                                        </p:cTn>
                                        <p:tgtEl>
                                          <p:spTgt spid="495"/>
                                        </p:tgtEl>
                                        <p:attrNameLst>
                                          <p:attrName>style.visibility</p:attrName>
                                        </p:attrNameLst>
                                      </p:cBhvr>
                                      <p:to>
                                        <p:strVal val="visible"/>
                                      </p:to>
                                    </p:set>
                                  </p:childTnLst>
                                </p:cTn>
                              </p:par>
                            </p:childTnLst>
                          </p:cTn>
                        </p:par>
                        <p:par>
                          <p:cTn id="366" fill="hold">
                            <p:stCondLst>
                              <p:cond delay="77000"/>
                            </p:stCondLst>
                            <p:childTnLst>
                              <p:par>
                                <p:cTn id="367" presetID="1" presetClass="entr" presetSubtype="0" fill="hold" grpId="0" nodeType="afterEffect">
                                  <p:stCondLst>
                                    <p:cond delay="0"/>
                                  </p:stCondLst>
                                  <p:childTnLst>
                                    <p:set>
                                      <p:cBhvr>
                                        <p:cTn id="368" dur="1" fill="hold">
                                          <p:stCondLst>
                                            <p:cond delay="999"/>
                                          </p:stCondLst>
                                        </p:cTn>
                                        <p:tgtEl>
                                          <p:spTgt spid="496"/>
                                        </p:tgtEl>
                                        <p:attrNameLst>
                                          <p:attrName>style.visibility</p:attrName>
                                        </p:attrNameLst>
                                      </p:cBhvr>
                                      <p:to>
                                        <p:strVal val="visible"/>
                                      </p:to>
                                    </p:set>
                                  </p:childTnLst>
                                </p:cTn>
                              </p:par>
                            </p:childTnLst>
                          </p:cTn>
                        </p:par>
                        <p:par>
                          <p:cTn id="369" fill="hold">
                            <p:stCondLst>
                              <p:cond delay="78000"/>
                            </p:stCondLst>
                            <p:childTnLst>
                              <p:par>
                                <p:cTn id="370" presetID="1" presetClass="entr" presetSubtype="0" fill="hold" grpId="0" nodeType="afterEffect">
                                  <p:stCondLst>
                                    <p:cond delay="0"/>
                                  </p:stCondLst>
                                  <p:childTnLst>
                                    <p:set>
                                      <p:cBhvr>
                                        <p:cTn id="371" dur="1" fill="hold">
                                          <p:stCondLst>
                                            <p:cond delay="999"/>
                                          </p:stCondLst>
                                        </p:cTn>
                                        <p:tgtEl>
                                          <p:spTgt spid="497"/>
                                        </p:tgtEl>
                                        <p:attrNameLst>
                                          <p:attrName>style.visibility</p:attrName>
                                        </p:attrNameLst>
                                      </p:cBhvr>
                                      <p:to>
                                        <p:strVal val="visible"/>
                                      </p:to>
                                    </p:set>
                                  </p:childTnLst>
                                </p:cTn>
                              </p:par>
                            </p:childTnLst>
                          </p:cTn>
                        </p:par>
                        <p:par>
                          <p:cTn id="372" fill="hold">
                            <p:stCondLst>
                              <p:cond delay="79000"/>
                            </p:stCondLst>
                            <p:childTnLst>
                              <p:par>
                                <p:cTn id="373" presetID="1" presetClass="entr" presetSubtype="0" fill="hold" grpId="0" nodeType="afterEffect">
                                  <p:stCondLst>
                                    <p:cond delay="0"/>
                                  </p:stCondLst>
                                  <p:childTnLst>
                                    <p:set>
                                      <p:cBhvr>
                                        <p:cTn id="374" dur="1" fill="hold">
                                          <p:stCondLst>
                                            <p:cond delay="999"/>
                                          </p:stCondLst>
                                        </p:cTn>
                                        <p:tgtEl>
                                          <p:spTgt spid="498"/>
                                        </p:tgtEl>
                                        <p:attrNameLst>
                                          <p:attrName>style.visibility</p:attrName>
                                        </p:attrNameLst>
                                      </p:cBhvr>
                                      <p:to>
                                        <p:strVal val="visible"/>
                                      </p:to>
                                    </p:set>
                                  </p:childTnLst>
                                </p:cTn>
                              </p:par>
                            </p:childTnLst>
                          </p:cTn>
                        </p:par>
                        <p:par>
                          <p:cTn id="375" fill="hold">
                            <p:stCondLst>
                              <p:cond delay="80000"/>
                            </p:stCondLst>
                            <p:childTnLst>
                              <p:par>
                                <p:cTn id="376" presetID="1" presetClass="entr" presetSubtype="0" fill="hold" grpId="0" nodeType="afterEffect">
                                  <p:stCondLst>
                                    <p:cond delay="0"/>
                                  </p:stCondLst>
                                  <p:childTnLst>
                                    <p:set>
                                      <p:cBhvr>
                                        <p:cTn id="377" dur="1" fill="hold">
                                          <p:stCondLst>
                                            <p:cond delay="999"/>
                                          </p:stCondLst>
                                        </p:cTn>
                                        <p:tgtEl>
                                          <p:spTgt spid="499"/>
                                        </p:tgtEl>
                                        <p:attrNameLst>
                                          <p:attrName>style.visibility</p:attrName>
                                        </p:attrNameLst>
                                      </p:cBhvr>
                                      <p:to>
                                        <p:strVal val="visible"/>
                                      </p:to>
                                    </p:set>
                                  </p:childTnLst>
                                </p:cTn>
                              </p:par>
                            </p:childTnLst>
                          </p:cTn>
                        </p:par>
                        <p:par>
                          <p:cTn id="378" fill="hold">
                            <p:stCondLst>
                              <p:cond delay="81000"/>
                            </p:stCondLst>
                            <p:childTnLst>
                              <p:par>
                                <p:cTn id="379" presetID="1" presetClass="entr" presetSubtype="0" fill="hold" grpId="0" nodeType="afterEffect">
                                  <p:stCondLst>
                                    <p:cond delay="0"/>
                                  </p:stCondLst>
                                  <p:childTnLst>
                                    <p:set>
                                      <p:cBhvr>
                                        <p:cTn id="380" dur="1" fill="hold">
                                          <p:stCondLst>
                                            <p:cond delay="999"/>
                                          </p:stCondLst>
                                        </p:cTn>
                                        <p:tgtEl>
                                          <p:spTgt spid="500"/>
                                        </p:tgtEl>
                                        <p:attrNameLst>
                                          <p:attrName>style.visibility</p:attrName>
                                        </p:attrNameLst>
                                      </p:cBhvr>
                                      <p:to>
                                        <p:strVal val="visible"/>
                                      </p:to>
                                    </p:set>
                                  </p:childTnLst>
                                </p:cTn>
                              </p:par>
                            </p:childTnLst>
                          </p:cTn>
                        </p:par>
                        <p:par>
                          <p:cTn id="381" fill="hold">
                            <p:stCondLst>
                              <p:cond delay="82000"/>
                            </p:stCondLst>
                            <p:childTnLst>
                              <p:par>
                                <p:cTn id="382" presetID="1" presetClass="entr" presetSubtype="0" fill="hold" grpId="0" nodeType="afterEffect">
                                  <p:stCondLst>
                                    <p:cond delay="0"/>
                                  </p:stCondLst>
                                  <p:childTnLst>
                                    <p:set>
                                      <p:cBhvr>
                                        <p:cTn id="383" dur="1" fill="hold">
                                          <p:stCondLst>
                                            <p:cond delay="999"/>
                                          </p:stCondLst>
                                        </p:cTn>
                                        <p:tgtEl>
                                          <p:spTgt spid="501"/>
                                        </p:tgtEl>
                                        <p:attrNameLst>
                                          <p:attrName>style.visibility</p:attrName>
                                        </p:attrNameLst>
                                      </p:cBhvr>
                                      <p:to>
                                        <p:strVal val="visible"/>
                                      </p:to>
                                    </p:set>
                                  </p:childTnLst>
                                </p:cTn>
                              </p:par>
                            </p:childTnLst>
                          </p:cTn>
                        </p:par>
                        <p:par>
                          <p:cTn id="384" fill="hold">
                            <p:stCondLst>
                              <p:cond delay="83000"/>
                            </p:stCondLst>
                            <p:childTnLst>
                              <p:par>
                                <p:cTn id="385" presetID="1" presetClass="entr" presetSubtype="0" fill="hold" grpId="0" nodeType="afterEffect">
                                  <p:stCondLst>
                                    <p:cond delay="0"/>
                                  </p:stCondLst>
                                  <p:childTnLst>
                                    <p:set>
                                      <p:cBhvr>
                                        <p:cTn id="386" dur="1" fill="hold">
                                          <p:stCondLst>
                                            <p:cond delay="999"/>
                                          </p:stCondLst>
                                        </p:cTn>
                                        <p:tgtEl>
                                          <p:spTgt spid="502"/>
                                        </p:tgtEl>
                                        <p:attrNameLst>
                                          <p:attrName>style.visibility</p:attrName>
                                        </p:attrNameLst>
                                      </p:cBhvr>
                                      <p:to>
                                        <p:strVal val="visible"/>
                                      </p:to>
                                    </p:set>
                                  </p:childTnLst>
                                </p:cTn>
                              </p:par>
                            </p:childTnLst>
                          </p:cTn>
                        </p:par>
                        <p:par>
                          <p:cTn id="387" fill="hold">
                            <p:stCondLst>
                              <p:cond delay="84000"/>
                            </p:stCondLst>
                            <p:childTnLst>
                              <p:par>
                                <p:cTn id="388" presetID="1" presetClass="entr" presetSubtype="0" fill="hold" grpId="0" nodeType="afterEffect">
                                  <p:stCondLst>
                                    <p:cond delay="0"/>
                                  </p:stCondLst>
                                  <p:childTnLst>
                                    <p:set>
                                      <p:cBhvr>
                                        <p:cTn id="389" dur="1" fill="hold">
                                          <p:stCondLst>
                                            <p:cond delay="999"/>
                                          </p:stCondLst>
                                        </p:cTn>
                                        <p:tgtEl>
                                          <p:spTgt spid="503"/>
                                        </p:tgtEl>
                                        <p:attrNameLst>
                                          <p:attrName>style.visibility</p:attrName>
                                        </p:attrNameLst>
                                      </p:cBhvr>
                                      <p:to>
                                        <p:strVal val="visible"/>
                                      </p:to>
                                    </p:set>
                                  </p:childTnLst>
                                </p:cTn>
                              </p:par>
                            </p:childTnLst>
                          </p:cTn>
                        </p:par>
                        <p:par>
                          <p:cTn id="390" fill="hold">
                            <p:stCondLst>
                              <p:cond delay="85000"/>
                            </p:stCondLst>
                            <p:childTnLst>
                              <p:par>
                                <p:cTn id="391" presetID="1" presetClass="entr" presetSubtype="0" fill="hold" grpId="0" nodeType="afterEffect">
                                  <p:stCondLst>
                                    <p:cond delay="0"/>
                                  </p:stCondLst>
                                  <p:childTnLst>
                                    <p:set>
                                      <p:cBhvr>
                                        <p:cTn id="392" dur="1" fill="hold">
                                          <p:stCondLst>
                                            <p:cond delay="999"/>
                                          </p:stCondLst>
                                        </p:cTn>
                                        <p:tgtEl>
                                          <p:spTgt spid="504"/>
                                        </p:tgtEl>
                                        <p:attrNameLst>
                                          <p:attrName>style.visibility</p:attrName>
                                        </p:attrNameLst>
                                      </p:cBhvr>
                                      <p:to>
                                        <p:strVal val="visible"/>
                                      </p:to>
                                    </p:set>
                                  </p:childTnLst>
                                </p:cTn>
                              </p:par>
                            </p:childTnLst>
                          </p:cTn>
                        </p:par>
                        <p:par>
                          <p:cTn id="393" fill="hold">
                            <p:stCondLst>
                              <p:cond delay="86000"/>
                            </p:stCondLst>
                            <p:childTnLst>
                              <p:par>
                                <p:cTn id="394" presetID="1" presetClass="entr" presetSubtype="0" fill="hold" grpId="0" nodeType="afterEffect">
                                  <p:stCondLst>
                                    <p:cond delay="0"/>
                                  </p:stCondLst>
                                  <p:childTnLst>
                                    <p:set>
                                      <p:cBhvr>
                                        <p:cTn id="395" dur="1" fill="hold">
                                          <p:stCondLst>
                                            <p:cond delay="999"/>
                                          </p:stCondLst>
                                        </p:cTn>
                                        <p:tgtEl>
                                          <p:spTgt spid="505"/>
                                        </p:tgtEl>
                                        <p:attrNameLst>
                                          <p:attrName>style.visibility</p:attrName>
                                        </p:attrNameLst>
                                      </p:cBhvr>
                                      <p:to>
                                        <p:strVal val="visible"/>
                                      </p:to>
                                    </p:set>
                                  </p:childTnLst>
                                </p:cTn>
                              </p:par>
                            </p:childTnLst>
                          </p:cTn>
                        </p:par>
                        <p:par>
                          <p:cTn id="396" fill="hold">
                            <p:stCondLst>
                              <p:cond delay="87000"/>
                            </p:stCondLst>
                            <p:childTnLst>
                              <p:par>
                                <p:cTn id="397" presetID="1" presetClass="entr" presetSubtype="0" fill="hold" grpId="0" nodeType="afterEffect">
                                  <p:stCondLst>
                                    <p:cond delay="0"/>
                                  </p:stCondLst>
                                  <p:childTnLst>
                                    <p:set>
                                      <p:cBhvr>
                                        <p:cTn id="398" dur="1" fill="hold">
                                          <p:stCondLst>
                                            <p:cond delay="999"/>
                                          </p:stCondLst>
                                        </p:cTn>
                                        <p:tgtEl>
                                          <p:spTgt spid="506"/>
                                        </p:tgtEl>
                                        <p:attrNameLst>
                                          <p:attrName>style.visibility</p:attrName>
                                        </p:attrNameLst>
                                      </p:cBhvr>
                                      <p:to>
                                        <p:strVal val="visible"/>
                                      </p:to>
                                    </p:set>
                                  </p:childTnLst>
                                </p:cTn>
                              </p:par>
                            </p:childTnLst>
                          </p:cTn>
                        </p:par>
                        <p:par>
                          <p:cTn id="399" fill="hold">
                            <p:stCondLst>
                              <p:cond delay="88000"/>
                            </p:stCondLst>
                            <p:childTnLst>
                              <p:par>
                                <p:cTn id="400" presetID="1" presetClass="entr" presetSubtype="0" fill="hold" grpId="0" nodeType="afterEffect">
                                  <p:stCondLst>
                                    <p:cond delay="0"/>
                                  </p:stCondLst>
                                  <p:childTnLst>
                                    <p:set>
                                      <p:cBhvr>
                                        <p:cTn id="401" dur="1" fill="hold">
                                          <p:stCondLst>
                                            <p:cond delay="999"/>
                                          </p:stCondLst>
                                        </p:cTn>
                                        <p:tgtEl>
                                          <p:spTgt spid="507"/>
                                        </p:tgtEl>
                                        <p:attrNameLst>
                                          <p:attrName>style.visibility</p:attrName>
                                        </p:attrNameLst>
                                      </p:cBhvr>
                                      <p:to>
                                        <p:strVal val="visible"/>
                                      </p:to>
                                    </p:set>
                                  </p:childTnLst>
                                </p:cTn>
                              </p:par>
                            </p:childTnLst>
                          </p:cTn>
                        </p:par>
                        <p:par>
                          <p:cTn id="402" fill="hold">
                            <p:stCondLst>
                              <p:cond delay="89000"/>
                            </p:stCondLst>
                            <p:childTnLst>
                              <p:par>
                                <p:cTn id="403" presetID="1" presetClass="entr" presetSubtype="0" fill="hold" grpId="0" nodeType="afterEffect">
                                  <p:stCondLst>
                                    <p:cond delay="0"/>
                                  </p:stCondLst>
                                  <p:childTnLst>
                                    <p:set>
                                      <p:cBhvr>
                                        <p:cTn id="404" dur="1" fill="hold">
                                          <p:stCondLst>
                                            <p:cond delay="999"/>
                                          </p:stCondLst>
                                        </p:cTn>
                                        <p:tgtEl>
                                          <p:spTgt spid="508"/>
                                        </p:tgtEl>
                                        <p:attrNameLst>
                                          <p:attrName>style.visibility</p:attrName>
                                        </p:attrNameLst>
                                      </p:cBhvr>
                                      <p:to>
                                        <p:strVal val="visible"/>
                                      </p:to>
                                    </p:set>
                                  </p:childTnLst>
                                </p:cTn>
                              </p:par>
                            </p:childTnLst>
                          </p:cTn>
                        </p:par>
                        <p:par>
                          <p:cTn id="405" fill="hold">
                            <p:stCondLst>
                              <p:cond delay="90000"/>
                            </p:stCondLst>
                            <p:childTnLst>
                              <p:par>
                                <p:cTn id="406" presetID="1" presetClass="entr" presetSubtype="0" fill="hold" grpId="0" nodeType="afterEffect">
                                  <p:stCondLst>
                                    <p:cond delay="0"/>
                                  </p:stCondLst>
                                  <p:childTnLst>
                                    <p:set>
                                      <p:cBhvr>
                                        <p:cTn id="407" dur="1" fill="hold">
                                          <p:stCondLst>
                                            <p:cond delay="999"/>
                                          </p:stCondLst>
                                        </p:cTn>
                                        <p:tgtEl>
                                          <p:spTgt spid="509"/>
                                        </p:tgtEl>
                                        <p:attrNameLst>
                                          <p:attrName>style.visibility</p:attrName>
                                        </p:attrNameLst>
                                      </p:cBhvr>
                                      <p:to>
                                        <p:strVal val="visible"/>
                                      </p:to>
                                    </p:set>
                                  </p:childTnLst>
                                </p:cTn>
                              </p:par>
                            </p:childTnLst>
                          </p:cTn>
                        </p:par>
                        <p:par>
                          <p:cTn id="408" fill="hold">
                            <p:stCondLst>
                              <p:cond delay="91000"/>
                            </p:stCondLst>
                            <p:childTnLst>
                              <p:par>
                                <p:cTn id="409" presetID="1" presetClass="entr" presetSubtype="0" fill="hold" grpId="0" nodeType="afterEffect">
                                  <p:stCondLst>
                                    <p:cond delay="0"/>
                                  </p:stCondLst>
                                  <p:childTnLst>
                                    <p:set>
                                      <p:cBhvr>
                                        <p:cTn id="410" dur="1" fill="hold">
                                          <p:stCondLst>
                                            <p:cond delay="999"/>
                                          </p:stCondLst>
                                        </p:cTn>
                                        <p:tgtEl>
                                          <p:spTgt spid="510"/>
                                        </p:tgtEl>
                                        <p:attrNameLst>
                                          <p:attrName>style.visibility</p:attrName>
                                        </p:attrNameLst>
                                      </p:cBhvr>
                                      <p:to>
                                        <p:strVal val="visible"/>
                                      </p:to>
                                    </p:set>
                                  </p:childTnLst>
                                </p:cTn>
                              </p:par>
                            </p:childTnLst>
                          </p:cTn>
                        </p:par>
                        <p:par>
                          <p:cTn id="411" fill="hold">
                            <p:stCondLst>
                              <p:cond delay="92000"/>
                            </p:stCondLst>
                            <p:childTnLst>
                              <p:par>
                                <p:cTn id="412" presetID="1" presetClass="entr" presetSubtype="0" fill="hold" grpId="0" nodeType="afterEffect">
                                  <p:stCondLst>
                                    <p:cond delay="0"/>
                                  </p:stCondLst>
                                  <p:childTnLst>
                                    <p:set>
                                      <p:cBhvr>
                                        <p:cTn id="413" dur="1" fill="hold">
                                          <p:stCondLst>
                                            <p:cond delay="999"/>
                                          </p:stCondLst>
                                        </p:cTn>
                                        <p:tgtEl>
                                          <p:spTgt spid="511"/>
                                        </p:tgtEl>
                                        <p:attrNameLst>
                                          <p:attrName>style.visibility</p:attrName>
                                        </p:attrNameLst>
                                      </p:cBhvr>
                                      <p:to>
                                        <p:strVal val="visible"/>
                                      </p:to>
                                    </p:set>
                                  </p:childTnLst>
                                </p:cTn>
                              </p:par>
                            </p:childTnLst>
                          </p:cTn>
                        </p:par>
                        <p:par>
                          <p:cTn id="414" fill="hold">
                            <p:stCondLst>
                              <p:cond delay="93000"/>
                            </p:stCondLst>
                            <p:childTnLst>
                              <p:par>
                                <p:cTn id="415" presetID="1" presetClass="entr" presetSubtype="0" fill="hold" grpId="0" nodeType="afterEffect">
                                  <p:stCondLst>
                                    <p:cond delay="0"/>
                                  </p:stCondLst>
                                  <p:childTnLst>
                                    <p:set>
                                      <p:cBhvr>
                                        <p:cTn id="416" dur="1" fill="hold">
                                          <p:stCondLst>
                                            <p:cond delay="999"/>
                                          </p:stCondLst>
                                        </p:cTn>
                                        <p:tgtEl>
                                          <p:spTgt spid="512"/>
                                        </p:tgtEl>
                                        <p:attrNameLst>
                                          <p:attrName>style.visibility</p:attrName>
                                        </p:attrNameLst>
                                      </p:cBhvr>
                                      <p:to>
                                        <p:strVal val="visible"/>
                                      </p:to>
                                    </p:set>
                                  </p:childTnLst>
                                </p:cTn>
                              </p:par>
                            </p:childTnLst>
                          </p:cTn>
                        </p:par>
                        <p:par>
                          <p:cTn id="417" fill="hold">
                            <p:stCondLst>
                              <p:cond delay="94000"/>
                            </p:stCondLst>
                            <p:childTnLst>
                              <p:par>
                                <p:cTn id="418" presetID="1" presetClass="entr" presetSubtype="0" fill="hold" grpId="0" nodeType="afterEffect">
                                  <p:stCondLst>
                                    <p:cond delay="0"/>
                                  </p:stCondLst>
                                  <p:childTnLst>
                                    <p:set>
                                      <p:cBhvr>
                                        <p:cTn id="419" dur="1" fill="hold">
                                          <p:stCondLst>
                                            <p:cond delay="999"/>
                                          </p:stCondLst>
                                        </p:cTn>
                                        <p:tgtEl>
                                          <p:spTgt spid="513"/>
                                        </p:tgtEl>
                                        <p:attrNameLst>
                                          <p:attrName>style.visibility</p:attrName>
                                        </p:attrNameLst>
                                      </p:cBhvr>
                                      <p:to>
                                        <p:strVal val="visible"/>
                                      </p:to>
                                    </p:set>
                                  </p:childTnLst>
                                </p:cTn>
                              </p:par>
                            </p:childTnLst>
                          </p:cTn>
                        </p:par>
                        <p:par>
                          <p:cTn id="420" fill="hold">
                            <p:stCondLst>
                              <p:cond delay="95000"/>
                            </p:stCondLst>
                            <p:childTnLst>
                              <p:par>
                                <p:cTn id="421" presetID="1" presetClass="entr" presetSubtype="0" fill="hold" grpId="0" nodeType="afterEffect">
                                  <p:stCondLst>
                                    <p:cond delay="0"/>
                                  </p:stCondLst>
                                  <p:childTnLst>
                                    <p:set>
                                      <p:cBhvr>
                                        <p:cTn id="422" dur="1" fill="hold">
                                          <p:stCondLst>
                                            <p:cond delay="999"/>
                                          </p:stCondLst>
                                        </p:cTn>
                                        <p:tgtEl>
                                          <p:spTgt spid="514"/>
                                        </p:tgtEl>
                                        <p:attrNameLst>
                                          <p:attrName>style.visibility</p:attrName>
                                        </p:attrNameLst>
                                      </p:cBhvr>
                                      <p:to>
                                        <p:strVal val="visible"/>
                                      </p:to>
                                    </p:set>
                                  </p:childTnLst>
                                </p:cTn>
                              </p:par>
                            </p:childTnLst>
                          </p:cTn>
                        </p:par>
                        <p:par>
                          <p:cTn id="423" fill="hold">
                            <p:stCondLst>
                              <p:cond delay="96000"/>
                            </p:stCondLst>
                            <p:childTnLst>
                              <p:par>
                                <p:cTn id="424" presetID="1" presetClass="entr" presetSubtype="0" fill="hold" grpId="0" nodeType="afterEffect">
                                  <p:stCondLst>
                                    <p:cond delay="0"/>
                                  </p:stCondLst>
                                  <p:childTnLst>
                                    <p:set>
                                      <p:cBhvr>
                                        <p:cTn id="425" dur="1" fill="hold">
                                          <p:stCondLst>
                                            <p:cond delay="999"/>
                                          </p:stCondLst>
                                        </p:cTn>
                                        <p:tgtEl>
                                          <p:spTgt spid="515"/>
                                        </p:tgtEl>
                                        <p:attrNameLst>
                                          <p:attrName>style.visibility</p:attrName>
                                        </p:attrNameLst>
                                      </p:cBhvr>
                                      <p:to>
                                        <p:strVal val="visible"/>
                                      </p:to>
                                    </p:set>
                                  </p:childTnLst>
                                </p:cTn>
                              </p:par>
                            </p:childTnLst>
                          </p:cTn>
                        </p:par>
                        <p:par>
                          <p:cTn id="426" fill="hold">
                            <p:stCondLst>
                              <p:cond delay="97000"/>
                            </p:stCondLst>
                            <p:childTnLst>
                              <p:par>
                                <p:cTn id="427" presetID="1" presetClass="entr" presetSubtype="0" fill="hold" grpId="0" nodeType="afterEffect">
                                  <p:stCondLst>
                                    <p:cond delay="0"/>
                                  </p:stCondLst>
                                  <p:childTnLst>
                                    <p:set>
                                      <p:cBhvr>
                                        <p:cTn id="428" dur="1" fill="hold">
                                          <p:stCondLst>
                                            <p:cond delay="999"/>
                                          </p:stCondLst>
                                        </p:cTn>
                                        <p:tgtEl>
                                          <p:spTgt spid="516"/>
                                        </p:tgtEl>
                                        <p:attrNameLst>
                                          <p:attrName>style.visibility</p:attrName>
                                        </p:attrNameLst>
                                      </p:cBhvr>
                                      <p:to>
                                        <p:strVal val="visible"/>
                                      </p:to>
                                    </p:set>
                                  </p:childTnLst>
                                </p:cTn>
                              </p:par>
                            </p:childTnLst>
                          </p:cTn>
                        </p:par>
                        <p:par>
                          <p:cTn id="429" fill="hold">
                            <p:stCondLst>
                              <p:cond delay="98000"/>
                            </p:stCondLst>
                            <p:childTnLst>
                              <p:par>
                                <p:cTn id="430" presetID="1" presetClass="entr" presetSubtype="0" fill="hold" grpId="0" nodeType="afterEffect">
                                  <p:stCondLst>
                                    <p:cond delay="0"/>
                                  </p:stCondLst>
                                  <p:childTnLst>
                                    <p:set>
                                      <p:cBhvr>
                                        <p:cTn id="431" dur="1" fill="hold">
                                          <p:stCondLst>
                                            <p:cond delay="999"/>
                                          </p:stCondLst>
                                        </p:cTn>
                                        <p:tgtEl>
                                          <p:spTgt spid="517"/>
                                        </p:tgtEl>
                                        <p:attrNameLst>
                                          <p:attrName>style.visibility</p:attrName>
                                        </p:attrNameLst>
                                      </p:cBhvr>
                                      <p:to>
                                        <p:strVal val="visible"/>
                                      </p:to>
                                    </p:set>
                                  </p:childTnLst>
                                </p:cTn>
                              </p:par>
                            </p:childTnLst>
                          </p:cTn>
                        </p:par>
                        <p:par>
                          <p:cTn id="432" fill="hold">
                            <p:stCondLst>
                              <p:cond delay="99000"/>
                            </p:stCondLst>
                            <p:childTnLst>
                              <p:par>
                                <p:cTn id="433" presetID="1" presetClass="entr" presetSubtype="0" fill="hold" grpId="0" nodeType="afterEffect">
                                  <p:stCondLst>
                                    <p:cond delay="0"/>
                                  </p:stCondLst>
                                  <p:childTnLst>
                                    <p:set>
                                      <p:cBhvr>
                                        <p:cTn id="434" dur="1" fill="hold">
                                          <p:stCondLst>
                                            <p:cond delay="999"/>
                                          </p:stCondLst>
                                        </p:cTn>
                                        <p:tgtEl>
                                          <p:spTgt spid="518"/>
                                        </p:tgtEl>
                                        <p:attrNameLst>
                                          <p:attrName>style.visibility</p:attrName>
                                        </p:attrNameLst>
                                      </p:cBhvr>
                                      <p:to>
                                        <p:strVal val="visible"/>
                                      </p:to>
                                    </p:set>
                                  </p:childTnLst>
                                </p:cTn>
                              </p:par>
                            </p:childTnLst>
                          </p:cTn>
                        </p:par>
                        <p:par>
                          <p:cTn id="435" fill="hold">
                            <p:stCondLst>
                              <p:cond delay="100000"/>
                            </p:stCondLst>
                            <p:childTnLst>
                              <p:par>
                                <p:cTn id="436" presetID="1" presetClass="entr" presetSubtype="0" fill="hold" grpId="0" nodeType="afterEffect">
                                  <p:stCondLst>
                                    <p:cond delay="0"/>
                                  </p:stCondLst>
                                  <p:childTnLst>
                                    <p:set>
                                      <p:cBhvr>
                                        <p:cTn id="437" dur="1" fill="hold">
                                          <p:stCondLst>
                                            <p:cond delay="999"/>
                                          </p:stCondLst>
                                        </p:cTn>
                                        <p:tgtEl>
                                          <p:spTgt spid="519"/>
                                        </p:tgtEl>
                                        <p:attrNameLst>
                                          <p:attrName>style.visibility</p:attrName>
                                        </p:attrNameLst>
                                      </p:cBhvr>
                                      <p:to>
                                        <p:strVal val="visible"/>
                                      </p:to>
                                    </p:set>
                                  </p:childTnLst>
                                </p:cTn>
                              </p:par>
                            </p:childTnLst>
                          </p:cTn>
                        </p:par>
                        <p:par>
                          <p:cTn id="438" fill="hold">
                            <p:stCondLst>
                              <p:cond delay="101000"/>
                            </p:stCondLst>
                            <p:childTnLst>
                              <p:par>
                                <p:cTn id="439" presetID="1" presetClass="entr" presetSubtype="0" fill="hold" grpId="0" nodeType="afterEffect">
                                  <p:stCondLst>
                                    <p:cond delay="0"/>
                                  </p:stCondLst>
                                  <p:childTnLst>
                                    <p:set>
                                      <p:cBhvr>
                                        <p:cTn id="440" dur="1" fill="hold">
                                          <p:stCondLst>
                                            <p:cond delay="999"/>
                                          </p:stCondLst>
                                        </p:cTn>
                                        <p:tgtEl>
                                          <p:spTgt spid="520"/>
                                        </p:tgtEl>
                                        <p:attrNameLst>
                                          <p:attrName>style.visibility</p:attrName>
                                        </p:attrNameLst>
                                      </p:cBhvr>
                                      <p:to>
                                        <p:strVal val="visible"/>
                                      </p:to>
                                    </p:set>
                                  </p:childTnLst>
                                </p:cTn>
                              </p:par>
                            </p:childTnLst>
                          </p:cTn>
                        </p:par>
                        <p:par>
                          <p:cTn id="441" fill="hold">
                            <p:stCondLst>
                              <p:cond delay="102000"/>
                            </p:stCondLst>
                            <p:childTnLst>
                              <p:par>
                                <p:cTn id="442" presetID="1" presetClass="entr" presetSubtype="0" fill="hold" grpId="0" nodeType="afterEffect">
                                  <p:stCondLst>
                                    <p:cond delay="0"/>
                                  </p:stCondLst>
                                  <p:childTnLst>
                                    <p:set>
                                      <p:cBhvr>
                                        <p:cTn id="443" dur="1" fill="hold">
                                          <p:stCondLst>
                                            <p:cond delay="999"/>
                                          </p:stCondLst>
                                        </p:cTn>
                                        <p:tgtEl>
                                          <p:spTgt spid="521"/>
                                        </p:tgtEl>
                                        <p:attrNameLst>
                                          <p:attrName>style.visibility</p:attrName>
                                        </p:attrNameLst>
                                      </p:cBhvr>
                                      <p:to>
                                        <p:strVal val="visible"/>
                                      </p:to>
                                    </p:set>
                                  </p:childTnLst>
                                </p:cTn>
                              </p:par>
                            </p:childTnLst>
                          </p:cTn>
                        </p:par>
                        <p:par>
                          <p:cTn id="444" fill="hold">
                            <p:stCondLst>
                              <p:cond delay="103000"/>
                            </p:stCondLst>
                            <p:childTnLst>
                              <p:par>
                                <p:cTn id="445" presetID="1" presetClass="entr" presetSubtype="0" fill="hold" grpId="0" nodeType="afterEffect">
                                  <p:stCondLst>
                                    <p:cond delay="0"/>
                                  </p:stCondLst>
                                  <p:childTnLst>
                                    <p:set>
                                      <p:cBhvr>
                                        <p:cTn id="446" dur="1" fill="hold">
                                          <p:stCondLst>
                                            <p:cond delay="999"/>
                                          </p:stCondLst>
                                        </p:cTn>
                                        <p:tgtEl>
                                          <p:spTgt spid="522"/>
                                        </p:tgtEl>
                                        <p:attrNameLst>
                                          <p:attrName>style.visibility</p:attrName>
                                        </p:attrNameLst>
                                      </p:cBhvr>
                                      <p:to>
                                        <p:strVal val="visible"/>
                                      </p:to>
                                    </p:set>
                                  </p:childTnLst>
                                </p:cTn>
                              </p:par>
                            </p:childTnLst>
                          </p:cTn>
                        </p:par>
                        <p:par>
                          <p:cTn id="447" fill="hold">
                            <p:stCondLst>
                              <p:cond delay="104000"/>
                            </p:stCondLst>
                            <p:childTnLst>
                              <p:par>
                                <p:cTn id="448" presetID="1" presetClass="entr" presetSubtype="0" fill="hold" grpId="0" nodeType="afterEffect">
                                  <p:stCondLst>
                                    <p:cond delay="0"/>
                                  </p:stCondLst>
                                  <p:childTnLst>
                                    <p:set>
                                      <p:cBhvr>
                                        <p:cTn id="449" dur="1" fill="hold">
                                          <p:stCondLst>
                                            <p:cond delay="999"/>
                                          </p:stCondLst>
                                        </p:cTn>
                                        <p:tgtEl>
                                          <p:spTgt spid="523"/>
                                        </p:tgtEl>
                                        <p:attrNameLst>
                                          <p:attrName>style.visibility</p:attrName>
                                        </p:attrNameLst>
                                      </p:cBhvr>
                                      <p:to>
                                        <p:strVal val="visible"/>
                                      </p:to>
                                    </p:set>
                                  </p:childTnLst>
                                </p:cTn>
                              </p:par>
                            </p:childTnLst>
                          </p:cTn>
                        </p:par>
                        <p:par>
                          <p:cTn id="450" fill="hold">
                            <p:stCondLst>
                              <p:cond delay="105000"/>
                            </p:stCondLst>
                            <p:childTnLst>
                              <p:par>
                                <p:cTn id="451" presetID="1" presetClass="entr" presetSubtype="0" fill="hold" grpId="0" nodeType="afterEffect">
                                  <p:stCondLst>
                                    <p:cond delay="0"/>
                                  </p:stCondLst>
                                  <p:childTnLst>
                                    <p:set>
                                      <p:cBhvr>
                                        <p:cTn id="452" dur="1" fill="hold">
                                          <p:stCondLst>
                                            <p:cond delay="999"/>
                                          </p:stCondLst>
                                        </p:cTn>
                                        <p:tgtEl>
                                          <p:spTgt spid="524"/>
                                        </p:tgtEl>
                                        <p:attrNameLst>
                                          <p:attrName>style.visibility</p:attrName>
                                        </p:attrNameLst>
                                      </p:cBhvr>
                                      <p:to>
                                        <p:strVal val="visible"/>
                                      </p:to>
                                    </p:set>
                                  </p:childTnLst>
                                </p:cTn>
                              </p:par>
                            </p:childTnLst>
                          </p:cTn>
                        </p:par>
                        <p:par>
                          <p:cTn id="453" fill="hold">
                            <p:stCondLst>
                              <p:cond delay="106000"/>
                            </p:stCondLst>
                            <p:childTnLst>
                              <p:par>
                                <p:cTn id="454" presetID="1" presetClass="entr" presetSubtype="0" fill="hold" grpId="0" nodeType="afterEffect">
                                  <p:stCondLst>
                                    <p:cond delay="0"/>
                                  </p:stCondLst>
                                  <p:childTnLst>
                                    <p:set>
                                      <p:cBhvr>
                                        <p:cTn id="455" dur="1" fill="hold">
                                          <p:stCondLst>
                                            <p:cond delay="999"/>
                                          </p:stCondLst>
                                        </p:cTn>
                                        <p:tgtEl>
                                          <p:spTgt spid="525"/>
                                        </p:tgtEl>
                                        <p:attrNameLst>
                                          <p:attrName>style.visibility</p:attrName>
                                        </p:attrNameLst>
                                      </p:cBhvr>
                                      <p:to>
                                        <p:strVal val="visible"/>
                                      </p:to>
                                    </p:set>
                                  </p:childTnLst>
                                </p:cTn>
                              </p:par>
                            </p:childTnLst>
                          </p:cTn>
                        </p:par>
                        <p:par>
                          <p:cTn id="456" fill="hold">
                            <p:stCondLst>
                              <p:cond delay="107000"/>
                            </p:stCondLst>
                            <p:childTnLst>
                              <p:par>
                                <p:cTn id="457" presetID="1" presetClass="entr" presetSubtype="0" fill="hold" grpId="0" nodeType="afterEffect">
                                  <p:stCondLst>
                                    <p:cond delay="0"/>
                                  </p:stCondLst>
                                  <p:childTnLst>
                                    <p:set>
                                      <p:cBhvr>
                                        <p:cTn id="458" dur="1" fill="hold">
                                          <p:stCondLst>
                                            <p:cond delay="999"/>
                                          </p:stCondLst>
                                        </p:cTn>
                                        <p:tgtEl>
                                          <p:spTgt spid="526"/>
                                        </p:tgtEl>
                                        <p:attrNameLst>
                                          <p:attrName>style.visibility</p:attrName>
                                        </p:attrNameLst>
                                      </p:cBhvr>
                                      <p:to>
                                        <p:strVal val="visible"/>
                                      </p:to>
                                    </p:set>
                                  </p:childTnLst>
                                </p:cTn>
                              </p:par>
                            </p:childTnLst>
                          </p:cTn>
                        </p:par>
                        <p:par>
                          <p:cTn id="459" fill="hold">
                            <p:stCondLst>
                              <p:cond delay="108000"/>
                            </p:stCondLst>
                            <p:childTnLst>
                              <p:par>
                                <p:cTn id="460" presetID="1" presetClass="entr" presetSubtype="0" fill="hold" grpId="0" nodeType="afterEffect">
                                  <p:stCondLst>
                                    <p:cond delay="0"/>
                                  </p:stCondLst>
                                  <p:childTnLst>
                                    <p:set>
                                      <p:cBhvr>
                                        <p:cTn id="461" dur="1" fill="hold">
                                          <p:stCondLst>
                                            <p:cond delay="999"/>
                                          </p:stCondLst>
                                        </p:cTn>
                                        <p:tgtEl>
                                          <p:spTgt spid="527"/>
                                        </p:tgtEl>
                                        <p:attrNameLst>
                                          <p:attrName>style.visibility</p:attrName>
                                        </p:attrNameLst>
                                      </p:cBhvr>
                                      <p:to>
                                        <p:strVal val="visible"/>
                                      </p:to>
                                    </p:set>
                                  </p:childTnLst>
                                </p:cTn>
                              </p:par>
                            </p:childTnLst>
                          </p:cTn>
                        </p:par>
                        <p:par>
                          <p:cTn id="462" fill="hold">
                            <p:stCondLst>
                              <p:cond delay="109000"/>
                            </p:stCondLst>
                            <p:childTnLst>
                              <p:par>
                                <p:cTn id="463" presetID="1" presetClass="entr" presetSubtype="0" fill="hold" grpId="0" nodeType="afterEffect">
                                  <p:stCondLst>
                                    <p:cond delay="0"/>
                                  </p:stCondLst>
                                  <p:childTnLst>
                                    <p:set>
                                      <p:cBhvr>
                                        <p:cTn id="464" dur="1" fill="hold">
                                          <p:stCondLst>
                                            <p:cond delay="999"/>
                                          </p:stCondLst>
                                        </p:cTn>
                                        <p:tgtEl>
                                          <p:spTgt spid="528"/>
                                        </p:tgtEl>
                                        <p:attrNameLst>
                                          <p:attrName>style.visibility</p:attrName>
                                        </p:attrNameLst>
                                      </p:cBhvr>
                                      <p:to>
                                        <p:strVal val="visible"/>
                                      </p:to>
                                    </p:set>
                                  </p:childTnLst>
                                </p:cTn>
                              </p:par>
                            </p:childTnLst>
                          </p:cTn>
                        </p:par>
                        <p:par>
                          <p:cTn id="465" fill="hold">
                            <p:stCondLst>
                              <p:cond delay="110000"/>
                            </p:stCondLst>
                            <p:childTnLst>
                              <p:par>
                                <p:cTn id="466" presetID="1" presetClass="entr" presetSubtype="0" fill="hold" grpId="0" nodeType="afterEffect">
                                  <p:stCondLst>
                                    <p:cond delay="0"/>
                                  </p:stCondLst>
                                  <p:childTnLst>
                                    <p:set>
                                      <p:cBhvr>
                                        <p:cTn id="467" dur="1" fill="hold">
                                          <p:stCondLst>
                                            <p:cond delay="999"/>
                                          </p:stCondLst>
                                        </p:cTn>
                                        <p:tgtEl>
                                          <p:spTgt spid="529"/>
                                        </p:tgtEl>
                                        <p:attrNameLst>
                                          <p:attrName>style.visibility</p:attrName>
                                        </p:attrNameLst>
                                      </p:cBhvr>
                                      <p:to>
                                        <p:strVal val="visible"/>
                                      </p:to>
                                    </p:set>
                                  </p:childTnLst>
                                </p:cTn>
                              </p:par>
                            </p:childTnLst>
                          </p:cTn>
                        </p:par>
                        <p:par>
                          <p:cTn id="468" fill="hold">
                            <p:stCondLst>
                              <p:cond delay="111000"/>
                            </p:stCondLst>
                            <p:childTnLst>
                              <p:par>
                                <p:cTn id="469" presetID="1" presetClass="entr" presetSubtype="0" fill="hold" grpId="0" nodeType="afterEffect">
                                  <p:stCondLst>
                                    <p:cond delay="0"/>
                                  </p:stCondLst>
                                  <p:childTnLst>
                                    <p:set>
                                      <p:cBhvr>
                                        <p:cTn id="470" dur="1" fill="hold">
                                          <p:stCondLst>
                                            <p:cond delay="999"/>
                                          </p:stCondLst>
                                        </p:cTn>
                                        <p:tgtEl>
                                          <p:spTgt spid="530"/>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5" name="CLICK.WAV"/>
                                        </p:tgtEl>
                                      </p:cMediaNode>
                                    </p:audio>
                                  </p:subTnLst>
                                </p:cTn>
                              </p:par>
                            </p:childTnLst>
                          </p:cTn>
                        </p:par>
                        <p:par>
                          <p:cTn id="471" fill="hold">
                            <p:stCondLst>
                              <p:cond delay="112000"/>
                            </p:stCondLst>
                            <p:childTnLst>
                              <p:par>
                                <p:cTn id="472" presetID="1" presetClass="entr" presetSubtype="0" fill="hold" grpId="0" nodeType="afterEffect">
                                  <p:stCondLst>
                                    <p:cond delay="0"/>
                                  </p:stCondLst>
                                  <p:childTnLst>
                                    <p:set>
                                      <p:cBhvr>
                                        <p:cTn id="473" dur="1" fill="hold">
                                          <p:stCondLst>
                                            <p:cond delay="999"/>
                                          </p:stCondLst>
                                        </p:cTn>
                                        <p:tgtEl>
                                          <p:spTgt spid="531"/>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5" name="CLICK.WAV"/>
                                        </p:tgtEl>
                                      </p:cMediaNode>
                                    </p:audio>
                                  </p:subTnLst>
                                </p:cTn>
                              </p:par>
                            </p:childTnLst>
                          </p:cTn>
                        </p:par>
                        <p:par>
                          <p:cTn id="474" fill="hold">
                            <p:stCondLst>
                              <p:cond delay="113000"/>
                            </p:stCondLst>
                            <p:childTnLst>
                              <p:par>
                                <p:cTn id="475" presetID="1" presetClass="entr" presetSubtype="0" fill="hold" grpId="0" nodeType="afterEffect">
                                  <p:stCondLst>
                                    <p:cond delay="0"/>
                                  </p:stCondLst>
                                  <p:childTnLst>
                                    <p:set>
                                      <p:cBhvr>
                                        <p:cTn id="476" dur="1" fill="hold">
                                          <p:stCondLst>
                                            <p:cond delay="999"/>
                                          </p:stCondLst>
                                        </p:cTn>
                                        <p:tgtEl>
                                          <p:spTgt spid="532"/>
                                        </p:tgtEl>
                                        <p:attrNameLst>
                                          <p:attrName>style.visibility</p:attrName>
                                        </p:attrNameLst>
                                      </p:cBhvr>
                                      <p:to>
                                        <p:strVal val="visible"/>
                                      </p:to>
                                    </p:set>
                                  </p:childTnLst>
                                  <p:subTnLst>
                                    <p:audio>
                                      <p:cMediaNode>
                                        <p:cTn display="0" masterRel="sameClick">
                                          <p:stCondLst>
                                            <p:cond evt="begin" delay="0">
                                              <p:tn val="475"/>
                                            </p:cond>
                                          </p:stCondLst>
                                          <p:endCondLst>
                                            <p:cond evt="onStopAudio" delay="0">
                                              <p:tgtEl>
                                                <p:sldTgt/>
                                              </p:tgtEl>
                                            </p:cond>
                                          </p:endCondLst>
                                        </p:cTn>
                                        <p:tgtEl>
                                          <p:sndTgt r:embed="rId5" name="CLICK.WAV"/>
                                        </p:tgtEl>
                                      </p:cMediaNode>
                                    </p:audio>
                                  </p:subTnLst>
                                </p:cTn>
                              </p:par>
                            </p:childTnLst>
                          </p:cTn>
                        </p:par>
                        <p:par>
                          <p:cTn id="477" fill="hold">
                            <p:stCondLst>
                              <p:cond delay="114000"/>
                            </p:stCondLst>
                            <p:childTnLst>
                              <p:par>
                                <p:cTn id="478" presetID="1" presetClass="entr" presetSubtype="0" fill="hold" grpId="0" nodeType="afterEffect">
                                  <p:stCondLst>
                                    <p:cond delay="0"/>
                                  </p:stCondLst>
                                  <p:childTnLst>
                                    <p:set>
                                      <p:cBhvr>
                                        <p:cTn id="479" dur="1" fill="hold">
                                          <p:stCondLst>
                                            <p:cond delay="999"/>
                                          </p:stCondLst>
                                        </p:cTn>
                                        <p:tgtEl>
                                          <p:spTgt spid="533"/>
                                        </p:tgtEl>
                                        <p:attrNameLst>
                                          <p:attrName>style.visibility</p:attrName>
                                        </p:attrNameLst>
                                      </p:cBhvr>
                                      <p:to>
                                        <p:strVal val="visible"/>
                                      </p:to>
                                    </p:set>
                                  </p:childTnLst>
                                  <p:subTnLst>
                                    <p:audio>
                                      <p:cMediaNode>
                                        <p:cTn display="0" masterRel="sameClick">
                                          <p:stCondLst>
                                            <p:cond evt="begin" delay="0">
                                              <p:tn val="478"/>
                                            </p:cond>
                                          </p:stCondLst>
                                          <p:endCondLst>
                                            <p:cond evt="onStopAudio" delay="0">
                                              <p:tgtEl>
                                                <p:sldTgt/>
                                              </p:tgtEl>
                                            </p:cond>
                                          </p:endCondLst>
                                        </p:cTn>
                                        <p:tgtEl>
                                          <p:sndTgt r:embed="rId5" name="CLICK.WAV"/>
                                        </p:tgtEl>
                                      </p:cMediaNode>
                                    </p:audio>
                                  </p:subTnLst>
                                </p:cTn>
                              </p:par>
                            </p:childTnLst>
                          </p:cTn>
                        </p:par>
                        <p:par>
                          <p:cTn id="480" fill="hold">
                            <p:stCondLst>
                              <p:cond delay="115000"/>
                            </p:stCondLst>
                            <p:childTnLst>
                              <p:par>
                                <p:cTn id="481" presetID="1" presetClass="entr" presetSubtype="0" fill="hold" grpId="0" nodeType="afterEffect">
                                  <p:stCondLst>
                                    <p:cond delay="0"/>
                                  </p:stCondLst>
                                  <p:childTnLst>
                                    <p:set>
                                      <p:cBhvr>
                                        <p:cTn id="482" dur="1" fill="hold">
                                          <p:stCondLst>
                                            <p:cond delay="999"/>
                                          </p:stCondLst>
                                        </p:cTn>
                                        <p:tgtEl>
                                          <p:spTgt spid="534"/>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5" name="CLICK.WAV"/>
                                        </p:tgtEl>
                                      </p:cMediaNode>
                                    </p:audio>
                                  </p:subTnLst>
                                </p:cTn>
                              </p:par>
                            </p:childTnLst>
                          </p:cTn>
                        </p:par>
                        <p:par>
                          <p:cTn id="483" fill="hold">
                            <p:stCondLst>
                              <p:cond delay="116000"/>
                            </p:stCondLst>
                            <p:childTnLst>
                              <p:par>
                                <p:cTn id="484" presetID="1" presetClass="entr" presetSubtype="0" fill="hold" grpId="0" nodeType="afterEffect">
                                  <p:stCondLst>
                                    <p:cond delay="0"/>
                                  </p:stCondLst>
                                  <p:childTnLst>
                                    <p:set>
                                      <p:cBhvr>
                                        <p:cTn id="485" dur="1" fill="hold">
                                          <p:stCondLst>
                                            <p:cond delay="999"/>
                                          </p:stCondLst>
                                        </p:cTn>
                                        <p:tgtEl>
                                          <p:spTgt spid="535"/>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5" name="CLICK.WAV"/>
                                        </p:tgtEl>
                                      </p:cMediaNode>
                                    </p:audio>
                                  </p:subTnLst>
                                </p:cTn>
                              </p:par>
                            </p:childTnLst>
                          </p:cTn>
                        </p:par>
                        <p:par>
                          <p:cTn id="486" fill="hold">
                            <p:stCondLst>
                              <p:cond delay="117000"/>
                            </p:stCondLst>
                            <p:childTnLst>
                              <p:par>
                                <p:cTn id="487" presetID="1" presetClass="entr" presetSubtype="0" fill="hold" grpId="0" nodeType="afterEffect">
                                  <p:stCondLst>
                                    <p:cond delay="0"/>
                                  </p:stCondLst>
                                  <p:childTnLst>
                                    <p:set>
                                      <p:cBhvr>
                                        <p:cTn id="488" dur="1" fill="hold">
                                          <p:stCondLst>
                                            <p:cond delay="999"/>
                                          </p:stCondLst>
                                        </p:cTn>
                                        <p:tgtEl>
                                          <p:spTgt spid="536"/>
                                        </p:tgtEl>
                                        <p:attrNameLst>
                                          <p:attrName>style.visibility</p:attrName>
                                        </p:attrNameLst>
                                      </p:cBhvr>
                                      <p:to>
                                        <p:strVal val="visible"/>
                                      </p:to>
                                    </p:set>
                                  </p:childTnLst>
                                  <p:subTnLst>
                                    <p:audio>
                                      <p:cMediaNode>
                                        <p:cTn display="0" masterRel="sameClick">
                                          <p:stCondLst>
                                            <p:cond evt="begin" delay="0">
                                              <p:tn val="487"/>
                                            </p:cond>
                                          </p:stCondLst>
                                          <p:endCondLst>
                                            <p:cond evt="onStopAudio" delay="0">
                                              <p:tgtEl>
                                                <p:sldTgt/>
                                              </p:tgtEl>
                                            </p:cond>
                                          </p:endCondLst>
                                        </p:cTn>
                                        <p:tgtEl>
                                          <p:sndTgt r:embed="rId5" name="CLICK.WAV"/>
                                        </p:tgtEl>
                                      </p:cMediaNode>
                                    </p:audio>
                                  </p:subTnLst>
                                </p:cTn>
                              </p:par>
                            </p:childTnLst>
                          </p:cTn>
                        </p:par>
                        <p:par>
                          <p:cTn id="489" fill="hold">
                            <p:stCondLst>
                              <p:cond delay="118000"/>
                            </p:stCondLst>
                            <p:childTnLst>
                              <p:par>
                                <p:cTn id="490" presetID="1" presetClass="entr" presetSubtype="0" fill="hold" grpId="0" nodeType="afterEffect">
                                  <p:stCondLst>
                                    <p:cond delay="0"/>
                                  </p:stCondLst>
                                  <p:childTnLst>
                                    <p:set>
                                      <p:cBhvr>
                                        <p:cTn id="491" dur="1" fill="hold">
                                          <p:stCondLst>
                                            <p:cond delay="999"/>
                                          </p:stCondLst>
                                        </p:cTn>
                                        <p:tgtEl>
                                          <p:spTgt spid="537"/>
                                        </p:tgtEl>
                                        <p:attrNameLst>
                                          <p:attrName>style.visibility</p:attrName>
                                        </p:attrNameLst>
                                      </p:cBhvr>
                                      <p:to>
                                        <p:strVal val="visible"/>
                                      </p:to>
                                    </p:set>
                                  </p:childTnLst>
                                  <p:subTnLst>
                                    <p:audio>
                                      <p:cMediaNode>
                                        <p:cTn display="0" masterRel="sameClick">
                                          <p:stCondLst>
                                            <p:cond evt="begin" delay="0">
                                              <p:tn val="490"/>
                                            </p:cond>
                                          </p:stCondLst>
                                          <p:endCondLst>
                                            <p:cond evt="onStopAudio" delay="0">
                                              <p:tgtEl>
                                                <p:sldTgt/>
                                              </p:tgtEl>
                                            </p:cond>
                                          </p:endCondLst>
                                        </p:cTn>
                                        <p:tgtEl>
                                          <p:sndTgt r:embed="rId5" name="CLICK.WAV"/>
                                        </p:tgtEl>
                                      </p:cMediaNode>
                                    </p:audio>
                                  </p:subTnLst>
                                </p:cTn>
                              </p:par>
                            </p:childTnLst>
                          </p:cTn>
                        </p:par>
                        <p:par>
                          <p:cTn id="492" fill="hold">
                            <p:stCondLst>
                              <p:cond delay="119000"/>
                            </p:stCondLst>
                            <p:childTnLst>
                              <p:par>
                                <p:cTn id="493" presetID="1" presetClass="entr" presetSubtype="0" fill="hold" grpId="0" nodeType="afterEffect">
                                  <p:stCondLst>
                                    <p:cond delay="0"/>
                                  </p:stCondLst>
                                  <p:childTnLst>
                                    <p:set>
                                      <p:cBhvr>
                                        <p:cTn id="494" dur="1" fill="hold">
                                          <p:stCondLst>
                                            <p:cond delay="999"/>
                                          </p:stCondLst>
                                        </p:cTn>
                                        <p:tgtEl>
                                          <p:spTgt spid="538"/>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5" name="CLICK.WAV"/>
                                        </p:tgtEl>
                                      </p:cMediaNode>
                                    </p:audio>
                                  </p:subTnLst>
                                </p:cTn>
                              </p:par>
                            </p:childTnLst>
                          </p:cTn>
                        </p:par>
                        <p:par>
                          <p:cTn id="495" fill="hold">
                            <p:stCondLst>
                              <p:cond delay="120000"/>
                            </p:stCondLst>
                            <p:childTnLst>
                              <p:par>
                                <p:cTn id="496" presetID="1" presetClass="entr" presetSubtype="0" fill="hold" grpId="0" nodeType="afterEffect">
                                  <p:stCondLst>
                                    <p:cond delay="0"/>
                                  </p:stCondLst>
                                  <p:childTnLst>
                                    <p:set>
                                      <p:cBhvr>
                                        <p:cTn id="497" dur="1" fill="hold">
                                          <p:stCondLst>
                                            <p:cond delay="999"/>
                                          </p:stCondLst>
                                        </p:cTn>
                                        <p:tgtEl>
                                          <p:spTgt spid="539"/>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550"/>
                  </p:tgtEl>
                </p:cond>
              </p:nextCondLst>
            </p:seq>
            <p:seq concurrent="1" nextAc="seek">
              <p:cTn id="498" restart="whenNotActive" fill="hold" evtFilter="cancelBubble" nodeType="interactiveSeq">
                <p:stCondLst>
                  <p:cond evt="onClick" delay="0">
                    <p:tgtEl>
                      <p:spTgt spid="409"/>
                    </p:tgtEl>
                  </p:cond>
                </p:stCondLst>
                <p:endSync evt="end" delay="0">
                  <p:rtn val="all"/>
                </p:endSync>
                <p:childTnLst>
                  <p:par>
                    <p:cTn id="499" fill="hold">
                      <p:stCondLst>
                        <p:cond delay="0"/>
                      </p:stCondLst>
                      <p:childTnLst>
                        <p:par>
                          <p:cTn id="500" fill="hold">
                            <p:stCondLst>
                              <p:cond delay="0"/>
                            </p:stCondLst>
                            <p:childTnLst>
                              <p:par>
                                <p:cTn id="501" presetID="10" presetClass="entr" presetSubtype="0" fill="hold" grpId="0" nodeType="clickEffect">
                                  <p:stCondLst>
                                    <p:cond delay="0"/>
                                  </p:stCondLst>
                                  <p:childTnLst>
                                    <p:set>
                                      <p:cBhvr>
                                        <p:cTn id="502" dur="1" fill="hold">
                                          <p:stCondLst>
                                            <p:cond delay="0"/>
                                          </p:stCondLst>
                                        </p:cTn>
                                        <p:tgtEl>
                                          <p:spTgt spid="410"/>
                                        </p:tgtEl>
                                        <p:attrNameLst>
                                          <p:attrName>style.visibility</p:attrName>
                                        </p:attrNameLst>
                                      </p:cBhvr>
                                      <p:to>
                                        <p:strVal val="visible"/>
                                      </p:to>
                                    </p:set>
                                    <p:animEffect transition="in" filter="fade">
                                      <p:cBhvr>
                                        <p:cTn id="503" dur="1000"/>
                                        <p:tgtEl>
                                          <p:spTgt spid="410"/>
                                        </p:tgtEl>
                                      </p:cBhvr>
                                    </p:animEffect>
                                  </p:childTnLst>
                                  <p:subTnLst>
                                    <p:audio>
                                      <p:cMediaNode>
                                        <p:cTn display="0" masterRel="sameClick">
                                          <p:stCondLst>
                                            <p:cond evt="begin" delay="0">
                                              <p:tn val="501"/>
                                            </p:cond>
                                          </p:stCondLst>
                                          <p:endCondLst>
                                            <p:cond evt="onStopAudio" delay="0">
                                              <p:tgtEl>
                                                <p:sldTgt/>
                                              </p:tgtEl>
                                            </p:cond>
                                          </p:endCondLst>
                                        </p:cTn>
                                        <p:tgtEl>
                                          <p:sndTgt r:embed="rId4" name="BREEZE.WAV"/>
                                        </p:tgtEl>
                                      </p:cMediaNode>
                                    </p:audio>
                                  </p:subTnLst>
                                </p:cTn>
                              </p:par>
                            </p:childTnLst>
                          </p:cTn>
                        </p:par>
                      </p:childTnLst>
                    </p:cTn>
                  </p:par>
                  <p:par>
                    <p:cTn id="504" fill="hold">
                      <p:stCondLst>
                        <p:cond delay="indefinite"/>
                      </p:stCondLst>
                      <p:childTnLst>
                        <p:par>
                          <p:cTn id="505" fill="hold">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411"/>
                                        </p:tgtEl>
                                        <p:attrNameLst>
                                          <p:attrName>style.visibility</p:attrName>
                                        </p:attrNameLst>
                                      </p:cBhvr>
                                      <p:to>
                                        <p:strVal val="visible"/>
                                      </p:to>
                                    </p:set>
                                    <p:animEffect transition="in" filter="fade">
                                      <p:cBhvr>
                                        <p:cTn id="508" dur="1000"/>
                                        <p:tgtEl>
                                          <p:spTgt spid="411"/>
                                        </p:tgtEl>
                                      </p:cBhvr>
                                    </p:animEffect>
                                  </p:childTnLst>
                                  <p:subTnLst>
                                    <p:audio>
                                      <p:cMediaNode>
                                        <p:cTn display="0" masterRel="sameClick">
                                          <p:stCondLst>
                                            <p:cond evt="begin" delay="0">
                                              <p:tn val="506"/>
                                            </p:cond>
                                          </p:stCondLst>
                                          <p:endCondLst>
                                            <p:cond evt="onStopAudio" delay="0">
                                              <p:tgtEl>
                                                <p:sldTgt/>
                                              </p:tgtEl>
                                            </p:cond>
                                          </p:endCondLst>
                                        </p:cTn>
                                        <p:tgtEl>
                                          <p:sndTgt r:embed="rId4" name="BREEZE.WAV"/>
                                        </p:tgtEl>
                                      </p:cMediaNode>
                                    </p:audio>
                                  </p:subTnLst>
                                </p:cTn>
                              </p:par>
                            </p:childTnLst>
                          </p:cTn>
                        </p:par>
                      </p:childTnLst>
                    </p:cTn>
                  </p:par>
                  <p:par>
                    <p:cTn id="509" fill="hold">
                      <p:stCondLst>
                        <p:cond delay="indefinite"/>
                      </p:stCondLst>
                      <p:childTnLst>
                        <p:par>
                          <p:cTn id="510" fill="hold">
                            <p:stCondLst>
                              <p:cond delay="0"/>
                            </p:stCondLst>
                            <p:childTnLst>
                              <p:par>
                                <p:cTn id="511" presetID="10" presetClass="entr" presetSubtype="0" fill="hold" grpId="0" nodeType="clickEffect">
                                  <p:stCondLst>
                                    <p:cond delay="0"/>
                                  </p:stCondLst>
                                  <p:childTnLst>
                                    <p:set>
                                      <p:cBhvr>
                                        <p:cTn id="512" dur="1" fill="hold">
                                          <p:stCondLst>
                                            <p:cond delay="0"/>
                                          </p:stCondLst>
                                        </p:cTn>
                                        <p:tgtEl>
                                          <p:spTgt spid="412"/>
                                        </p:tgtEl>
                                        <p:attrNameLst>
                                          <p:attrName>style.visibility</p:attrName>
                                        </p:attrNameLst>
                                      </p:cBhvr>
                                      <p:to>
                                        <p:strVal val="visible"/>
                                      </p:to>
                                    </p:set>
                                    <p:animEffect transition="in" filter="fade">
                                      <p:cBhvr>
                                        <p:cTn id="513" dur="1000"/>
                                        <p:tgtEl>
                                          <p:spTgt spid="412"/>
                                        </p:tgtEl>
                                      </p:cBhvr>
                                    </p:animEffect>
                                  </p:childTnLst>
                                  <p:subTnLst>
                                    <p:audio>
                                      <p:cMediaNode>
                                        <p:cTn display="0" masterRel="sameClick">
                                          <p:stCondLst>
                                            <p:cond evt="begin" delay="0">
                                              <p:tn val="511"/>
                                            </p:cond>
                                          </p:stCondLst>
                                          <p:endCondLst>
                                            <p:cond evt="onStopAudio" delay="0">
                                              <p:tgtEl>
                                                <p:sldTgt/>
                                              </p:tgtEl>
                                            </p:cond>
                                          </p:endCondLst>
                                        </p:cTn>
                                        <p:tgtEl>
                                          <p:sndTgt r:embed="rId4" name="BREEZE.WAV"/>
                                        </p:tgtEl>
                                      </p:cMediaNode>
                                    </p:audio>
                                  </p:subTnLst>
                                </p:cTn>
                              </p:par>
                            </p:childTnLst>
                          </p:cTn>
                        </p:par>
                      </p:childTnLst>
                    </p:cTn>
                  </p:par>
                  <p:par>
                    <p:cTn id="514" fill="hold">
                      <p:stCondLst>
                        <p:cond delay="indefinite"/>
                      </p:stCondLst>
                      <p:childTnLst>
                        <p:par>
                          <p:cTn id="515" fill="hold">
                            <p:stCondLst>
                              <p:cond delay="0"/>
                            </p:stCondLst>
                            <p:childTnLst>
                              <p:par>
                                <p:cTn id="516" presetID="10" presetClass="entr" presetSubtype="0" fill="hold" grpId="0" nodeType="clickEffect">
                                  <p:stCondLst>
                                    <p:cond delay="0"/>
                                  </p:stCondLst>
                                  <p:childTnLst>
                                    <p:set>
                                      <p:cBhvr>
                                        <p:cTn id="517" dur="1" fill="hold">
                                          <p:stCondLst>
                                            <p:cond delay="0"/>
                                          </p:stCondLst>
                                        </p:cTn>
                                        <p:tgtEl>
                                          <p:spTgt spid="413"/>
                                        </p:tgtEl>
                                        <p:attrNameLst>
                                          <p:attrName>style.visibility</p:attrName>
                                        </p:attrNameLst>
                                      </p:cBhvr>
                                      <p:to>
                                        <p:strVal val="visible"/>
                                      </p:to>
                                    </p:set>
                                    <p:animEffect transition="in" filter="fade">
                                      <p:cBhvr>
                                        <p:cTn id="518" dur="1000"/>
                                        <p:tgtEl>
                                          <p:spTgt spid="413"/>
                                        </p:tgtEl>
                                      </p:cBhvr>
                                    </p:animEffect>
                                  </p:childTnLst>
                                  <p:subTnLst>
                                    <p:audio>
                                      <p:cMediaNode>
                                        <p:cTn display="0" masterRel="sameClick">
                                          <p:stCondLst>
                                            <p:cond evt="begin" delay="0">
                                              <p:tn val="516"/>
                                            </p:cond>
                                          </p:stCondLst>
                                          <p:endCondLst>
                                            <p:cond evt="onStopAudio" delay="0">
                                              <p:tgtEl>
                                                <p:sldTgt/>
                                              </p:tgtEl>
                                            </p:cond>
                                          </p:endCondLst>
                                        </p:cTn>
                                        <p:tgtEl>
                                          <p:sndTgt r:embed="rId4" name="BREEZE.WAV"/>
                                        </p:tgtEl>
                                      </p:cMediaNode>
                                    </p:audio>
                                  </p:subTnLst>
                                </p:cTn>
                              </p:par>
                            </p:childTnLst>
                          </p:cTn>
                        </p:par>
                      </p:childTnLst>
                    </p:cTn>
                  </p:par>
                  <p:par>
                    <p:cTn id="519" fill="hold">
                      <p:stCondLst>
                        <p:cond delay="indefinite"/>
                      </p:stCondLst>
                      <p:childTnLst>
                        <p:par>
                          <p:cTn id="520" fill="hold">
                            <p:stCondLst>
                              <p:cond delay="0"/>
                            </p:stCondLst>
                            <p:childTnLst>
                              <p:par>
                                <p:cTn id="521" presetID="10" presetClass="entr" presetSubtype="0" fill="hold" grpId="0" nodeType="clickEffect">
                                  <p:stCondLst>
                                    <p:cond delay="0"/>
                                  </p:stCondLst>
                                  <p:childTnLst>
                                    <p:set>
                                      <p:cBhvr>
                                        <p:cTn id="522" dur="1" fill="hold">
                                          <p:stCondLst>
                                            <p:cond delay="0"/>
                                          </p:stCondLst>
                                        </p:cTn>
                                        <p:tgtEl>
                                          <p:spTgt spid="414"/>
                                        </p:tgtEl>
                                        <p:attrNameLst>
                                          <p:attrName>style.visibility</p:attrName>
                                        </p:attrNameLst>
                                      </p:cBhvr>
                                      <p:to>
                                        <p:strVal val="visible"/>
                                      </p:to>
                                    </p:set>
                                    <p:animEffect transition="in" filter="fade">
                                      <p:cBhvr>
                                        <p:cTn id="523" dur="1000"/>
                                        <p:tgtEl>
                                          <p:spTgt spid="414"/>
                                        </p:tgtEl>
                                      </p:cBhvr>
                                    </p:animEffect>
                                  </p:childTnLst>
                                  <p:subTnLst>
                                    <p:audio>
                                      <p:cMediaNode>
                                        <p:cTn display="0" masterRel="sameClick">
                                          <p:stCondLst>
                                            <p:cond evt="begin" delay="0">
                                              <p:tn val="521"/>
                                            </p:cond>
                                          </p:stCondLst>
                                          <p:endCondLst>
                                            <p:cond evt="onStopAudio" delay="0">
                                              <p:tgtEl>
                                                <p:sldTgt/>
                                              </p:tgtEl>
                                            </p:cond>
                                          </p:endCondLst>
                                        </p:cTn>
                                        <p:tgtEl>
                                          <p:sndTgt r:embed="rId4" name="BREEZE.WAV"/>
                                        </p:tgtEl>
                                      </p:cMediaNode>
                                    </p:audio>
                                  </p:subTnLst>
                                </p:cTn>
                              </p:par>
                            </p:childTnLst>
                          </p:cTn>
                        </p:par>
                      </p:childTnLst>
                    </p:cTn>
                  </p:par>
                  <p:par>
                    <p:cTn id="524" fill="hold">
                      <p:stCondLst>
                        <p:cond delay="indefinite"/>
                      </p:stCondLst>
                      <p:childTnLst>
                        <p:par>
                          <p:cTn id="525" fill="hold">
                            <p:stCondLst>
                              <p:cond delay="0"/>
                            </p:stCondLst>
                            <p:childTnLst>
                              <p:par>
                                <p:cTn id="526" presetID="10" presetClass="entr" presetSubtype="0" fill="hold" grpId="0" nodeType="clickEffect">
                                  <p:stCondLst>
                                    <p:cond delay="0"/>
                                  </p:stCondLst>
                                  <p:childTnLst>
                                    <p:set>
                                      <p:cBhvr>
                                        <p:cTn id="527" dur="1" fill="hold">
                                          <p:stCondLst>
                                            <p:cond delay="0"/>
                                          </p:stCondLst>
                                        </p:cTn>
                                        <p:tgtEl>
                                          <p:spTgt spid="415"/>
                                        </p:tgtEl>
                                        <p:attrNameLst>
                                          <p:attrName>style.visibility</p:attrName>
                                        </p:attrNameLst>
                                      </p:cBhvr>
                                      <p:to>
                                        <p:strVal val="visible"/>
                                      </p:to>
                                    </p:set>
                                    <p:animEffect transition="in" filter="fade">
                                      <p:cBhvr>
                                        <p:cTn id="528" dur="1000"/>
                                        <p:tgtEl>
                                          <p:spTgt spid="415"/>
                                        </p:tgtEl>
                                      </p:cBhvr>
                                    </p:animEffect>
                                  </p:childTnLst>
                                  <p:subTnLst>
                                    <p:audio>
                                      <p:cMediaNode>
                                        <p:cTn display="0" masterRel="sameClick">
                                          <p:stCondLst>
                                            <p:cond evt="begin" delay="0">
                                              <p:tn val="526"/>
                                            </p:cond>
                                          </p:stCondLst>
                                          <p:endCondLst>
                                            <p:cond evt="onStopAudio" delay="0">
                                              <p:tgtEl>
                                                <p:sldTgt/>
                                              </p:tgtEl>
                                            </p:cond>
                                          </p:endCondLst>
                                        </p:cTn>
                                        <p:tgtEl>
                                          <p:sndTgt r:embed="rId4" name="BREEZE.WAV"/>
                                        </p:tgtEl>
                                      </p:cMediaNode>
                                    </p:audio>
                                  </p:subTnLst>
                                </p:cTn>
                              </p:par>
                            </p:childTnLst>
                          </p:cTn>
                        </p:par>
                      </p:childTnLst>
                    </p:cTn>
                  </p:par>
                  <p:par>
                    <p:cTn id="529" fill="hold">
                      <p:stCondLst>
                        <p:cond delay="indefinite"/>
                      </p:stCondLst>
                      <p:childTnLst>
                        <p:par>
                          <p:cTn id="530" fill="hold">
                            <p:stCondLst>
                              <p:cond delay="0"/>
                            </p:stCondLst>
                            <p:childTnLst>
                              <p:par>
                                <p:cTn id="531" presetID="10" presetClass="entr" presetSubtype="0" fill="hold" grpId="0" nodeType="clickEffect">
                                  <p:stCondLst>
                                    <p:cond delay="0"/>
                                  </p:stCondLst>
                                  <p:childTnLst>
                                    <p:set>
                                      <p:cBhvr>
                                        <p:cTn id="532" dur="1" fill="hold">
                                          <p:stCondLst>
                                            <p:cond delay="0"/>
                                          </p:stCondLst>
                                        </p:cTn>
                                        <p:tgtEl>
                                          <p:spTgt spid="416"/>
                                        </p:tgtEl>
                                        <p:attrNameLst>
                                          <p:attrName>style.visibility</p:attrName>
                                        </p:attrNameLst>
                                      </p:cBhvr>
                                      <p:to>
                                        <p:strVal val="visible"/>
                                      </p:to>
                                    </p:set>
                                    <p:animEffect transition="in" filter="fade">
                                      <p:cBhvr>
                                        <p:cTn id="533" dur="1000"/>
                                        <p:tgtEl>
                                          <p:spTgt spid="416"/>
                                        </p:tgtEl>
                                      </p:cBhvr>
                                    </p:animEffect>
                                  </p:childTnLst>
                                  <p:subTnLst>
                                    <p:audio>
                                      <p:cMediaNode>
                                        <p:cTn display="0" masterRel="sameClick">
                                          <p:stCondLst>
                                            <p:cond evt="begin" delay="0">
                                              <p:tn val="53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409"/>
                  </p:tgtEl>
                </p:cond>
              </p:nextCondLst>
            </p:seq>
          </p:childTnLst>
        </p:cTn>
      </p:par>
    </p:tnLst>
    <p:bldLst>
      <p:bldP spid="408" grpId="0" animBg="1"/>
      <p:bldP spid="410" grpId="0" animBg="1"/>
      <p:bldP spid="411" grpId="0" animBg="1"/>
      <p:bldP spid="412" grpId="0" animBg="1"/>
      <p:bldP spid="413" grpId="0" animBg="1"/>
      <p:bldP spid="414" grpId="0" animBg="1"/>
      <p:bldP spid="415" grpId="0" animBg="1"/>
      <p:bldP spid="416"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50" grpId="0" animBg="1"/>
      <p:bldP spid="35" grpId="0"/>
      <p:bldP spid="3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B2ED15-AFFE-489B-BB9D-DF065D13CE75}"/>
              </a:ext>
            </a:extLst>
          </p:cNvPr>
          <p:cNvSpPr/>
          <p:nvPr/>
        </p:nvSpPr>
        <p:spPr>
          <a:xfrm>
            <a:off x="647700" y="406400"/>
            <a:ext cx="11353800" cy="5994400"/>
          </a:xfrm>
          <a:prstGeom prst="roundRect">
            <a:avLst/>
          </a:prstGeom>
          <a:solidFill>
            <a:schemeClr val="accent6">
              <a:lumMod val="20000"/>
              <a:lumOff val="80000"/>
            </a:schemeClr>
          </a:solid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1B7227-31A8-40AD-BC06-139D1A33D337}"/>
              </a:ext>
            </a:extLst>
          </p:cNvPr>
          <p:cNvSpPr txBox="1"/>
          <p:nvPr/>
        </p:nvSpPr>
        <p:spPr>
          <a:xfrm>
            <a:off x="990600" y="810364"/>
            <a:ext cx="10706100" cy="5386090"/>
          </a:xfrm>
          <a:prstGeom prst="rect">
            <a:avLst/>
          </a:prstGeom>
          <a:noFill/>
        </p:spPr>
        <p:txBody>
          <a:bodyPr wrap="square">
            <a:spAutoFit/>
          </a:bodyPr>
          <a:lstStyle/>
          <a:p>
            <a:pPr marL="0" marR="0" algn="just">
              <a:spcBef>
                <a:spcPts val="600"/>
              </a:spcBef>
              <a:spcAft>
                <a:spcPts val="600"/>
              </a:spcAft>
            </a:pPr>
            <a:r>
              <a:rPr lang="pt-BR" sz="2200" b="1" dirty="0">
                <a:effectLst/>
                <a:latin typeface="Times New Roman" panose="02020603050405020304" pitchFamily="18" charset="0"/>
                <a:ea typeface="Times New Roman" panose="02020603050405020304" pitchFamily="18" charset="0"/>
              </a:rPr>
              <a:t>* Nhân vật “Cá vàng”:</a:t>
            </a:r>
            <a:endParaRPr lang="en-US" sz="2200" b="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b="1" i="1" dirty="0">
                <a:effectLst/>
                <a:latin typeface="Times New Roman" panose="02020603050405020304" pitchFamily="18" charset="0"/>
                <a:ea typeface="Times New Roman" panose="02020603050405020304" pitchFamily="18" charset="0"/>
              </a:rPr>
              <a:t>- Cá vàng trả ơn và bài học về sự biết ơn</a:t>
            </a:r>
            <a:endParaRPr lang="en-US" sz="2200" b="1" i="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Xuất hiện khi bị mắc câu ông lão, xin ông lão thả đi và được trả tự do về đại dương</a:t>
            </a:r>
            <a:endParaRPr lang="en-US" sz="22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Trả ơn cho ông lão qua những đòi hỏi của mụ vợ: máng lợn, danh vọng, lâu đài, nữ hoàng.</a:t>
            </a:r>
            <a:endParaRPr lang="en-US" sz="22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Thể hiện đức tính tốt đẹp của con người: Biết ai là những đã giúp đỡ mình trong lúc khó khăn, trả ơn khi cần thiết, sống đúng với đạo lý làm người, không vong ân bội nghĩa</a:t>
            </a:r>
            <a:endParaRPr lang="en-US" sz="22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b="1" i="1" dirty="0">
                <a:effectLst/>
                <a:latin typeface="Times New Roman" panose="02020603050405020304" pitchFamily="18" charset="0"/>
                <a:ea typeface="Times New Roman" panose="02020603050405020304" pitchFamily="18" charset="0"/>
              </a:rPr>
              <a:t>- Cá vàng trừng trị những kẻ tham lam, bội bạc</a:t>
            </a:r>
            <a:endParaRPr lang="en-US" sz="2200" b="1" i="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Khi mụ vợ đòi được làm Long Vương  để được cá vàng hầu hạ: Lấy lại tất cả những thứ đã cho mụ vợ, trở về với cuộc sống như cũ</a:t>
            </a:r>
            <a:endParaRPr lang="en-US" sz="22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Đại diện cho công lý, sự công bằng bình đẳng, biểu trưng cho lẽ phải, giúp đỡ những người tốt, trừng trị những người sống ích kỉ</a:t>
            </a:r>
            <a:endParaRPr lang="en-US" sz="22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200" dirty="0">
                <a:effectLst/>
                <a:latin typeface="Times New Roman" panose="02020603050405020304" pitchFamily="18" charset="0"/>
                <a:ea typeface="Times New Roman" panose="02020603050405020304" pitchFamily="18" charset="0"/>
              </a:rPr>
              <a:t>+ Là lời dạy về cách sống, đạo lý làm người</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17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25E842D-11F8-4976-961A-911C0487543A}"/>
              </a:ext>
            </a:extLst>
          </p:cNvPr>
          <p:cNvSpPr/>
          <p:nvPr/>
        </p:nvSpPr>
        <p:spPr>
          <a:xfrm>
            <a:off x="647700" y="406400"/>
            <a:ext cx="11353800" cy="5994400"/>
          </a:xfrm>
          <a:prstGeom prst="roundRect">
            <a:avLst/>
          </a:prstGeom>
          <a:solidFill>
            <a:schemeClr val="accent6">
              <a:lumMod val="20000"/>
              <a:lumOff val="80000"/>
            </a:schemeClr>
          </a:solid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F2B35F-94DD-4B7F-B356-28E400017A2A}"/>
              </a:ext>
            </a:extLst>
          </p:cNvPr>
          <p:cNvSpPr txBox="1"/>
          <p:nvPr/>
        </p:nvSpPr>
        <p:spPr>
          <a:xfrm>
            <a:off x="965200" y="852269"/>
            <a:ext cx="10896600" cy="4985980"/>
          </a:xfrm>
          <a:prstGeom prst="rect">
            <a:avLst/>
          </a:prstGeom>
          <a:noFill/>
        </p:spPr>
        <p:txBody>
          <a:bodyPr wrap="square">
            <a:spAutoFit/>
          </a:bodyPr>
          <a:lstStyle/>
          <a:p>
            <a:pPr marL="0" marR="0" algn="just">
              <a:spcBef>
                <a:spcPts val="600"/>
              </a:spcBef>
              <a:spcAft>
                <a:spcPts val="600"/>
              </a:spcAft>
            </a:pPr>
            <a:r>
              <a:rPr lang="pt-BR" sz="2100" b="1" dirty="0">
                <a:effectLst/>
                <a:latin typeface="Times New Roman" panose="02020603050405020304" pitchFamily="18" charset="0"/>
                <a:ea typeface="Times New Roman" panose="02020603050405020304" pitchFamily="18" charset="0"/>
              </a:rPr>
              <a:t>* Nhân vật “Biển xanh”</a:t>
            </a:r>
            <a:endParaRPr lang="en-US" sz="2100" b="1"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100" b="1" i="1" dirty="0">
                <a:effectLst/>
                <a:latin typeface="Times New Roman" panose="02020603050405020304" pitchFamily="18" charset="0"/>
                <a:ea typeface="Times New Roman" panose="02020603050405020304" pitchFamily="18" charset="0"/>
              </a:rPr>
              <a:t>- Lần thứ nhất: </a:t>
            </a:r>
            <a:r>
              <a:rPr lang="pt-BR" sz="2100" dirty="0">
                <a:effectLst/>
                <a:latin typeface="Times New Roman" panose="02020603050405020304" pitchFamily="18" charset="0"/>
                <a:ea typeface="Times New Roman" panose="02020603050405020304" pitchFamily="18" charset="0"/>
              </a:rPr>
              <a:t>Người vợ đòi cái máng lợn mới, một ao ước vừa phải. “Biển gợn sóng êm ả”, ý chừng chấp nhận yêu cầu của người đàn bà nghèo khổ.</a:t>
            </a:r>
            <a:endParaRPr lang="en-US" sz="21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100" b="1" i="1" dirty="0">
                <a:effectLst/>
                <a:latin typeface="Times New Roman" panose="02020603050405020304" pitchFamily="18" charset="0"/>
                <a:ea typeface="Times New Roman" panose="02020603050405020304" pitchFamily="18" charset="0"/>
              </a:rPr>
              <a:t>- Lần thứ hai: </a:t>
            </a:r>
            <a:r>
              <a:rPr lang="pt-BR" sz="2100" dirty="0">
                <a:effectLst/>
                <a:latin typeface="Times New Roman" panose="02020603050405020304" pitchFamily="18" charset="0"/>
                <a:ea typeface="Times New Roman" panose="02020603050405020304" pitchFamily="18" charset="0"/>
              </a:rPr>
              <a:t>Người đàn bà nghèo đòi một cái nhà rộng, một đòi hỏi hơi cao. “Biển xanh đã nổi sóng”, nghĩa là lòng biển không yên, gợn chút băn khoăn về sự tăng tiến ham muốn của người vợ nhà chài, vốn là một “nông dân quèn”.</a:t>
            </a:r>
            <a:endParaRPr lang="en-US" sz="21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100" b="1" i="1" dirty="0">
                <a:effectLst/>
                <a:latin typeface="Times New Roman" panose="02020603050405020304" pitchFamily="18" charset="0"/>
                <a:ea typeface="Times New Roman" panose="02020603050405020304" pitchFamily="18" charset="0"/>
              </a:rPr>
              <a:t>- Lần thứ ba: </a:t>
            </a:r>
            <a:r>
              <a:rPr lang="pt-BR" sz="2100" dirty="0">
                <a:effectLst/>
                <a:latin typeface="Times New Roman" panose="02020603050405020304" pitchFamily="18" charset="0"/>
                <a:ea typeface="Times New Roman" panose="02020603050405020304" pitchFamily="18" charset="0"/>
              </a:rPr>
              <a:t>Mụ vợ muốn làm nhất phẩm phu nhân, một đòi hỏi đổi đời đột ngột, bất ngờ quá. Do đó, “Biển xanh nổi sóng dữ dội”. Mặt biển như cau lại, những con sóng như muốn quát to lên để trách cứ, can ngăn lòng tham của người đàn bà độc ác. </a:t>
            </a:r>
            <a:endParaRPr lang="en-US" sz="21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100" b="1" i="1" dirty="0">
                <a:effectLst/>
                <a:latin typeface="Times New Roman" panose="02020603050405020304" pitchFamily="18" charset="0"/>
                <a:ea typeface="Times New Roman" panose="02020603050405020304" pitchFamily="18" charset="0"/>
              </a:rPr>
              <a:t>- Lần thứ tư: </a:t>
            </a:r>
            <a:r>
              <a:rPr lang="pt-BR" sz="2100" dirty="0">
                <a:effectLst/>
                <a:latin typeface="Times New Roman" panose="02020603050405020304" pitchFamily="18" charset="0"/>
                <a:ea typeface="Times New Roman" panose="02020603050405020304" pitchFamily="18" charset="0"/>
              </a:rPr>
              <a:t>Mụ “muốn làm nữ hoàng” để nắm giữ cả của cải, danh vọng và quyền lực. Lần này “Biển nổi sóng mù mịt”, như thể hiện sự phẫn nỗ với người đàn bà có lòng tham không đáy.</a:t>
            </a:r>
            <a:endParaRPr lang="en-US" sz="2100" dirty="0">
              <a:effectLst/>
              <a:latin typeface="Times New Roman" panose="02020603050405020304" pitchFamily="18" charset="0"/>
              <a:ea typeface="Times New Roman" panose="02020603050405020304" pitchFamily="18" charset="0"/>
            </a:endParaRPr>
          </a:p>
          <a:p>
            <a:r>
              <a:rPr lang="pt-BR" sz="2100" dirty="0">
                <a:effectLst/>
                <a:latin typeface="Times New Roman" panose="02020603050405020304" pitchFamily="18" charset="0"/>
                <a:ea typeface="Times New Roman" panose="02020603050405020304" pitchFamily="18" charset="0"/>
              </a:rPr>
              <a:t> </a:t>
            </a:r>
            <a:r>
              <a:rPr lang="pt-BR" sz="2100" b="1" i="1" dirty="0">
                <a:effectLst/>
                <a:latin typeface="Times New Roman" panose="02020603050405020304" pitchFamily="18" charset="0"/>
                <a:ea typeface="Times New Roman" panose="02020603050405020304" pitchFamily="18" charset="0"/>
              </a:rPr>
              <a:t>- </a:t>
            </a:r>
            <a:r>
              <a:rPr lang="pt-BR" sz="2100" b="1" i="1" dirty="0">
                <a:latin typeface="Times New Roman" panose="02020603050405020304" pitchFamily="18" charset="0"/>
                <a:ea typeface="Times New Roman" panose="02020603050405020304" pitchFamily="18" charset="0"/>
              </a:rPr>
              <a:t>L</a:t>
            </a:r>
            <a:r>
              <a:rPr lang="pt-BR" sz="2100" b="1" i="1" dirty="0">
                <a:effectLst/>
                <a:latin typeface="Times New Roman" panose="02020603050405020304" pitchFamily="18" charset="0"/>
                <a:ea typeface="Times New Roman" panose="02020603050405020304" pitchFamily="18" charset="0"/>
              </a:rPr>
              <a:t>ần thứ năm: </a:t>
            </a:r>
            <a:r>
              <a:rPr lang="pt-BR" sz="2100" dirty="0">
                <a:effectLst/>
                <a:latin typeface="Times New Roman" panose="02020603050405020304" pitchFamily="18" charset="0"/>
                <a:ea typeface="Times New Roman" panose="02020603050405020304" pitchFamily="18" charset="0"/>
              </a:rPr>
              <a:t>Mụ nữ hoàng ấy lại đòi làm Long Vương,  “Một cơn dông tố kinh khủng kéo đến, mặt biển nổi sóng ầm ầm…”, cả thiên nhiên, vũ trụ đã nổi giận. </a:t>
            </a:r>
            <a:endParaRPr lang="en-US" sz="2100" dirty="0"/>
          </a:p>
        </p:txBody>
      </p:sp>
    </p:spTree>
    <p:extLst>
      <p:ext uri="{BB962C8B-B14F-4D97-AF65-F5344CB8AC3E}">
        <p14:creationId xmlns:p14="http://schemas.microsoft.com/office/powerpoint/2010/main" val="196084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6561AB-C4AA-4180-A0DC-B33D3ADD9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4" y="3105151"/>
            <a:ext cx="4857750" cy="3733800"/>
          </a:xfrm>
          <a:prstGeom prst="flowChartDelay">
            <a:avLst/>
          </a:prstGeom>
        </p:spPr>
      </p:pic>
      <p:sp>
        <p:nvSpPr>
          <p:cNvPr id="17" name="TextBox 16">
            <a:extLst>
              <a:ext uri="{FF2B5EF4-FFF2-40B4-BE49-F238E27FC236}">
                <a16:creationId xmlns:a16="http://schemas.microsoft.com/office/drawing/2014/main" id="{46044F8B-5CB6-46D7-BB81-929BDBE02C84}"/>
              </a:ext>
            </a:extLst>
          </p:cNvPr>
          <p:cNvSpPr txBox="1"/>
          <p:nvPr/>
        </p:nvSpPr>
        <p:spPr>
          <a:xfrm>
            <a:off x="3831042" y="2719420"/>
            <a:ext cx="7439026" cy="1200329"/>
          </a:xfrm>
          <a:prstGeom prst="rect">
            <a:avLst/>
          </a:prstGeom>
          <a:noFill/>
        </p:spPr>
        <p:txBody>
          <a:bodyPr wrap="square" rtlCol="0">
            <a:spAutoFit/>
          </a:bodyPr>
          <a:lstStyle/>
          <a:p>
            <a:pPr algn="ctr"/>
            <a:r>
              <a:rPr lang="en-US" sz="3600" b="1" dirty="0"/>
              <a:t>ÔNG LÃO ĐÁNH CÁ VÀ CON CÁ VÀNG</a:t>
            </a:r>
          </a:p>
          <a:p>
            <a:pPr algn="ctr"/>
            <a:r>
              <a:rPr lang="en-US" sz="3600" b="1" dirty="0"/>
              <a:t>Pu-skin</a:t>
            </a:r>
          </a:p>
        </p:txBody>
      </p:sp>
    </p:spTree>
    <p:extLst>
      <p:ext uri="{BB962C8B-B14F-4D97-AF65-F5344CB8AC3E}">
        <p14:creationId xmlns:p14="http://schemas.microsoft.com/office/powerpoint/2010/main" val="99600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1149F7-3FFD-4BFE-A5DC-5E091557B2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430" y="928906"/>
            <a:ext cx="5431619" cy="5000187"/>
          </a:xfrm>
          <a:prstGeom prst="rect">
            <a:avLst/>
          </a:prstGeom>
          <a:noFill/>
          <a:ln>
            <a:noFill/>
          </a:ln>
        </p:spPr>
      </p:pic>
      <p:sp>
        <p:nvSpPr>
          <p:cNvPr id="3" name="TextBox 2">
            <a:extLst>
              <a:ext uri="{FF2B5EF4-FFF2-40B4-BE49-F238E27FC236}">
                <a16:creationId xmlns:a16="http://schemas.microsoft.com/office/drawing/2014/main" id="{9684BD18-E8BB-4CE6-B070-C94706710A6A}"/>
              </a:ext>
            </a:extLst>
          </p:cNvPr>
          <p:cNvSpPr txBox="1"/>
          <p:nvPr/>
        </p:nvSpPr>
        <p:spPr>
          <a:xfrm rot="21367836">
            <a:off x="3202021" y="3091649"/>
            <a:ext cx="3846479" cy="1384995"/>
          </a:xfrm>
          <a:prstGeom prst="rect">
            <a:avLst/>
          </a:prstGeom>
          <a:noFill/>
        </p:spPr>
        <p:txBody>
          <a:bodyPr wrap="square">
            <a:spAutoFit/>
          </a:bodyPr>
          <a:lstStyle/>
          <a:p>
            <a:pPr algn="ctr"/>
            <a:r>
              <a:rPr lang="nl-NL" sz="2800" dirty="0">
                <a:effectLst/>
                <a:latin typeface="Times New Roman" panose="02020603050405020304" pitchFamily="18" charset="0"/>
                <a:ea typeface="Times New Roman" panose="02020603050405020304" pitchFamily="18" charset="0"/>
              </a:rPr>
              <a:t>Những lưu ý khi đọc truyện cổ tích “Ông lão đánh cá và con cá vàng”?</a:t>
            </a:r>
            <a:endParaRPr lang="en-US" sz="2800" dirty="0"/>
          </a:p>
        </p:txBody>
      </p:sp>
    </p:spTree>
    <p:extLst>
      <p:ext uri="{BB962C8B-B14F-4D97-AF65-F5344CB8AC3E}">
        <p14:creationId xmlns:p14="http://schemas.microsoft.com/office/powerpoint/2010/main" val="350104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7C0F0-AB1F-45F4-933D-A9E08C8F6D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686" y="1933575"/>
            <a:ext cx="5130628" cy="3176530"/>
          </a:xfrm>
          <a:prstGeom prst="rect">
            <a:avLst/>
          </a:prstGeom>
          <a:noFill/>
          <a:ln>
            <a:noFill/>
          </a:ln>
        </p:spPr>
      </p:pic>
      <p:sp>
        <p:nvSpPr>
          <p:cNvPr id="6" name="TextBox 5">
            <a:extLst>
              <a:ext uri="{FF2B5EF4-FFF2-40B4-BE49-F238E27FC236}">
                <a16:creationId xmlns:a16="http://schemas.microsoft.com/office/drawing/2014/main" id="{EA4EDF7C-D0EB-4674-8C83-822D7D3433BE}"/>
              </a:ext>
            </a:extLst>
          </p:cNvPr>
          <p:cNvSpPr txBox="1"/>
          <p:nvPr/>
        </p:nvSpPr>
        <p:spPr>
          <a:xfrm>
            <a:off x="4600575" y="2921168"/>
            <a:ext cx="2990850" cy="1015663"/>
          </a:xfrm>
          <a:prstGeom prst="rect">
            <a:avLst/>
          </a:prstGeom>
          <a:noFill/>
        </p:spPr>
        <p:txBody>
          <a:bodyPr wrap="square" rtlCol="0">
            <a:spAutoFit/>
          </a:bodyPr>
          <a:lstStyle/>
          <a:p>
            <a:pPr algn="ctr"/>
            <a:r>
              <a:rPr lang="en-US" sz="3000" b="1" dirty="0"/>
              <a:t>I. ĐỌC VÀ</a:t>
            </a:r>
          </a:p>
          <a:p>
            <a:pPr algn="ctr"/>
            <a:r>
              <a:rPr lang="en-US" sz="3000" b="1" dirty="0"/>
              <a:t>TÌM HIỂU CHUNG</a:t>
            </a:r>
          </a:p>
        </p:txBody>
      </p:sp>
    </p:spTree>
    <p:extLst>
      <p:ext uri="{BB962C8B-B14F-4D97-AF65-F5344CB8AC3E}">
        <p14:creationId xmlns:p14="http://schemas.microsoft.com/office/powerpoint/2010/main" val="145284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E1FDC-A009-4120-A4B9-A81A83C381F3}"/>
              </a:ext>
            </a:extLst>
          </p:cNvPr>
          <p:cNvSpPr txBox="1"/>
          <p:nvPr/>
        </p:nvSpPr>
        <p:spPr>
          <a:xfrm>
            <a:off x="6235633" y="2365772"/>
            <a:ext cx="4756217" cy="1846659"/>
          </a:xfrm>
          <a:prstGeom prst="rect">
            <a:avLst/>
          </a:prstGeom>
          <a:noFill/>
        </p:spPr>
        <p:txBody>
          <a:bodyPr wrap="square">
            <a:spAutoFit/>
          </a:bodyPr>
          <a:lstStyle/>
          <a:p>
            <a:pPr marL="0" marR="0" algn="just">
              <a:spcBef>
                <a:spcPts val="1800"/>
              </a:spcBef>
              <a:spcAft>
                <a:spcPts val="1800"/>
              </a:spcAft>
            </a:pPr>
            <a:r>
              <a:rPr lang="de-DE" sz="2800" dirty="0">
                <a:effectLst/>
                <a:latin typeface="Times New Roman" panose="02020603050405020304" pitchFamily="18" charset="0"/>
                <a:ea typeface="Times New Roman" panose="02020603050405020304" pitchFamily="18" charset="0"/>
              </a:rPr>
              <a:t>- A.X</a:t>
            </a:r>
            <a:r>
              <a:rPr lang="de-DE" sz="2800" b="1" i="1" dirty="0">
                <a:effectLst/>
                <a:latin typeface="Times New Roman" panose="02020603050405020304" pitchFamily="18" charset="0"/>
                <a:ea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rPr>
              <a:t>Pu-skin (1799 - 1837)</a:t>
            </a:r>
            <a:endParaRPr lang="en-US" sz="2400" dirty="0">
              <a:effectLst/>
              <a:latin typeface="Times New Roman" panose="02020603050405020304" pitchFamily="18" charset="0"/>
              <a:ea typeface="Times New Roman" panose="02020603050405020304" pitchFamily="18" charset="0"/>
            </a:endParaRPr>
          </a:p>
          <a:p>
            <a:pPr marL="0" marR="30480" algn="just">
              <a:spcBef>
                <a:spcPts val="1800"/>
              </a:spcBef>
              <a:spcAft>
                <a:spcPts val="1800"/>
              </a:spcAft>
            </a:pPr>
            <a:r>
              <a:rPr lang="de-DE" sz="2800" dirty="0">
                <a:effectLst/>
                <a:latin typeface="Times New Roman" panose="02020603050405020304" pitchFamily="18" charset="0"/>
                <a:ea typeface="Times New Roman" panose="02020603050405020304" pitchFamily="18" charset="0"/>
              </a:rPr>
              <a:t>- Ông được mệnh danh là “Mặt trời của thi ca Nga</a:t>
            </a:r>
            <a:r>
              <a:rPr lang="nl-NL"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04CB8D9-FD5F-4855-B54E-B1366A777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915" y="1135809"/>
            <a:ext cx="3703828" cy="45863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30710125-A8E7-4640-80AC-7C3DA9E0E117}"/>
              </a:ext>
            </a:extLst>
          </p:cNvPr>
          <p:cNvSpPr txBox="1"/>
          <p:nvPr/>
        </p:nvSpPr>
        <p:spPr>
          <a:xfrm>
            <a:off x="597745" y="596384"/>
            <a:ext cx="6096000" cy="523220"/>
          </a:xfrm>
          <a:prstGeom prst="rect">
            <a:avLst/>
          </a:prstGeom>
          <a:noFill/>
        </p:spPr>
        <p:txBody>
          <a:bodyPr wrap="square">
            <a:spAutoFit/>
          </a:bodyPr>
          <a:lstStyle/>
          <a:p>
            <a:pPr marL="0" marR="0" algn="just">
              <a:spcBef>
                <a:spcPts val="600"/>
              </a:spcBef>
              <a:spcAft>
                <a:spcPts val="600"/>
              </a:spcAft>
            </a:pPr>
            <a:r>
              <a:rPr lang="de-DE" sz="2800" b="1" dirty="0">
                <a:effectLst/>
                <a:latin typeface="Times New Roman" panose="02020603050405020304" pitchFamily="18" charset="0"/>
                <a:ea typeface="Times New Roman" panose="02020603050405020304" pitchFamily="18" charset="0"/>
              </a:rPr>
              <a:t>1. Tác giả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4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4E40D-D50A-4C73-B81F-E879C32CB9AE}"/>
              </a:ext>
            </a:extLst>
          </p:cNvPr>
          <p:cNvSpPr txBox="1"/>
          <p:nvPr/>
        </p:nvSpPr>
        <p:spPr>
          <a:xfrm>
            <a:off x="2647950" y="1871184"/>
            <a:ext cx="8315325" cy="3370153"/>
          </a:xfrm>
          <a:prstGeom prst="rect">
            <a:avLst/>
          </a:prstGeom>
          <a:noFill/>
        </p:spPr>
        <p:txBody>
          <a:bodyPr wrap="square">
            <a:spAutoFit/>
          </a:bodyPr>
          <a:lstStyle/>
          <a:p>
            <a:pPr marL="0" marR="30480" algn="just">
              <a:spcBef>
                <a:spcPts val="600"/>
              </a:spcBef>
              <a:spcAft>
                <a:spcPts val="600"/>
              </a:spcAft>
            </a:pPr>
            <a:r>
              <a:rPr lang="de-DE" sz="2800" dirty="0">
                <a:effectLst/>
                <a:latin typeface="Times New Roman" panose="02020603050405020304" pitchFamily="18" charset="0"/>
                <a:ea typeface="Times New Roman" panose="02020603050405020304" pitchFamily="18" charset="0"/>
              </a:rPr>
              <a:t>- Thể loại: Truyện cổ tích viết lại.</a:t>
            </a:r>
            <a:endParaRPr lang="en-US" sz="2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de-DE" sz="2800" dirty="0">
                <a:effectLst/>
                <a:latin typeface="Times New Roman" panose="02020603050405020304" pitchFamily="18" charset="0"/>
                <a:ea typeface="Times New Roman" panose="02020603050405020304" pitchFamily="18" charset="0"/>
              </a:rPr>
              <a:t>- Nhân vật: Ông lão đánh cá, mụ vợ, cá vàng, biển xanh.</a:t>
            </a:r>
            <a:endParaRPr lang="en-US" sz="2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de-DE" sz="2800" dirty="0">
                <a:effectLst/>
                <a:latin typeface="Times New Roman" panose="02020603050405020304" pitchFamily="18" charset="0"/>
                <a:ea typeface="Times New Roman" panose="02020603050405020304" pitchFamily="18" charset="0"/>
              </a:rPr>
              <a:t>- Bố cục: 3 phần</a:t>
            </a:r>
            <a:endParaRPr lang="en-US" sz="2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de-DE" sz="2800" dirty="0">
                <a:effectLst/>
                <a:latin typeface="Times New Roman" panose="02020603050405020304" pitchFamily="18" charset="0"/>
                <a:ea typeface="Times New Roman" panose="02020603050405020304" pitchFamily="18" charset="0"/>
              </a:rPr>
              <a:t>+ Giới thiệu truyện: từ đầu đến </a:t>
            </a:r>
            <a:r>
              <a:rPr lang="de-DE" sz="2800" i="1" dirty="0">
                <a:effectLst/>
                <a:latin typeface="Times New Roman" panose="02020603050405020304" pitchFamily="18" charset="0"/>
                <a:ea typeface="Times New Roman" panose="02020603050405020304" pitchFamily="18" charset="0"/>
              </a:rPr>
              <a:t>ở nhà kéo sợi.</a:t>
            </a:r>
            <a:endParaRPr lang="en-US" sz="28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de-DE" sz="2800" dirty="0">
                <a:effectLst/>
                <a:latin typeface="Times New Roman" panose="02020603050405020304" pitchFamily="18" charset="0"/>
                <a:ea typeface="Times New Roman" panose="02020603050405020304" pitchFamily="18" charset="0"/>
              </a:rPr>
              <a:t>+ Diễn biến truyện: tiếp theo đến </a:t>
            </a:r>
            <a:r>
              <a:rPr lang="de-DE" sz="2800" i="1" dirty="0">
                <a:effectLst/>
                <a:latin typeface="Times New Roman" panose="02020603050405020304" pitchFamily="18" charset="0"/>
                <a:ea typeface="Times New Roman" panose="02020603050405020304" pitchFamily="18" charset="0"/>
              </a:rPr>
              <a:t>ý muốn của mụ.</a:t>
            </a:r>
            <a:endParaRPr lang="en-US" sz="2800" dirty="0">
              <a:effectLst/>
              <a:latin typeface="Times New Roman" panose="02020603050405020304" pitchFamily="18" charset="0"/>
              <a:ea typeface="Times New Roman" panose="02020603050405020304" pitchFamily="18" charset="0"/>
            </a:endParaRPr>
          </a:p>
          <a:p>
            <a:r>
              <a:rPr lang="de-DE" sz="2800" dirty="0">
                <a:effectLst/>
                <a:latin typeface="Times New Roman" panose="02020603050405020304" pitchFamily="18" charset="0"/>
                <a:ea typeface="Times New Roman" panose="02020603050405020304" pitchFamily="18" charset="0"/>
              </a:rPr>
              <a:t>+ Kết thúc truyện: còn lại.</a:t>
            </a:r>
            <a:endParaRPr lang="en-US" sz="2800" dirty="0"/>
          </a:p>
        </p:txBody>
      </p:sp>
      <p:sp>
        <p:nvSpPr>
          <p:cNvPr id="5" name="TextBox 4">
            <a:extLst>
              <a:ext uri="{FF2B5EF4-FFF2-40B4-BE49-F238E27FC236}">
                <a16:creationId xmlns:a16="http://schemas.microsoft.com/office/drawing/2014/main" id="{9968FE1B-B75B-4DBA-AAE9-788A9D175E33}"/>
              </a:ext>
            </a:extLst>
          </p:cNvPr>
          <p:cNvSpPr txBox="1"/>
          <p:nvPr/>
        </p:nvSpPr>
        <p:spPr>
          <a:xfrm>
            <a:off x="561975" y="577334"/>
            <a:ext cx="6096000" cy="523220"/>
          </a:xfrm>
          <a:prstGeom prst="rect">
            <a:avLst/>
          </a:prstGeom>
          <a:noFill/>
        </p:spPr>
        <p:txBody>
          <a:bodyPr wrap="square">
            <a:spAutoFit/>
          </a:bodyPr>
          <a:lstStyle/>
          <a:p>
            <a:pPr marL="0" marR="30480" algn="just">
              <a:spcBef>
                <a:spcPts val="600"/>
              </a:spcBef>
              <a:spcAft>
                <a:spcPts val="600"/>
              </a:spcAft>
            </a:pPr>
            <a:r>
              <a:rPr lang="de-DE" sz="2800" b="1" dirty="0">
                <a:effectLst/>
                <a:latin typeface="Times New Roman" panose="02020603050405020304" pitchFamily="18" charset="0"/>
                <a:ea typeface="Times New Roman" panose="02020603050405020304" pitchFamily="18" charset="0"/>
              </a:rPr>
              <a:t>2. Văn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20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EFE02D-BCB4-4739-A896-3E095D487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89" y="588116"/>
            <a:ext cx="3950039" cy="2962529"/>
          </a:xfrm>
          <a:prstGeom prst="rect">
            <a:avLst/>
          </a:prstGeom>
        </p:spPr>
      </p:pic>
      <p:pic>
        <p:nvPicPr>
          <p:cNvPr id="5" name="Picture 4">
            <a:extLst>
              <a:ext uri="{FF2B5EF4-FFF2-40B4-BE49-F238E27FC236}">
                <a16:creationId xmlns:a16="http://schemas.microsoft.com/office/drawing/2014/main" id="{0B470A24-10CB-4967-B3B7-543FD5EEB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902" y="1563553"/>
            <a:ext cx="5183810" cy="3268329"/>
          </a:xfrm>
          <a:prstGeom prst="rect">
            <a:avLst/>
          </a:prstGeom>
        </p:spPr>
      </p:pic>
      <p:pic>
        <p:nvPicPr>
          <p:cNvPr id="7" name="Picture 6">
            <a:extLst>
              <a:ext uri="{FF2B5EF4-FFF2-40B4-BE49-F238E27FC236}">
                <a16:creationId xmlns:a16="http://schemas.microsoft.com/office/drawing/2014/main" id="{1031214B-4752-4844-A185-C696EFA2C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260" y="3550645"/>
            <a:ext cx="4750067" cy="2891603"/>
          </a:xfrm>
          <a:prstGeom prst="rect">
            <a:avLst/>
          </a:prstGeom>
        </p:spPr>
      </p:pic>
    </p:spTree>
    <p:extLst>
      <p:ext uri="{BB962C8B-B14F-4D97-AF65-F5344CB8AC3E}">
        <p14:creationId xmlns:p14="http://schemas.microsoft.com/office/powerpoint/2010/main" val="4728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7C0F0-AB1F-45F4-933D-A9E08C8F6D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686" y="1933575"/>
            <a:ext cx="5130628" cy="3176530"/>
          </a:xfrm>
          <a:prstGeom prst="rect">
            <a:avLst/>
          </a:prstGeom>
          <a:noFill/>
          <a:ln>
            <a:noFill/>
          </a:ln>
        </p:spPr>
      </p:pic>
      <p:sp>
        <p:nvSpPr>
          <p:cNvPr id="6" name="TextBox 5">
            <a:extLst>
              <a:ext uri="{FF2B5EF4-FFF2-40B4-BE49-F238E27FC236}">
                <a16:creationId xmlns:a16="http://schemas.microsoft.com/office/drawing/2014/main" id="{EA4EDF7C-D0EB-4674-8C83-822D7D3433BE}"/>
              </a:ext>
            </a:extLst>
          </p:cNvPr>
          <p:cNvSpPr txBox="1"/>
          <p:nvPr/>
        </p:nvSpPr>
        <p:spPr>
          <a:xfrm>
            <a:off x="4476750" y="3014008"/>
            <a:ext cx="3238500" cy="1015663"/>
          </a:xfrm>
          <a:prstGeom prst="rect">
            <a:avLst/>
          </a:prstGeom>
          <a:noFill/>
        </p:spPr>
        <p:txBody>
          <a:bodyPr wrap="square" rtlCol="0">
            <a:spAutoFit/>
          </a:bodyPr>
          <a:lstStyle/>
          <a:p>
            <a:pPr algn="ctr"/>
            <a:r>
              <a:rPr lang="en-US" sz="3000" b="1" dirty="0"/>
              <a:t>II. ĐỌC VÀ</a:t>
            </a:r>
          </a:p>
          <a:p>
            <a:pPr algn="ctr"/>
            <a:r>
              <a:rPr lang="en-US" sz="3000" b="1" dirty="0"/>
              <a:t>TÌM HIỂU CHI TIẾT</a:t>
            </a:r>
          </a:p>
        </p:txBody>
      </p:sp>
    </p:spTree>
    <p:extLst>
      <p:ext uri="{BB962C8B-B14F-4D97-AF65-F5344CB8AC3E}">
        <p14:creationId xmlns:p14="http://schemas.microsoft.com/office/powerpoint/2010/main" val="150907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2198</Words>
  <Application>Microsoft Office PowerPoint</Application>
  <PresentationFormat>Widescreen</PresentationFormat>
  <Paragraphs>282</Paragraphs>
  <Slides>21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 Light</vt:lpstr>
      <vt:lpstr>Wingdings</vt:lpstr>
      <vt:lpstr>Calibri</vt:lpstr>
      <vt:lpstr>Times New Roman</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beo leo</cp:lastModifiedBy>
  <cp:revision>96</cp:revision>
  <dcterms:created xsi:type="dcterms:W3CDTF">2018-05-12T07:18:33Z</dcterms:created>
  <dcterms:modified xsi:type="dcterms:W3CDTF">2021-11-23T12:53:31Z</dcterms:modified>
</cp:coreProperties>
</file>