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6" r:id="rId2"/>
    <p:sldId id="296" r:id="rId3"/>
    <p:sldId id="318" r:id="rId4"/>
    <p:sldId id="319" r:id="rId5"/>
    <p:sldId id="320" r:id="rId6"/>
    <p:sldId id="321" r:id="rId7"/>
    <p:sldId id="322" r:id="rId8"/>
    <p:sldId id="263" r:id="rId9"/>
    <p:sldId id="323" r:id="rId10"/>
    <p:sldId id="326" r:id="rId11"/>
    <p:sldId id="327" r:id="rId12"/>
    <p:sldId id="328" r:id="rId13"/>
    <p:sldId id="329" r:id="rId14"/>
    <p:sldId id="330" r:id="rId15"/>
    <p:sldId id="331" r:id="rId16"/>
    <p:sldId id="332" r:id="rId17"/>
  </p:sldIdLst>
  <p:sldSz cx="12192000" cy="6858000"/>
  <p:notesSz cx="6858000" cy="9144000"/>
  <p:custDataLst>
    <p:tags r:id="rId19"/>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37"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ACFEA"/>
    <a:srgbClr val="84AEF1"/>
    <a:srgbClr val="FFC52F"/>
    <a:srgbClr val="FF8203"/>
    <a:srgbClr val="FF7B65"/>
    <a:srgbClr val="00B9F1"/>
    <a:srgbClr val="DBF0F9"/>
    <a:srgbClr val="9AD6ED"/>
    <a:srgbClr val="E2F3FA"/>
    <a:srgbClr val="B0E3E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104" autoAdjust="0"/>
    <p:restoredTop sz="96314" autoAdjust="0"/>
  </p:normalViewPr>
  <p:slideViewPr>
    <p:cSldViewPr snapToGrid="0" showGuides="1">
      <p:cViewPr varScale="1">
        <p:scale>
          <a:sx n="63" d="100"/>
          <a:sy n="63" d="100"/>
        </p:scale>
        <p:origin x="80" y="148"/>
      </p:cViewPr>
      <p:guideLst>
        <p:guide orient="horz" pos="2137"/>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tags" Target="tags/tag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C93DEDE-07B8-4FAC-9522-042787A7ACF7}" type="datetimeFigureOut">
              <a:rPr lang="zh-CN" altLang="en-US" smtClean="0"/>
              <a:t>2022/1/13</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E7965A4-4F9B-42AD-97F6-5956B56DB139}" type="slidenum">
              <a:rPr lang="zh-CN" altLang="en-US" smtClean="0"/>
              <a:t>‹#›</a:t>
            </a:fld>
            <a:endParaRPr lang="zh-CN" altLang="en-US"/>
          </a:p>
        </p:txBody>
      </p:sp>
    </p:spTree>
    <p:extLst>
      <p:ext uri="{BB962C8B-B14F-4D97-AF65-F5344CB8AC3E}">
        <p14:creationId xmlns:p14="http://schemas.microsoft.com/office/powerpoint/2010/main" val="17654552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FE7965A4-4F9B-42AD-97F6-5956B56DB139}" type="slidenum">
              <a:rPr lang="zh-CN" altLang="en-US" smtClean="0"/>
              <a:t>1</a:t>
            </a:fld>
            <a:endParaRPr lang="zh-CN" altLang="en-US"/>
          </a:p>
        </p:txBody>
      </p:sp>
    </p:spTree>
    <p:extLst>
      <p:ext uri="{BB962C8B-B14F-4D97-AF65-F5344CB8AC3E}">
        <p14:creationId xmlns:p14="http://schemas.microsoft.com/office/powerpoint/2010/main" val="149642823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FE7965A4-4F9B-42AD-97F6-5956B56DB139}" type="slidenum">
              <a:rPr lang="zh-CN" altLang="en-US" smtClean="0"/>
              <a:t>10</a:t>
            </a:fld>
            <a:endParaRPr lang="zh-CN" altLang="en-US"/>
          </a:p>
        </p:txBody>
      </p:sp>
    </p:spTree>
    <p:extLst>
      <p:ext uri="{BB962C8B-B14F-4D97-AF65-F5344CB8AC3E}">
        <p14:creationId xmlns:p14="http://schemas.microsoft.com/office/powerpoint/2010/main" val="390262633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FE7965A4-4F9B-42AD-97F6-5956B56DB139}" type="slidenum">
              <a:rPr lang="zh-CN" altLang="en-US" smtClean="0"/>
              <a:t>11</a:t>
            </a:fld>
            <a:endParaRPr lang="zh-CN" altLang="en-US"/>
          </a:p>
        </p:txBody>
      </p:sp>
    </p:spTree>
    <p:extLst>
      <p:ext uri="{BB962C8B-B14F-4D97-AF65-F5344CB8AC3E}">
        <p14:creationId xmlns:p14="http://schemas.microsoft.com/office/powerpoint/2010/main" val="255930767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FE7965A4-4F9B-42AD-97F6-5956B56DB139}" type="slidenum">
              <a:rPr lang="zh-CN" altLang="en-US" smtClean="0"/>
              <a:t>12</a:t>
            </a:fld>
            <a:endParaRPr lang="zh-CN" altLang="en-US"/>
          </a:p>
        </p:txBody>
      </p:sp>
    </p:spTree>
    <p:extLst>
      <p:ext uri="{BB962C8B-B14F-4D97-AF65-F5344CB8AC3E}">
        <p14:creationId xmlns:p14="http://schemas.microsoft.com/office/powerpoint/2010/main" val="110794363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FE7965A4-4F9B-42AD-97F6-5956B56DB139}" type="slidenum">
              <a:rPr lang="zh-CN" altLang="en-US" smtClean="0"/>
              <a:t>13</a:t>
            </a:fld>
            <a:endParaRPr lang="zh-CN" altLang="en-US"/>
          </a:p>
        </p:txBody>
      </p:sp>
    </p:spTree>
    <p:extLst>
      <p:ext uri="{BB962C8B-B14F-4D97-AF65-F5344CB8AC3E}">
        <p14:creationId xmlns:p14="http://schemas.microsoft.com/office/powerpoint/2010/main" val="341431082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FE7965A4-4F9B-42AD-97F6-5956B56DB139}" type="slidenum">
              <a:rPr lang="zh-CN" altLang="en-US" smtClean="0"/>
              <a:t>14</a:t>
            </a:fld>
            <a:endParaRPr lang="zh-CN" altLang="en-US"/>
          </a:p>
        </p:txBody>
      </p:sp>
    </p:spTree>
    <p:extLst>
      <p:ext uri="{BB962C8B-B14F-4D97-AF65-F5344CB8AC3E}">
        <p14:creationId xmlns:p14="http://schemas.microsoft.com/office/powerpoint/2010/main" val="243017332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FE7965A4-4F9B-42AD-97F6-5956B56DB139}" type="slidenum">
              <a:rPr lang="zh-CN" altLang="en-US" smtClean="0"/>
              <a:t>15</a:t>
            </a:fld>
            <a:endParaRPr lang="zh-CN" altLang="en-US"/>
          </a:p>
        </p:txBody>
      </p:sp>
    </p:spTree>
    <p:extLst>
      <p:ext uri="{BB962C8B-B14F-4D97-AF65-F5344CB8AC3E}">
        <p14:creationId xmlns:p14="http://schemas.microsoft.com/office/powerpoint/2010/main" val="121420599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FE7965A4-4F9B-42AD-97F6-5956B56DB139}" type="slidenum">
              <a:rPr lang="zh-CN" altLang="en-US" smtClean="0"/>
              <a:t>16</a:t>
            </a:fld>
            <a:endParaRPr lang="zh-CN" altLang="en-US"/>
          </a:p>
        </p:txBody>
      </p:sp>
    </p:spTree>
    <p:extLst>
      <p:ext uri="{BB962C8B-B14F-4D97-AF65-F5344CB8AC3E}">
        <p14:creationId xmlns:p14="http://schemas.microsoft.com/office/powerpoint/2010/main" val="14989940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FE7965A4-4F9B-42AD-97F6-5956B56DB139}" type="slidenum">
              <a:rPr lang="zh-CN" altLang="en-US" smtClean="0"/>
              <a:t>2</a:t>
            </a:fld>
            <a:endParaRPr lang="zh-CN" altLang="en-US"/>
          </a:p>
        </p:txBody>
      </p:sp>
    </p:spTree>
    <p:extLst>
      <p:ext uri="{BB962C8B-B14F-4D97-AF65-F5344CB8AC3E}">
        <p14:creationId xmlns:p14="http://schemas.microsoft.com/office/powerpoint/2010/main" val="7208564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FE7965A4-4F9B-42AD-97F6-5956B56DB139}" type="slidenum">
              <a:rPr lang="zh-CN" altLang="en-US" smtClean="0"/>
              <a:t>3</a:t>
            </a:fld>
            <a:endParaRPr lang="zh-CN" altLang="en-US"/>
          </a:p>
        </p:txBody>
      </p:sp>
    </p:spTree>
    <p:extLst>
      <p:ext uri="{BB962C8B-B14F-4D97-AF65-F5344CB8AC3E}">
        <p14:creationId xmlns:p14="http://schemas.microsoft.com/office/powerpoint/2010/main" val="32097828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FE7965A4-4F9B-42AD-97F6-5956B56DB139}" type="slidenum">
              <a:rPr lang="zh-CN" altLang="en-US" smtClean="0"/>
              <a:t>4</a:t>
            </a:fld>
            <a:endParaRPr lang="zh-CN" altLang="en-US"/>
          </a:p>
        </p:txBody>
      </p:sp>
    </p:spTree>
    <p:extLst>
      <p:ext uri="{BB962C8B-B14F-4D97-AF65-F5344CB8AC3E}">
        <p14:creationId xmlns:p14="http://schemas.microsoft.com/office/powerpoint/2010/main" val="15158697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FE7965A4-4F9B-42AD-97F6-5956B56DB139}" type="slidenum">
              <a:rPr lang="zh-CN" altLang="en-US" smtClean="0"/>
              <a:t>5</a:t>
            </a:fld>
            <a:endParaRPr lang="zh-CN" altLang="en-US"/>
          </a:p>
        </p:txBody>
      </p:sp>
    </p:spTree>
    <p:extLst>
      <p:ext uri="{BB962C8B-B14F-4D97-AF65-F5344CB8AC3E}">
        <p14:creationId xmlns:p14="http://schemas.microsoft.com/office/powerpoint/2010/main" val="138414965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FE7965A4-4F9B-42AD-97F6-5956B56DB139}" type="slidenum">
              <a:rPr lang="zh-CN" altLang="en-US" smtClean="0"/>
              <a:t>6</a:t>
            </a:fld>
            <a:endParaRPr lang="zh-CN" altLang="en-US"/>
          </a:p>
        </p:txBody>
      </p:sp>
    </p:spTree>
    <p:extLst>
      <p:ext uri="{BB962C8B-B14F-4D97-AF65-F5344CB8AC3E}">
        <p14:creationId xmlns:p14="http://schemas.microsoft.com/office/powerpoint/2010/main" val="16391992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FE7965A4-4F9B-42AD-97F6-5956B56DB139}" type="slidenum">
              <a:rPr lang="zh-CN" altLang="en-US" smtClean="0"/>
              <a:t>7</a:t>
            </a:fld>
            <a:endParaRPr lang="zh-CN" altLang="en-US"/>
          </a:p>
        </p:txBody>
      </p:sp>
    </p:spTree>
    <p:extLst>
      <p:ext uri="{BB962C8B-B14F-4D97-AF65-F5344CB8AC3E}">
        <p14:creationId xmlns:p14="http://schemas.microsoft.com/office/powerpoint/2010/main" val="423666692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FE7965A4-4F9B-42AD-97F6-5956B56DB139}" type="slidenum">
              <a:rPr lang="zh-CN" altLang="en-US" smtClean="0"/>
              <a:t>8</a:t>
            </a:fld>
            <a:endParaRPr lang="zh-CN" altLang="en-US"/>
          </a:p>
        </p:txBody>
      </p:sp>
    </p:spTree>
    <p:extLst>
      <p:ext uri="{BB962C8B-B14F-4D97-AF65-F5344CB8AC3E}">
        <p14:creationId xmlns:p14="http://schemas.microsoft.com/office/powerpoint/2010/main" val="428914069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FE7965A4-4F9B-42AD-97F6-5956B56DB139}" type="slidenum">
              <a:rPr lang="zh-CN" altLang="en-US" smtClean="0"/>
              <a:t>9</a:t>
            </a:fld>
            <a:endParaRPr lang="zh-CN" altLang="en-US"/>
          </a:p>
        </p:txBody>
      </p:sp>
    </p:spTree>
    <p:extLst>
      <p:ext uri="{BB962C8B-B14F-4D97-AF65-F5344CB8AC3E}">
        <p14:creationId xmlns:p14="http://schemas.microsoft.com/office/powerpoint/2010/main" val="36426643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单击以编辑母版副标题样式</a:t>
            </a:r>
          </a:p>
        </p:txBody>
      </p:sp>
      <p:sp>
        <p:nvSpPr>
          <p:cNvPr id="4" name="日期占位符 3"/>
          <p:cNvSpPr>
            <a:spLocks noGrp="1"/>
          </p:cNvSpPr>
          <p:nvPr>
            <p:ph type="dt" sz="half" idx="10"/>
          </p:nvPr>
        </p:nvSpPr>
        <p:spPr/>
        <p:txBody>
          <a:bodyPr/>
          <a:lstStyle/>
          <a:p>
            <a:fld id="{A6E5F6AD-1DCF-4F18-9BBA-2BC622BDF2FB}" type="datetimeFigureOut">
              <a:rPr lang="zh-CN" altLang="en-US" smtClean="0"/>
              <a:t>2022/1/13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1B0D12B-A1F6-4D3F-98AE-9ADCFED71E04}" type="slidenum">
              <a:rPr lang="zh-CN" altLang="en-US" smtClean="0"/>
              <a:t>‹#›</a:t>
            </a:fld>
            <a:endParaRPr lang="zh-CN" altLang="en-US"/>
          </a:p>
        </p:txBody>
      </p:sp>
    </p:spTree>
    <p:extLst>
      <p:ext uri="{BB962C8B-B14F-4D97-AF65-F5344CB8AC3E}">
        <p14:creationId xmlns:p14="http://schemas.microsoft.com/office/powerpoint/2010/main" val="18039829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A6E5F6AD-1DCF-4F18-9BBA-2BC622BDF2FB}" type="datetimeFigureOut">
              <a:rPr lang="zh-CN" altLang="en-US" smtClean="0"/>
              <a:t>2022/1/13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1B0D12B-A1F6-4D3F-98AE-9ADCFED71E04}" type="slidenum">
              <a:rPr lang="zh-CN" altLang="en-US" smtClean="0"/>
              <a:t>‹#›</a:t>
            </a:fld>
            <a:endParaRPr lang="zh-CN" altLang="en-US"/>
          </a:p>
        </p:txBody>
      </p:sp>
    </p:spTree>
    <p:extLst>
      <p:ext uri="{BB962C8B-B14F-4D97-AF65-F5344CB8AC3E}">
        <p14:creationId xmlns:p14="http://schemas.microsoft.com/office/powerpoint/2010/main" val="28546802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A6E5F6AD-1DCF-4F18-9BBA-2BC622BDF2FB}" type="datetimeFigureOut">
              <a:rPr lang="zh-CN" altLang="en-US" smtClean="0"/>
              <a:t>2022/1/13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1B0D12B-A1F6-4D3F-98AE-9ADCFED71E04}" type="slidenum">
              <a:rPr lang="zh-CN" altLang="en-US" smtClean="0"/>
              <a:t>‹#›</a:t>
            </a:fld>
            <a:endParaRPr lang="zh-CN" altLang="en-US"/>
          </a:p>
        </p:txBody>
      </p:sp>
    </p:spTree>
    <p:extLst>
      <p:ext uri="{BB962C8B-B14F-4D97-AF65-F5344CB8AC3E}">
        <p14:creationId xmlns:p14="http://schemas.microsoft.com/office/powerpoint/2010/main" val="14855623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A6E5F6AD-1DCF-4F18-9BBA-2BC622BDF2FB}" type="datetimeFigureOut">
              <a:rPr lang="zh-CN" altLang="en-US" smtClean="0"/>
              <a:t>2022/1/13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1B0D12B-A1F6-4D3F-98AE-9ADCFED71E04}" type="slidenum">
              <a:rPr lang="zh-CN" altLang="en-US" smtClean="0"/>
              <a:t>‹#›</a:t>
            </a:fld>
            <a:endParaRPr lang="zh-CN" altLang="en-US"/>
          </a:p>
        </p:txBody>
      </p:sp>
    </p:spTree>
    <p:extLst>
      <p:ext uri="{BB962C8B-B14F-4D97-AF65-F5344CB8AC3E}">
        <p14:creationId xmlns:p14="http://schemas.microsoft.com/office/powerpoint/2010/main" val="601397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编辑母版文本样式</a:t>
            </a:r>
          </a:p>
        </p:txBody>
      </p:sp>
      <p:sp>
        <p:nvSpPr>
          <p:cNvPr id="4" name="日期占位符 3"/>
          <p:cNvSpPr>
            <a:spLocks noGrp="1"/>
          </p:cNvSpPr>
          <p:nvPr>
            <p:ph type="dt" sz="half" idx="10"/>
          </p:nvPr>
        </p:nvSpPr>
        <p:spPr/>
        <p:txBody>
          <a:bodyPr/>
          <a:lstStyle/>
          <a:p>
            <a:fld id="{A6E5F6AD-1DCF-4F18-9BBA-2BC622BDF2FB}" type="datetimeFigureOut">
              <a:rPr lang="zh-CN" altLang="en-US" smtClean="0"/>
              <a:t>2022/1/13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1B0D12B-A1F6-4D3F-98AE-9ADCFED71E04}" type="slidenum">
              <a:rPr lang="zh-CN" altLang="en-US" smtClean="0"/>
              <a:t>‹#›</a:t>
            </a:fld>
            <a:endParaRPr lang="zh-CN" altLang="en-US"/>
          </a:p>
        </p:txBody>
      </p:sp>
    </p:spTree>
    <p:extLst>
      <p:ext uri="{BB962C8B-B14F-4D97-AF65-F5344CB8AC3E}">
        <p14:creationId xmlns:p14="http://schemas.microsoft.com/office/powerpoint/2010/main" val="35383121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838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6172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A6E5F6AD-1DCF-4F18-9BBA-2BC622BDF2FB}" type="datetimeFigureOut">
              <a:rPr lang="zh-CN" altLang="en-US" smtClean="0"/>
              <a:t>2022/1/13</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41B0D12B-A1F6-4D3F-98AE-9ADCFED71E04}" type="slidenum">
              <a:rPr lang="zh-CN" altLang="en-US" smtClean="0"/>
              <a:t>‹#›</a:t>
            </a:fld>
            <a:endParaRPr lang="zh-CN" altLang="en-US"/>
          </a:p>
        </p:txBody>
      </p:sp>
    </p:spTree>
    <p:extLst>
      <p:ext uri="{BB962C8B-B14F-4D97-AF65-F5344CB8AC3E}">
        <p14:creationId xmlns:p14="http://schemas.microsoft.com/office/powerpoint/2010/main" val="17506090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A6E5F6AD-1DCF-4F18-9BBA-2BC622BDF2FB}" type="datetimeFigureOut">
              <a:rPr lang="zh-CN" altLang="en-US" smtClean="0"/>
              <a:t>2022/1/13</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41B0D12B-A1F6-4D3F-98AE-9ADCFED71E04}" type="slidenum">
              <a:rPr lang="zh-CN" altLang="en-US" smtClean="0"/>
              <a:t>‹#›</a:t>
            </a:fld>
            <a:endParaRPr lang="zh-CN" altLang="en-US"/>
          </a:p>
        </p:txBody>
      </p:sp>
    </p:spTree>
    <p:extLst>
      <p:ext uri="{BB962C8B-B14F-4D97-AF65-F5344CB8AC3E}">
        <p14:creationId xmlns:p14="http://schemas.microsoft.com/office/powerpoint/2010/main" val="5467148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A6E5F6AD-1DCF-4F18-9BBA-2BC622BDF2FB}" type="datetimeFigureOut">
              <a:rPr lang="zh-CN" altLang="en-US" smtClean="0"/>
              <a:t>2022/1/13</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1B0D12B-A1F6-4D3F-98AE-9ADCFED71E04}" type="slidenum">
              <a:rPr lang="zh-CN" altLang="en-US" smtClean="0"/>
              <a:t>‹#›</a:t>
            </a:fld>
            <a:endParaRPr lang="zh-CN" altLang="en-US"/>
          </a:p>
        </p:txBody>
      </p:sp>
    </p:spTree>
    <p:extLst>
      <p:ext uri="{BB962C8B-B14F-4D97-AF65-F5344CB8AC3E}">
        <p14:creationId xmlns:p14="http://schemas.microsoft.com/office/powerpoint/2010/main" val="12997628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A6E5F6AD-1DCF-4F18-9BBA-2BC622BDF2FB}" type="datetimeFigureOut">
              <a:rPr lang="zh-CN" altLang="en-US" smtClean="0"/>
              <a:t>2022/1/13</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41B0D12B-A1F6-4D3F-98AE-9ADCFED71E04}" type="slidenum">
              <a:rPr lang="zh-CN" altLang="en-US" smtClean="0"/>
              <a:t>‹#›</a:t>
            </a:fld>
            <a:endParaRPr lang="zh-CN" altLang="en-US"/>
          </a:p>
        </p:txBody>
      </p:sp>
      <p:sp>
        <p:nvSpPr>
          <p:cNvPr id="10" name="标题 9"/>
          <p:cNvSpPr>
            <a:spLocks noGrp="1"/>
          </p:cNvSpPr>
          <p:nvPr>
            <p:ph type="title"/>
          </p:nvPr>
        </p:nvSpPr>
        <p:spPr/>
        <p:txBody>
          <a:bodyPr/>
          <a:lstStyle/>
          <a:p>
            <a:r>
              <a:rPr lang="zh-CN" altLang="en-US"/>
              <a:t>单击此处编辑母版标题样式</a:t>
            </a:r>
          </a:p>
        </p:txBody>
      </p:sp>
      <p:grpSp>
        <p:nvGrpSpPr>
          <p:cNvPr id="11" name="组合 10"/>
          <p:cNvGrpSpPr/>
          <p:nvPr userDrawn="1"/>
        </p:nvGrpSpPr>
        <p:grpSpPr>
          <a:xfrm>
            <a:off x="0" y="-293511"/>
            <a:ext cx="12895093" cy="8048541"/>
            <a:chOff x="0" y="-221063"/>
            <a:chExt cx="12895093" cy="7946844"/>
          </a:xfrm>
        </p:grpSpPr>
        <p:sp>
          <p:nvSpPr>
            <p:cNvPr id="12" name="矩形 11"/>
            <p:cNvSpPr/>
            <p:nvPr/>
          </p:nvSpPr>
          <p:spPr>
            <a:xfrm>
              <a:off x="0" y="0"/>
              <a:ext cx="12192000" cy="6858000"/>
            </a:xfrm>
            <a:prstGeom prst="rect">
              <a:avLst/>
            </a:prstGeom>
            <a:solidFill>
              <a:srgbClr val="9AD6E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13" name="组合 12"/>
            <p:cNvGrpSpPr/>
            <p:nvPr/>
          </p:nvGrpSpPr>
          <p:grpSpPr>
            <a:xfrm>
              <a:off x="144150" y="-221063"/>
              <a:ext cx="12750943" cy="7946844"/>
              <a:chOff x="2627224" y="-795141"/>
              <a:chExt cx="10013806" cy="7040780"/>
            </a:xfrm>
          </p:grpSpPr>
          <p:sp>
            <p:nvSpPr>
              <p:cNvPr id="14" name="矩形 13"/>
              <p:cNvSpPr/>
              <p:nvPr/>
            </p:nvSpPr>
            <p:spPr>
              <a:xfrm>
                <a:off x="2627224" y="-599283"/>
                <a:ext cx="5758249" cy="5957676"/>
              </a:xfrm>
              <a:prstGeom prst="rect">
                <a:avLst/>
              </a:prstGeom>
              <a:blipFill dpi="0" rotWithShape="1">
                <a:blip r:embed="rId2">
                  <a:alphaModFix amt="17000"/>
                  <a:lum bright="70000" contrast="-70000"/>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zh-CN" altLang="en-US"/>
              </a:p>
            </p:txBody>
          </p:sp>
          <p:sp>
            <p:nvSpPr>
              <p:cNvPr id="15" name="矩形 14"/>
              <p:cNvSpPr/>
              <p:nvPr/>
            </p:nvSpPr>
            <p:spPr>
              <a:xfrm rot="10601959">
                <a:off x="6872592" y="-795141"/>
                <a:ext cx="5768438" cy="7040780"/>
              </a:xfrm>
              <a:prstGeom prst="rect">
                <a:avLst/>
              </a:prstGeom>
              <a:blipFill dpi="0" rotWithShape="1">
                <a:blip r:embed="rId3">
                  <a:alphaModFix amt="17000"/>
                  <a:lum bright="70000" contrast="-70000"/>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zh-CN" altLang="en-US"/>
              </a:p>
            </p:txBody>
          </p:sp>
        </p:grpSp>
      </p:grpSp>
    </p:spTree>
    <p:extLst>
      <p:ext uri="{BB962C8B-B14F-4D97-AF65-F5344CB8AC3E}">
        <p14:creationId xmlns:p14="http://schemas.microsoft.com/office/powerpoint/2010/main" val="32291755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日期占位符 4"/>
          <p:cNvSpPr>
            <a:spLocks noGrp="1"/>
          </p:cNvSpPr>
          <p:nvPr>
            <p:ph type="dt" sz="half" idx="10"/>
          </p:nvPr>
        </p:nvSpPr>
        <p:spPr/>
        <p:txBody>
          <a:bodyPr/>
          <a:lstStyle/>
          <a:p>
            <a:fld id="{A6E5F6AD-1DCF-4F18-9BBA-2BC622BDF2FB}" type="datetimeFigureOut">
              <a:rPr lang="zh-CN" altLang="en-US" smtClean="0"/>
              <a:t>2022/1/13</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41B0D12B-A1F6-4D3F-98AE-9ADCFED71E04}" type="slidenum">
              <a:rPr lang="zh-CN" altLang="en-US" smtClean="0"/>
              <a:t>‹#›</a:t>
            </a:fld>
            <a:endParaRPr lang="zh-CN" altLang="en-US"/>
          </a:p>
        </p:txBody>
      </p:sp>
    </p:spTree>
    <p:extLst>
      <p:ext uri="{BB962C8B-B14F-4D97-AF65-F5344CB8AC3E}">
        <p14:creationId xmlns:p14="http://schemas.microsoft.com/office/powerpoint/2010/main" val="3526092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日期占位符 4"/>
          <p:cNvSpPr>
            <a:spLocks noGrp="1"/>
          </p:cNvSpPr>
          <p:nvPr>
            <p:ph type="dt" sz="half" idx="10"/>
          </p:nvPr>
        </p:nvSpPr>
        <p:spPr/>
        <p:txBody>
          <a:bodyPr/>
          <a:lstStyle/>
          <a:p>
            <a:fld id="{A6E5F6AD-1DCF-4F18-9BBA-2BC622BDF2FB}" type="datetimeFigureOut">
              <a:rPr lang="zh-CN" altLang="en-US" smtClean="0"/>
              <a:t>2022/1/13</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41B0D12B-A1F6-4D3F-98AE-9ADCFED71E04}" type="slidenum">
              <a:rPr lang="zh-CN" altLang="en-US" smtClean="0"/>
              <a:t>‹#›</a:t>
            </a:fld>
            <a:endParaRPr lang="zh-CN" altLang="en-US"/>
          </a:p>
        </p:txBody>
      </p:sp>
    </p:spTree>
    <p:extLst>
      <p:ext uri="{BB962C8B-B14F-4D97-AF65-F5344CB8AC3E}">
        <p14:creationId xmlns:p14="http://schemas.microsoft.com/office/powerpoint/2010/main" val="38030811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6E5F6AD-1DCF-4F18-9BBA-2BC622BDF2FB}" type="datetimeFigureOut">
              <a:rPr lang="zh-CN" altLang="en-US" smtClean="0"/>
              <a:t>2022/1/13</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1B0D12B-A1F6-4D3F-98AE-9ADCFED71E04}" type="slidenum">
              <a:rPr lang="zh-CN" altLang="en-US" smtClean="0"/>
              <a:t>‹#›</a:t>
            </a:fld>
            <a:endParaRPr lang="zh-CN" altLang="en-US"/>
          </a:p>
        </p:txBody>
      </p:sp>
    </p:spTree>
    <p:extLst>
      <p:ext uri="{BB962C8B-B14F-4D97-AF65-F5344CB8AC3E}">
        <p14:creationId xmlns:p14="http://schemas.microsoft.com/office/powerpoint/2010/main" val="42838979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3.pn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3.png"/><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3.png"/><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3.png"/><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3.png"/><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组合 15"/>
          <p:cNvGrpSpPr/>
          <p:nvPr/>
        </p:nvGrpSpPr>
        <p:grpSpPr>
          <a:xfrm>
            <a:off x="0" y="-221063"/>
            <a:ext cx="12895093" cy="7946844"/>
            <a:chOff x="0" y="-221063"/>
            <a:chExt cx="12895093" cy="7946844"/>
          </a:xfrm>
        </p:grpSpPr>
        <p:sp>
          <p:nvSpPr>
            <p:cNvPr id="17" name="矩形 16"/>
            <p:cNvSpPr/>
            <p:nvPr/>
          </p:nvSpPr>
          <p:spPr>
            <a:xfrm>
              <a:off x="0" y="0"/>
              <a:ext cx="12192000" cy="6858000"/>
            </a:xfrm>
            <a:prstGeom prst="rect">
              <a:avLst/>
            </a:prstGeom>
            <a:solidFill>
              <a:srgbClr val="9AD6E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18" name="组合 17"/>
            <p:cNvGrpSpPr/>
            <p:nvPr/>
          </p:nvGrpSpPr>
          <p:grpSpPr>
            <a:xfrm>
              <a:off x="144150" y="-221063"/>
              <a:ext cx="12750943" cy="7946844"/>
              <a:chOff x="2627224" y="-795141"/>
              <a:chExt cx="10013806" cy="7040780"/>
            </a:xfrm>
          </p:grpSpPr>
          <p:sp>
            <p:nvSpPr>
              <p:cNvPr id="19" name="矩形 18"/>
              <p:cNvSpPr/>
              <p:nvPr/>
            </p:nvSpPr>
            <p:spPr>
              <a:xfrm>
                <a:off x="2627224" y="-599283"/>
                <a:ext cx="5758249" cy="5957676"/>
              </a:xfrm>
              <a:prstGeom prst="rect">
                <a:avLst/>
              </a:prstGeom>
              <a:blipFill dpi="0" rotWithShape="1">
                <a:blip r:embed="rId3">
                  <a:alphaModFix amt="17000"/>
                  <a:lum bright="70000" contrast="-70000"/>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zh-CN" altLang="en-US"/>
              </a:p>
            </p:txBody>
          </p:sp>
          <p:sp>
            <p:nvSpPr>
              <p:cNvPr id="22" name="矩形 21"/>
              <p:cNvSpPr/>
              <p:nvPr/>
            </p:nvSpPr>
            <p:spPr>
              <a:xfrm rot="10601959">
                <a:off x="6872592" y="-795141"/>
                <a:ext cx="5768438" cy="7040780"/>
              </a:xfrm>
              <a:prstGeom prst="rect">
                <a:avLst/>
              </a:prstGeom>
              <a:blipFill dpi="0" rotWithShape="1">
                <a:blip r:embed="rId4">
                  <a:alphaModFix amt="17000"/>
                  <a:lum bright="70000" contrast="-70000"/>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zh-CN" altLang="en-US"/>
              </a:p>
            </p:txBody>
          </p:sp>
        </p:grpSp>
      </p:grpSp>
      <p:grpSp>
        <p:nvGrpSpPr>
          <p:cNvPr id="82" name="组合 81"/>
          <p:cNvGrpSpPr/>
          <p:nvPr/>
        </p:nvGrpSpPr>
        <p:grpSpPr>
          <a:xfrm>
            <a:off x="0" y="5207212"/>
            <a:ext cx="12523845" cy="1647370"/>
            <a:chOff x="0" y="5207212"/>
            <a:chExt cx="12523845" cy="1647370"/>
          </a:xfrm>
        </p:grpSpPr>
        <p:pic>
          <p:nvPicPr>
            <p:cNvPr id="83" name="图片 82"/>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0" y="5207212"/>
              <a:ext cx="6427845" cy="1647370"/>
            </a:xfrm>
            <a:prstGeom prst="rect">
              <a:avLst/>
            </a:prstGeom>
          </p:spPr>
        </p:pic>
        <p:pic>
          <p:nvPicPr>
            <p:cNvPr id="84" name="图片 8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096000" y="5207212"/>
              <a:ext cx="6427845" cy="1647370"/>
            </a:xfrm>
            <a:prstGeom prst="rect">
              <a:avLst/>
            </a:prstGeom>
          </p:spPr>
        </p:pic>
      </p:grpSp>
      <p:grpSp>
        <p:nvGrpSpPr>
          <p:cNvPr id="87" name="组合 86"/>
          <p:cNvGrpSpPr/>
          <p:nvPr/>
        </p:nvGrpSpPr>
        <p:grpSpPr>
          <a:xfrm>
            <a:off x="2516470" y="548138"/>
            <a:ext cx="7443321" cy="4759928"/>
            <a:chOff x="2516470" y="548138"/>
            <a:chExt cx="7443321" cy="4759928"/>
          </a:xfrm>
        </p:grpSpPr>
        <p:sp>
          <p:nvSpPr>
            <p:cNvPr id="21" name="云形 20"/>
            <p:cNvSpPr/>
            <p:nvPr/>
          </p:nvSpPr>
          <p:spPr>
            <a:xfrm>
              <a:off x="2516470" y="548138"/>
              <a:ext cx="7443321" cy="4759928"/>
            </a:xfrm>
            <a:prstGeom prst="cloud">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6" name="云形 85"/>
            <p:cNvSpPr/>
            <p:nvPr/>
          </p:nvSpPr>
          <p:spPr>
            <a:xfrm>
              <a:off x="2922743" y="818421"/>
              <a:ext cx="6658840" cy="4258256"/>
            </a:xfrm>
            <a:prstGeom prst="cloud">
              <a:avLst/>
            </a:prstGeom>
            <a:noFill/>
            <a:ln>
              <a:solidFill>
                <a:srgbClr val="8ACFEA"/>
              </a:solidFill>
              <a:prstDash val="dash"/>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pic>
        <p:nvPicPr>
          <p:cNvPr id="7" name="图片 6"/>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0711522" y="3769651"/>
            <a:ext cx="1343455" cy="1343455"/>
          </a:xfrm>
          <a:prstGeom prst="rect">
            <a:avLst/>
          </a:prstGeom>
        </p:spPr>
      </p:pic>
      <p:pic>
        <p:nvPicPr>
          <p:cNvPr id="14" name="图片 13"/>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7925228" y="544720"/>
            <a:ext cx="1112666" cy="1112666"/>
          </a:xfrm>
          <a:prstGeom prst="rect">
            <a:avLst/>
          </a:prstGeom>
        </p:spPr>
      </p:pic>
      <p:pic>
        <p:nvPicPr>
          <p:cNvPr id="89" name="图片 88"/>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982263" y="407859"/>
            <a:ext cx="2981702" cy="4020157"/>
          </a:xfrm>
          <a:prstGeom prst="rect">
            <a:avLst/>
          </a:prstGeom>
        </p:spPr>
      </p:pic>
      <p:sp>
        <p:nvSpPr>
          <p:cNvPr id="39" name="文本框 38"/>
          <p:cNvSpPr txBox="1"/>
          <p:nvPr/>
        </p:nvSpPr>
        <p:spPr>
          <a:xfrm>
            <a:off x="3423853" y="1861640"/>
            <a:ext cx="5390157" cy="1754326"/>
          </a:xfrm>
          <a:prstGeom prst="rect">
            <a:avLst/>
          </a:prstGeom>
          <a:noFill/>
        </p:spPr>
        <p:txBody>
          <a:bodyPr wrap="square" rtlCol="0">
            <a:spAutoFit/>
          </a:bodyPr>
          <a:lstStyle/>
          <a:p>
            <a:pPr algn="ctr"/>
            <a:r>
              <a:rPr lang="en-US" sz="5400" b="1" i="1" dirty="0" err="1">
                <a:latin typeface="Times New Roman" panose="02020603050405020304" pitchFamily="18" charset="0"/>
                <a:cs typeface="Times New Roman" panose="02020603050405020304" pitchFamily="18" charset="0"/>
              </a:rPr>
              <a:t>Trò</a:t>
            </a:r>
            <a:r>
              <a:rPr lang="en-US" sz="5400" b="1" i="1" dirty="0">
                <a:latin typeface="Times New Roman" panose="02020603050405020304" pitchFamily="18" charset="0"/>
                <a:cs typeface="Times New Roman" panose="02020603050405020304" pitchFamily="18" charset="0"/>
              </a:rPr>
              <a:t> </a:t>
            </a:r>
            <a:r>
              <a:rPr lang="en-US" sz="5400" b="1" i="1" dirty="0" err="1">
                <a:latin typeface="Times New Roman" panose="02020603050405020304" pitchFamily="18" charset="0"/>
                <a:cs typeface="Times New Roman" panose="02020603050405020304" pitchFamily="18" charset="0"/>
              </a:rPr>
              <a:t>chơi</a:t>
            </a:r>
            <a:r>
              <a:rPr lang="en-US" sz="5400" b="1" i="1" dirty="0">
                <a:latin typeface="Times New Roman" panose="02020603050405020304" pitchFamily="18" charset="0"/>
                <a:cs typeface="Times New Roman" panose="02020603050405020304" pitchFamily="18" charset="0"/>
              </a:rPr>
              <a:t>: “</a:t>
            </a:r>
            <a:r>
              <a:rPr lang="en-US" sz="5400" b="1" i="1" dirty="0" err="1">
                <a:latin typeface="Times New Roman" panose="02020603050405020304" pitchFamily="18" charset="0"/>
                <a:cs typeface="Times New Roman" panose="02020603050405020304" pitchFamily="18" charset="0"/>
              </a:rPr>
              <a:t>Hỏi</a:t>
            </a:r>
            <a:r>
              <a:rPr lang="en-US" sz="5400" b="1" i="1" dirty="0">
                <a:latin typeface="Times New Roman" panose="02020603050405020304" pitchFamily="18" charset="0"/>
                <a:cs typeface="Times New Roman" panose="02020603050405020304" pitchFamily="18" charset="0"/>
              </a:rPr>
              <a:t> </a:t>
            </a:r>
            <a:r>
              <a:rPr lang="en-US" sz="5400" b="1" i="1" dirty="0" err="1">
                <a:latin typeface="Times New Roman" panose="02020603050405020304" pitchFamily="18" charset="0"/>
                <a:cs typeface="Times New Roman" panose="02020603050405020304" pitchFamily="18" charset="0"/>
              </a:rPr>
              <a:t>nhanh</a:t>
            </a:r>
            <a:r>
              <a:rPr lang="en-US" sz="5400" b="1" i="1" dirty="0">
                <a:latin typeface="Times New Roman" panose="02020603050405020304" pitchFamily="18" charset="0"/>
                <a:cs typeface="Times New Roman" panose="02020603050405020304" pitchFamily="18" charset="0"/>
              </a:rPr>
              <a:t>, </a:t>
            </a:r>
            <a:r>
              <a:rPr lang="en-US" sz="5400" b="1" i="1" dirty="0" err="1">
                <a:latin typeface="Times New Roman" panose="02020603050405020304" pitchFamily="18" charset="0"/>
                <a:cs typeface="Times New Roman" panose="02020603050405020304" pitchFamily="18" charset="0"/>
              </a:rPr>
              <a:t>đáp</a:t>
            </a:r>
            <a:r>
              <a:rPr lang="en-US" sz="5400" b="1" i="1" dirty="0">
                <a:latin typeface="Times New Roman" panose="02020603050405020304" pitchFamily="18" charset="0"/>
                <a:cs typeface="Times New Roman" panose="02020603050405020304" pitchFamily="18" charset="0"/>
              </a:rPr>
              <a:t> </a:t>
            </a:r>
            <a:r>
              <a:rPr lang="en-US" sz="5400" b="1" i="1" dirty="0" err="1">
                <a:latin typeface="Times New Roman" panose="02020603050405020304" pitchFamily="18" charset="0"/>
                <a:cs typeface="Times New Roman" panose="02020603050405020304" pitchFamily="18" charset="0"/>
              </a:rPr>
              <a:t>ngay</a:t>
            </a:r>
            <a:r>
              <a:rPr lang="en-US" sz="5400" b="1" i="1" dirty="0">
                <a:latin typeface="Times New Roman" panose="02020603050405020304" pitchFamily="18" charset="0"/>
                <a:cs typeface="Times New Roman" panose="02020603050405020304" pitchFamily="18" charset="0"/>
              </a:rPr>
              <a:t>”</a:t>
            </a:r>
            <a:endParaRPr lang="en-US" altLang="zh-CN" sz="23900" dirty="0">
              <a:solidFill>
                <a:srgbClr val="8ACFEA"/>
              </a:solidFill>
              <a:latin typeface="Times New Roman" panose="02020603050405020304" pitchFamily="18" charset="0"/>
              <a:ea typeface="方正汉真广标简体" panose="02000000000000000000" pitchFamily="2" charset="-122"/>
              <a:cs typeface="Times New Roman" panose="02020603050405020304" pitchFamily="18" charset="0"/>
            </a:endParaRPr>
          </a:p>
        </p:txBody>
      </p:sp>
      <p:grpSp>
        <p:nvGrpSpPr>
          <p:cNvPr id="24" name="组合 23"/>
          <p:cNvGrpSpPr/>
          <p:nvPr/>
        </p:nvGrpSpPr>
        <p:grpSpPr>
          <a:xfrm>
            <a:off x="9913428" y="618813"/>
            <a:ext cx="1633494" cy="1044603"/>
            <a:chOff x="8985779" y="3960837"/>
            <a:chExt cx="2199915" cy="1406823"/>
          </a:xfrm>
        </p:grpSpPr>
        <p:sp>
          <p:nvSpPr>
            <p:cNvPr id="40" name="云形 39"/>
            <p:cNvSpPr/>
            <p:nvPr/>
          </p:nvSpPr>
          <p:spPr>
            <a:xfrm>
              <a:off x="8985779" y="3960837"/>
              <a:ext cx="2199915" cy="1406823"/>
            </a:xfrm>
            <a:prstGeom prst="cloud">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4" name="云形 43"/>
            <p:cNvSpPr/>
            <p:nvPr/>
          </p:nvSpPr>
          <p:spPr>
            <a:xfrm>
              <a:off x="9217452" y="4084959"/>
              <a:ext cx="1756042" cy="1122971"/>
            </a:xfrm>
            <a:prstGeom prst="cloud">
              <a:avLst/>
            </a:prstGeom>
            <a:noFill/>
            <a:ln>
              <a:solidFill>
                <a:srgbClr val="8ACFEA"/>
              </a:solidFill>
              <a:prstDash val="dash"/>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pic>
        <p:nvPicPr>
          <p:cNvPr id="13" name="图片 12"/>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rot="3200954">
            <a:off x="10507206" y="920160"/>
            <a:ext cx="482031" cy="445033"/>
          </a:xfrm>
          <a:prstGeom prst="rect">
            <a:avLst/>
          </a:prstGeom>
        </p:spPr>
      </p:pic>
      <p:grpSp>
        <p:nvGrpSpPr>
          <p:cNvPr id="66" name="组合 65"/>
          <p:cNvGrpSpPr/>
          <p:nvPr/>
        </p:nvGrpSpPr>
        <p:grpSpPr>
          <a:xfrm>
            <a:off x="598641" y="3543055"/>
            <a:ext cx="1891025" cy="1209291"/>
            <a:chOff x="392658" y="3679279"/>
            <a:chExt cx="1466266" cy="937662"/>
          </a:xfrm>
        </p:grpSpPr>
        <p:grpSp>
          <p:nvGrpSpPr>
            <p:cNvPr id="23" name="组合 22"/>
            <p:cNvGrpSpPr/>
            <p:nvPr/>
          </p:nvGrpSpPr>
          <p:grpSpPr>
            <a:xfrm>
              <a:off x="392658" y="3679279"/>
              <a:ext cx="1466266" cy="937662"/>
              <a:chOff x="1281153" y="5632171"/>
              <a:chExt cx="1466266" cy="937662"/>
            </a:xfrm>
          </p:grpSpPr>
          <p:sp>
            <p:nvSpPr>
              <p:cNvPr id="42" name="云形 41"/>
              <p:cNvSpPr/>
              <p:nvPr/>
            </p:nvSpPr>
            <p:spPr>
              <a:xfrm>
                <a:off x="1281153" y="5632171"/>
                <a:ext cx="1466266" cy="937662"/>
              </a:xfrm>
              <a:prstGeom prst="cloud">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3" name="云形 42"/>
              <p:cNvSpPr/>
              <p:nvPr/>
            </p:nvSpPr>
            <p:spPr>
              <a:xfrm>
                <a:off x="1414367" y="5706781"/>
                <a:ext cx="1199837" cy="767283"/>
              </a:xfrm>
              <a:prstGeom prst="cloud">
                <a:avLst/>
              </a:prstGeom>
              <a:noFill/>
              <a:ln>
                <a:solidFill>
                  <a:srgbClr val="8ACFEA"/>
                </a:solidFill>
                <a:prstDash val="dash"/>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pic>
          <p:nvPicPr>
            <p:cNvPr id="5" name="图片 4"/>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rot="21180129">
              <a:off x="717070" y="4035686"/>
              <a:ext cx="810723" cy="274088"/>
            </a:xfrm>
            <a:prstGeom prst="rect">
              <a:avLst/>
            </a:prstGeom>
          </p:spPr>
        </p:pic>
      </p:grpSp>
      <p:pic>
        <p:nvPicPr>
          <p:cNvPr id="80" name="图片 79"/>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8558538" y="2488701"/>
            <a:ext cx="2551261" cy="5582247"/>
          </a:xfrm>
          <a:prstGeom prst="rect">
            <a:avLst/>
          </a:prstGeom>
        </p:spPr>
      </p:pic>
    </p:spTree>
    <p:extLst>
      <p:ext uri="{BB962C8B-B14F-4D97-AF65-F5344CB8AC3E}">
        <p14:creationId xmlns:p14="http://schemas.microsoft.com/office/powerpoint/2010/main" val="15772682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lide Number Placeholder 2"/>
          <p:cNvSpPr>
            <a:spLocks noGrp="1"/>
          </p:cNvSpPr>
          <p:nvPr/>
        </p:nvSpPr>
        <p:spPr>
          <a:xfrm>
            <a:off x="11282492" y="5790558"/>
            <a:ext cx="640080" cy="365125"/>
          </a:xfrm>
          <a:prstGeom prst="rect">
            <a:avLst/>
          </a:prstGeom>
        </p:spPr>
        <p:txBody>
          <a:bodyPr vert="horz" lIns="91440" tIns="45720" rIns="91440" bIns="45720" rtlCol="0" anchor="ctr"/>
          <a:lstStyle>
            <a:defPPr>
              <a:defRPr lang="en-US"/>
            </a:defPPr>
            <a:lvl1pPr marL="0" algn="ctr" defTabSz="914400" rtl="0" eaLnBrk="1" latinLnBrk="0" hangingPunct="1">
              <a:defRPr sz="1400" b="1" kern="1200">
                <a:solidFill>
                  <a:srgbClr val="FFFFFF"/>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3481812-CA6E-4CF7-A597-B03BE0D22F0C}" type="slidenum">
              <a:rPr lang="en-GB" smtClean="0"/>
              <a:pPr/>
              <a:t>10</a:t>
            </a:fld>
            <a:endParaRPr lang="en-GB"/>
          </a:p>
        </p:txBody>
      </p:sp>
      <p:sp>
        <p:nvSpPr>
          <p:cNvPr id="18" name="文本框 64"/>
          <p:cNvSpPr txBox="1"/>
          <p:nvPr/>
        </p:nvSpPr>
        <p:spPr>
          <a:xfrm>
            <a:off x="6330774" y="2254573"/>
            <a:ext cx="681597" cy="461665"/>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zh-CN" sz="2400" b="1" dirty="0">
                <a:solidFill>
                  <a:srgbClr val="8ACFEA"/>
                </a:solidFill>
                <a:latin typeface="+mn-ea"/>
              </a:rPr>
              <a:t>70%</a:t>
            </a:r>
            <a:endParaRPr lang="zh-CN" altLang="en-US" sz="2400" b="1" dirty="0">
              <a:solidFill>
                <a:srgbClr val="8ACFEA"/>
              </a:solidFill>
              <a:latin typeface="+mn-ea"/>
            </a:endParaRPr>
          </a:p>
        </p:txBody>
      </p:sp>
      <p:graphicFrame>
        <p:nvGraphicFramePr>
          <p:cNvPr id="2" name="Table 1">
            <a:extLst>
              <a:ext uri="{FF2B5EF4-FFF2-40B4-BE49-F238E27FC236}">
                <a16:creationId xmlns:a16="http://schemas.microsoft.com/office/drawing/2014/main" id="{271979F6-333C-4090-8414-9D1D9BEEA855}"/>
              </a:ext>
            </a:extLst>
          </p:cNvPr>
          <p:cNvGraphicFramePr>
            <a:graphicFrameLocks noGrp="1"/>
          </p:cNvGraphicFramePr>
          <p:nvPr>
            <p:extLst>
              <p:ext uri="{D42A27DB-BD31-4B8C-83A1-F6EECF244321}">
                <p14:modId xmlns:p14="http://schemas.microsoft.com/office/powerpoint/2010/main" val="2884002792"/>
              </p:ext>
            </p:extLst>
          </p:nvPr>
        </p:nvGraphicFramePr>
        <p:xfrm>
          <a:off x="178373" y="138552"/>
          <a:ext cx="11744198" cy="6534965"/>
        </p:xfrm>
        <a:graphic>
          <a:graphicData uri="http://schemas.openxmlformats.org/drawingml/2006/table">
            <a:tbl>
              <a:tblPr firstRow="1" firstCol="1" bandRow="1">
                <a:tableStyleId>{5C22544A-7EE6-4342-B048-85BDC9FD1C3A}</a:tableStyleId>
              </a:tblPr>
              <a:tblGrid>
                <a:gridCol w="1498027">
                  <a:extLst>
                    <a:ext uri="{9D8B030D-6E8A-4147-A177-3AD203B41FA5}">
                      <a16:colId xmlns:a16="http://schemas.microsoft.com/office/drawing/2014/main" val="3982830633"/>
                    </a:ext>
                  </a:extLst>
                </a:gridCol>
                <a:gridCol w="863600">
                  <a:extLst>
                    <a:ext uri="{9D8B030D-6E8A-4147-A177-3AD203B41FA5}">
                      <a16:colId xmlns:a16="http://schemas.microsoft.com/office/drawing/2014/main" val="4203260935"/>
                    </a:ext>
                  </a:extLst>
                </a:gridCol>
                <a:gridCol w="2794000">
                  <a:extLst>
                    <a:ext uri="{9D8B030D-6E8A-4147-A177-3AD203B41FA5}">
                      <a16:colId xmlns:a16="http://schemas.microsoft.com/office/drawing/2014/main" val="2828392026"/>
                    </a:ext>
                  </a:extLst>
                </a:gridCol>
                <a:gridCol w="1666240">
                  <a:extLst>
                    <a:ext uri="{9D8B030D-6E8A-4147-A177-3AD203B41FA5}">
                      <a16:colId xmlns:a16="http://schemas.microsoft.com/office/drawing/2014/main" val="72935796"/>
                    </a:ext>
                  </a:extLst>
                </a:gridCol>
                <a:gridCol w="4922331">
                  <a:extLst>
                    <a:ext uri="{9D8B030D-6E8A-4147-A177-3AD203B41FA5}">
                      <a16:colId xmlns:a16="http://schemas.microsoft.com/office/drawing/2014/main" val="1607811455"/>
                    </a:ext>
                  </a:extLst>
                </a:gridCol>
              </a:tblGrid>
              <a:tr h="589215">
                <a:tc gridSpan="5">
                  <a:txBody>
                    <a:bodyPr/>
                    <a:lstStyle/>
                    <a:p>
                      <a:pPr marL="0" marR="0" algn="ctr">
                        <a:lnSpc>
                          <a:spcPct val="107000"/>
                        </a:lnSpc>
                        <a:spcBef>
                          <a:spcPts val="0"/>
                        </a:spcBef>
                        <a:spcAft>
                          <a:spcPts val="0"/>
                        </a:spcAft>
                      </a:pPr>
                      <a:r>
                        <a:rPr lang="en-US" sz="1800" kern="100" dirty="0">
                          <a:effectLst/>
                          <a:latin typeface="Times New Roman" panose="02020603050405020304" pitchFamily="18" charset="0"/>
                          <a:cs typeface="Times New Roman" panose="02020603050405020304" pitchFamily="18" charset="0"/>
                        </a:rPr>
                        <a:t>PHIẾU HỌC TẬP SỐ 2</a:t>
                      </a:r>
                      <a:endParaRPr lang="en-US" sz="1800" dirty="0">
                        <a:effectLst/>
                        <a:latin typeface="Times New Roman" panose="02020603050405020304" pitchFamily="18" charset="0"/>
                        <a:cs typeface="Times New Roman" panose="02020603050405020304" pitchFamily="18" charset="0"/>
                      </a:endParaRPr>
                    </a:p>
                    <a:p>
                      <a:pPr marL="0" marR="0" algn="ctr">
                        <a:lnSpc>
                          <a:spcPct val="107000"/>
                        </a:lnSpc>
                        <a:spcBef>
                          <a:spcPts val="0"/>
                        </a:spcBef>
                        <a:spcAft>
                          <a:spcPts val="0"/>
                        </a:spcAft>
                      </a:pPr>
                      <a:r>
                        <a:rPr lang="en-US" sz="1800" kern="100" dirty="0" err="1">
                          <a:effectLst/>
                          <a:latin typeface="Times New Roman" panose="02020603050405020304" pitchFamily="18" charset="0"/>
                          <a:cs typeface="Times New Roman" panose="02020603050405020304" pitchFamily="18" charset="0"/>
                        </a:rPr>
                        <a:t>Biên</a:t>
                      </a:r>
                      <a:r>
                        <a:rPr lang="en-US" sz="1800" kern="100" dirty="0">
                          <a:effectLst/>
                          <a:latin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cs typeface="Times New Roman" panose="02020603050405020304" pitchFamily="18" charset="0"/>
                        </a:rPr>
                        <a:t>bản</a:t>
                      </a:r>
                      <a:r>
                        <a:rPr lang="en-US" sz="1800" kern="100" dirty="0">
                          <a:effectLst/>
                          <a:latin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cs typeface="Times New Roman" panose="02020603050405020304" pitchFamily="18" charset="0"/>
                        </a:rPr>
                        <a:t>sinh</a:t>
                      </a:r>
                      <a:r>
                        <a:rPr lang="en-US" sz="1800" kern="100" dirty="0">
                          <a:effectLst/>
                          <a:latin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cs typeface="Times New Roman" panose="02020603050405020304" pitchFamily="18" charset="0"/>
                        </a:rPr>
                        <a:t>hoạt</a:t>
                      </a:r>
                      <a:r>
                        <a:rPr lang="en-US" sz="1800" kern="100" dirty="0">
                          <a:effectLst/>
                          <a:latin typeface="Times New Roman" panose="02020603050405020304" pitchFamily="18" charset="0"/>
                          <a:cs typeface="Times New Roman" panose="02020603050405020304" pitchFamily="18" charset="0"/>
                        </a:rPr>
                        <a:t> chi </a:t>
                      </a:r>
                      <a:r>
                        <a:rPr lang="en-US" sz="1800" kern="100" dirty="0" err="1">
                          <a:effectLst/>
                          <a:latin typeface="Times New Roman" panose="02020603050405020304" pitchFamily="18" charset="0"/>
                          <a:cs typeface="Times New Roman" panose="02020603050405020304" pitchFamily="18" charset="0"/>
                        </a:rPr>
                        <a:t>đội</a:t>
                      </a:r>
                      <a:r>
                        <a:rPr lang="en-US" sz="1800" kern="100" dirty="0">
                          <a:effectLst/>
                          <a:latin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cs typeface="Times New Roman" panose="02020603050405020304" pitchFamily="18" charset="0"/>
                        </a:rPr>
                        <a:t>tuần</a:t>
                      </a:r>
                      <a:r>
                        <a:rPr lang="en-US" sz="1800" kern="100" dirty="0">
                          <a:effectLst/>
                          <a:latin typeface="Times New Roman" panose="02020603050405020304" pitchFamily="18" charset="0"/>
                          <a:cs typeface="Times New Roman" panose="02020603050405020304" pitchFamily="18" charset="0"/>
                        </a:rPr>
                        <a:t> 9</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0907" marR="10907" marT="0"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821315340"/>
                  </a:ext>
                </a:extLst>
              </a:tr>
              <a:tr h="284351">
                <a:tc>
                  <a:txBody>
                    <a:bodyPr/>
                    <a:lstStyle/>
                    <a:p>
                      <a:pPr marL="0" marR="0" algn="ctr">
                        <a:lnSpc>
                          <a:spcPct val="107000"/>
                        </a:lnSpc>
                        <a:spcBef>
                          <a:spcPts val="0"/>
                        </a:spcBef>
                        <a:spcAft>
                          <a:spcPts val="0"/>
                        </a:spcAft>
                      </a:pPr>
                      <a:r>
                        <a:rPr lang="en-US" sz="1800" kern="100" dirty="0" err="1">
                          <a:effectLst/>
                          <a:latin typeface="Times New Roman" panose="02020603050405020304" pitchFamily="18" charset="0"/>
                          <a:cs typeface="Times New Roman" panose="02020603050405020304" pitchFamily="18" charset="0"/>
                        </a:rPr>
                        <a:t>Vê</a:t>
                      </a:r>
                      <a:r>
                        <a:rPr lang="en-US" sz="1800" kern="100" dirty="0">
                          <a:effectLst/>
                          <a:latin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cs typeface="Times New Roman" panose="02020603050405020304" pitchFamily="18" charset="0"/>
                        </a:rPr>
                        <a:t>hình</a:t>
                      </a:r>
                      <a:r>
                        <a:rPr lang="en-US" sz="1800" kern="100" dirty="0">
                          <a:effectLst/>
                          <a:latin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cs typeface="Times New Roman" panose="02020603050405020304" pitchFamily="18" charset="0"/>
                        </a:rPr>
                        <a:t>thức</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0907" marR="10907" marT="0" marB="0" anchor="ctr"/>
                </a:tc>
                <a:tc gridSpan="4">
                  <a:txBody>
                    <a:bodyPr/>
                    <a:lstStyle/>
                    <a:p>
                      <a:pPr marL="0" marR="0" algn="just">
                        <a:lnSpc>
                          <a:spcPct val="107000"/>
                        </a:lnSpc>
                        <a:spcBef>
                          <a:spcPts val="0"/>
                        </a:spcBef>
                        <a:spcAft>
                          <a:spcPts val="0"/>
                        </a:spcAft>
                      </a:pPr>
                      <a:r>
                        <a:rPr lang="en-US" sz="1800" kern="100" dirty="0" err="1">
                          <a:effectLst/>
                          <a:latin typeface="Times New Roman" panose="02020603050405020304" pitchFamily="18" charset="0"/>
                          <a:cs typeface="Times New Roman" panose="02020603050405020304" pitchFamily="18" charset="0"/>
                        </a:rPr>
                        <a:t>Viết</a:t>
                      </a:r>
                      <a:r>
                        <a:rPr lang="en-US" sz="1800" kern="100" dirty="0">
                          <a:effectLst/>
                          <a:latin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cs typeface="Times New Roman" panose="02020603050405020304" pitchFamily="18" charset="0"/>
                        </a:rPr>
                        <a:t>theo</a:t>
                      </a:r>
                      <a:r>
                        <a:rPr lang="en-US" sz="1800" kern="100" dirty="0">
                          <a:effectLst/>
                          <a:latin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cs typeface="Times New Roman" panose="02020603050405020304" pitchFamily="18" charset="0"/>
                        </a:rPr>
                        <a:t>mẫu</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0907" marR="10907" marT="0" marB="0" anchor="ct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332747657"/>
                  </a:ext>
                </a:extLst>
              </a:tr>
              <a:tr h="589215">
                <a:tc rowSpan="15">
                  <a:txBody>
                    <a:bodyPr/>
                    <a:lstStyle/>
                    <a:p>
                      <a:pPr marL="0" marR="0" algn="ctr">
                        <a:lnSpc>
                          <a:spcPct val="107000"/>
                        </a:lnSpc>
                        <a:spcBef>
                          <a:spcPts val="0"/>
                        </a:spcBef>
                        <a:spcAft>
                          <a:spcPts val="0"/>
                        </a:spcAft>
                      </a:pPr>
                      <a:r>
                        <a:rPr lang="en-US" sz="1800" kern="100" dirty="0" err="1">
                          <a:effectLst/>
                          <a:latin typeface="Times New Roman" panose="02020603050405020304" pitchFamily="18" charset="0"/>
                          <a:cs typeface="Times New Roman" panose="02020603050405020304" pitchFamily="18" charset="0"/>
                        </a:rPr>
                        <a:t>Vê</a:t>
                      </a:r>
                      <a:r>
                        <a:rPr lang="en-US" sz="1800" kern="100" dirty="0">
                          <a:effectLst/>
                          <a:latin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cs typeface="Times New Roman" panose="02020603050405020304" pitchFamily="18" charset="0"/>
                        </a:rPr>
                        <a:t>bô</a:t>
                      </a:r>
                      <a:r>
                        <a:rPr lang="en-US" sz="1800" kern="100" dirty="0">
                          <a:effectLst/>
                          <a:latin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cs typeface="Times New Roman" panose="02020603050405020304" pitchFamily="18" charset="0"/>
                        </a:rPr>
                        <a:t>cục</a:t>
                      </a:r>
                      <a:r>
                        <a:rPr lang="en-US" sz="1800" kern="100" dirty="0">
                          <a:effectLst/>
                          <a:latin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cs typeface="Times New Roman" panose="02020603050405020304" pitchFamily="18" charset="0"/>
                        </a:rPr>
                        <a:t>nội</a:t>
                      </a:r>
                      <a:r>
                        <a:rPr lang="en-US" sz="1800" kern="100" dirty="0">
                          <a:effectLst/>
                          <a:latin typeface="Times New Roman" panose="02020603050405020304" pitchFamily="18" charset="0"/>
                          <a:cs typeface="Times New Roman" panose="02020603050405020304" pitchFamily="18" charset="0"/>
                        </a:rPr>
                        <a:t> dung</a:t>
                      </a:r>
                      <a:endParaRPr lang="en-US" sz="1800" dirty="0">
                        <a:effectLst/>
                        <a:latin typeface="Times New Roman" panose="02020603050405020304" pitchFamily="18" charset="0"/>
                        <a:cs typeface="Times New Roman" panose="02020603050405020304" pitchFamily="18" charset="0"/>
                      </a:endParaRPr>
                    </a:p>
                    <a:p>
                      <a:pPr marL="0" marR="0" algn="just">
                        <a:lnSpc>
                          <a:spcPct val="107000"/>
                        </a:lnSpc>
                        <a:spcBef>
                          <a:spcPts val="0"/>
                        </a:spcBef>
                        <a:spcAft>
                          <a:spcPts val="0"/>
                        </a:spcAft>
                        <a:tabLst>
                          <a:tab pos="457200" algn="l"/>
                        </a:tabLst>
                      </a:pPr>
                      <a:r>
                        <a:rPr lang="en-US" sz="1800" kern="100" dirty="0">
                          <a:effectLst/>
                          <a:latin typeface="Times New Roman" panose="02020603050405020304" pitchFamily="18" charset="0"/>
                          <a:cs typeface="Times New Roman" panose="02020603050405020304" pitchFamily="18" charset="0"/>
                        </a:rPr>
                        <a:t>	</a:t>
                      </a:r>
                      <a:endParaRPr lang="en-US" sz="1800" dirty="0">
                        <a:effectLst/>
                        <a:latin typeface="Times New Roman" panose="02020603050405020304" pitchFamily="18" charset="0"/>
                        <a:cs typeface="Times New Roman" panose="02020603050405020304" pitchFamily="18" charset="0"/>
                      </a:endParaRPr>
                    </a:p>
                    <a:p>
                      <a:pPr marL="0" marR="0" algn="just">
                        <a:lnSpc>
                          <a:spcPct val="107000"/>
                        </a:lnSpc>
                        <a:spcBef>
                          <a:spcPts val="0"/>
                        </a:spcBef>
                        <a:spcAft>
                          <a:spcPts val="0"/>
                        </a:spcAft>
                        <a:tabLst>
                          <a:tab pos="457200" algn="l"/>
                        </a:tabLst>
                      </a:pPr>
                      <a:r>
                        <a:rPr lang="en-US" sz="1800" kern="100" dirty="0">
                          <a:effectLst/>
                          <a:latin typeface="Times New Roman" panose="02020603050405020304" pitchFamily="18" charset="0"/>
                          <a:cs typeface="Times New Roman" panose="02020603050405020304" pitchFamily="18" charset="0"/>
                        </a:rPr>
                        <a:t>	</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0907" marR="10907" marT="0" marB="0" anchor="ctr"/>
                </a:tc>
                <a:tc rowSpan="8">
                  <a:txBody>
                    <a:bodyPr/>
                    <a:lstStyle/>
                    <a:p>
                      <a:pPr marL="0" marR="0" algn="ctr">
                        <a:lnSpc>
                          <a:spcPct val="107000"/>
                        </a:lnSpc>
                        <a:spcBef>
                          <a:spcPts val="0"/>
                        </a:spcBef>
                        <a:spcAft>
                          <a:spcPts val="0"/>
                        </a:spcAft>
                      </a:pPr>
                      <a:r>
                        <a:rPr lang="en-US" sz="1800" kern="100" dirty="0" err="1">
                          <a:effectLst/>
                          <a:latin typeface="Times New Roman" panose="02020603050405020304" pitchFamily="18" charset="0"/>
                          <a:cs typeface="Times New Roman" panose="02020603050405020304" pitchFamily="18" charset="0"/>
                        </a:rPr>
                        <a:t>Phần</a:t>
                      </a:r>
                      <a:r>
                        <a:rPr lang="en-US" sz="1800" kern="100" dirty="0">
                          <a:effectLst/>
                          <a:latin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cs typeface="Times New Roman" panose="02020603050405020304" pitchFamily="18" charset="0"/>
                        </a:rPr>
                        <a:t>đầu</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0907" marR="10907" marT="0" marB="0" anchor="ctr"/>
                </a:tc>
                <a:tc>
                  <a:txBody>
                    <a:bodyPr/>
                    <a:lstStyle/>
                    <a:p>
                      <a:pPr marL="0" marR="0" algn="just">
                        <a:lnSpc>
                          <a:spcPct val="107000"/>
                        </a:lnSpc>
                        <a:spcBef>
                          <a:spcPts val="0"/>
                        </a:spcBef>
                        <a:spcAft>
                          <a:spcPts val="0"/>
                        </a:spcAft>
                      </a:pPr>
                      <a:r>
                        <a:rPr lang="en-US" sz="1800" kern="100" dirty="0" err="1">
                          <a:effectLst/>
                          <a:latin typeface="Times New Roman" panose="02020603050405020304" pitchFamily="18" charset="0"/>
                          <a:cs typeface="Times New Roman" panose="02020603050405020304" pitchFamily="18" charset="0"/>
                        </a:rPr>
                        <a:t>Quốc</a:t>
                      </a:r>
                      <a:r>
                        <a:rPr lang="en-US" sz="1800" kern="100" dirty="0">
                          <a:effectLst/>
                          <a:latin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cs typeface="Times New Roman" panose="02020603050405020304" pitchFamily="18" charset="0"/>
                        </a:rPr>
                        <a:t>hiệu</a:t>
                      </a:r>
                      <a:r>
                        <a:rPr lang="en-US" sz="1800" kern="100" dirty="0">
                          <a:effectLst/>
                          <a:latin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cs typeface="Times New Roman" panose="02020603050405020304" pitchFamily="18" charset="0"/>
                        </a:rPr>
                        <a:t>tiêu</a:t>
                      </a:r>
                      <a:r>
                        <a:rPr lang="en-US" sz="1800" kern="100" dirty="0">
                          <a:effectLst/>
                          <a:latin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cs typeface="Times New Roman" panose="02020603050405020304" pitchFamily="18" charset="0"/>
                        </a:rPr>
                        <a:t>ngữ</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0907" marR="10907" marT="0" marB="0" anchor="ctr"/>
                </a:tc>
                <a:tc gridSpan="2">
                  <a:txBody>
                    <a:bodyPr/>
                    <a:lstStyle/>
                    <a:p>
                      <a:pPr marL="0" marR="0" algn="just">
                        <a:lnSpc>
                          <a:spcPct val="107000"/>
                        </a:lnSpc>
                        <a:spcBef>
                          <a:spcPts val="0"/>
                        </a:spcBef>
                        <a:spcAft>
                          <a:spcPts val="0"/>
                        </a:spcAft>
                      </a:pP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0907" marR="10907" marT="0" marB="0" anchor="ctr"/>
                </a:tc>
                <a:tc hMerge="1">
                  <a:txBody>
                    <a:bodyPr/>
                    <a:lstStyle/>
                    <a:p>
                      <a:endParaRPr lang="en-US"/>
                    </a:p>
                  </a:txBody>
                  <a:tcPr/>
                </a:tc>
                <a:extLst>
                  <a:ext uri="{0D108BD9-81ED-4DB2-BD59-A6C34878D82A}">
                    <a16:rowId xmlns:a16="http://schemas.microsoft.com/office/drawing/2014/main" val="1447029041"/>
                  </a:ext>
                </a:extLst>
              </a:tr>
              <a:tr h="589215">
                <a:tc vMerge="1">
                  <a:txBody>
                    <a:bodyPr/>
                    <a:lstStyle/>
                    <a:p>
                      <a:endParaRPr lang="en-US"/>
                    </a:p>
                  </a:txBody>
                  <a:tcPr/>
                </a:tc>
                <a:tc vMerge="1">
                  <a:txBody>
                    <a:bodyPr/>
                    <a:lstStyle/>
                    <a:p>
                      <a:endParaRPr lang="en-US"/>
                    </a:p>
                  </a:txBody>
                  <a:tcPr/>
                </a:tc>
                <a:tc>
                  <a:txBody>
                    <a:bodyPr/>
                    <a:lstStyle/>
                    <a:p>
                      <a:pPr marL="0" marR="0" algn="just">
                        <a:lnSpc>
                          <a:spcPct val="107000"/>
                        </a:lnSpc>
                        <a:spcBef>
                          <a:spcPts val="0"/>
                        </a:spcBef>
                        <a:spcAft>
                          <a:spcPts val="0"/>
                        </a:spcAft>
                      </a:pPr>
                      <a:r>
                        <a:rPr lang="en-US" sz="1800" kern="100">
                          <a:effectLst/>
                          <a:latin typeface="Times New Roman" panose="02020603050405020304" pitchFamily="18" charset="0"/>
                          <a:cs typeface="Times New Roman" panose="02020603050405020304" pitchFamily="18" charset="0"/>
                        </a:rPr>
                        <a:t>Nơi làm biên</a:t>
                      </a:r>
                      <a:endParaRPr lang="en-US" sz="1800">
                        <a:effectLst/>
                        <a:latin typeface="Times New Roman" panose="02020603050405020304" pitchFamily="18" charset="0"/>
                        <a:cs typeface="Times New Roman" panose="02020603050405020304" pitchFamily="18" charset="0"/>
                      </a:endParaRPr>
                    </a:p>
                    <a:p>
                      <a:pPr marL="0" marR="0" algn="just">
                        <a:lnSpc>
                          <a:spcPct val="107000"/>
                        </a:lnSpc>
                        <a:spcBef>
                          <a:spcPts val="0"/>
                        </a:spcBef>
                        <a:spcAft>
                          <a:spcPts val="0"/>
                        </a:spcAft>
                      </a:pPr>
                      <a:r>
                        <a:rPr lang="en-US" sz="1800" kern="100">
                          <a:effectLst/>
                          <a:latin typeface="Times New Roman" panose="02020603050405020304" pitchFamily="18" charset="0"/>
                          <a:cs typeface="Times New Roman" panose="02020603050405020304" pitchFamily="18" charset="0"/>
                        </a:rPr>
                        <a:t>bản/ số BB</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0907" marR="10907" marT="0" marB="0" anchor="ctr"/>
                </a:tc>
                <a:tc gridSpan="2">
                  <a:txBody>
                    <a:bodyPr/>
                    <a:lstStyle/>
                    <a:p>
                      <a:pPr marL="0" marR="0" algn="just">
                        <a:lnSpc>
                          <a:spcPct val="107000"/>
                        </a:lnSpc>
                        <a:spcBef>
                          <a:spcPts val="0"/>
                        </a:spcBef>
                        <a:spcAft>
                          <a:spcPts val="0"/>
                        </a:spcAft>
                      </a:pP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0907" marR="10907" marT="0" marB="0" anchor="ctr"/>
                </a:tc>
                <a:tc hMerge="1">
                  <a:txBody>
                    <a:bodyPr/>
                    <a:lstStyle/>
                    <a:p>
                      <a:endParaRPr lang="en-US"/>
                    </a:p>
                  </a:txBody>
                  <a:tcPr/>
                </a:tc>
                <a:extLst>
                  <a:ext uri="{0D108BD9-81ED-4DB2-BD59-A6C34878D82A}">
                    <a16:rowId xmlns:a16="http://schemas.microsoft.com/office/drawing/2014/main" val="1151374284"/>
                  </a:ext>
                </a:extLst>
              </a:tr>
              <a:tr h="284351">
                <a:tc vMerge="1">
                  <a:txBody>
                    <a:bodyPr/>
                    <a:lstStyle/>
                    <a:p>
                      <a:endParaRPr lang="en-US"/>
                    </a:p>
                  </a:txBody>
                  <a:tcPr/>
                </a:tc>
                <a:tc vMerge="1">
                  <a:txBody>
                    <a:bodyPr/>
                    <a:lstStyle/>
                    <a:p>
                      <a:endParaRPr lang="en-US"/>
                    </a:p>
                  </a:txBody>
                  <a:tcPr/>
                </a:tc>
                <a:tc>
                  <a:txBody>
                    <a:bodyPr/>
                    <a:lstStyle/>
                    <a:p>
                      <a:pPr marL="0" marR="0" algn="just">
                        <a:lnSpc>
                          <a:spcPct val="107000"/>
                        </a:lnSpc>
                        <a:spcBef>
                          <a:spcPts val="0"/>
                        </a:spcBef>
                        <a:spcAft>
                          <a:spcPts val="0"/>
                        </a:spcAft>
                      </a:pPr>
                      <a:r>
                        <a:rPr lang="en-US" sz="1800" kern="100" dirty="0" err="1">
                          <a:effectLst/>
                          <a:latin typeface="Times New Roman" panose="02020603050405020304" pitchFamily="18" charset="0"/>
                          <a:cs typeface="Times New Roman" panose="02020603050405020304" pitchFamily="18" charset="0"/>
                        </a:rPr>
                        <a:t>Tên</a:t>
                      </a:r>
                      <a:r>
                        <a:rPr lang="en-US" sz="1800" kern="100" dirty="0">
                          <a:effectLst/>
                          <a:latin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cs typeface="Times New Roman" panose="02020603050405020304" pitchFamily="18" charset="0"/>
                        </a:rPr>
                        <a:t>biên</a:t>
                      </a:r>
                      <a:r>
                        <a:rPr lang="en-US" sz="1800" kern="100" dirty="0">
                          <a:effectLst/>
                          <a:latin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cs typeface="Times New Roman" panose="02020603050405020304" pitchFamily="18" charset="0"/>
                        </a:rPr>
                        <a:t>bản</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0907" marR="10907" marT="0" marB="0" anchor="ctr"/>
                </a:tc>
                <a:tc gridSpan="2">
                  <a:txBody>
                    <a:bodyPr/>
                    <a:lstStyle/>
                    <a:p>
                      <a:pPr marL="0" marR="0" algn="just">
                        <a:lnSpc>
                          <a:spcPct val="107000"/>
                        </a:lnSpc>
                        <a:spcBef>
                          <a:spcPts val="0"/>
                        </a:spcBef>
                        <a:spcAft>
                          <a:spcPts val="0"/>
                        </a:spcAft>
                      </a:pPr>
                      <a:endParaRPr lang="en-US" sz="1800" dirty="0">
                        <a:effectLst/>
                        <a:latin typeface="Times New Roman" panose="02020603050405020304" pitchFamily="18" charset="0"/>
                        <a:cs typeface="Times New Roman" panose="02020603050405020304" pitchFamily="18" charset="0"/>
                      </a:endParaRPr>
                    </a:p>
                  </a:txBody>
                  <a:tcPr marL="10907" marR="10907" marT="0" marB="0" anchor="ctr"/>
                </a:tc>
                <a:tc hMerge="1">
                  <a:txBody>
                    <a:bodyPr/>
                    <a:lstStyle/>
                    <a:p>
                      <a:endParaRPr lang="en-US"/>
                    </a:p>
                  </a:txBody>
                  <a:tcPr/>
                </a:tc>
                <a:extLst>
                  <a:ext uri="{0D108BD9-81ED-4DB2-BD59-A6C34878D82A}">
                    <a16:rowId xmlns:a16="http://schemas.microsoft.com/office/drawing/2014/main" val="3333351873"/>
                  </a:ext>
                </a:extLst>
              </a:tr>
              <a:tr h="359811">
                <a:tc vMerge="1">
                  <a:txBody>
                    <a:bodyPr/>
                    <a:lstStyle/>
                    <a:p>
                      <a:endParaRPr lang="en-US"/>
                    </a:p>
                  </a:txBody>
                  <a:tcPr/>
                </a:tc>
                <a:tc vMerge="1">
                  <a:txBody>
                    <a:bodyPr/>
                    <a:lstStyle/>
                    <a:p>
                      <a:endParaRPr lang="en-US"/>
                    </a:p>
                  </a:txBody>
                  <a:tcPr/>
                </a:tc>
                <a:tc rowSpan="5">
                  <a:txBody>
                    <a:bodyPr/>
                    <a:lstStyle/>
                    <a:p>
                      <a:pPr marL="0" marR="0" algn="just">
                        <a:lnSpc>
                          <a:spcPct val="107000"/>
                        </a:lnSpc>
                        <a:spcBef>
                          <a:spcPts val="0"/>
                        </a:spcBef>
                        <a:spcAft>
                          <a:spcPts val="0"/>
                        </a:spcAft>
                      </a:pPr>
                      <a:r>
                        <a:rPr lang="en-US" sz="1800" kern="100" dirty="0" err="1">
                          <a:effectLst/>
                          <a:latin typeface="Times New Roman" panose="02020603050405020304" pitchFamily="18" charset="0"/>
                          <a:cs typeface="Times New Roman" panose="02020603050405020304" pitchFamily="18" charset="0"/>
                        </a:rPr>
                        <a:t>Thông</a:t>
                      </a:r>
                      <a:r>
                        <a:rPr lang="en-US" sz="1800" kern="100" dirty="0">
                          <a:effectLst/>
                          <a:latin typeface="Times New Roman" panose="02020603050405020304" pitchFamily="18" charset="0"/>
                          <a:cs typeface="Times New Roman" panose="02020603050405020304" pitchFamily="18" charset="0"/>
                        </a:rPr>
                        <a:t> tin </a:t>
                      </a:r>
                      <a:r>
                        <a:rPr lang="en-US" sz="1800" kern="100" dirty="0" err="1">
                          <a:effectLst/>
                          <a:latin typeface="Times New Roman" panose="02020603050405020304" pitchFamily="18" charset="0"/>
                          <a:cs typeface="Times New Roman" panose="02020603050405020304" pitchFamily="18" charset="0"/>
                        </a:rPr>
                        <a:t>buổi</a:t>
                      </a:r>
                      <a:r>
                        <a:rPr lang="en-US" sz="1800" kern="100" dirty="0">
                          <a:effectLst/>
                          <a:latin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cs typeface="Times New Roman" panose="02020603050405020304" pitchFamily="18" charset="0"/>
                        </a:rPr>
                        <a:t>sinh</a:t>
                      </a:r>
                      <a:r>
                        <a:rPr lang="en-US" sz="1800" kern="100" dirty="0">
                          <a:effectLst/>
                          <a:latin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cs typeface="Times New Roman" panose="02020603050405020304" pitchFamily="18" charset="0"/>
                        </a:rPr>
                        <a:t>hoạt</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0907" marR="10907" marT="0" marB="0" anchor="ctr"/>
                </a:tc>
                <a:tc>
                  <a:txBody>
                    <a:bodyPr/>
                    <a:lstStyle/>
                    <a:p>
                      <a:pPr marL="0" marR="0" algn="just">
                        <a:lnSpc>
                          <a:spcPct val="107000"/>
                        </a:lnSpc>
                        <a:spcBef>
                          <a:spcPts val="0"/>
                        </a:spcBef>
                        <a:spcAft>
                          <a:spcPts val="0"/>
                        </a:spcAft>
                      </a:pPr>
                      <a:r>
                        <a:rPr lang="en-US" sz="1800" kern="100" dirty="0" err="1">
                          <a:effectLst/>
                          <a:latin typeface="Times New Roman" panose="02020603050405020304" pitchFamily="18" charset="0"/>
                          <a:cs typeface="Times New Roman" panose="02020603050405020304" pitchFamily="18" charset="0"/>
                        </a:rPr>
                        <a:t>Thời</a:t>
                      </a:r>
                      <a:r>
                        <a:rPr lang="en-US" sz="1800" kern="100" dirty="0">
                          <a:effectLst/>
                          <a:latin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cs typeface="Times New Roman" panose="02020603050405020304" pitchFamily="18" charset="0"/>
                        </a:rPr>
                        <a:t>gian</a:t>
                      </a:r>
                      <a:r>
                        <a:rPr lang="en-US" sz="1800" kern="100" dirty="0">
                          <a:effectLst/>
                          <a:latin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cs typeface="Times New Roman" panose="02020603050405020304" pitchFamily="18" charset="0"/>
                        </a:rPr>
                        <a:t>bắt</a:t>
                      </a:r>
                      <a:r>
                        <a:rPr lang="en-US" sz="1800" kern="100" dirty="0">
                          <a:effectLst/>
                          <a:latin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cs typeface="Times New Roman" panose="02020603050405020304" pitchFamily="18" charset="0"/>
                        </a:rPr>
                        <a:t>đầu</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0907" marR="10907" marT="0" marB="0" anchor="ctr"/>
                </a:tc>
                <a:tc>
                  <a:txBody>
                    <a:bodyPr/>
                    <a:lstStyle/>
                    <a:p>
                      <a:pPr marL="0" marR="0" algn="just">
                        <a:lnSpc>
                          <a:spcPct val="107000"/>
                        </a:lnSpc>
                        <a:spcBef>
                          <a:spcPts val="0"/>
                        </a:spcBef>
                        <a:spcAft>
                          <a:spcPts val="0"/>
                        </a:spcAft>
                      </a:pP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0907" marR="10907" marT="0" marB="0" anchor="ctr"/>
                </a:tc>
                <a:extLst>
                  <a:ext uri="{0D108BD9-81ED-4DB2-BD59-A6C34878D82A}">
                    <a16:rowId xmlns:a16="http://schemas.microsoft.com/office/drawing/2014/main" val="2336071075"/>
                  </a:ext>
                </a:extLst>
              </a:tr>
              <a:tr h="385779">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just">
                        <a:lnSpc>
                          <a:spcPct val="107000"/>
                        </a:lnSpc>
                        <a:spcBef>
                          <a:spcPts val="0"/>
                        </a:spcBef>
                        <a:spcAft>
                          <a:spcPts val="0"/>
                        </a:spcAft>
                      </a:pPr>
                      <a:r>
                        <a:rPr lang="en-US" sz="1800" kern="100" dirty="0" err="1">
                          <a:effectLst/>
                          <a:latin typeface="Times New Roman" panose="02020603050405020304" pitchFamily="18" charset="0"/>
                          <a:cs typeface="Times New Roman" panose="02020603050405020304" pitchFamily="18" charset="0"/>
                        </a:rPr>
                        <a:t>Địa</a:t>
                      </a:r>
                      <a:r>
                        <a:rPr lang="en-US" sz="1800" kern="100" dirty="0">
                          <a:effectLst/>
                          <a:latin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cs typeface="Times New Roman" panose="02020603050405020304" pitchFamily="18" charset="0"/>
                        </a:rPr>
                        <a:t>điểm</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0907" marR="10907" marT="0" marB="0" anchor="ctr"/>
                </a:tc>
                <a:tc>
                  <a:txBody>
                    <a:bodyPr/>
                    <a:lstStyle/>
                    <a:p>
                      <a:pPr marL="0" marR="0" algn="just">
                        <a:lnSpc>
                          <a:spcPct val="107000"/>
                        </a:lnSpc>
                        <a:spcBef>
                          <a:spcPts val="0"/>
                        </a:spcBef>
                        <a:spcAft>
                          <a:spcPts val="0"/>
                        </a:spcAft>
                      </a:pP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0907" marR="10907" marT="0" marB="0" anchor="ctr"/>
                </a:tc>
                <a:extLst>
                  <a:ext uri="{0D108BD9-81ED-4DB2-BD59-A6C34878D82A}">
                    <a16:rowId xmlns:a16="http://schemas.microsoft.com/office/drawing/2014/main" val="1694532674"/>
                  </a:ext>
                </a:extLst>
              </a:tr>
              <a:tr h="418479">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just">
                        <a:lnSpc>
                          <a:spcPct val="107000"/>
                        </a:lnSpc>
                        <a:spcBef>
                          <a:spcPts val="0"/>
                        </a:spcBef>
                        <a:spcAft>
                          <a:spcPts val="0"/>
                        </a:spcAft>
                      </a:pPr>
                      <a:r>
                        <a:rPr lang="en-US" sz="1800" kern="100" dirty="0">
                          <a:effectLst/>
                          <a:latin typeface="Times New Roman" panose="02020603050405020304" pitchFamily="18" charset="0"/>
                          <a:cs typeface="Times New Roman" panose="02020603050405020304" pitchFamily="18" charset="0"/>
                        </a:rPr>
                        <a:t>TP </a:t>
                      </a:r>
                      <a:r>
                        <a:rPr lang="en-US" sz="1800" kern="100" dirty="0" err="1">
                          <a:effectLst/>
                          <a:latin typeface="Times New Roman" panose="02020603050405020304" pitchFamily="18" charset="0"/>
                          <a:cs typeface="Times New Roman" panose="02020603050405020304" pitchFamily="18" charset="0"/>
                        </a:rPr>
                        <a:t>tham</a:t>
                      </a:r>
                      <a:r>
                        <a:rPr lang="en-US" sz="1800" kern="100" dirty="0">
                          <a:effectLst/>
                          <a:latin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cs typeface="Times New Roman" panose="02020603050405020304" pitchFamily="18" charset="0"/>
                        </a:rPr>
                        <a:t>dư</a:t>
                      </a:r>
                      <a:r>
                        <a:rPr lang="en-US" sz="1800" kern="100" dirty="0">
                          <a:effectLst/>
                          <a:latin typeface="Times New Roman" panose="02020603050405020304" pitchFamily="18" charset="0"/>
                          <a:cs typeface="Times New Roman" panose="02020603050405020304" pitchFamily="18" charset="0"/>
                        </a:rPr>
                        <a:t>̣</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0907" marR="10907" marT="0" marB="0" anchor="ctr"/>
                </a:tc>
                <a:tc>
                  <a:txBody>
                    <a:bodyPr/>
                    <a:lstStyle/>
                    <a:p>
                      <a:pPr marL="0" marR="0" algn="just">
                        <a:lnSpc>
                          <a:spcPct val="107000"/>
                        </a:lnSpc>
                        <a:spcBef>
                          <a:spcPts val="0"/>
                        </a:spcBef>
                        <a:spcAft>
                          <a:spcPts val="0"/>
                        </a:spcAft>
                      </a:pP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0907" marR="10907" marT="0" marB="0" anchor="ctr"/>
                </a:tc>
                <a:extLst>
                  <a:ext uri="{0D108BD9-81ED-4DB2-BD59-A6C34878D82A}">
                    <a16:rowId xmlns:a16="http://schemas.microsoft.com/office/drawing/2014/main" val="3243048654"/>
                  </a:ext>
                </a:extLst>
              </a:tr>
              <a:tr h="288789">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just">
                        <a:lnSpc>
                          <a:spcPct val="107000"/>
                        </a:lnSpc>
                        <a:spcBef>
                          <a:spcPts val="0"/>
                        </a:spcBef>
                        <a:spcAft>
                          <a:spcPts val="0"/>
                        </a:spcAft>
                      </a:pPr>
                      <a:r>
                        <a:rPr lang="en-US" sz="1800" kern="100" dirty="0">
                          <a:effectLst/>
                          <a:latin typeface="Times New Roman" panose="02020603050405020304" pitchFamily="18" charset="0"/>
                          <a:cs typeface="Times New Roman" panose="02020603050405020304" pitchFamily="18" charset="0"/>
                        </a:rPr>
                        <a:t>Chủ trì</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0907" marR="10907" marT="0" marB="0" anchor="ctr"/>
                </a:tc>
                <a:tc>
                  <a:txBody>
                    <a:bodyPr/>
                    <a:lstStyle/>
                    <a:p>
                      <a:pPr marL="0" marR="0" algn="just">
                        <a:lnSpc>
                          <a:spcPct val="107000"/>
                        </a:lnSpc>
                        <a:spcBef>
                          <a:spcPts val="0"/>
                        </a:spcBef>
                        <a:spcAft>
                          <a:spcPts val="0"/>
                        </a:spcAft>
                      </a:pP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0907" marR="10907" marT="0" marB="0" anchor="ctr"/>
                </a:tc>
                <a:extLst>
                  <a:ext uri="{0D108BD9-81ED-4DB2-BD59-A6C34878D82A}">
                    <a16:rowId xmlns:a16="http://schemas.microsoft.com/office/drawing/2014/main" val="1959694723"/>
                  </a:ext>
                </a:extLst>
              </a:tr>
              <a:tr h="450439">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just">
                        <a:lnSpc>
                          <a:spcPct val="107000"/>
                        </a:lnSpc>
                        <a:spcBef>
                          <a:spcPts val="0"/>
                        </a:spcBef>
                        <a:spcAft>
                          <a:spcPts val="0"/>
                        </a:spcAft>
                      </a:pPr>
                      <a:r>
                        <a:rPr lang="en-US" sz="1800" kern="100" dirty="0" err="1">
                          <a:effectLst/>
                          <a:latin typeface="Times New Roman" panose="02020603050405020304" pitchFamily="18" charset="0"/>
                          <a:cs typeface="Times New Roman" panose="02020603050405020304" pitchFamily="18" charset="0"/>
                        </a:rPr>
                        <a:t>Thư</a:t>
                      </a:r>
                      <a:r>
                        <a:rPr lang="en-US" sz="1800" kern="100" dirty="0">
                          <a:effectLst/>
                          <a:latin typeface="Times New Roman" panose="02020603050405020304" pitchFamily="18" charset="0"/>
                          <a:cs typeface="Times New Roman" panose="02020603050405020304" pitchFamily="18" charset="0"/>
                        </a:rPr>
                        <a:t> kí</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0907" marR="10907" marT="0" marB="0" anchor="ctr"/>
                </a:tc>
                <a:tc>
                  <a:txBody>
                    <a:bodyPr/>
                    <a:lstStyle/>
                    <a:p>
                      <a:pPr marL="0" marR="0" algn="just">
                        <a:lnSpc>
                          <a:spcPct val="107000"/>
                        </a:lnSpc>
                        <a:spcBef>
                          <a:spcPts val="0"/>
                        </a:spcBef>
                        <a:spcAft>
                          <a:spcPts val="0"/>
                        </a:spcAft>
                      </a:pP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0907" marR="10907" marT="0" marB="0" anchor="ctr"/>
                </a:tc>
                <a:extLst>
                  <a:ext uri="{0D108BD9-81ED-4DB2-BD59-A6C34878D82A}">
                    <a16:rowId xmlns:a16="http://schemas.microsoft.com/office/drawing/2014/main" val="1677071018"/>
                  </a:ext>
                </a:extLst>
              </a:tr>
              <a:tr h="589215">
                <a:tc vMerge="1">
                  <a:txBody>
                    <a:bodyPr/>
                    <a:lstStyle/>
                    <a:p>
                      <a:endParaRPr lang="en-US"/>
                    </a:p>
                  </a:txBody>
                  <a:tcPr/>
                </a:tc>
                <a:tc rowSpan="3">
                  <a:txBody>
                    <a:bodyPr/>
                    <a:lstStyle/>
                    <a:p>
                      <a:pPr marL="0" marR="0" algn="ctr">
                        <a:lnSpc>
                          <a:spcPct val="107000"/>
                        </a:lnSpc>
                        <a:spcBef>
                          <a:spcPts val="0"/>
                        </a:spcBef>
                        <a:spcAft>
                          <a:spcPts val="0"/>
                        </a:spcAft>
                      </a:pPr>
                      <a:r>
                        <a:rPr lang="en-US" sz="1800" kern="100" dirty="0" err="1">
                          <a:effectLst/>
                          <a:latin typeface="Times New Roman" panose="02020603050405020304" pitchFamily="18" charset="0"/>
                          <a:cs typeface="Times New Roman" panose="02020603050405020304" pitchFamily="18" charset="0"/>
                        </a:rPr>
                        <a:t>Phần</a:t>
                      </a:r>
                      <a:r>
                        <a:rPr lang="en-US" sz="1800" kern="100" dirty="0">
                          <a:effectLst/>
                          <a:latin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cs typeface="Times New Roman" panose="02020603050405020304" pitchFamily="18" charset="0"/>
                        </a:rPr>
                        <a:t>chính</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0907" marR="10907" marT="0" marB="0" anchor="ctr"/>
                </a:tc>
                <a:tc rowSpan="3">
                  <a:txBody>
                    <a:bodyPr/>
                    <a:lstStyle/>
                    <a:p>
                      <a:pPr marL="0" marR="0" algn="just">
                        <a:lnSpc>
                          <a:spcPct val="107000"/>
                        </a:lnSpc>
                        <a:spcBef>
                          <a:spcPts val="0"/>
                        </a:spcBef>
                        <a:spcAft>
                          <a:spcPts val="0"/>
                        </a:spcAft>
                      </a:pPr>
                      <a:r>
                        <a:rPr lang="en-US" sz="1800" kern="100">
                          <a:effectLst/>
                          <a:latin typeface="Times New Roman" panose="02020603050405020304" pitchFamily="18" charset="0"/>
                          <a:cs typeface="Times New Roman" panose="02020603050405020304" pitchFamily="18" charset="0"/>
                        </a:rPr>
                        <a:t>Nội dung buổi sinh hoạt</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0907" marR="10907" marT="0" marB="0" anchor="ctr"/>
                </a:tc>
                <a:tc gridSpan="2">
                  <a:txBody>
                    <a:bodyPr/>
                    <a:lstStyle/>
                    <a:p>
                      <a:pPr marL="0" marR="0" algn="just">
                        <a:lnSpc>
                          <a:spcPct val="107000"/>
                        </a:lnSpc>
                        <a:spcBef>
                          <a:spcPts val="0"/>
                        </a:spcBef>
                        <a:spcAft>
                          <a:spcPts val="0"/>
                        </a:spcAft>
                      </a:pP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0907" marR="10907" marT="0" marB="0" anchor="ctr"/>
                </a:tc>
                <a:tc hMerge="1">
                  <a:txBody>
                    <a:bodyPr/>
                    <a:lstStyle/>
                    <a:p>
                      <a:endParaRPr lang="en-US"/>
                    </a:p>
                  </a:txBody>
                  <a:tcPr/>
                </a:tc>
                <a:extLst>
                  <a:ext uri="{0D108BD9-81ED-4DB2-BD59-A6C34878D82A}">
                    <a16:rowId xmlns:a16="http://schemas.microsoft.com/office/drawing/2014/main" val="515840524"/>
                  </a:ext>
                </a:extLst>
              </a:tr>
              <a:tr h="284351">
                <a:tc vMerge="1">
                  <a:txBody>
                    <a:bodyPr/>
                    <a:lstStyle/>
                    <a:p>
                      <a:endParaRPr lang="en-US"/>
                    </a:p>
                  </a:txBody>
                  <a:tcPr/>
                </a:tc>
                <a:tc vMerge="1">
                  <a:txBody>
                    <a:bodyPr/>
                    <a:lstStyle/>
                    <a:p>
                      <a:endParaRPr lang="en-US"/>
                    </a:p>
                  </a:txBody>
                  <a:tcPr/>
                </a:tc>
                <a:tc vMerge="1">
                  <a:txBody>
                    <a:bodyPr/>
                    <a:lstStyle/>
                    <a:p>
                      <a:endParaRPr lang="en-US"/>
                    </a:p>
                  </a:txBody>
                  <a:tcPr/>
                </a:tc>
                <a:tc gridSpan="2">
                  <a:txBody>
                    <a:bodyPr/>
                    <a:lstStyle/>
                    <a:p>
                      <a:pPr marL="0" marR="0" algn="just">
                        <a:lnSpc>
                          <a:spcPct val="107000"/>
                        </a:lnSpc>
                        <a:spcBef>
                          <a:spcPts val="0"/>
                        </a:spcBef>
                        <a:spcAft>
                          <a:spcPts val="0"/>
                        </a:spcAft>
                      </a:pP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0907" marR="10907" marT="0" marB="0" anchor="ctr"/>
                </a:tc>
                <a:tc hMerge="1">
                  <a:txBody>
                    <a:bodyPr/>
                    <a:lstStyle/>
                    <a:p>
                      <a:endParaRPr lang="en-US"/>
                    </a:p>
                  </a:txBody>
                  <a:tcPr/>
                </a:tc>
                <a:extLst>
                  <a:ext uri="{0D108BD9-81ED-4DB2-BD59-A6C34878D82A}">
                    <a16:rowId xmlns:a16="http://schemas.microsoft.com/office/drawing/2014/main" val="2400269171"/>
                  </a:ext>
                </a:extLst>
              </a:tr>
              <a:tr h="284351">
                <a:tc vMerge="1">
                  <a:txBody>
                    <a:bodyPr/>
                    <a:lstStyle/>
                    <a:p>
                      <a:endParaRPr lang="en-US"/>
                    </a:p>
                  </a:txBody>
                  <a:tcPr/>
                </a:tc>
                <a:tc vMerge="1">
                  <a:txBody>
                    <a:bodyPr/>
                    <a:lstStyle/>
                    <a:p>
                      <a:endParaRPr lang="en-US"/>
                    </a:p>
                  </a:txBody>
                  <a:tcPr/>
                </a:tc>
                <a:tc vMerge="1">
                  <a:txBody>
                    <a:bodyPr/>
                    <a:lstStyle/>
                    <a:p>
                      <a:endParaRPr lang="en-US"/>
                    </a:p>
                  </a:txBody>
                  <a:tcPr/>
                </a:tc>
                <a:tc gridSpan="2">
                  <a:txBody>
                    <a:bodyPr/>
                    <a:lstStyle/>
                    <a:p>
                      <a:pPr marL="0" marR="0" algn="just">
                        <a:lnSpc>
                          <a:spcPct val="107000"/>
                        </a:lnSpc>
                        <a:spcBef>
                          <a:spcPts val="0"/>
                        </a:spcBef>
                        <a:spcAft>
                          <a:spcPts val="0"/>
                        </a:spcAft>
                      </a:pP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0907" marR="10907" marT="0" marB="0" anchor="ctr"/>
                </a:tc>
                <a:tc hMerge="1">
                  <a:txBody>
                    <a:bodyPr/>
                    <a:lstStyle/>
                    <a:p>
                      <a:endParaRPr lang="en-US"/>
                    </a:p>
                  </a:txBody>
                  <a:tcPr/>
                </a:tc>
                <a:extLst>
                  <a:ext uri="{0D108BD9-81ED-4DB2-BD59-A6C34878D82A}">
                    <a16:rowId xmlns:a16="http://schemas.microsoft.com/office/drawing/2014/main" val="29263725"/>
                  </a:ext>
                </a:extLst>
              </a:tr>
              <a:tr h="284351">
                <a:tc vMerge="1">
                  <a:txBody>
                    <a:bodyPr/>
                    <a:lstStyle/>
                    <a:p>
                      <a:endParaRPr lang="en-US"/>
                    </a:p>
                  </a:txBody>
                  <a:tcPr/>
                </a:tc>
                <a:tc>
                  <a:txBody>
                    <a:bodyPr/>
                    <a:lstStyle/>
                    <a:p>
                      <a:pPr marL="0" marR="0" algn="just">
                        <a:lnSpc>
                          <a:spcPct val="107000"/>
                        </a:lnSpc>
                        <a:spcBef>
                          <a:spcPts val="0"/>
                        </a:spcBef>
                        <a:spcAft>
                          <a:spcPts val="0"/>
                        </a:spcAft>
                      </a:pPr>
                      <a:r>
                        <a:rPr lang="en-US" sz="1800" kern="100">
                          <a:effectLst/>
                          <a:latin typeface="Times New Roman" panose="02020603050405020304" pitchFamily="18" charset="0"/>
                          <a:cs typeface="Times New Roman" panose="02020603050405020304" pitchFamily="18" charset="0"/>
                        </a:rPr>
                        <a:t> </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0907" marR="10907" marT="0" marB="0" anchor="ctr"/>
                </a:tc>
                <a:tc>
                  <a:txBody>
                    <a:bodyPr/>
                    <a:lstStyle/>
                    <a:p>
                      <a:pPr marL="0" marR="0" algn="just">
                        <a:lnSpc>
                          <a:spcPct val="107000"/>
                        </a:lnSpc>
                        <a:spcBef>
                          <a:spcPts val="0"/>
                        </a:spcBef>
                        <a:spcAft>
                          <a:spcPts val="0"/>
                        </a:spcAft>
                      </a:pPr>
                      <a:r>
                        <a:rPr lang="en-US" sz="1800" kern="100">
                          <a:effectLst/>
                          <a:latin typeface="Times New Roman" panose="02020603050405020304" pitchFamily="18" charset="0"/>
                          <a:cs typeface="Times New Roman" panose="02020603050405020304" pitchFamily="18" charset="0"/>
                        </a:rPr>
                        <a:t> </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0907" marR="10907" marT="0" marB="0" anchor="ctr"/>
                </a:tc>
                <a:tc gridSpan="2">
                  <a:txBody>
                    <a:bodyPr/>
                    <a:lstStyle/>
                    <a:p>
                      <a:pPr marL="0" marR="0" algn="just">
                        <a:lnSpc>
                          <a:spcPct val="107000"/>
                        </a:lnSpc>
                        <a:spcBef>
                          <a:spcPts val="0"/>
                        </a:spcBef>
                        <a:spcAft>
                          <a:spcPts val="0"/>
                        </a:spcAft>
                      </a:pP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0907" marR="10907" marT="0" marB="0" anchor="ctr"/>
                </a:tc>
                <a:tc hMerge="1">
                  <a:txBody>
                    <a:bodyPr/>
                    <a:lstStyle/>
                    <a:p>
                      <a:endParaRPr lang="en-US"/>
                    </a:p>
                  </a:txBody>
                  <a:tcPr/>
                </a:tc>
                <a:extLst>
                  <a:ext uri="{0D108BD9-81ED-4DB2-BD59-A6C34878D82A}">
                    <a16:rowId xmlns:a16="http://schemas.microsoft.com/office/drawing/2014/main" val="822685709"/>
                  </a:ext>
                </a:extLst>
              </a:tr>
              <a:tr h="284351">
                <a:tc vMerge="1">
                  <a:txBody>
                    <a:bodyPr/>
                    <a:lstStyle/>
                    <a:p>
                      <a:endParaRPr lang="en-US"/>
                    </a:p>
                  </a:txBody>
                  <a:tcPr/>
                </a:tc>
                <a:tc rowSpan="3">
                  <a:txBody>
                    <a:bodyPr/>
                    <a:lstStyle/>
                    <a:p>
                      <a:pPr marL="0" marR="0" algn="ctr">
                        <a:lnSpc>
                          <a:spcPct val="107000"/>
                        </a:lnSpc>
                        <a:spcBef>
                          <a:spcPts val="0"/>
                        </a:spcBef>
                        <a:spcAft>
                          <a:spcPts val="0"/>
                        </a:spcAft>
                      </a:pPr>
                      <a:r>
                        <a:rPr lang="en-US" sz="1800" kern="100" dirty="0" err="1">
                          <a:effectLst/>
                          <a:latin typeface="Times New Roman" panose="02020603050405020304" pitchFamily="18" charset="0"/>
                          <a:cs typeface="Times New Roman" panose="02020603050405020304" pitchFamily="18" charset="0"/>
                        </a:rPr>
                        <a:t>Phần</a:t>
                      </a:r>
                      <a:r>
                        <a:rPr lang="en-US" sz="1800" kern="100" dirty="0">
                          <a:effectLst/>
                          <a:latin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cs typeface="Times New Roman" panose="02020603050405020304" pitchFamily="18" charset="0"/>
                        </a:rPr>
                        <a:t>cuối</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0907" marR="10907" marT="0" marB="0" anchor="ctr"/>
                </a:tc>
                <a:tc>
                  <a:txBody>
                    <a:bodyPr/>
                    <a:lstStyle/>
                    <a:p>
                      <a:pPr marL="0" marR="0" algn="just">
                        <a:lnSpc>
                          <a:spcPct val="107000"/>
                        </a:lnSpc>
                        <a:spcBef>
                          <a:spcPts val="0"/>
                        </a:spcBef>
                        <a:spcAft>
                          <a:spcPts val="0"/>
                        </a:spcAft>
                      </a:pPr>
                      <a:r>
                        <a:rPr lang="en-US" sz="1800" kern="100">
                          <a:effectLst/>
                          <a:latin typeface="Times New Roman" panose="02020603050405020304" pitchFamily="18" charset="0"/>
                          <a:cs typeface="Times New Roman" panose="02020603050405020304" pitchFamily="18" charset="0"/>
                        </a:rPr>
                        <a:t>Thời điểm kết thúc cuộc họp</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0907" marR="10907" marT="0" marB="0" anchor="ctr"/>
                </a:tc>
                <a:tc gridSpan="2">
                  <a:txBody>
                    <a:bodyPr/>
                    <a:lstStyle/>
                    <a:p>
                      <a:pPr marL="0" marR="0" algn="just">
                        <a:lnSpc>
                          <a:spcPct val="107000"/>
                        </a:lnSpc>
                        <a:spcBef>
                          <a:spcPts val="0"/>
                        </a:spcBef>
                        <a:spcAft>
                          <a:spcPts val="0"/>
                        </a:spcAft>
                      </a:pP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0907" marR="10907" marT="0" marB="0" anchor="ctr"/>
                </a:tc>
                <a:tc hMerge="1">
                  <a:txBody>
                    <a:bodyPr/>
                    <a:lstStyle/>
                    <a:p>
                      <a:endParaRPr lang="en-US"/>
                    </a:p>
                  </a:txBody>
                  <a:tcPr/>
                </a:tc>
                <a:extLst>
                  <a:ext uri="{0D108BD9-81ED-4DB2-BD59-A6C34878D82A}">
                    <a16:rowId xmlns:a16="http://schemas.microsoft.com/office/drawing/2014/main" val="3945908834"/>
                  </a:ext>
                </a:extLst>
              </a:tr>
              <a:tr h="284351">
                <a:tc vMerge="1">
                  <a:txBody>
                    <a:bodyPr/>
                    <a:lstStyle/>
                    <a:p>
                      <a:endParaRPr lang="en-US"/>
                    </a:p>
                  </a:txBody>
                  <a:tcPr/>
                </a:tc>
                <a:tc vMerge="1">
                  <a:txBody>
                    <a:bodyPr/>
                    <a:lstStyle/>
                    <a:p>
                      <a:endParaRPr lang="en-US"/>
                    </a:p>
                  </a:txBody>
                  <a:tcPr/>
                </a:tc>
                <a:tc>
                  <a:txBody>
                    <a:bodyPr/>
                    <a:lstStyle/>
                    <a:p>
                      <a:pPr marL="0" marR="0" algn="just">
                        <a:lnSpc>
                          <a:spcPct val="107000"/>
                        </a:lnSpc>
                        <a:spcBef>
                          <a:spcPts val="0"/>
                        </a:spcBef>
                        <a:spcAft>
                          <a:spcPts val="0"/>
                        </a:spcAft>
                      </a:pPr>
                      <a:r>
                        <a:rPr lang="en-US" sz="1800" kern="100">
                          <a:effectLst/>
                          <a:latin typeface="Times New Roman" panose="02020603050405020304" pitchFamily="18" charset="0"/>
                          <a:cs typeface="Times New Roman" panose="02020603050405020304" pitchFamily="18" charset="0"/>
                        </a:rPr>
                        <a:t>Chữ kí xác nhận </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0907" marR="10907" marT="0" marB="0" anchor="ctr"/>
                </a:tc>
                <a:tc gridSpan="2">
                  <a:txBody>
                    <a:bodyPr/>
                    <a:lstStyle/>
                    <a:p>
                      <a:pPr marL="0" marR="0" algn="just">
                        <a:lnSpc>
                          <a:spcPct val="107000"/>
                        </a:lnSpc>
                        <a:spcBef>
                          <a:spcPts val="0"/>
                        </a:spcBef>
                        <a:spcAft>
                          <a:spcPts val="0"/>
                        </a:spcAft>
                      </a:pP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0907" marR="10907" marT="0" marB="0" anchor="ctr"/>
                </a:tc>
                <a:tc hMerge="1">
                  <a:txBody>
                    <a:bodyPr/>
                    <a:lstStyle/>
                    <a:p>
                      <a:endParaRPr lang="en-US"/>
                    </a:p>
                  </a:txBody>
                  <a:tcPr/>
                </a:tc>
                <a:extLst>
                  <a:ext uri="{0D108BD9-81ED-4DB2-BD59-A6C34878D82A}">
                    <a16:rowId xmlns:a16="http://schemas.microsoft.com/office/drawing/2014/main" val="4052880262"/>
                  </a:ext>
                </a:extLst>
              </a:tr>
              <a:tr h="284351">
                <a:tc vMerge="1">
                  <a:txBody>
                    <a:bodyPr/>
                    <a:lstStyle/>
                    <a:p>
                      <a:endParaRPr lang="en-US"/>
                    </a:p>
                  </a:txBody>
                  <a:tcPr/>
                </a:tc>
                <a:tc vMerge="1">
                  <a:txBody>
                    <a:bodyPr/>
                    <a:lstStyle/>
                    <a:p>
                      <a:endParaRPr lang="en-US"/>
                    </a:p>
                  </a:txBody>
                  <a:tcPr/>
                </a:tc>
                <a:tc>
                  <a:txBody>
                    <a:bodyPr/>
                    <a:lstStyle/>
                    <a:p>
                      <a:pPr marL="0" marR="0" algn="just">
                        <a:lnSpc>
                          <a:spcPct val="107000"/>
                        </a:lnSpc>
                        <a:spcBef>
                          <a:spcPts val="0"/>
                        </a:spcBef>
                        <a:spcAft>
                          <a:spcPts val="0"/>
                        </a:spcAft>
                      </a:pPr>
                      <a:r>
                        <a:rPr lang="en-US" sz="1800" kern="100">
                          <a:effectLst/>
                          <a:latin typeface="Times New Roman" panose="02020603050405020304" pitchFamily="18" charset="0"/>
                          <a:cs typeface="Times New Roman" panose="02020603050405020304" pitchFamily="18" charset="0"/>
                        </a:rPr>
                        <a:t>Nơi nhận</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0907" marR="10907" marT="0" marB="0" anchor="ctr"/>
                </a:tc>
                <a:tc gridSpan="2">
                  <a:txBody>
                    <a:bodyPr/>
                    <a:lstStyle/>
                    <a:p>
                      <a:pPr marL="0" marR="0" algn="just">
                        <a:lnSpc>
                          <a:spcPct val="107000"/>
                        </a:lnSpc>
                        <a:spcBef>
                          <a:spcPts val="0"/>
                        </a:spcBef>
                        <a:spcAft>
                          <a:spcPts val="0"/>
                        </a:spcAft>
                      </a:pP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0907" marR="10907" marT="0" marB="0" anchor="ctr"/>
                </a:tc>
                <a:tc hMerge="1">
                  <a:txBody>
                    <a:bodyPr/>
                    <a:lstStyle/>
                    <a:p>
                      <a:endParaRPr lang="en-US"/>
                    </a:p>
                  </a:txBody>
                  <a:tcPr/>
                </a:tc>
                <a:extLst>
                  <a:ext uri="{0D108BD9-81ED-4DB2-BD59-A6C34878D82A}">
                    <a16:rowId xmlns:a16="http://schemas.microsoft.com/office/drawing/2014/main" val="1306673346"/>
                  </a:ext>
                </a:extLst>
              </a:tr>
            </a:tbl>
          </a:graphicData>
        </a:graphic>
      </p:graphicFrame>
      <p:sp>
        <p:nvSpPr>
          <p:cNvPr id="6" name="TextBox 5">
            <a:extLst>
              <a:ext uri="{FF2B5EF4-FFF2-40B4-BE49-F238E27FC236}">
                <a16:creationId xmlns:a16="http://schemas.microsoft.com/office/drawing/2014/main" id="{C74C5DF4-3259-485E-A041-B76CD7D10524}"/>
              </a:ext>
            </a:extLst>
          </p:cNvPr>
          <p:cNvSpPr txBox="1"/>
          <p:nvPr/>
        </p:nvSpPr>
        <p:spPr>
          <a:xfrm>
            <a:off x="5359211" y="964121"/>
            <a:ext cx="6563360" cy="671018"/>
          </a:xfrm>
          <a:prstGeom prst="rect">
            <a:avLst/>
          </a:prstGeom>
          <a:noFill/>
        </p:spPr>
        <p:txBody>
          <a:bodyPr wrap="square">
            <a:spAutoFit/>
          </a:bodyPr>
          <a:lstStyle/>
          <a:p>
            <a:pPr marL="0" marR="0" algn="just">
              <a:lnSpc>
                <a:spcPct val="107000"/>
              </a:lnSpc>
              <a:spcBef>
                <a:spcPts val="0"/>
              </a:spcBef>
              <a:spcAft>
                <a:spcPts val="0"/>
              </a:spcAft>
            </a:pPr>
            <a:r>
              <a:rPr lang="en-US" sz="1800" kern="100" dirty="0" err="1">
                <a:effectLst/>
                <a:latin typeface="Times New Roman" panose="02020603050405020304" pitchFamily="18" charset="0"/>
                <a:cs typeface="Times New Roman" panose="02020603050405020304" pitchFamily="18" charset="0"/>
              </a:rPr>
              <a:t>Cộng</a:t>
            </a:r>
            <a:r>
              <a:rPr lang="en-US" sz="1800" kern="100" dirty="0">
                <a:effectLst/>
                <a:latin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cs typeface="Times New Roman" panose="02020603050405020304" pitchFamily="18" charset="0"/>
              </a:rPr>
              <a:t>hòa</a:t>
            </a:r>
            <a:r>
              <a:rPr lang="en-US" sz="1800" kern="100" dirty="0">
                <a:effectLst/>
                <a:latin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cs typeface="Times New Roman" panose="02020603050405020304" pitchFamily="18" charset="0"/>
              </a:rPr>
              <a:t>xã</a:t>
            </a:r>
            <a:r>
              <a:rPr lang="en-US" sz="1800" kern="100" dirty="0">
                <a:effectLst/>
                <a:latin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cs typeface="Times New Roman" panose="02020603050405020304" pitchFamily="18" charset="0"/>
              </a:rPr>
              <a:t>hội</a:t>
            </a:r>
            <a:r>
              <a:rPr lang="en-US" sz="1800" kern="100" dirty="0">
                <a:effectLst/>
                <a:latin typeface="Times New Roman" panose="02020603050405020304" pitchFamily="18" charset="0"/>
                <a:cs typeface="Times New Roman" panose="02020603050405020304" pitchFamily="18" charset="0"/>
              </a:rPr>
              <a:t> chủ </a:t>
            </a:r>
            <a:r>
              <a:rPr lang="en-US" sz="1800" kern="100" dirty="0" err="1">
                <a:effectLst/>
                <a:latin typeface="Times New Roman" panose="02020603050405020304" pitchFamily="18" charset="0"/>
                <a:cs typeface="Times New Roman" panose="02020603050405020304" pitchFamily="18" charset="0"/>
              </a:rPr>
              <a:t>nghĩa</a:t>
            </a:r>
            <a:r>
              <a:rPr lang="en-US" sz="1800" kern="100" dirty="0">
                <a:effectLst/>
                <a:latin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cs typeface="Times New Roman" panose="02020603050405020304" pitchFamily="18" charset="0"/>
              </a:rPr>
              <a:t>Việt</a:t>
            </a:r>
            <a:r>
              <a:rPr lang="en-US" sz="1800" kern="100" dirty="0">
                <a:effectLst/>
                <a:latin typeface="Times New Roman" panose="02020603050405020304" pitchFamily="18" charset="0"/>
                <a:cs typeface="Times New Roman" panose="02020603050405020304" pitchFamily="18" charset="0"/>
              </a:rPr>
              <a:t> Nam;</a:t>
            </a:r>
            <a:endParaRPr lang="en-US" sz="1800" dirty="0">
              <a:effectLst/>
              <a:latin typeface="Times New Roman" panose="02020603050405020304" pitchFamily="18" charset="0"/>
              <a:cs typeface="Times New Roman" panose="02020603050405020304" pitchFamily="18" charset="0"/>
            </a:endParaRPr>
          </a:p>
          <a:p>
            <a:pPr marL="0" marR="0" algn="just">
              <a:lnSpc>
                <a:spcPct val="107000"/>
              </a:lnSpc>
              <a:spcBef>
                <a:spcPts val="0"/>
              </a:spcBef>
              <a:spcAft>
                <a:spcPts val="0"/>
              </a:spcAft>
            </a:pPr>
            <a:r>
              <a:rPr lang="en-US" sz="1800" kern="100" dirty="0" err="1">
                <a:effectLst/>
                <a:latin typeface="Times New Roman" panose="02020603050405020304" pitchFamily="18" charset="0"/>
                <a:cs typeface="Times New Roman" panose="02020603050405020304" pitchFamily="18" charset="0"/>
              </a:rPr>
              <a:t>Độc</a:t>
            </a:r>
            <a:r>
              <a:rPr lang="en-US" sz="1800" kern="100" dirty="0">
                <a:effectLst/>
                <a:latin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cs typeface="Times New Roman" panose="02020603050405020304" pitchFamily="18" charset="0"/>
              </a:rPr>
              <a:t>lập</a:t>
            </a:r>
            <a:r>
              <a:rPr lang="en-US" sz="1800" kern="100" dirty="0">
                <a:effectLst/>
                <a:latin typeface="Times New Roman" panose="02020603050405020304" pitchFamily="18" charset="0"/>
                <a:cs typeface="Times New Roman" panose="02020603050405020304" pitchFamily="18" charset="0"/>
              </a:rPr>
              <a:t> - </a:t>
            </a:r>
            <a:r>
              <a:rPr lang="en-US" sz="1800" kern="100" dirty="0" err="1">
                <a:effectLst/>
                <a:latin typeface="Times New Roman" panose="02020603050405020304" pitchFamily="18" charset="0"/>
                <a:cs typeface="Times New Roman" panose="02020603050405020304" pitchFamily="18" charset="0"/>
              </a:rPr>
              <a:t>Tư</a:t>
            </a:r>
            <a:r>
              <a:rPr lang="en-US" sz="1800" kern="100" dirty="0">
                <a:effectLst/>
                <a:latin typeface="Times New Roman" panose="02020603050405020304" pitchFamily="18" charset="0"/>
                <a:cs typeface="Times New Roman" panose="02020603050405020304" pitchFamily="18" charset="0"/>
              </a:rPr>
              <a:t>̣ do - </a:t>
            </a:r>
            <a:r>
              <a:rPr lang="en-US" sz="1800" kern="100" dirty="0" err="1">
                <a:effectLst/>
                <a:latin typeface="Times New Roman" panose="02020603050405020304" pitchFamily="18" charset="0"/>
                <a:cs typeface="Times New Roman" panose="02020603050405020304" pitchFamily="18" charset="0"/>
              </a:rPr>
              <a:t>Hạnh</a:t>
            </a:r>
            <a:r>
              <a:rPr lang="en-US" sz="1800" kern="100" dirty="0">
                <a:effectLst/>
                <a:latin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cs typeface="Times New Roman" panose="02020603050405020304" pitchFamily="18" charset="0"/>
              </a:rPr>
              <a:t>phúc</a:t>
            </a:r>
            <a:endParaRPr lang="en-US" dirty="0"/>
          </a:p>
        </p:txBody>
      </p:sp>
      <p:sp>
        <p:nvSpPr>
          <p:cNvPr id="8" name="TextBox 7">
            <a:extLst>
              <a:ext uri="{FF2B5EF4-FFF2-40B4-BE49-F238E27FC236}">
                <a16:creationId xmlns:a16="http://schemas.microsoft.com/office/drawing/2014/main" id="{92DED348-D091-4E65-B050-4DE0DA01DF4D}"/>
              </a:ext>
            </a:extLst>
          </p:cNvPr>
          <p:cNvSpPr txBox="1"/>
          <p:nvPr/>
        </p:nvSpPr>
        <p:spPr>
          <a:xfrm>
            <a:off x="5359211" y="1561497"/>
            <a:ext cx="6563360" cy="665118"/>
          </a:xfrm>
          <a:prstGeom prst="rect">
            <a:avLst/>
          </a:prstGeom>
          <a:noFill/>
        </p:spPr>
        <p:txBody>
          <a:bodyPr wrap="square">
            <a:spAutoFit/>
          </a:bodyPr>
          <a:lstStyle/>
          <a:p>
            <a:pPr marL="0" marR="0" algn="just">
              <a:lnSpc>
                <a:spcPct val="107000"/>
              </a:lnSpc>
              <a:spcBef>
                <a:spcPts val="0"/>
              </a:spcBef>
              <a:spcAft>
                <a:spcPts val="0"/>
              </a:spcAft>
            </a:pPr>
            <a:r>
              <a:rPr lang="en-US" sz="1800" kern="100" dirty="0">
                <a:effectLst/>
                <a:latin typeface="Times New Roman" panose="02020603050405020304" pitchFamily="18" charset="0"/>
                <a:cs typeface="Times New Roman" panose="02020603050405020304" pitchFamily="18" charset="0"/>
              </a:rPr>
              <a:t>- Chi </a:t>
            </a:r>
            <a:r>
              <a:rPr lang="en-US" sz="1800" kern="100" dirty="0" err="1">
                <a:effectLst/>
                <a:latin typeface="Times New Roman" panose="02020603050405020304" pitchFamily="18" charset="0"/>
                <a:cs typeface="Times New Roman" panose="02020603050405020304" pitchFamily="18" charset="0"/>
              </a:rPr>
              <a:t>đội</a:t>
            </a:r>
            <a:r>
              <a:rPr lang="en-US" sz="1800" kern="100" dirty="0">
                <a:effectLst/>
                <a:latin typeface="Times New Roman" panose="02020603050405020304" pitchFamily="18" charset="0"/>
                <a:cs typeface="Times New Roman" panose="02020603050405020304" pitchFamily="18" charset="0"/>
              </a:rPr>
              <a:t> 6A, </a:t>
            </a:r>
            <a:r>
              <a:rPr lang="en-US" sz="1800" kern="100" dirty="0" err="1">
                <a:effectLst/>
                <a:latin typeface="Times New Roman" panose="02020603050405020304" pitchFamily="18" charset="0"/>
                <a:cs typeface="Times New Roman" panose="02020603050405020304" pitchFamily="18" charset="0"/>
              </a:rPr>
              <a:t>Trường</a:t>
            </a:r>
            <a:r>
              <a:rPr lang="en-US" sz="1800" kern="100" dirty="0">
                <a:effectLst/>
                <a:latin typeface="Times New Roman" panose="02020603050405020304" pitchFamily="18" charset="0"/>
                <a:cs typeface="Times New Roman" panose="02020603050405020304" pitchFamily="18" charset="0"/>
              </a:rPr>
              <a:t> THCS Lê </a:t>
            </a:r>
            <a:r>
              <a:rPr lang="en-US" sz="1800" kern="100" dirty="0" err="1">
                <a:effectLst/>
                <a:latin typeface="Times New Roman" panose="02020603050405020304" pitchFamily="18" charset="0"/>
                <a:cs typeface="Times New Roman" panose="02020603050405020304" pitchFamily="18" charset="0"/>
              </a:rPr>
              <a:t>Quý</a:t>
            </a:r>
            <a:r>
              <a:rPr lang="en-US" sz="1800" kern="100" dirty="0">
                <a:effectLst/>
                <a:latin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cs typeface="Times New Roman" panose="02020603050405020304" pitchFamily="18" charset="0"/>
              </a:rPr>
              <a:t>Đôn</a:t>
            </a:r>
            <a:r>
              <a:rPr lang="en-US" sz="1800" kern="100" dirty="0">
                <a:effectLst/>
                <a:latin typeface="Times New Roman" panose="02020603050405020304" pitchFamily="18" charset="0"/>
                <a:cs typeface="Times New Roman" panose="02020603050405020304" pitchFamily="18" charset="0"/>
              </a:rPr>
              <a:t>- TP HCM</a:t>
            </a:r>
            <a:endParaRPr lang="en-US" sz="1800" dirty="0">
              <a:effectLst/>
              <a:latin typeface="Times New Roman" panose="02020603050405020304" pitchFamily="18" charset="0"/>
              <a:cs typeface="Times New Roman" panose="02020603050405020304" pitchFamily="18" charset="0"/>
            </a:endParaRPr>
          </a:p>
          <a:p>
            <a:pPr marL="0" marR="0" algn="just">
              <a:lnSpc>
                <a:spcPct val="107000"/>
              </a:lnSpc>
              <a:spcBef>
                <a:spcPts val="0"/>
              </a:spcBef>
              <a:spcAft>
                <a:spcPts val="0"/>
              </a:spcAft>
            </a:pPr>
            <a:r>
              <a:rPr lang="en-US" sz="1800" kern="100" dirty="0">
                <a:effectLst/>
                <a:latin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cs typeface="Times New Roman" panose="02020603050405020304" pitchFamily="18" charset="0"/>
              </a:rPr>
              <a:t>Sô</a:t>
            </a:r>
            <a:r>
              <a:rPr lang="en-US" sz="1800" kern="100" dirty="0">
                <a:effectLst/>
                <a:latin typeface="Times New Roman" panose="02020603050405020304" pitchFamily="18" charset="0"/>
                <a:cs typeface="Times New Roman" panose="02020603050405020304" pitchFamily="18" charset="0"/>
              </a:rPr>
              <a:t>́ BB: 09/BB-SHCĐ</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10" name="TextBox 9">
            <a:extLst>
              <a:ext uri="{FF2B5EF4-FFF2-40B4-BE49-F238E27FC236}">
                <a16:creationId xmlns:a16="http://schemas.microsoft.com/office/drawing/2014/main" id="{0E14FFF9-BF30-4568-B8EF-B1A0F5087A90}"/>
              </a:ext>
            </a:extLst>
          </p:cNvPr>
          <p:cNvSpPr txBox="1"/>
          <p:nvPr/>
        </p:nvSpPr>
        <p:spPr>
          <a:xfrm>
            <a:off x="5323462" y="2126936"/>
            <a:ext cx="6563360" cy="368755"/>
          </a:xfrm>
          <a:prstGeom prst="rect">
            <a:avLst/>
          </a:prstGeom>
          <a:noFill/>
        </p:spPr>
        <p:txBody>
          <a:bodyPr wrap="square">
            <a:spAutoFit/>
          </a:bodyPr>
          <a:lstStyle/>
          <a:p>
            <a:pPr marL="0" marR="0" algn="just">
              <a:lnSpc>
                <a:spcPct val="107000"/>
              </a:lnSpc>
              <a:spcBef>
                <a:spcPts val="0"/>
              </a:spcBef>
              <a:spcAft>
                <a:spcPts val="0"/>
              </a:spcAft>
            </a:pPr>
            <a:r>
              <a:rPr lang="en-US" sz="1800" kern="100" dirty="0" err="1">
                <a:effectLst/>
                <a:latin typeface="Times New Roman" panose="02020603050405020304" pitchFamily="18" charset="0"/>
                <a:cs typeface="Times New Roman" panose="02020603050405020304" pitchFamily="18" charset="0"/>
              </a:rPr>
              <a:t>Biên</a:t>
            </a:r>
            <a:r>
              <a:rPr lang="en-US" sz="1800" kern="100" dirty="0">
                <a:effectLst/>
                <a:latin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cs typeface="Times New Roman" panose="02020603050405020304" pitchFamily="18" charset="0"/>
              </a:rPr>
              <a:t>bản</a:t>
            </a:r>
            <a:r>
              <a:rPr lang="en-US" sz="1800" kern="100" dirty="0">
                <a:effectLst/>
                <a:latin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cs typeface="Times New Roman" panose="02020603050405020304" pitchFamily="18" charset="0"/>
              </a:rPr>
              <a:t>sinh</a:t>
            </a:r>
            <a:r>
              <a:rPr lang="en-US" sz="1800" kern="100" dirty="0">
                <a:effectLst/>
                <a:latin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cs typeface="Times New Roman" panose="02020603050405020304" pitchFamily="18" charset="0"/>
              </a:rPr>
              <a:t>hoạt</a:t>
            </a:r>
            <a:r>
              <a:rPr lang="en-US" sz="1800" kern="100" dirty="0">
                <a:effectLst/>
                <a:latin typeface="Times New Roman" panose="02020603050405020304" pitchFamily="18" charset="0"/>
                <a:cs typeface="Times New Roman" panose="02020603050405020304" pitchFamily="18" charset="0"/>
              </a:rPr>
              <a:t> chi </a:t>
            </a:r>
            <a:r>
              <a:rPr lang="en-US" sz="1800" kern="100" dirty="0" err="1">
                <a:effectLst/>
                <a:latin typeface="Times New Roman" panose="02020603050405020304" pitchFamily="18" charset="0"/>
                <a:cs typeface="Times New Roman" panose="02020603050405020304" pitchFamily="18" charset="0"/>
              </a:rPr>
              <a:t>đội</a:t>
            </a:r>
            <a:r>
              <a:rPr lang="en-US" sz="1800" kern="100" dirty="0">
                <a:effectLst/>
                <a:latin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cs typeface="Times New Roman" panose="02020603050405020304" pitchFamily="18" charset="0"/>
              </a:rPr>
              <a:t>tuần</a:t>
            </a:r>
            <a:r>
              <a:rPr lang="en-US" sz="1800" kern="100" dirty="0">
                <a:effectLst/>
                <a:latin typeface="Times New Roman" panose="02020603050405020304" pitchFamily="18" charset="0"/>
                <a:cs typeface="Times New Roman" panose="02020603050405020304" pitchFamily="18" charset="0"/>
              </a:rPr>
              <a:t> 9</a:t>
            </a:r>
            <a:endParaRPr lang="en-US" sz="1800" dirty="0">
              <a:effectLst/>
              <a:latin typeface="Times New Roman" panose="02020603050405020304" pitchFamily="18" charset="0"/>
              <a:cs typeface="Times New Roman" panose="02020603050405020304" pitchFamily="18" charset="0"/>
            </a:endParaRPr>
          </a:p>
        </p:txBody>
      </p:sp>
      <p:sp>
        <p:nvSpPr>
          <p:cNvPr id="13" name="TextBox 12">
            <a:extLst>
              <a:ext uri="{FF2B5EF4-FFF2-40B4-BE49-F238E27FC236}">
                <a16:creationId xmlns:a16="http://schemas.microsoft.com/office/drawing/2014/main" id="{D4E5A586-A85B-4FE3-A01E-48AC95DEBEEE}"/>
              </a:ext>
            </a:extLst>
          </p:cNvPr>
          <p:cNvSpPr txBox="1"/>
          <p:nvPr/>
        </p:nvSpPr>
        <p:spPr>
          <a:xfrm>
            <a:off x="7012371" y="2460709"/>
            <a:ext cx="4651309" cy="368755"/>
          </a:xfrm>
          <a:prstGeom prst="rect">
            <a:avLst/>
          </a:prstGeom>
          <a:noFill/>
        </p:spPr>
        <p:txBody>
          <a:bodyPr wrap="square">
            <a:spAutoFit/>
          </a:bodyPr>
          <a:lstStyle/>
          <a:p>
            <a:pPr marL="0" marR="0" algn="just">
              <a:lnSpc>
                <a:spcPct val="107000"/>
              </a:lnSpc>
              <a:spcBef>
                <a:spcPts val="0"/>
              </a:spcBef>
              <a:spcAft>
                <a:spcPts val="0"/>
              </a:spcAft>
            </a:pPr>
            <a:r>
              <a:rPr lang="en-US" sz="1800" kern="100" dirty="0">
                <a:effectLst/>
                <a:latin typeface="Times New Roman" panose="02020603050405020304" pitchFamily="18" charset="0"/>
                <a:cs typeface="Times New Roman" panose="02020603050405020304" pitchFamily="18" charset="0"/>
              </a:rPr>
              <a:t>10h30 </a:t>
            </a:r>
            <a:r>
              <a:rPr lang="en-US" sz="1800" kern="100" dirty="0" err="1">
                <a:effectLst/>
                <a:latin typeface="Times New Roman" panose="02020603050405020304" pitchFamily="18" charset="0"/>
                <a:cs typeface="Times New Roman" panose="02020603050405020304" pitchFamily="18" charset="0"/>
              </a:rPr>
              <a:t>ngày</a:t>
            </a:r>
            <a:r>
              <a:rPr lang="en-US" sz="1800" kern="100" dirty="0">
                <a:effectLst/>
                <a:latin typeface="Times New Roman" panose="02020603050405020304" pitchFamily="18" charset="0"/>
                <a:cs typeface="Times New Roman" panose="02020603050405020304" pitchFamily="18" charset="0"/>
              </a:rPr>
              <a:t> 06/11/2020</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14" name="TextBox 13">
            <a:extLst>
              <a:ext uri="{FF2B5EF4-FFF2-40B4-BE49-F238E27FC236}">
                <a16:creationId xmlns:a16="http://schemas.microsoft.com/office/drawing/2014/main" id="{08392AAA-1702-41F1-9CC5-DE77DDB74BA6}"/>
              </a:ext>
            </a:extLst>
          </p:cNvPr>
          <p:cNvSpPr txBox="1"/>
          <p:nvPr/>
        </p:nvSpPr>
        <p:spPr>
          <a:xfrm>
            <a:off x="7012371" y="2852321"/>
            <a:ext cx="2077531" cy="368755"/>
          </a:xfrm>
          <a:prstGeom prst="rect">
            <a:avLst/>
          </a:prstGeom>
          <a:noFill/>
        </p:spPr>
        <p:txBody>
          <a:bodyPr wrap="square">
            <a:spAutoFit/>
          </a:bodyPr>
          <a:lstStyle/>
          <a:p>
            <a:pPr marL="0" marR="0" algn="just">
              <a:lnSpc>
                <a:spcPct val="107000"/>
              </a:lnSpc>
              <a:spcBef>
                <a:spcPts val="0"/>
              </a:spcBef>
              <a:spcAft>
                <a:spcPts val="0"/>
              </a:spcAft>
            </a:pPr>
            <a:r>
              <a:rPr lang="en-US" sz="1800" kern="100" dirty="0" err="1">
                <a:effectLst/>
                <a:latin typeface="Times New Roman" panose="02020603050405020304" pitchFamily="18" charset="0"/>
                <a:cs typeface="Times New Roman" panose="02020603050405020304" pitchFamily="18" charset="0"/>
              </a:rPr>
              <a:t>Phòng</a:t>
            </a:r>
            <a:r>
              <a:rPr lang="en-US" sz="1800" kern="100" dirty="0">
                <a:effectLst/>
                <a:latin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cs typeface="Times New Roman" panose="02020603050405020304" pitchFamily="18" charset="0"/>
              </a:rPr>
              <a:t>học</a:t>
            </a:r>
            <a:r>
              <a:rPr lang="en-US" sz="1800" kern="100" dirty="0">
                <a:effectLst/>
                <a:latin typeface="Times New Roman" panose="02020603050405020304" pitchFamily="18" charset="0"/>
                <a:cs typeface="Times New Roman" panose="02020603050405020304" pitchFamily="18" charset="0"/>
              </a:rPr>
              <a:t> CĐ 6A</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16" name="TextBox 15">
            <a:extLst>
              <a:ext uri="{FF2B5EF4-FFF2-40B4-BE49-F238E27FC236}">
                <a16:creationId xmlns:a16="http://schemas.microsoft.com/office/drawing/2014/main" id="{2DAF0C08-5612-43D4-8981-812632A6BAF7}"/>
              </a:ext>
            </a:extLst>
          </p:cNvPr>
          <p:cNvSpPr txBox="1"/>
          <p:nvPr/>
        </p:nvSpPr>
        <p:spPr>
          <a:xfrm>
            <a:off x="7012371" y="3248602"/>
            <a:ext cx="6563360" cy="368755"/>
          </a:xfrm>
          <a:prstGeom prst="rect">
            <a:avLst/>
          </a:prstGeom>
          <a:noFill/>
        </p:spPr>
        <p:txBody>
          <a:bodyPr wrap="square">
            <a:spAutoFit/>
          </a:bodyPr>
          <a:lstStyle/>
          <a:p>
            <a:pPr marL="0" marR="0" algn="just">
              <a:lnSpc>
                <a:spcPct val="107000"/>
              </a:lnSpc>
              <a:spcBef>
                <a:spcPts val="0"/>
              </a:spcBef>
              <a:spcAft>
                <a:spcPts val="0"/>
              </a:spcAft>
            </a:pPr>
            <a:r>
              <a:rPr lang="en-US" sz="1800" kern="100" dirty="0">
                <a:effectLst/>
                <a:latin typeface="Times New Roman" panose="02020603050405020304" pitchFamily="18" charset="0"/>
                <a:cs typeface="Times New Roman" panose="02020603050405020304" pitchFamily="18" charset="0"/>
              </a:rPr>
              <a:t>GVCN, 42 </a:t>
            </a:r>
            <a:r>
              <a:rPr lang="en-US" sz="1800" kern="100" dirty="0" err="1">
                <a:effectLst/>
                <a:latin typeface="Times New Roman" panose="02020603050405020304" pitchFamily="18" charset="0"/>
                <a:cs typeface="Times New Roman" panose="02020603050405020304" pitchFamily="18" charset="0"/>
              </a:rPr>
              <a:t>đội</a:t>
            </a:r>
            <a:r>
              <a:rPr lang="en-US" sz="1800" kern="100" dirty="0">
                <a:effectLst/>
                <a:latin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cs typeface="Times New Roman" panose="02020603050405020304" pitchFamily="18" charset="0"/>
              </a:rPr>
              <a:t>viên</a:t>
            </a:r>
            <a:r>
              <a:rPr lang="en-US" sz="1800" kern="100" dirty="0">
                <a:effectLst/>
                <a:latin typeface="Times New Roman" panose="02020603050405020304" pitchFamily="18" charset="0"/>
                <a:cs typeface="Times New Roman" panose="02020603050405020304" pitchFamily="18" charset="0"/>
              </a:rPr>
              <a:t>, LĐT  </a:t>
            </a:r>
            <a:r>
              <a:rPr lang="en-US" sz="1800" kern="100" dirty="0" err="1">
                <a:effectLst/>
                <a:latin typeface="Times New Roman" panose="02020603050405020304" pitchFamily="18" charset="0"/>
                <a:cs typeface="Times New Roman" panose="02020603050405020304" pitchFamily="18" charset="0"/>
              </a:rPr>
              <a:t>Nguyễn</a:t>
            </a:r>
            <a:r>
              <a:rPr lang="en-US" sz="1800" kern="100" dirty="0">
                <a:effectLst/>
                <a:latin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cs typeface="Times New Roman" panose="02020603050405020304" pitchFamily="18" charset="0"/>
              </a:rPr>
              <a:t>Ngọc</a:t>
            </a:r>
            <a:r>
              <a:rPr lang="en-US" sz="1800" kern="100" dirty="0">
                <a:effectLst/>
                <a:latin typeface="Times New Roman" panose="02020603050405020304" pitchFamily="18" charset="0"/>
                <a:cs typeface="Times New Roman" panose="02020603050405020304" pitchFamily="18" charset="0"/>
              </a:rPr>
              <a:t> Lan</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19" name="TextBox 18">
            <a:extLst>
              <a:ext uri="{FF2B5EF4-FFF2-40B4-BE49-F238E27FC236}">
                <a16:creationId xmlns:a16="http://schemas.microsoft.com/office/drawing/2014/main" id="{CBB6C91B-0F75-4CCD-84C4-9EBDA5FFB92E}"/>
              </a:ext>
            </a:extLst>
          </p:cNvPr>
          <p:cNvSpPr txBox="1"/>
          <p:nvPr/>
        </p:nvSpPr>
        <p:spPr>
          <a:xfrm>
            <a:off x="7012371" y="3576717"/>
            <a:ext cx="3474720" cy="368755"/>
          </a:xfrm>
          <a:prstGeom prst="rect">
            <a:avLst/>
          </a:prstGeom>
          <a:noFill/>
        </p:spPr>
        <p:txBody>
          <a:bodyPr wrap="square">
            <a:spAutoFit/>
          </a:bodyPr>
          <a:lstStyle/>
          <a:p>
            <a:pPr marL="0" marR="0" algn="just">
              <a:lnSpc>
                <a:spcPct val="107000"/>
              </a:lnSpc>
              <a:spcBef>
                <a:spcPts val="0"/>
              </a:spcBef>
              <a:spcAft>
                <a:spcPts val="0"/>
              </a:spcAft>
            </a:pPr>
            <a:r>
              <a:rPr lang="en-US" sz="1800" kern="100" dirty="0" err="1">
                <a:effectLst/>
                <a:latin typeface="Times New Roman" panose="02020603050405020304" pitchFamily="18" charset="0"/>
                <a:cs typeface="Times New Roman" panose="02020603050405020304" pitchFamily="18" charset="0"/>
              </a:rPr>
              <a:t>Phạm</a:t>
            </a:r>
            <a:r>
              <a:rPr lang="en-US" sz="1800" kern="100" dirty="0">
                <a:effectLst/>
                <a:latin typeface="Times New Roman" panose="02020603050405020304" pitchFamily="18" charset="0"/>
                <a:cs typeface="Times New Roman" panose="02020603050405020304" pitchFamily="18" charset="0"/>
              </a:rPr>
              <a:t> Thu Hà</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20" name="TextBox 19">
            <a:extLst>
              <a:ext uri="{FF2B5EF4-FFF2-40B4-BE49-F238E27FC236}">
                <a16:creationId xmlns:a16="http://schemas.microsoft.com/office/drawing/2014/main" id="{7966F609-6A05-41E9-968A-F92B5779A01B}"/>
              </a:ext>
            </a:extLst>
          </p:cNvPr>
          <p:cNvSpPr txBox="1"/>
          <p:nvPr/>
        </p:nvSpPr>
        <p:spPr>
          <a:xfrm>
            <a:off x="6989702" y="3954064"/>
            <a:ext cx="3230880" cy="368755"/>
          </a:xfrm>
          <a:prstGeom prst="rect">
            <a:avLst/>
          </a:prstGeom>
          <a:noFill/>
        </p:spPr>
        <p:txBody>
          <a:bodyPr wrap="square">
            <a:spAutoFit/>
          </a:bodyPr>
          <a:lstStyle/>
          <a:p>
            <a:pPr marL="0" marR="0" algn="just">
              <a:lnSpc>
                <a:spcPct val="107000"/>
              </a:lnSpc>
              <a:spcBef>
                <a:spcPts val="0"/>
              </a:spcBef>
              <a:spcAft>
                <a:spcPts val="0"/>
              </a:spcAft>
            </a:pPr>
            <a:r>
              <a:rPr lang="en-US" sz="1800" kern="100" dirty="0" err="1">
                <a:effectLst/>
                <a:latin typeface="Times New Roman" panose="02020603050405020304" pitchFamily="18" charset="0"/>
                <a:cs typeface="Times New Roman" panose="02020603050405020304" pitchFamily="18" charset="0"/>
              </a:rPr>
              <a:t>Hoàng</a:t>
            </a:r>
            <a:r>
              <a:rPr lang="en-US" sz="1800" kern="100" dirty="0">
                <a:effectLst/>
                <a:latin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cs typeface="Times New Roman" panose="02020603050405020304" pitchFamily="18" charset="0"/>
              </a:rPr>
              <a:t>Phương</a:t>
            </a:r>
            <a:r>
              <a:rPr lang="en-US" sz="1800" kern="100" dirty="0">
                <a:effectLst/>
                <a:latin typeface="Times New Roman" panose="02020603050405020304" pitchFamily="18" charset="0"/>
                <a:cs typeface="Times New Roman" panose="02020603050405020304" pitchFamily="18" charset="0"/>
              </a:rPr>
              <a:t> Nga</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22" name="TextBox 21">
            <a:extLst>
              <a:ext uri="{FF2B5EF4-FFF2-40B4-BE49-F238E27FC236}">
                <a16:creationId xmlns:a16="http://schemas.microsoft.com/office/drawing/2014/main" id="{4223F404-DFA4-4D25-93A4-2AE3A137EF71}"/>
              </a:ext>
            </a:extLst>
          </p:cNvPr>
          <p:cNvSpPr txBox="1"/>
          <p:nvPr/>
        </p:nvSpPr>
        <p:spPr>
          <a:xfrm>
            <a:off x="5323462" y="4320872"/>
            <a:ext cx="6599109" cy="665118"/>
          </a:xfrm>
          <a:prstGeom prst="rect">
            <a:avLst/>
          </a:prstGeom>
          <a:noFill/>
        </p:spPr>
        <p:txBody>
          <a:bodyPr wrap="square">
            <a:spAutoFit/>
          </a:bodyPr>
          <a:lstStyle/>
          <a:p>
            <a:pPr marL="0" marR="0" algn="just">
              <a:lnSpc>
                <a:spcPct val="107000"/>
              </a:lnSpc>
              <a:spcBef>
                <a:spcPts val="0"/>
              </a:spcBef>
              <a:spcAft>
                <a:spcPts val="0"/>
              </a:spcAft>
            </a:pPr>
            <a:r>
              <a:rPr lang="en-US" sz="1800" kern="100" dirty="0">
                <a:effectLst/>
                <a:latin typeface="Times New Roman" panose="02020603050405020304" pitchFamily="18" charset="0"/>
                <a:cs typeface="Times New Roman" panose="02020603050405020304" pitchFamily="18" charset="0"/>
              </a:rPr>
              <a:t>1. </a:t>
            </a:r>
            <a:r>
              <a:rPr lang="en-US" sz="1800" kern="100" dirty="0" err="1">
                <a:effectLst/>
                <a:latin typeface="Times New Roman" panose="02020603050405020304" pitchFamily="18" charset="0"/>
                <a:cs typeface="Times New Roman" panose="02020603050405020304" pitchFamily="18" charset="0"/>
              </a:rPr>
              <a:t>Nội</a:t>
            </a:r>
            <a:r>
              <a:rPr lang="en-US" sz="1800" kern="100" dirty="0">
                <a:effectLst/>
                <a:latin typeface="Times New Roman" panose="02020603050405020304" pitchFamily="18" charset="0"/>
                <a:cs typeface="Times New Roman" panose="02020603050405020304" pitchFamily="18" charset="0"/>
              </a:rPr>
              <a:t> dung 1: </a:t>
            </a:r>
            <a:r>
              <a:rPr lang="en-US" sz="1800" kern="100" dirty="0" err="1">
                <a:effectLst/>
                <a:latin typeface="Times New Roman" panose="02020603050405020304" pitchFamily="18" charset="0"/>
                <a:cs typeface="Times New Roman" panose="02020603050405020304" pitchFamily="18" charset="0"/>
              </a:rPr>
              <a:t>Bạn</a:t>
            </a:r>
            <a:r>
              <a:rPr lang="en-US" sz="1800" kern="100" dirty="0">
                <a:effectLst/>
                <a:latin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cs typeface="Times New Roman" panose="02020603050405020304" pitchFamily="18" charset="0"/>
              </a:rPr>
              <a:t>Phạm</a:t>
            </a:r>
            <a:r>
              <a:rPr lang="en-US" sz="1800" kern="100" dirty="0">
                <a:effectLst/>
                <a:latin typeface="Times New Roman" panose="02020603050405020304" pitchFamily="18" charset="0"/>
                <a:cs typeface="Times New Roman" panose="02020603050405020304" pitchFamily="18" charset="0"/>
              </a:rPr>
              <a:t> Thu Hà </a:t>
            </a:r>
            <a:r>
              <a:rPr lang="en-US" sz="1800" kern="100" dirty="0" err="1">
                <a:effectLst/>
                <a:latin typeface="Times New Roman" panose="02020603050405020304" pitchFamily="18" charset="0"/>
                <a:cs typeface="Times New Roman" panose="02020603050405020304" pitchFamily="18" charset="0"/>
              </a:rPr>
              <a:t>đánh</a:t>
            </a:r>
            <a:r>
              <a:rPr lang="en-US" sz="1800" kern="100" dirty="0">
                <a:effectLst/>
                <a:latin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cs typeface="Times New Roman" panose="02020603050405020304" pitchFamily="18" charset="0"/>
              </a:rPr>
              <a:t>gia</a:t>
            </a:r>
            <a:r>
              <a:rPr lang="en-US" sz="1800" kern="100" dirty="0">
                <a:effectLst/>
                <a:latin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cs typeface="Times New Roman" panose="02020603050405020304" pitchFamily="18" charset="0"/>
              </a:rPr>
              <a:t>hoạt</a:t>
            </a:r>
            <a:r>
              <a:rPr lang="en-US" sz="1800" kern="100" dirty="0">
                <a:effectLst/>
                <a:latin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cs typeface="Times New Roman" panose="02020603050405020304" pitchFamily="18" charset="0"/>
              </a:rPr>
              <a:t>động</a:t>
            </a:r>
            <a:r>
              <a:rPr lang="en-US" sz="1800" kern="100" dirty="0">
                <a:effectLst/>
                <a:latin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cs typeface="Times New Roman" panose="02020603050405020304" pitchFamily="18" charset="0"/>
              </a:rPr>
              <a:t>của</a:t>
            </a:r>
            <a:r>
              <a:rPr lang="en-US" sz="1800" kern="100" dirty="0">
                <a:effectLst/>
                <a:latin typeface="Times New Roman" panose="02020603050405020304" pitchFamily="18" charset="0"/>
                <a:cs typeface="Times New Roman" panose="02020603050405020304" pitchFamily="18" charset="0"/>
              </a:rPr>
              <a:t> chi </a:t>
            </a:r>
            <a:r>
              <a:rPr lang="en-US" sz="1800" kern="100" dirty="0" err="1">
                <a:effectLst/>
                <a:latin typeface="Times New Roman" panose="02020603050405020304" pitchFamily="18" charset="0"/>
                <a:cs typeface="Times New Roman" panose="02020603050405020304" pitchFamily="18" charset="0"/>
              </a:rPr>
              <a:t>đội</a:t>
            </a:r>
            <a:r>
              <a:rPr lang="en-US" sz="1800" kern="100" dirty="0">
                <a:effectLst/>
                <a:latin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cs typeface="Times New Roman" panose="02020603050405020304" pitchFamily="18" charset="0"/>
              </a:rPr>
              <a:t>trong</a:t>
            </a:r>
            <a:r>
              <a:rPr lang="en-US" sz="1800" kern="100" dirty="0">
                <a:effectLst/>
                <a:latin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cs typeface="Times New Roman" panose="02020603050405020304" pitchFamily="18" charset="0"/>
              </a:rPr>
              <a:t>thời</a:t>
            </a:r>
            <a:r>
              <a:rPr lang="en-US" sz="1800" kern="100" dirty="0">
                <a:effectLst/>
                <a:latin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cs typeface="Times New Roman" panose="02020603050405020304" pitchFamily="18" charset="0"/>
              </a:rPr>
              <a:t>gian</a:t>
            </a:r>
            <a:r>
              <a:rPr lang="en-US" sz="1800" kern="100" dirty="0">
                <a:effectLst/>
                <a:latin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cs typeface="Times New Roman" panose="02020603050405020304" pitchFamily="18" charset="0"/>
              </a:rPr>
              <a:t>vừa</a:t>
            </a:r>
            <a:r>
              <a:rPr lang="en-US" sz="1800" kern="100" dirty="0">
                <a:effectLst/>
                <a:latin typeface="Times New Roman" panose="02020603050405020304" pitchFamily="18" charset="0"/>
                <a:cs typeface="Times New Roman" panose="02020603050405020304" pitchFamily="18" charset="0"/>
              </a:rPr>
              <a:t> qua </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24" name="TextBox 23">
            <a:extLst>
              <a:ext uri="{FF2B5EF4-FFF2-40B4-BE49-F238E27FC236}">
                <a16:creationId xmlns:a16="http://schemas.microsoft.com/office/drawing/2014/main" id="{FF2063FC-67FE-4387-B8F5-FAD17EDF3322}"/>
              </a:ext>
            </a:extLst>
          </p:cNvPr>
          <p:cNvSpPr txBox="1"/>
          <p:nvPr/>
        </p:nvSpPr>
        <p:spPr>
          <a:xfrm>
            <a:off x="5356291" y="4927748"/>
            <a:ext cx="6786880" cy="368755"/>
          </a:xfrm>
          <a:prstGeom prst="rect">
            <a:avLst/>
          </a:prstGeom>
          <a:noFill/>
        </p:spPr>
        <p:txBody>
          <a:bodyPr wrap="square">
            <a:spAutoFit/>
          </a:bodyPr>
          <a:lstStyle/>
          <a:p>
            <a:pPr marL="0" marR="0" algn="just">
              <a:lnSpc>
                <a:spcPct val="107000"/>
              </a:lnSpc>
              <a:spcBef>
                <a:spcPts val="0"/>
              </a:spcBef>
              <a:spcAft>
                <a:spcPts val="0"/>
              </a:spcAft>
            </a:pPr>
            <a:r>
              <a:rPr lang="en-US" sz="1800" kern="100" dirty="0">
                <a:effectLst/>
                <a:latin typeface="Times New Roman" panose="02020603050405020304" pitchFamily="18" charset="0"/>
                <a:cs typeface="Times New Roman" panose="02020603050405020304" pitchFamily="18" charset="0"/>
              </a:rPr>
              <a:t>2. </a:t>
            </a:r>
            <a:r>
              <a:rPr lang="en-US" sz="1800" kern="100" dirty="0" err="1">
                <a:effectLst/>
                <a:latin typeface="Times New Roman" panose="02020603050405020304" pitchFamily="18" charset="0"/>
                <a:cs typeface="Times New Roman" panose="02020603050405020304" pitchFamily="18" charset="0"/>
              </a:rPr>
              <a:t>Nội</a:t>
            </a:r>
            <a:r>
              <a:rPr lang="en-US" sz="1800" kern="100" dirty="0">
                <a:effectLst/>
                <a:latin typeface="Times New Roman" panose="02020603050405020304" pitchFamily="18" charset="0"/>
                <a:cs typeface="Times New Roman" panose="02020603050405020304" pitchFamily="18" charset="0"/>
              </a:rPr>
              <a:t> dung 2: Ý </a:t>
            </a:r>
            <a:r>
              <a:rPr lang="en-US" sz="1800" kern="100" dirty="0" err="1">
                <a:effectLst/>
                <a:latin typeface="Times New Roman" panose="02020603050405020304" pitchFamily="18" charset="0"/>
                <a:cs typeface="Times New Roman" panose="02020603050405020304" pitchFamily="18" charset="0"/>
              </a:rPr>
              <a:t>kiến</a:t>
            </a:r>
            <a:r>
              <a:rPr lang="en-US" sz="1800" kern="100" dirty="0">
                <a:effectLst/>
                <a:latin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cs typeface="Times New Roman" panose="02020603050405020304" pitchFamily="18" charset="0"/>
              </a:rPr>
              <a:t>của</a:t>
            </a:r>
            <a:r>
              <a:rPr lang="en-US" sz="1800" kern="100" dirty="0">
                <a:effectLst/>
                <a:latin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cs typeface="Times New Roman" panose="02020603050405020304" pitchFamily="18" charset="0"/>
              </a:rPr>
              <a:t>một</a:t>
            </a:r>
            <a:r>
              <a:rPr lang="en-US" sz="1800" kern="100" dirty="0">
                <a:effectLst/>
                <a:latin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cs typeface="Times New Roman" panose="02020603050405020304" pitchFamily="18" charset="0"/>
              </a:rPr>
              <a:t>sô</a:t>
            </a:r>
            <a:r>
              <a:rPr lang="en-US" sz="1800" kern="100" dirty="0">
                <a:effectLst/>
                <a:latin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cs typeface="Times New Roman" panose="02020603050405020304" pitchFamily="18" charset="0"/>
              </a:rPr>
              <a:t>đội</a:t>
            </a:r>
            <a:r>
              <a:rPr lang="en-US" sz="1800" kern="100" dirty="0">
                <a:effectLst/>
                <a:latin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cs typeface="Times New Roman" panose="02020603050405020304" pitchFamily="18" charset="0"/>
              </a:rPr>
              <a:t>viên</a:t>
            </a:r>
            <a:r>
              <a:rPr lang="en-US" sz="1800" kern="100" dirty="0">
                <a:effectLst/>
                <a:latin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cs typeface="Times New Roman" panose="02020603050405020304" pitchFamily="18" charset="0"/>
              </a:rPr>
              <a:t>trong</a:t>
            </a:r>
            <a:r>
              <a:rPr lang="en-US" sz="1800" kern="100" dirty="0">
                <a:effectLst/>
                <a:latin typeface="Times New Roman" panose="02020603050405020304" pitchFamily="18" charset="0"/>
                <a:cs typeface="Times New Roman" panose="02020603050405020304" pitchFamily="18" charset="0"/>
              </a:rPr>
              <a:t> chi </a:t>
            </a:r>
            <a:r>
              <a:rPr lang="en-US" sz="1800" kern="100" dirty="0" err="1">
                <a:effectLst/>
                <a:latin typeface="Times New Roman" panose="02020603050405020304" pitchFamily="18" charset="0"/>
                <a:cs typeface="Times New Roman" panose="02020603050405020304" pitchFamily="18" charset="0"/>
              </a:rPr>
              <a:t>đội</a:t>
            </a:r>
            <a:r>
              <a:rPr lang="en-US" sz="1800" kern="100" dirty="0">
                <a:effectLst/>
                <a:latin typeface="Times New Roman" panose="02020603050405020304" pitchFamily="18" charset="0"/>
                <a:cs typeface="Times New Roman" panose="02020603050405020304" pitchFamily="18" charset="0"/>
              </a:rPr>
              <a:t>.</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26" name="TextBox 25">
            <a:extLst>
              <a:ext uri="{FF2B5EF4-FFF2-40B4-BE49-F238E27FC236}">
                <a16:creationId xmlns:a16="http://schemas.microsoft.com/office/drawing/2014/main" id="{5583375F-A4E6-4C5C-AA77-706C271FB6F9}"/>
              </a:ext>
            </a:extLst>
          </p:cNvPr>
          <p:cNvSpPr txBox="1"/>
          <p:nvPr/>
        </p:nvSpPr>
        <p:spPr>
          <a:xfrm>
            <a:off x="5323462" y="5198900"/>
            <a:ext cx="6786880" cy="368755"/>
          </a:xfrm>
          <a:prstGeom prst="rect">
            <a:avLst/>
          </a:prstGeom>
          <a:noFill/>
        </p:spPr>
        <p:txBody>
          <a:bodyPr wrap="square">
            <a:spAutoFit/>
          </a:bodyPr>
          <a:lstStyle/>
          <a:p>
            <a:pPr marL="0" marR="0" algn="just">
              <a:lnSpc>
                <a:spcPct val="107000"/>
              </a:lnSpc>
              <a:spcBef>
                <a:spcPts val="0"/>
              </a:spcBef>
              <a:spcAft>
                <a:spcPts val="0"/>
              </a:spcAft>
            </a:pPr>
            <a:r>
              <a:rPr lang="en-US" sz="1800" kern="100" dirty="0">
                <a:effectLst/>
                <a:latin typeface="Times New Roman" panose="02020603050405020304" pitchFamily="18" charset="0"/>
                <a:cs typeface="Times New Roman" panose="02020603050405020304" pitchFamily="18" charset="0"/>
              </a:rPr>
              <a:t>3. </a:t>
            </a:r>
            <a:r>
              <a:rPr lang="en-US" sz="1800" kern="100" dirty="0" err="1">
                <a:effectLst/>
                <a:latin typeface="Times New Roman" panose="02020603050405020304" pitchFamily="18" charset="0"/>
                <a:cs typeface="Times New Roman" panose="02020603050405020304" pitchFamily="18" charset="0"/>
              </a:rPr>
              <a:t>Nội</a:t>
            </a:r>
            <a:r>
              <a:rPr lang="en-US" sz="1800" kern="100" dirty="0">
                <a:effectLst/>
                <a:latin typeface="Times New Roman" panose="02020603050405020304" pitchFamily="18" charset="0"/>
                <a:cs typeface="Times New Roman" panose="02020603050405020304" pitchFamily="18" charset="0"/>
              </a:rPr>
              <a:t> dung 3: </a:t>
            </a:r>
            <a:r>
              <a:rPr lang="en-US" sz="1800" kern="100" dirty="0" err="1">
                <a:effectLst/>
                <a:latin typeface="Times New Roman" panose="02020603050405020304" pitchFamily="18" charset="0"/>
                <a:cs typeface="Times New Roman" panose="02020603050405020304" pitchFamily="18" charset="0"/>
              </a:rPr>
              <a:t>Phát</a:t>
            </a:r>
            <a:r>
              <a:rPr lang="en-US" sz="1800" kern="100" dirty="0">
                <a:effectLst/>
                <a:latin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cs typeface="Times New Roman" panose="02020603050405020304" pitchFamily="18" charset="0"/>
              </a:rPr>
              <a:t>biểu</a:t>
            </a:r>
            <a:r>
              <a:rPr lang="en-US" sz="1800" kern="100" dirty="0">
                <a:effectLst/>
                <a:latin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cs typeface="Times New Roman" panose="02020603050405020304" pitchFamily="18" charset="0"/>
              </a:rPr>
              <a:t>của</a:t>
            </a:r>
            <a:r>
              <a:rPr lang="en-US" sz="1800" kern="100" dirty="0">
                <a:effectLst/>
                <a:latin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cs typeface="Times New Roman" panose="02020603050405020304" pitchFamily="18" charset="0"/>
              </a:rPr>
              <a:t>đại</a:t>
            </a:r>
            <a:r>
              <a:rPr lang="en-US" sz="1800" kern="100" dirty="0">
                <a:effectLst/>
                <a:latin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cs typeface="Times New Roman" panose="02020603050405020304" pitchFamily="18" charset="0"/>
              </a:rPr>
              <a:t>biểu</a:t>
            </a:r>
            <a:r>
              <a:rPr lang="en-US" sz="1800" kern="100" dirty="0">
                <a:effectLst/>
                <a:latin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cs typeface="Times New Roman" panose="02020603050405020304" pitchFamily="18" charset="0"/>
              </a:rPr>
              <a:t>Nguyễn</a:t>
            </a:r>
            <a:r>
              <a:rPr lang="en-US" sz="1800" kern="100" dirty="0">
                <a:effectLst/>
                <a:latin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cs typeface="Times New Roman" panose="02020603050405020304" pitchFamily="18" charset="0"/>
              </a:rPr>
              <a:t>Ngọc</a:t>
            </a:r>
            <a:r>
              <a:rPr lang="en-US" sz="1800" kern="100" dirty="0">
                <a:effectLst/>
                <a:latin typeface="Times New Roman" panose="02020603050405020304" pitchFamily="18" charset="0"/>
                <a:cs typeface="Times New Roman" panose="02020603050405020304" pitchFamily="18" charset="0"/>
              </a:rPr>
              <a:t> Lan.</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28" name="TextBox 27">
            <a:extLst>
              <a:ext uri="{FF2B5EF4-FFF2-40B4-BE49-F238E27FC236}">
                <a16:creationId xmlns:a16="http://schemas.microsoft.com/office/drawing/2014/main" id="{DF436278-4525-4789-8944-5C42CC2E354C}"/>
              </a:ext>
            </a:extLst>
          </p:cNvPr>
          <p:cNvSpPr txBox="1"/>
          <p:nvPr/>
        </p:nvSpPr>
        <p:spPr>
          <a:xfrm>
            <a:off x="5339877" y="5495918"/>
            <a:ext cx="6786880" cy="368755"/>
          </a:xfrm>
          <a:prstGeom prst="rect">
            <a:avLst/>
          </a:prstGeom>
          <a:noFill/>
        </p:spPr>
        <p:txBody>
          <a:bodyPr wrap="square">
            <a:spAutoFit/>
          </a:bodyPr>
          <a:lstStyle/>
          <a:p>
            <a:pPr marL="0" marR="0" algn="just">
              <a:lnSpc>
                <a:spcPct val="107000"/>
              </a:lnSpc>
              <a:spcBef>
                <a:spcPts val="0"/>
              </a:spcBef>
              <a:spcAft>
                <a:spcPts val="0"/>
              </a:spcAft>
            </a:pPr>
            <a:r>
              <a:rPr lang="en-US" sz="1800" kern="100" dirty="0">
                <a:effectLst/>
                <a:latin typeface="Times New Roman" panose="02020603050405020304" pitchFamily="18" charset="0"/>
                <a:cs typeface="Times New Roman" panose="02020603050405020304" pitchFamily="18" charset="0"/>
              </a:rPr>
              <a:t>4. </a:t>
            </a:r>
            <a:r>
              <a:rPr lang="en-US" sz="1800" kern="100" dirty="0" err="1">
                <a:effectLst/>
                <a:latin typeface="Times New Roman" panose="02020603050405020304" pitchFamily="18" charset="0"/>
                <a:cs typeface="Times New Roman" panose="02020603050405020304" pitchFamily="18" charset="0"/>
              </a:rPr>
              <a:t>Nội</a:t>
            </a:r>
            <a:r>
              <a:rPr lang="en-US" sz="1800" kern="100" dirty="0">
                <a:effectLst/>
                <a:latin typeface="Times New Roman" panose="02020603050405020304" pitchFamily="18" charset="0"/>
                <a:cs typeface="Times New Roman" panose="02020603050405020304" pitchFamily="18" charset="0"/>
              </a:rPr>
              <a:t> dung 4: </a:t>
            </a:r>
            <a:r>
              <a:rPr lang="en-US" sz="1800" kern="100" dirty="0" err="1">
                <a:effectLst/>
                <a:latin typeface="Times New Roman" panose="02020603050405020304" pitchFamily="18" charset="0"/>
                <a:cs typeface="Times New Roman" panose="02020603050405020304" pitchFamily="18" charset="0"/>
              </a:rPr>
              <a:t>Bạn</a:t>
            </a:r>
            <a:r>
              <a:rPr lang="en-US" sz="1800" kern="100" dirty="0">
                <a:effectLst/>
                <a:latin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cs typeface="Times New Roman" panose="02020603050405020304" pitchFamily="18" charset="0"/>
              </a:rPr>
              <a:t>Phạm</a:t>
            </a:r>
            <a:r>
              <a:rPr lang="en-US" sz="1800" kern="100" dirty="0">
                <a:effectLst/>
                <a:latin typeface="Times New Roman" panose="02020603050405020304" pitchFamily="18" charset="0"/>
                <a:cs typeface="Times New Roman" panose="02020603050405020304" pitchFamily="18" charset="0"/>
              </a:rPr>
              <a:t> Thu Hà </a:t>
            </a:r>
            <a:r>
              <a:rPr lang="en-US" sz="1800" kern="100" dirty="0" err="1">
                <a:effectLst/>
                <a:latin typeface="Times New Roman" panose="02020603050405020304" pitchFamily="18" charset="0"/>
                <a:cs typeface="Times New Roman" panose="02020603050405020304" pitchFamily="18" charset="0"/>
              </a:rPr>
              <a:t>phô</a:t>
            </a:r>
            <a:r>
              <a:rPr lang="en-US" sz="1800" kern="100" dirty="0">
                <a:effectLst/>
                <a:latin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cs typeface="Times New Roman" panose="02020603050405020304" pitchFamily="18" charset="0"/>
              </a:rPr>
              <a:t>biến</a:t>
            </a:r>
            <a:r>
              <a:rPr lang="en-US" sz="1800" kern="100" dirty="0">
                <a:effectLst/>
                <a:latin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cs typeface="Times New Roman" panose="02020603050405020304" pitchFamily="18" charset="0"/>
              </a:rPr>
              <a:t>công</a:t>
            </a:r>
            <a:r>
              <a:rPr lang="en-US" sz="1800" kern="100" dirty="0">
                <a:effectLst/>
                <a:latin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cs typeface="Times New Roman" panose="02020603050405020304" pitchFamily="18" charset="0"/>
              </a:rPr>
              <a:t>tác</a:t>
            </a:r>
            <a:r>
              <a:rPr lang="en-US" sz="1800" kern="100" dirty="0">
                <a:effectLst/>
                <a:latin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cs typeface="Times New Roman" panose="02020603050405020304" pitchFamily="18" charset="0"/>
              </a:rPr>
              <a:t>Đội</a:t>
            </a:r>
            <a:r>
              <a:rPr lang="en-US" sz="1800" kern="100" dirty="0">
                <a:effectLst/>
                <a:latin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cs typeface="Times New Roman" panose="02020603050405020304" pitchFamily="18" charset="0"/>
              </a:rPr>
              <a:t>tuần</a:t>
            </a:r>
            <a:r>
              <a:rPr lang="en-US" sz="1800" kern="100" dirty="0">
                <a:effectLst/>
                <a:latin typeface="Times New Roman" panose="02020603050405020304" pitchFamily="18" charset="0"/>
                <a:cs typeface="Times New Roman" panose="02020603050405020304" pitchFamily="18" charset="0"/>
              </a:rPr>
              <a:t> 10.</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30" name="TextBox 29">
            <a:extLst>
              <a:ext uri="{FF2B5EF4-FFF2-40B4-BE49-F238E27FC236}">
                <a16:creationId xmlns:a16="http://schemas.microsoft.com/office/drawing/2014/main" id="{46EFE253-0581-4D83-AE4E-09464EEEA299}"/>
              </a:ext>
            </a:extLst>
          </p:cNvPr>
          <p:cNvSpPr txBox="1"/>
          <p:nvPr/>
        </p:nvSpPr>
        <p:spPr>
          <a:xfrm>
            <a:off x="5356291" y="5772972"/>
            <a:ext cx="6786880" cy="368755"/>
          </a:xfrm>
          <a:prstGeom prst="rect">
            <a:avLst/>
          </a:prstGeom>
          <a:noFill/>
        </p:spPr>
        <p:txBody>
          <a:bodyPr wrap="square">
            <a:spAutoFit/>
          </a:bodyPr>
          <a:lstStyle/>
          <a:p>
            <a:pPr marL="0" marR="0" algn="just">
              <a:lnSpc>
                <a:spcPct val="107000"/>
              </a:lnSpc>
              <a:spcBef>
                <a:spcPts val="0"/>
              </a:spcBef>
              <a:spcAft>
                <a:spcPts val="0"/>
              </a:spcAft>
            </a:pPr>
            <a:r>
              <a:rPr lang="en-US" sz="1800" kern="100" dirty="0" err="1">
                <a:effectLst/>
                <a:latin typeface="Times New Roman" panose="02020603050405020304" pitchFamily="18" charset="0"/>
                <a:cs typeface="Times New Roman" panose="02020603050405020304" pitchFamily="18" charset="0"/>
              </a:rPr>
              <a:t>Lúc</a:t>
            </a:r>
            <a:r>
              <a:rPr lang="en-US" sz="1800" kern="100" dirty="0">
                <a:effectLst/>
                <a:latin typeface="Times New Roman" panose="02020603050405020304" pitchFamily="18" charset="0"/>
                <a:cs typeface="Times New Roman" panose="02020603050405020304" pitchFamily="18" charset="0"/>
              </a:rPr>
              <a:t> 11h15, </a:t>
            </a:r>
            <a:r>
              <a:rPr lang="en-US" sz="1800" kern="100" dirty="0" err="1">
                <a:effectLst/>
                <a:latin typeface="Times New Roman" panose="02020603050405020304" pitchFamily="18" charset="0"/>
                <a:cs typeface="Times New Roman" panose="02020603050405020304" pitchFamily="18" charset="0"/>
              </a:rPr>
              <a:t>ngày</a:t>
            </a:r>
            <a:r>
              <a:rPr lang="en-US" sz="1800" kern="100" dirty="0">
                <a:effectLst/>
                <a:latin typeface="Times New Roman" panose="02020603050405020304" pitchFamily="18" charset="0"/>
                <a:cs typeface="Times New Roman" panose="02020603050405020304" pitchFamily="18" charset="0"/>
              </a:rPr>
              <a:t> 06/11/2020</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32" name="TextBox 31">
            <a:extLst>
              <a:ext uri="{FF2B5EF4-FFF2-40B4-BE49-F238E27FC236}">
                <a16:creationId xmlns:a16="http://schemas.microsoft.com/office/drawing/2014/main" id="{C43FA07E-6A81-49FE-B6BF-B5D142D116C7}"/>
              </a:ext>
            </a:extLst>
          </p:cNvPr>
          <p:cNvSpPr txBox="1"/>
          <p:nvPr/>
        </p:nvSpPr>
        <p:spPr>
          <a:xfrm>
            <a:off x="5323462" y="6033241"/>
            <a:ext cx="6786880" cy="368755"/>
          </a:xfrm>
          <a:prstGeom prst="rect">
            <a:avLst/>
          </a:prstGeom>
          <a:noFill/>
        </p:spPr>
        <p:txBody>
          <a:bodyPr wrap="square">
            <a:spAutoFit/>
          </a:bodyPr>
          <a:lstStyle/>
          <a:p>
            <a:pPr marL="0" marR="0" algn="just">
              <a:lnSpc>
                <a:spcPct val="107000"/>
              </a:lnSpc>
              <a:spcBef>
                <a:spcPts val="0"/>
              </a:spcBef>
              <a:spcAft>
                <a:spcPts val="0"/>
              </a:spcAft>
            </a:pPr>
            <a:r>
              <a:rPr lang="en-US" sz="1800" kern="100" dirty="0">
                <a:effectLst/>
                <a:latin typeface="Times New Roman" panose="02020603050405020304" pitchFamily="18" charset="0"/>
                <a:cs typeface="Times New Roman" panose="02020603050405020304" pitchFamily="18" charset="0"/>
              </a:rPr>
              <a:t>Có </a:t>
            </a:r>
            <a:r>
              <a:rPr lang="en-US" sz="1800" kern="100" dirty="0" err="1">
                <a:effectLst/>
                <a:latin typeface="Times New Roman" panose="02020603050405020304" pitchFamily="18" charset="0"/>
                <a:cs typeface="Times New Roman" panose="02020603050405020304" pitchFamily="18" charset="0"/>
              </a:rPr>
              <a:t>chữ</a:t>
            </a:r>
            <a:r>
              <a:rPr lang="en-US" sz="1800" kern="100" dirty="0">
                <a:effectLst/>
                <a:latin typeface="Times New Roman" panose="02020603050405020304" pitchFamily="18" charset="0"/>
                <a:cs typeface="Times New Roman" panose="02020603050405020304" pitchFamily="18" charset="0"/>
              </a:rPr>
              <a:t> kí </a:t>
            </a:r>
            <a:r>
              <a:rPr lang="en-US" sz="1800" kern="100" dirty="0" err="1">
                <a:effectLst/>
                <a:latin typeface="Times New Roman" panose="02020603050405020304" pitchFamily="18" charset="0"/>
                <a:cs typeface="Times New Roman" panose="02020603050405020304" pitchFamily="18" charset="0"/>
              </a:rPr>
              <a:t>của</a:t>
            </a:r>
            <a:r>
              <a:rPr lang="en-US" sz="1800" kern="100" dirty="0">
                <a:effectLst/>
                <a:latin typeface="Times New Roman" panose="02020603050405020304" pitchFamily="18" charset="0"/>
                <a:cs typeface="Times New Roman" panose="02020603050405020304" pitchFamily="18" charset="0"/>
              </a:rPr>
              <a:t> chủ </a:t>
            </a:r>
            <a:r>
              <a:rPr lang="en-US" sz="1800" kern="100" dirty="0" err="1">
                <a:effectLst/>
                <a:latin typeface="Times New Roman" panose="02020603050405020304" pitchFamily="18" charset="0"/>
                <a:cs typeface="Times New Roman" panose="02020603050405020304" pitchFamily="18" charset="0"/>
              </a:rPr>
              <a:t>tọa</a:t>
            </a:r>
            <a:r>
              <a:rPr lang="en-US" sz="1800" kern="100" dirty="0">
                <a:effectLst/>
                <a:latin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cs typeface="Times New Roman" panose="02020603050405020304" pitchFamily="18" charset="0"/>
              </a:rPr>
              <a:t>và</a:t>
            </a:r>
            <a:r>
              <a:rPr lang="en-US" sz="1800" kern="100" dirty="0">
                <a:effectLst/>
                <a:latin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cs typeface="Times New Roman" panose="02020603050405020304" pitchFamily="18" charset="0"/>
              </a:rPr>
              <a:t>thư</a:t>
            </a:r>
            <a:r>
              <a:rPr lang="en-US" sz="1800" kern="100" dirty="0">
                <a:effectLst/>
                <a:latin typeface="Times New Roman" panose="02020603050405020304" pitchFamily="18" charset="0"/>
                <a:cs typeface="Times New Roman" panose="02020603050405020304" pitchFamily="18" charset="0"/>
              </a:rPr>
              <a:t> kí</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34" name="TextBox 33">
            <a:extLst>
              <a:ext uri="{FF2B5EF4-FFF2-40B4-BE49-F238E27FC236}">
                <a16:creationId xmlns:a16="http://schemas.microsoft.com/office/drawing/2014/main" id="{9BB7FD80-F3B3-40AE-8AAC-5554F1FEABC8}"/>
              </a:ext>
            </a:extLst>
          </p:cNvPr>
          <p:cNvSpPr txBox="1"/>
          <p:nvPr/>
        </p:nvSpPr>
        <p:spPr>
          <a:xfrm>
            <a:off x="5323462" y="6328172"/>
            <a:ext cx="6786880" cy="368755"/>
          </a:xfrm>
          <a:prstGeom prst="rect">
            <a:avLst/>
          </a:prstGeom>
          <a:noFill/>
        </p:spPr>
        <p:txBody>
          <a:bodyPr wrap="square">
            <a:spAutoFit/>
          </a:bodyPr>
          <a:lstStyle/>
          <a:p>
            <a:pPr marL="0" marR="0" algn="just">
              <a:lnSpc>
                <a:spcPct val="107000"/>
              </a:lnSpc>
              <a:spcBef>
                <a:spcPts val="0"/>
              </a:spcBef>
              <a:spcAft>
                <a:spcPts val="0"/>
              </a:spcAft>
            </a:pPr>
            <a:r>
              <a:rPr lang="en-US" sz="1800" kern="100" dirty="0" err="1">
                <a:effectLst/>
                <a:latin typeface="Times New Roman" panose="02020603050405020304" pitchFamily="18" charset="0"/>
                <a:cs typeface="Times New Roman" panose="02020603050405020304" pitchFamily="18" charset="0"/>
              </a:rPr>
              <a:t>Lưu</a:t>
            </a:r>
            <a:r>
              <a:rPr lang="en-US" sz="1800" kern="100" dirty="0">
                <a:effectLst/>
                <a:latin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cs typeface="Times New Roman" panose="02020603050405020304" pitchFamily="18" charset="0"/>
              </a:rPr>
              <a:t>hô</a:t>
            </a:r>
            <a:r>
              <a:rPr lang="en-US" sz="1800" kern="100" dirty="0">
                <a:effectLst/>
                <a:latin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cs typeface="Times New Roman" panose="02020603050405020304" pitchFamily="18" charset="0"/>
              </a:rPr>
              <a:t>sơ</a:t>
            </a:r>
            <a:r>
              <a:rPr lang="en-US" sz="1800" kern="100" dirty="0">
                <a:effectLst/>
                <a:latin typeface="Times New Roman" panose="02020603050405020304" pitchFamily="18" charset="0"/>
                <a:cs typeface="Times New Roman" panose="02020603050405020304" pitchFamily="18" charset="0"/>
              </a:rPr>
              <a:t> chi </a:t>
            </a:r>
            <a:r>
              <a:rPr lang="en-US" sz="1800" kern="100" dirty="0" err="1">
                <a:effectLst/>
                <a:latin typeface="Times New Roman" panose="02020603050405020304" pitchFamily="18" charset="0"/>
                <a:cs typeface="Times New Roman" panose="02020603050405020304" pitchFamily="18" charset="0"/>
              </a:rPr>
              <a:t>đội</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64588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fade">
                                      <p:cBhvr>
                                        <p:cTn id="12" dur="500"/>
                                        <p:tgtEl>
                                          <p:spTgt spid="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8">
                                            <p:txEl>
                                              <p:pRg st="0" end="0"/>
                                            </p:txEl>
                                          </p:spTgt>
                                        </p:tgtEl>
                                        <p:attrNameLst>
                                          <p:attrName>style.visibility</p:attrName>
                                        </p:attrNameLst>
                                      </p:cBhvr>
                                      <p:to>
                                        <p:strVal val="visible"/>
                                      </p:to>
                                    </p:set>
                                    <p:animEffect transition="in" filter="fade">
                                      <p:cBhvr>
                                        <p:cTn id="17" dur="500"/>
                                        <p:tgtEl>
                                          <p:spTgt spid="8">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8">
                                            <p:txEl>
                                              <p:pRg st="1" end="1"/>
                                            </p:txEl>
                                          </p:spTgt>
                                        </p:tgtEl>
                                        <p:attrNameLst>
                                          <p:attrName>style.visibility</p:attrName>
                                        </p:attrNameLst>
                                      </p:cBhvr>
                                      <p:to>
                                        <p:strVal val="visible"/>
                                      </p:to>
                                    </p:set>
                                    <p:animEffect transition="in" filter="fade">
                                      <p:cBhvr>
                                        <p:cTn id="22" dur="500"/>
                                        <p:tgtEl>
                                          <p:spTgt spid="8">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0">
                                            <p:txEl>
                                              <p:pRg st="0" end="0"/>
                                            </p:txEl>
                                          </p:spTgt>
                                        </p:tgtEl>
                                        <p:attrNameLst>
                                          <p:attrName>style.visibility</p:attrName>
                                        </p:attrNameLst>
                                      </p:cBhvr>
                                      <p:to>
                                        <p:strVal val="visible"/>
                                      </p:to>
                                    </p:set>
                                    <p:animEffect transition="in" filter="fade">
                                      <p:cBhvr>
                                        <p:cTn id="27" dur="500"/>
                                        <p:tgtEl>
                                          <p:spTgt spid="10">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3">
                                            <p:txEl>
                                              <p:pRg st="0" end="0"/>
                                            </p:txEl>
                                          </p:spTgt>
                                        </p:tgtEl>
                                        <p:attrNameLst>
                                          <p:attrName>style.visibility</p:attrName>
                                        </p:attrNameLst>
                                      </p:cBhvr>
                                      <p:to>
                                        <p:strVal val="visible"/>
                                      </p:to>
                                    </p:set>
                                    <p:animEffect transition="in" filter="fade">
                                      <p:cBhvr>
                                        <p:cTn id="32" dur="500"/>
                                        <p:tgtEl>
                                          <p:spTgt spid="13">
                                            <p:txEl>
                                              <p:pRg st="0" end="0"/>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4"/>
                                        </p:tgtEl>
                                        <p:attrNameLst>
                                          <p:attrName>style.visibility</p:attrName>
                                        </p:attrNameLst>
                                      </p:cBhvr>
                                      <p:to>
                                        <p:strVal val="visible"/>
                                      </p:to>
                                    </p:set>
                                    <p:animEffect transition="in" filter="fade">
                                      <p:cBhvr>
                                        <p:cTn id="37" dur="500"/>
                                        <p:tgtEl>
                                          <p:spTgt spid="14"/>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6"/>
                                        </p:tgtEl>
                                        <p:attrNameLst>
                                          <p:attrName>style.visibility</p:attrName>
                                        </p:attrNameLst>
                                      </p:cBhvr>
                                      <p:to>
                                        <p:strVal val="visible"/>
                                      </p:to>
                                    </p:set>
                                    <p:animEffect transition="in" filter="fade">
                                      <p:cBhvr>
                                        <p:cTn id="42" dur="500"/>
                                        <p:tgtEl>
                                          <p:spTgt spid="16"/>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19"/>
                                        </p:tgtEl>
                                        <p:attrNameLst>
                                          <p:attrName>style.visibility</p:attrName>
                                        </p:attrNameLst>
                                      </p:cBhvr>
                                      <p:to>
                                        <p:strVal val="visible"/>
                                      </p:to>
                                    </p:set>
                                    <p:animEffect transition="in" filter="fade">
                                      <p:cBhvr>
                                        <p:cTn id="47" dur="500"/>
                                        <p:tgtEl>
                                          <p:spTgt spid="19"/>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20"/>
                                        </p:tgtEl>
                                        <p:attrNameLst>
                                          <p:attrName>style.visibility</p:attrName>
                                        </p:attrNameLst>
                                      </p:cBhvr>
                                      <p:to>
                                        <p:strVal val="visible"/>
                                      </p:to>
                                    </p:set>
                                    <p:animEffect transition="in" filter="fade">
                                      <p:cBhvr>
                                        <p:cTn id="52" dur="500"/>
                                        <p:tgtEl>
                                          <p:spTgt spid="20"/>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22"/>
                                        </p:tgtEl>
                                        <p:attrNameLst>
                                          <p:attrName>style.visibility</p:attrName>
                                        </p:attrNameLst>
                                      </p:cBhvr>
                                      <p:to>
                                        <p:strVal val="visible"/>
                                      </p:to>
                                    </p:set>
                                    <p:animEffect transition="in" filter="fade">
                                      <p:cBhvr>
                                        <p:cTn id="57" dur="500"/>
                                        <p:tgtEl>
                                          <p:spTgt spid="22"/>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24"/>
                                        </p:tgtEl>
                                        <p:attrNameLst>
                                          <p:attrName>style.visibility</p:attrName>
                                        </p:attrNameLst>
                                      </p:cBhvr>
                                      <p:to>
                                        <p:strVal val="visible"/>
                                      </p:to>
                                    </p:set>
                                    <p:animEffect transition="in" filter="fade">
                                      <p:cBhvr>
                                        <p:cTn id="62" dur="500"/>
                                        <p:tgtEl>
                                          <p:spTgt spid="24"/>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grpId="0" nodeType="clickEffect">
                                  <p:stCondLst>
                                    <p:cond delay="0"/>
                                  </p:stCondLst>
                                  <p:childTnLst>
                                    <p:set>
                                      <p:cBhvr>
                                        <p:cTn id="66" dur="1" fill="hold">
                                          <p:stCondLst>
                                            <p:cond delay="0"/>
                                          </p:stCondLst>
                                        </p:cTn>
                                        <p:tgtEl>
                                          <p:spTgt spid="26"/>
                                        </p:tgtEl>
                                        <p:attrNameLst>
                                          <p:attrName>style.visibility</p:attrName>
                                        </p:attrNameLst>
                                      </p:cBhvr>
                                      <p:to>
                                        <p:strVal val="visible"/>
                                      </p:to>
                                    </p:set>
                                    <p:animEffect transition="in" filter="fade">
                                      <p:cBhvr>
                                        <p:cTn id="67" dur="500"/>
                                        <p:tgtEl>
                                          <p:spTgt spid="26"/>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grpId="0" nodeType="clickEffect">
                                  <p:stCondLst>
                                    <p:cond delay="0"/>
                                  </p:stCondLst>
                                  <p:childTnLst>
                                    <p:set>
                                      <p:cBhvr>
                                        <p:cTn id="71" dur="1" fill="hold">
                                          <p:stCondLst>
                                            <p:cond delay="0"/>
                                          </p:stCondLst>
                                        </p:cTn>
                                        <p:tgtEl>
                                          <p:spTgt spid="28"/>
                                        </p:tgtEl>
                                        <p:attrNameLst>
                                          <p:attrName>style.visibility</p:attrName>
                                        </p:attrNameLst>
                                      </p:cBhvr>
                                      <p:to>
                                        <p:strVal val="visible"/>
                                      </p:to>
                                    </p:set>
                                    <p:animEffect transition="in" filter="fade">
                                      <p:cBhvr>
                                        <p:cTn id="72" dur="500"/>
                                        <p:tgtEl>
                                          <p:spTgt spid="28"/>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grpId="0" nodeType="clickEffect">
                                  <p:stCondLst>
                                    <p:cond delay="0"/>
                                  </p:stCondLst>
                                  <p:childTnLst>
                                    <p:set>
                                      <p:cBhvr>
                                        <p:cTn id="76" dur="1" fill="hold">
                                          <p:stCondLst>
                                            <p:cond delay="0"/>
                                          </p:stCondLst>
                                        </p:cTn>
                                        <p:tgtEl>
                                          <p:spTgt spid="30"/>
                                        </p:tgtEl>
                                        <p:attrNameLst>
                                          <p:attrName>style.visibility</p:attrName>
                                        </p:attrNameLst>
                                      </p:cBhvr>
                                      <p:to>
                                        <p:strVal val="visible"/>
                                      </p:to>
                                    </p:set>
                                    <p:animEffect transition="in" filter="fade">
                                      <p:cBhvr>
                                        <p:cTn id="77" dur="500"/>
                                        <p:tgtEl>
                                          <p:spTgt spid="30"/>
                                        </p:tgtEl>
                                      </p:cBhvr>
                                    </p:animEffect>
                                  </p:childTnLst>
                                </p:cTn>
                              </p:par>
                            </p:childTnLst>
                          </p:cTn>
                        </p:par>
                      </p:childTnLst>
                    </p:cTn>
                  </p:par>
                  <p:par>
                    <p:cTn id="78" fill="hold">
                      <p:stCondLst>
                        <p:cond delay="indefinite"/>
                      </p:stCondLst>
                      <p:childTnLst>
                        <p:par>
                          <p:cTn id="79" fill="hold">
                            <p:stCondLst>
                              <p:cond delay="0"/>
                            </p:stCondLst>
                            <p:childTnLst>
                              <p:par>
                                <p:cTn id="80" presetID="10" presetClass="entr" presetSubtype="0" fill="hold" grpId="0" nodeType="clickEffect">
                                  <p:stCondLst>
                                    <p:cond delay="0"/>
                                  </p:stCondLst>
                                  <p:childTnLst>
                                    <p:set>
                                      <p:cBhvr>
                                        <p:cTn id="81" dur="1" fill="hold">
                                          <p:stCondLst>
                                            <p:cond delay="0"/>
                                          </p:stCondLst>
                                        </p:cTn>
                                        <p:tgtEl>
                                          <p:spTgt spid="32"/>
                                        </p:tgtEl>
                                        <p:attrNameLst>
                                          <p:attrName>style.visibility</p:attrName>
                                        </p:attrNameLst>
                                      </p:cBhvr>
                                      <p:to>
                                        <p:strVal val="visible"/>
                                      </p:to>
                                    </p:set>
                                    <p:animEffect transition="in" filter="fade">
                                      <p:cBhvr>
                                        <p:cTn id="82" dur="500"/>
                                        <p:tgtEl>
                                          <p:spTgt spid="32"/>
                                        </p:tgtEl>
                                      </p:cBhvr>
                                    </p:animEffect>
                                  </p:childTnLst>
                                </p:cTn>
                              </p:par>
                            </p:childTnLst>
                          </p:cTn>
                        </p:par>
                      </p:childTnLst>
                    </p:cTn>
                  </p:par>
                  <p:par>
                    <p:cTn id="83" fill="hold">
                      <p:stCondLst>
                        <p:cond delay="indefinite"/>
                      </p:stCondLst>
                      <p:childTnLst>
                        <p:par>
                          <p:cTn id="84" fill="hold">
                            <p:stCondLst>
                              <p:cond delay="0"/>
                            </p:stCondLst>
                            <p:childTnLst>
                              <p:par>
                                <p:cTn id="85" presetID="10" presetClass="entr" presetSubtype="0" fill="hold" grpId="0" nodeType="clickEffect">
                                  <p:stCondLst>
                                    <p:cond delay="0"/>
                                  </p:stCondLst>
                                  <p:childTnLst>
                                    <p:set>
                                      <p:cBhvr>
                                        <p:cTn id="86" dur="1" fill="hold">
                                          <p:stCondLst>
                                            <p:cond delay="0"/>
                                          </p:stCondLst>
                                        </p:cTn>
                                        <p:tgtEl>
                                          <p:spTgt spid="34"/>
                                        </p:tgtEl>
                                        <p:attrNameLst>
                                          <p:attrName>style.visibility</p:attrName>
                                        </p:attrNameLst>
                                      </p:cBhvr>
                                      <p:to>
                                        <p:strVal val="visible"/>
                                      </p:to>
                                    </p:set>
                                    <p:animEffect transition="in" filter="fade">
                                      <p:cBhvr>
                                        <p:cTn id="87" dur="500"/>
                                        <p:tgtEl>
                                          <p:spTgt spid="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6" grpId="0"/>
      <p:bldP spid="19" grpId="0"/>
      <p:bldP spid="20" grpId="0"/>
      <p:bldP spid="22" grpId="0"/>
      <p:bldP spid="24" grpId="0"/>
      <p:bldP spid="26" grpId="0"/>
      <p:bldP spid="28" grpId="0"/>
      <p:bldP spid="30" grpId="0"/>
      <p:bldP spid="32" grpId="0"/>
      <p:bldP spid="3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lide Number Placeholder 2"/>
          <p:cNvSpPr>
            <a:spLocks noGrp="1"/>
          </p:cNvSpPr>
          <p:nvPr/>
        </p:nvSpPr>
        <p:spPr>
          <a:xfrm>
            <a:off x="11282492" y="5790558"/>
            <a:ext cx="640080" cy="365125"/>
          </a:xfrm>
          <a:prstGeom prst="rect">
            <a:avLst/>
          </a:prstGeom>
        </p:spPr>
        <p:txBody>
          <a:bodyPr vert="horz" lIns="91440" tIns="45720" rIns="91440" bIns="45720" rtlCol="0" anchor="ctr"/>
          <a:lstStyle>
            <a:defPPr>
              <a:defRPr lang="en-US"/>
            </a:defPPr>
            <a:lvl1pPr marL="0" algn="ctr" defTabSz="914400" rtl="0" eaLnBrk="1" latinLnBrk="0" hangingPunct="1">
              <a:defRPr sz="1400" b="1" kern="1200">
                <a:solidFill>
                  <a:srgbClr val="FFFFFF"/>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3481812-CA6E-4CF7-A597-B03BE0D22F0C}" type="slidenum">
              <a:rPr lang="en-GB" smtClean="0"/>
              <a:pPr/>
              <a:t>11</a:t>
            </a:fld>
            <a:endParaRPr lang="en-GB"/>
          </a:p>
        </p:txBody>
      </p:sp>
      <p:sp>
        <p:nvSpPr>
          <p:cNvPr id="18" name="文本框 64"/>
          <p:cNvSpPr txBox="1"/>
          <p:nvPr/>
        </p:nvSpPr>
        <p:spPr>
          <a:xfrm>
            <a:off x="6330774" y="2254573"/>
            <a:ext cx="681597" cy="461665"/>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zh-CN" sz="2400" b="1" dirty="0">
                <a:solidFill>
                  <a:srgbClr val="8ACFEA"/>
                </a:solidFill>
                <a:latin typeface="+mn-ea"/>
              </a:rPr>
              <a:t>70%</a:t>
            </a:r>
            <a:endParaRPr lang="zh-CN" altLang="en-US" sz="2400" b="1" dirty="0">
              <a:solidFill>
                <a:srgbClr val="8ACFEA"/>
              </a:solidFill>
              <a:latin typeface="+mn-ea"/>
            </a:endParaRPr>
          </a:p>
        </p:txBody>
      </p:sp>
      <p:grpSp>
        <p:nvGrpSpPr>
          <p:cNvPr id="54" name="组合 53"/>
          <p:cNvGrpSpPr/>
          <p:nvPr/>
        </p:nvGrpSpPr>
        <p:grpSpPr>
          <a:xfrm>
            <a:off x="1651573" y="377184"/>
            <a:ext cx="1144670" cy="732005"/>
            <a:chOff x="1281153" y="5632171"/>
            <a:chExt cx="1466266" cy="937662"/>
          </a:xfrm>
        </p:grpSpPr>
        <p:sp>
          <p:nvSpPr>
            <p:cNvPr id="56" name="云形 55"/>
            <p:cNvSpPr/>
            <p:nvPr/>
          </p:nvSpPr>
          <p:spPr>
            <a:xfrm>
              <a:off x="1281153" y="5632171"/>
              <a:ext cx="1466266" cy="937662"/>
            </a:xfrm>
            <a:prstGeom prst="cloud">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400" b="1" dirty="0">
                  <a:solidFill>
                    <a:srgbClr val="00B9F1"/>
                  </a:solidFill>
                </a:rPr>
                <a:t>02</a:t>
              </a:r>
              <a:endParaRPr lang="zh-CN" altLang="en-US" sz="2400" b="1" dirty="0">
                <a:solidFill>
                  <a:srgbClr val="00B9F1"/>
                </a:solidFill>
              </a:endParaRPr>
            </a:p>
          </p:txBody>
        </p:sp>
        <p:sp>
          <p:nvSpPr>
            <p:cNvPr id="57" name="云形 56"/>
            <p:cNvSpPr/>
            <p:nvPr/>
          </p:nvSpPr>
          <p:spPr>
            <a:xfrm>
              <a:off x="1414367" y="5706781"/>
              <a:ext cx="1199837" cy="767283"/>
            </a:xfrm>
            <a:prstGeom prst="cloud">
              <a:avLst/>
            </a:prstGeom>
            <a:noFill/>
            <a:ln>
              <a:solidFill>
                <a:srgbClr val="8ACFEA"/>
              </a:solidFill>
              <a:prstDash val="dash"/>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b="1">
                <a:solidFill>
                  <a:srgbClr val="00B9F1"/>
                </a:solidFill>
              </a:endParaRPr>
            </a:p>
          </p:txBody>
        </p:sp>
      </p:grpSp>
      <p:sp>
        <p:nvSpPr>
          <p:cNvPr id="8" name="TextBox 7">
            <a:extLst>
              <a:ext uri="{FF2B5EF4-FFF2-40B4-BE49-F238E27FC236}">
                <a16:creationId xmlns:a16="http://schemas.microsoft.com/office/drawing/2014/main" id="{189268A5-18B3-405E-BEFC-DEA3BA3137D6}"/>
              </a:ext>
            </a:extLst>
          </p:cNvPr>
          <p:cNvSpPr txBox="1"/>
          <p:nvPr/>
        </p:nvSpPr>
        <p:spPr>
          <a:xfrm>
            <a:off x="477520" y="1798323"/>
            <a:ext cx="11236959" cy="4174797"/>
          </a:xfrm>
          <a:prstGeom prst="rect">
            <a:avLst/>
          </a:prstGeom>
          <a:solidFill>
            <a:schemeClr val="accent6">
              <a:lumMod val="20000"/>
              <a:lumOff val="80000"/>
            </a:schemeClr>
          </a:solidFill>
          <a:effectLst>
            <a:glow rad="101600">
              <a:schemeClr val="accent5">
                <a:satMod val="175000"/>
                <a:alpha val="40000"/>
              </a:schemeClr>
            </a:glow>
          </a:effectLst>
        </p:spPr>
        <p:txBody>
          <a:bodyPr wrap="square">
            <a:spAutoFit/>
          </a:bodyPr>
          <a:lstStyle/>
          <a:p>
            <a:pPr marL="0" marR="0">
              <a:lnSpc>
                <a:spcPct val="130000"/>
              </a:lnSpc>
              <a:spcBef>
                <a:spcPts val="600"/>
              </a:spcBef>
              <a:spcAft>
                <a:spcPts val="600"/>
              </a:spcAft>
            </a:pPr>
            <a:r>
              <a:rPr lang="en-US" sz="2400" b="1" spc="-10" dirty="0">
                <a:effectLst/>
                <a:latin typeface="Times New Roman" panose="02020603050405020304" pitchFamily="18" charset="0"/>
                <a:ea typeface="Times New Roman" panose="02020603050405020304" pitchFamily="18" charset="0"/>
                <a:cs typeface="Times New Roman" panose="02020603050405020304" pitchFamily="18" charset="0"/>
              </a:rPr>
              <a:t>a. </a:t>
            </a:r>
            <a:r>
              <a:rPr lang="en-US" sz="2400" b="1" spc="-10" dirty="0" err="1">
                <a:effectLst/>
                <a:latin typeface="Times New Roman" panose="02020603050405020304" pitchFamily="18" charset="0"/>
                <a:ea typeface="Times New Roman" panose="02020603050405020304" pitchFamily="18" charset="0"/>
                <a:cs typeface="Times New Roman" panose="02020603050405020304" pitchFamily="18" charset="0"/>
              </a:rPr>
              <a:t>Hình</a:t>
            </a:r>
            <a:r>
              <a:rPr lang="en-US" sz="2400" b="1" spc="-1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b="1" spc="-10" dirty="0" err="1">
                <a:effectLst/>
                <a:latin typeface="Times New Roman" panose="02020603050405020304" pitchFamily="18" charset="0"/>
                <a:ea typeface="Times New Roman" panose="02020603050405020304" pitchFamily="18" charset="0"/>
                <a:cs typeface="Times New Roman" panose="02020603050405020304" pitchFamily="18" charset="0"/>
              </a:rPr>
              <a:t>thức</a:t>
            </a:r>
            <a:r>
              <a:rPr lang="en-US" sz="2400" spc="-1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2400" kern="100" dirty="0">
                <a:effectLst/>
                <a:latin typeface="Times New Roman" panose="02020603050405020304" pitchFamily="18" charset="0"/>
                <a:ea typeface="SimSun" panose="02010600030101010101" pitchFamily="2" charset="-122"/>
                <a:cs typeface="Times New Roman" panose="02020603050405020304" pitchFamily="18" charset="0"/>
              </a:rPr>
              <a:t> </a:t>
            </a:r>
            <a:r>
              <a:rPr lang="en-US" sz="2400" kern="100" dirty="0" err="1">
                <a:effectLst/>
                <a:latin typeface="Times New Roman" panose="02020603050405020304" pitchFamily="18" charset="0"/>
                <a:ea typeface="SimSun" panose="02010600030101010101" pitchFamily="2" charset="-122"/>
                <a:cs typeface="Times New Roman" panose="02020603050405020304" pitchFamily="18" charset="0"/>
              </a:rPr>
              <a:t>Viết</a:t>
            </a:r>
            <a:r>
              <a:rPr lang="en-US" sz="2400" kern="100" dirty="0">
                <a:effectLst/>
                <a:latin typeface="Times New Roman" panose="02020603050405020304" pitchFamily="18" charset="0"/>
                <a:ea typeface="SimSun" panose="02010600030101010101" pitchFamily="2" charset="-122"/>
                <a:cs typeface="Times New Roman" panose="02020603050405020304" pitchFamily="18" charset="0"/>
              </a:rPr>
              <a:t> </a:t>
            </a:r>
            <a:r>
              <a:rPr lang="en-US" sz="2400" kern="100" dirty="0" err="1">
                <a:effectLst/>
                <a:latin typeface="Times New Roman" panose="02020603050405020304" pitchFamily="18" charset="0"/>
                <a:ea typeface="SimSun" panose="02010600030101010101" pitchFamily="2" charset="-122"/>
                <a:cs typeface="Times New Roman" panose="02020603050405020304" pitchFamily="18" charset="0"/>
              </a:rPr>
              <a:t>theo</a:t>
            </a:r>
            <a:r>
              <a:rPr lang="en-US" sz="2400" kern="100" dirty="0">
                <a:effectLst/>
                <a:latin typeface="Times New Roman" panose="02020603050405020304" pitchFamily="18" charset="0"/>
                <a:ea typeface="SimSun" panose="02010600030101010101" pitchFamily="2" charset="-122"/>
                <a:cs typeface="Times New Roman" panose="02020603050405020304" pitchFamily="18" charset="0"/>
              </a:rPr>
              <a:t> </a:t>
            </a:r>
            <a:r>
              <a:rPr lang="en-US" sz="2400" kern="100" dirty="0" err="1">
                <a:effectLst/>
                <a:latin typeface="Times New Roman" panose="02020603050405020304" pitchFamily="18" charset="0"/>
                <a:ea typeface="SimSun" panose="02010600030101010101" pitchFamily="2" charset="-122"/>
                <a:cs typeface="Times New Roman" panose="02020603050405020304" pitchFamily="18" charset="0"/>
              </a:rPr>
              <a:t>mẫu</a:t>
            </a:r>
            <a:r>
              <a:rPr lang="en-US" sz="2400" kern="100" dirty="0">
                <a:effectLst/>
                <a:latin typeface="Times New Roman" panose="02020603050405020304" pitchFamily="18" charset="0"/>
                <a:ea typeface="SimSun" panose="02010600030101010101" pitchFamily="2" charset="-122"/>
                <a:cs typeface="Times New Roman" panose="02020603050405020304" pitchFamily="18" charset="0"/>
              </a:rPr>
              <a:t>.</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a:lnSpc>
                <a:spcPct val="130000"/>
              </a:lnSpc>
              <a:spcBef>
                <a:spcPts val="600"/>
              </a:spcBef>
              <a:spcAft>
                <a:spcPts val="600"/>
              </a:spcAft>
            </a:pPr>
            <a:r>
              <a:rPr lang="en-US" sz="2400" b="1" dirty="0">
                <a:effectLst/>
                <a:latin typeface="Times New Roman" panose="02020603050405020304" pitchFamily="18" charset="0"/>
                <a:ea typeface="Times New Roman" panose="02020603050405020304" pitchFamily="18" charset="0"/>
                <a:cs typeface="Times New Roman" panose="02020603050405020304" pitchFamily="18" charset="0"/>
              </a:rPr>
              <a:t>b. </a:t>
            </a:r>
            <a:r>
              <a:rPr lang="en-US" sz="2400" b="1" dirty="0" err="1">
                <a:effectLst/>
                <a:latin typeface="Times New Roman" panose="02020603050405020304" pitchFamily="18" charset="0"/>
                <a:ea typeface="Times New Roman" panose="02020603050405020304" pitchFamily="18" charset="0"/>
                <a:cs typeface="Times New Roman" panose="02020603050405020304" pitchFamily="18" charset="0"/>
              </a:rPr>
              <a:t>Nội</a:t>
            </a:r>
            <a:r>
              <a:rPr lang="en-US" sz="2400" b="1" dirty="0">
                <a:effectLst/>
                <a:latin typeface="Times New Roman" panose="02020603050405020304" pitchFamily="18" charset="0"/>
                <a:ea typeface="Times New Roman" panose="02020603050405020304" pitchFamily="18" charset="0"/>
                <a:cs typeface="Times New Roman" panose="02020603050405020304" pitchFamily="18" charset="0"/>
              </a:rPr>
              <a:t> dung</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3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phần</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algn="just">
              <a:lnSpc>
                <a:spcPct val="130000"/>
              </a:lnSpc>
              <a:spcBef>
                <a:spcPts val="600"/>
              </a:spcBef>
              <a:spcAft>
                <a:spcPts val="600"/>
              </a:spcAft>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Phần</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đầu</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gồm</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Quốc</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hiệu</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tiêu</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ngữ</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00" dirty="0" err="1">
                <a:effectLst/>
                <a:latin typeface="Times New Roman" panose="02020603050405020304" pitchFamily="18" charset="0"/>
                <a:ea typeface="SimSun" panose="02010600030101010101" pitchFamily="2" charset="-122"/>
                <a:cs typeface="Times New Roman" panose="02020603050405020304" pitchFamily="18" charset="0"/>
              </a:rPr>
              <a:t>nơi</a:t>
            </a:r>
            <a:r>
              <a:rPr lang="en-US" sz="2400" kern="100" dirty="0">
                <a:effectLst/>
                <a:latin typeface="Times New Roman" panose="02020603050405020304" pitchFamily="18" charset="0"/>
                <a:ea typeface="SimSun" panose="02010600030101010101" pitchFamily="2" charset="-122"/>
                <a:cs typeface="Times New Roman" panose="02020603050405020304" pitchFamily="18" charset="0"/>
              </a:rPr>
              <a:t> </a:t>
            </a:r>
            <a:r>
              <a:rPr lang="en-US" sz="2400" kern="100" dirty="0" err="1">
                <a:effectLst/>
                <a:latin typeface="Times New Roman" panose="02020603050405020304" pitchFamily="18" charset="0"/>
                <a:ea typeface="SimSun" panose="02010600030101010101" pitchFamily="2" charset="-122"/>
                <a:cs typeface="Times New Roman" panose="02020603050405020304" pitchFamily="18" charset="0"/>
              </a:rPr>
              <a:t>làm</a:t>
            </a:r>
            <a:r>
              <a:rPr lang="en-US" sz="2400" kern="100" dirty="0">
                <a:effectLst/>
                <a:latin typeface="Times New Roman" panose="02020603050405020304" pitchFamily="18" charset="0"/>
                <a:ea typeface="SimSun" panose="02010600030101010101" pitchFamily="2" charset="-122"/>
                <a:cs typeface="Times New Roman" panose="02020603050405020304" pitchFamily="18" charset="0"/>
              </a:rPr>
              <a:t> </a:t>
            </a:r>
            <a:r>
              <a:rPr lang="en-US" sz="2400" kern="100" dirty="0" err="1">
                <a:effectLst/>
                <a:latin typeface="Times New Roman" panose="02020603050405020304" pitchFamily="18" charset="0"/>
                <a:ea typeface="SimSun" panose="02010600030101010101" pitchFamily="2" charset="-122"/>
                <a:cs typeface="Times New Roman" panose="02020603050405020304" pitchFamily="18" charset="0"/>
              </a:rPr>
              <a:t>biên</a:t>
            </a:r>
            <a:r>
              <a:rPr lang="en-US" sz="2400" kern="100" dirty="0">
                <a:effectLst/>
                <a:latin typeface="Times New Roman" panose="02020603050405020304" pitchFamily="18" charset="0"/>
                <a:ea typeface="SimSun" panose="02010600030101010101" pitchFamily="2" charset="-122"/>
                <a:cs typeface="Times New Roman" panose="02020603050405020304" pitchFamily="18" charset="0"/>
              </a:rPr>
              <a:t> </a:t>
            </a:r>
            <a:r>
              <a:rPr lang="en-US" sz="2400" kern="100" dirty="0" err="1">
                <a:effectLst/>
                <a:latin typeface="Times New Roman" panose="02020603050405020304" pitchFamily="18" charset="0"/>
                <a:ea typeface="SimSun" panose="02010600030101010101" pitchFamily="2" charset="-122"/>
                <a:cs typeface="Times New Roman" panose="02020603050405020304" pitchFamily="18" charset="0"/>
              </a:rPr>
              <a:t>bản</a:t>
            </a:r>
            <a:r>
              <a:rPr lang="en-US" sz="2400" kern="100" dirty="0">
                <a:effectLst/>
                <a:latin typeface="Times New Roman" panose="02020603050405020304" pitchFamily="18" charset="0"/>
                <a:ea typeface="SimSun" panose="02010600030101010101" pitchFamily="2" charset="-122"/>
                <a:cs typeface="Times New Roman" panose="02020603050405020304" pitchFamily="18" charset="0"/>
              </a:rPr>
              <a:t>/</a:t>
            </a:r>
            <a:r>
              <a:rPr lang="en-US" sz="2400" kern="100" dirty="0" err="1">
                <a:effectLst/>
                <a:latin typeface="Times New Roman" panose="02020603050405020304" pitchFamily="18" charset="0"/>
                <a:ea typeface="SimSun" panose="02010600030101010101" pitchFamily="2" charset="-122"/>
                <a:cs typeface="Times New Roman" panose="02020603050405020304" pitchFamily="18" charset="0"/>
              </a:rPr>
              <a:t>sô</a:t>
            </a:r>
            <a:r>
              <a:rPr lang="en-US" sz="2400" kern="100" dirty="0">
                <a:effectLst/>
                <a:latin typeface="Times New Roman" panose="02020603050405020304" pitchFamily="18" charset="0"/>
                <a:ea typeface="SimSun" panose="02010600030101010101" pitchFamily="2" charset="-122"/>
                <a:cs typeface="Times New Roman" panose="02020603050405020304" pitchFamily="18" charset="0"/>
              </a:rPr>
              <a:t>́ </a:t>
            </a:r>
            <a:r>
              <a:rPr lang="en-US" sz="2400" kern="100" dirty="0" err="1">
                <a:effectLst/>
                <a:latin typeface="Times New Roman" panose="02020603050405020304" pitchFamily="18" charset="0"/>
                <a:ea typeface="SimSun" panose="02010600030101010101" pitchFamily="2" charset="-122"/>
                <a:cs typeface="Times New Roman" panose="02020603050405020304" pitchFamily="18" charset="0"/>
              </a:rPr>
              <a:t>biên</a:t>
            </a:r>
            <a:r>
              <a:rPr lang="en-US" sz="2400" kern="100" dirty="0">
                <a:effectLst/>
                <a:latin typeface="Times New Roman" panose="02020603050405020304" pitchFamily="18" charset="0"/>
                <a:ea typeface="SimSun" panose="02010600030101010101" pitchFamily="2" charset="-122"/>
                <a:cs typeface="Times New Roman" panose="02020603050405020304" pitchFamily="18" charset="0"/>
              </a:rPr>
              <a:t> </a:t>
            </a:r>
            <a:r>
              <a:rPr lang="en-US" sz="2400" kern="100" dirty="0" err="1">
                <a:effectLst/>
                <a:latin typeface="Times New Roman" panose="02020603050405020304" pitchFamily="18" charset="0"/>
                <a:ea typeface="SimSun" panose="02010600030101010101" pitchFamily="2" charset="-122"/>
                <a:cs typeface="Times New Roman" panose="02020603050405020304" pitchFamily="18" charset="0"/>
              </a:rPr>
              <a:t>bản</a:t>
            </a:r>
            <a:r>
              <a:rPr lang="en-US" sz="2400" kern="100" dirty="0">
                <a:effectLst/>
                <a:latin typeface="Times New Roman" panose="02020603050405020304" pitchFamily="18" charset="0"/>
                <a:ea typeface="SimSun" panose="02010600030101010101" pitchFamily="2" charset="-122"/>
                <a:cs typeface="Times New Roman" panose="02020603050405020304" pitchFamily="18" charset="0"/>
              </a:rPr>
              <a:t>; </a:t>
            </a:r>
            <a:r>
              <a:rPr lang="en-US" sz="2400" kern="100" dirty="0" err="1">
                <a:effectLst/>
                <a:latin typeface="Times New Roman" panose="02020603050405020304" pitchFamily="18" charset="0"/>
                <a:ea typeface="SimSun" panose="02010600030101010101" pitchFamily="2" charset="-122"/>
                <a:cs typeface="Times New Roman" panose="02020603050405020304" pitchFamily="18" charset="0"/>
              </a:rPr>
              <a:t>tên</a:t>
            </a:r>
            <a:r>
              <a:rPr lang="en-US" sz="2400" kern="100" dirty="0">
                <a:effectLst/>
                <a:latin typeface="Times New Roman" panose="02020603050405020304" pitchFamily="18" charset="0"/>
                <a:ea typeface="SimSun" panose="02010600030101010101" pitchFamily="2" charset="-122"/>
                <a:cs typeface="Times New Roman" panose="02020603050405020304" pitchFamily="18" charset="0"/>
              </a:rPr>
              <a:t> </a:t>
            </a:r>
            <a:r>
              <a:rPr lang="en-US" sz="2400" kern="100" dirty="0" err="1">
                <a:effectLst/>
                <a:latin typeface="Times New Roman" panose="02020603050405020304" pitchFamily="18" charset="0"/>
                <a:ea typeface="SimSun" panose="02010600030101010101" pitchFamily="2" charset="-122"/>
                <a:cs typeface="Times New Roman" panose="02020603050405020304" pitchFamily="18" charset="0"/>
              </a:rPr>
              <a:t>biên</a:t>
            </a:r>
            <a:r>
              <a:rPr lang="en-US" sz="2400" kern="100" dirty="0">
                <a:effectLst/>
                <a:latin typeface="Times New Roman" panose="02020603050405020304" pitchFamily="18" charset="0"/>
                <a:ea typeface="SimSun" panose="02010600030101010101" pitchFamily="2" charset="-122"/>
                <a:cs typeface="Times New Roman" panose="02020603050405020304" pitchFamily="18" charset="0"/>
              </a:rPr>
              <a:t> </a:t>
            </a:r>
            <a:r>
              <a:rPr lang="en-US" sz="2400" kern="100" dirty="0" err="1">
                <a:effectLst/>
                <a:latin typeface="Times New Roman" panose="02020603050405020304" pitchFamily="18" charset="0"/>
                <a:ea typeface="SimSun" panose="02010600030101010101" pitchFamily="2" charset="-122"/>
                <a:cs typeface="Times New Roman" panose="02020603050405020304" pitchFamily="18" charset="0"/>
              </a:rPr>
              <a:t>bản</a:t>
            </a:r>
            <a:r>
              <a:rPr lang="en-US" sz="2400" kern="100" dirty="0">
                <a:effectLst/>
                <a:latin typeface="Times New Roman" panose="02020603050405020304" pitchFamily="18" charset="0"/>
                <a:ea typeface="SimSun" panose="02010600030101010101" pitchFamily="2" charset="-122"/>
                <a:cs typeface="Times New Roman" panose="02020603050405020304" pitchFamily="18" charset="0"/>
              </a:rPr>
              <a:t>; </a:t>
            </a:r>
            <a:r>
              <a:rPr lang="en-US" sz="2400" kern="100" dirty="0" err="1">
                <a:effectLst/>
                <a:latin typeface="Times New Roman" panose="02020603050405020304" pitchFamily="18" charset="0"/>
                <a:ea typeface="SimSun" panose="02010600030101010101" pitchFamily="2" charset="-122"/>
                <a:cs typeface="Times New Roman" panose="02020603050405020304" pitchFamily="18" charset="0"/>
              </a:rPr>
              <a:t>thông</a:t>
            </a:r>
            <a:r>
              <a:rPr lang="en-US" sz="2400" kern="100" dirty="0">
                <a:effectLst/>
                <a:latin typeface="Times New Roman" panose="02020603050405020304" pitchFamily="18" charset="0"/>
                <a:ea typeface="SimSun" panose="02010600030101010101" pitchFamily="2" charset="-122"/>
                <a:cs typeface="Times New Roman" panose="02020603050405020304" pitchFamily="18" charset="0"/>
              </a:rPr>
              <a:t> tin </a:t>
            </a:r>
            <a:r>
              <a:rPr lang="en-US" sz="2400" kern="100" dirty="0" err="1">
                <a:effectLst/>
                <a:latin typeface="Times New Roman" panose="02020603050405020304" pitchFamily="18" charset="0"/>
                <a:ea typeface="SimSun" panose="02010600030101010101" pitchFamily="2" charset="-122"/>
                <a:cs typeface="Times New Roman" panose="02020603050405020304" pitchFamily="18" charset="0"/>
              </a:rPr>
              <a:t>vê</a:t>
            </a:r>
            <a:r>
              <a:rPr lang="en-US" sz="2400" kern="100" dirty="0">
                <a:effectLst/>
                <a:latin typeface="Times New Roman" panose="02020603050405020304" pitchFamily="18" charset="0"/>
                <a:ea typeface="SimSun" panose="02010600030101010101" pitchFamily="2" charset="-122"/>
                <a:cs typeface="Times New Roman" panose="02020603050405020304" pitchFamily="18" charset="0"/>
              </a:rPr>
              <a:t>̀ </a:t>
            </a:r>
            <a:r>
              <a:rPr lang="en-US" sz="2400" kern="100" dirty="0" err="1">
                <a:effectLst/>
                <a:latin typeface="Times New Roman" panose="02020603050405020304" pitchFamily="18" charset="0"/>
                <a:ea typeface="SimSun" panose="02010600030101010101" pitchFamily="2" charset="-122"/>
                <a:cs typeface="Times New Roman" panose="02020603050405020304" pitchFamily="18" charset="0"/>
              </a:rPr>
              <a:t>thời</a:t>
            </a:r>
            <a:r>
              <a:rPr lang="en-US" sz="2400" kern="100" dirty="0">
                <a:effectLst/>
                <a:latin typeface="Times New Roman" panose="02020603050405020304" pitchFamily="18" charset="0"/>
                <a:ea typeface="SimSun" panose="02010600030101010101" pitchFamily="2" charset="-122"/>
                <a:cs typeface="Times New Roman" panose="02020603050405020304" pitchFamily="18" charset="0"/>
              </a:rPr>
              <a:t> </a:t>
            </a:r>
            <a:r>
              <a:rPr lang="en-US" sz="2400" kern="100" dirty="0" err="1">
                <a:effectLst/>
                <a:latin typeface="Times New Roman" panose="02020603050405020304" pitchFamily="18" charset="0"/>
                <a:ea typeface="SimSun" panose="02010600030101010101" pitchFamily="2" charset="-122"/>
                <a:cs typeface="Times New Roman" panose="02020603050405020304" pitchFamily="18" charset="0"/>
              </a:rPr>
              <a:t>gian</a:t>
            </a:r>
            <a:r>
              <a:rPr lang="en-US" sz="2400" kern="100" dirty="0">
                <a:effectLst/>
                <a:latin typeface="Times New Roman" panose="02020603050405020304" pitchFamily="18" charset="0"/>
                <a:ea typeface="SimSun" panose="02010600030101010101" pitchFamily="2" charset="-122"/>
                <a:cs typeface="Times New Roman" panose="02020603050405020304" pitchFamily="18" charset="0"/>
              </a:rPr>
              <a:t>, </a:t>
            </a:r>
            <a:r>
              <a:rPr lang="en-US" sz="2400" kern="100" dirty="0" err="1">
                <a:effectLst/>
                <a:latin typeface="Times New Roman" panose="02020603050405020304" pitchFamily="18" charset="0"/>
                <a:ea typeface="SimSun" panose="02010600030101010101" pitchFamily="2" charset="-122"/>
                <a:cs typeface="Times New Roman" panose="02020603050405020304" pitchFamily="18" charset="0"/>
              </a:rPr>
              <a:t>địa</a:t>
            </a:r>
            <a:r>
              <a:rPr lang="en-US" sz="2400" kern="100" dirty="0">
                <a:effectLst/>
                <a:latin typeface="Times New Roman" panose="02020603050405020304" pitchFamily="18" charset="0"/>
                <a:ea typeface="SimSun" panose="02010600030101010101" pitchFamily="2" charset="-122"/>
                <a:cs typeface="Times New Roman" panose="02020603050405020304" pitchFamily="18" charset="0"/>
              </a:rPr>
              <a:t> </a:t>
            </a:r>
            <a:r>
              <a:rPr lang="en-US" sz="2400" kern="100" dirty="0" err="1">
                <a:effectLst/>
                <a:latin typeface="Times New Roman" panose="02020603050405020304" pitchFamily="18" charset="0"/>
                <a:ea typeface="SimSun" panose="02010600030101010101" pitchFamily="2" charset="-122"/>
                <a:cs typeface="Times New Roman" panose="02020603050405020304" pitchFamily="18" charset="0"/>
              </a:rPr>
              <a:t>điểm</a:t>
            </a:r>
            <a:r>
              <a:rPr lang="en-US" sz="2400" kern="100" dirty="0">
                <a:effectLst/>
                <a:latin typeface="Times New Roman" panose="02020603050405020304" pitchFamily="18" charset="0"/>
                <a:ea typeface="SimSun" panose="02010600030101010101" pitchFamily="2" charset="-122"/>
                <a:cs typeface="Times New Roman" panose="02020603050405020304" pitchFamily="18" charset="0"/>
              </a:rPr>
              <a:t>; </a:t>
            </a:r>
            <a:r>
              <a:rPr lang="en-US" sz="2400" kern="100" dirty="0" err="1">
                <a:effectLst/>
                <a:latin typeface="Times New Roman" panose="02020603050405020304" pitchFamily="18" charset="0"/>
                <a:ea typeface="SimSun" panose="02010600030101010101" pitchFamily="2" charset="-122"/>
                <a:cs typeface="Times New Roman" panose="02020603050405020304" pitchFamily="18" charset="0"/>
              </a:rPr>
              <a:t>thông</a:t>
            </a:r>
            <a:r>
              <a:rPr lang="en-US" sz="2400" kern="100" dirty="0">
                <a:effectLst/>
                <a:latin typeface="Times New Roman" panose="02020603050405020304" pitchFamily="18" charset="0"/>
                <a:ea typeface="SimSun" panose="02010600030101010101" pitchFamily="2" charset="-122"/>
                <a:cs typeface="Times New Roman" panose="02020603050405020304" pitchFamily="18" charset="0"/>
              </a:rPr>
              <a:t> tin </a:t>
            </a:r>
            <a:r>
              <a:rPr lang="en-US" sz="2400" kern="100" dirty="0" err="1">
                <a:effectLst/>
                <a:latin typeface="Times New Roman" panose="02020603050405020304" pitchFamily="18" charset="0"/>
                <a:ea typeface="SimSun" panose="02010600030101010101" pitchFamily="2" charset="-122"/>
                <a:cs typeface="Times New Roman" panose="02020603050405020304" pitchFamily="18" charset="0"/>
              </a:rPr>
              <a:t>thành</a:t>
            </a:r>
            <a:r>
              <a:rPr lang="en-US" sz="2400" kern="100" dirty="0">
                <a:effectLst/>
                <a:latin typeface="Times New Roman" panose="02020603050405020304" pitchFamily="18" charset="0"/>
                <a:ea typeface="SimSun" panose="02010600030101010101" pitchFamily="2" charset="-122"/>
                <a:cs typeface="Times New Roman" panose="02020603050405020304" pitchFamily="18" charset="0"/>
              </a:rPr>
              <a:t> </a:t>
            </a:r>
            <a:r>
              <a:rPr lang="en-US" sz="2400" kern="100" dirty="0" err="1">
                <a:effectLst/>
                <a:latin typeface="Times New Roman" panose="02020603050405020304" pitchFamily="18" charset="0"/>
                <a:ea typeface="SimSun" panose="02010600030101010101" pitchFamily="2" charset="-122"/>
                <a:cs typeface="Times New Roman" panose="02020603050405020304" pitchFamily="18" charset="0"/>
              </a:rPr>
              <a:t>phần</a:t>
            </a:r>
            <a:r>
              <a:rPr lang="en-US" sz="2400" kern="100" dirty="0">
                <a:effectLst/>
                <a:latin typeface="Times New Roman" panose="02020603050405020304" pitchFamily="18" charset="0"/>
                <a:ea typeface="SimSun" panose="02010600030101010101" pitchFamily="2" charset="-122"/>
                <a:cs typeface="Times New Roman" panose="02020603050405020304" pitchFamily="18" charset="0"/>
              </a:rPr>
              <a:t> </a:t>
            </a:r>
            <a:r>
              <a:rPr lang="en-US" sz="2400" kern="100" dirty="0" err="1">
                <a:effectLst/>
                <a:latin typeface="Times New Roman" panose="02020603050405020304" pitchFamily="18" charset="0"/>
                <a:ea typeface="SimSun" panose="02010600030101010101" pitchFamily="2" charset="-122"/>
                <a:cs typeface="Times New Roman" panose="02020603050405020304" pitchFamily="18" charset="0"/>
              </a:rPr>
              <a:t>tham</a:t>
            </a:r>
            <a:r>
              <a:rPr lang="en-US" sz="2400" kern="100" dirty="0">
                <a:effectLst/>
                <a:latin typeface="Times New Roman" panose="02020603050405020304" pitchFamily="18" charset="0"/>
                <a:ea typeface="SimSun" panose="02010600030101010101" pitchFamily="2" charset="-122"/>
                <a:cs typeface="Times New Roman" panose="02020603050405020304" pitchFamily="18" charset="0"/>
              </a:rPr>
              <a:t> </a:t>
            </a:r>
            <a:r>
              <a:rPr lang="en-US" sz="2400" kern="100" dirty="0" err="1">
                <a:effectLst/>
                <a:latin typeface="Times New Roman" panose="02020603050405020304" pitchFamily="18" charset="0"/>
                <a:ea typeface="SimSun" panose="02010600030101010101" pitchFamily="2" charset="-122"/>
                <a:cs typeface="Times New Roman" panose="02020603050405020304" pitchFamily="18" charset="0"/>
              </a:rPr>
              <a:t>dư</a:t>
            </a:r>
            <a:r>
              <a:rPr lang="en-US" sz="2400" kern="100" dirty="0">
                <a:effectLst/>
                <a:latin typeface="Times New Roman" panose="02020603050405020304" pitchFamily="18" charset="0"/>
                <a:ea typeface="SimSun" panose="02010600030101010101" pitchFamily="2" charset="-122"/>
                <a:cs typeface="Times New Roman" panose="02020603050405020304" pitchFamily="18" charset="0"/>
              </a:rPr>
              <a:t>̣, </a:t>
            </a:r>
            <a:r>
              <a:rPr lang="en-US" sz="2400" kern="100" dirty="0" err="1">
                <a:effectLst/>
                <a:latin typeface="Times New Roman" panose="02020603050405020304" pitchFamily="18" charset="0"/>
                <a:ea typeface="SimSun" panose="02010600030101010101" pitchFamily="2" charset="-122"/>
                <a:cs typeface="Times New Roman" panose="02020603050405020304" pitchFamily="18" charset="0"/>
              </a:rPr>
              <a:t>người</a:t>
            </a:r>
            <a:r>
              <a:rPr lang="en-US" sz="2400" kern="100" dirty="0">
                <a:effectLst/>
                <a:latin typeface="Times New Roman" panose="02020603050405020304" pitchFamily="18" charset="0"/>
                <a:ea typeface="SimSun" panose="02010600030101010101" pitchFamily="2" charset="-122"/>
                <a:cs typeface="Times New Roman" panose="02020603050405020304" pitchFamily="18" charset="0"/>
              </a:rPr>
              <a:t> chủ trì, </a:t>
            </a:r>
            <a:r>
              <a:rPr lang="en-US" sz="2400" kern="100" dirty="0" err="1">
                <a:effectLst/>
                <a:latin typeface="Times New Roman" panose="02020603050405020304" pitchFamily="18" charset="0"/>
                <a:ea typeface="SimSun" panose="02010600030101010101" pitchFamily="2" charset="-122"/>
                <a:cs typeface="Times New Roman" panose="02020603050405020304" pitchFamily="18" charset="0"/>
              </a:rPr>
              <a:t>thư</a:t>
            </a:r>
            <a:r>
              <a:rPr lang="en-US" sz="2400" kern="100" dirty="0">
                <a:effectLst/>
                <a:latin typeface="Times New Roman" panose="02020603050405020304" pitchFamily="18" charset="0"/>
                <a:ea typeface="SimSun" panose="02010600030101010101" pitchFamily="2" charset="-122"/>
                <a:cs typeface="Times New Roman" panose="02020603050405020304" pitchFamily="18" charset="0"/>
              </a:rPr>
              <a:t> kí.</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algn="just">
              <a:lnSpc>
                <a:spcPct val="130000"/>
              </a:lnSpc>
              <a:spcBef>
                <a:spcPts val="600"/>
              </a:spcBef>
              <a:spcAft>
                <a:spcPts val="600"/>
              </a:spcAft>
            </a:pPr>
            <a:r>
              <a:rPr lang="en-US" sz="2400" kern="100" dirty="0">
                <a:effectLst/>
                <a:latin typeface="Times New Roman" panose="02020603050405020304" pitchFamily="18" charset="0"/>
                <a:ea typeface="SimSun" panose="02010600030101010101" pitchFamily="2" charset="-122"/>
                <a:cs typeface="Times New Roman" panose="02020603050405020304" pitchFamily="18" charset="0"/>
              </a:rPr>
              <a:t>- </a:t>
            </a:r>
            <a:r>
              <a:rPr lang="en-US" sz="2400" kern="100" dirty="0" err="1">
                <a:effectLst/>
                <a:latin typeface="Times New Roman" panose="02020603050405020304" pitchFamily="18" charset="0"/>
                <a:ea typeface="SimSun" panose="02010600030101010101" pitchFamily="2" charset="-122"/>
                <a:cs typeface="Times New Roman" panose="02020603050405020304" pitchFamily="18" charset="0"/>
              </a:rPr>
              <a:t>Phần</a:t>
            </a:r>
            <a:r>
              <a:rPr lang="en-US" sz="2400" kern="100" dirty="0">
                <a:effectLst/>
                <a:latin typeface="Times New Roman" panose="02020603050405020304" pitchFamily="18" charset="0"/>
                <a:ea typeface="SimSun" panose="02010600030101010101" pitchFamily="2" charset="-122"/>
                <a:cs typeface="Times New Roman" panose="02020603050405020304" pitchFamily="18" charset="0"/>
              </a:rPr>
              <a:t> </a:t>
            </a:r>
            <a:r>
              <a:rPr lang="en-US" sz="2400" kern="100" dirty="0" err="1">
                <a:effectLst/>
                <a:latin typeface="Times New Roman" panose="02020603050405020304" pitchFamily="18" charset="0"/>
                <a:ea typeface="SimSun" panose="02010600030101010101" pitchFamily="2" charset="-122"/>
                <a:cs typeface="Times New Roman" panose="02020603050405020304" pitchFamily="18" charset="0"/>
              </a:rPr>
              <a:t>chính</a:t>
            </a:r>
            <a:r>
              <a:rPr lang="en-US" sz="2400" kern="100" dirty="0">
                <a:effectLst/>
                <a:latin typeface="Times New Roman" panose="02020603050405020304" pitchFamily="18" charset="0"/>
                <a:ea typeface="SimSun" panose="02010600030101010101" pitchFamily="2" charset="-122"/>
                <a:cs typeface="Times New Roman" panose="02020603050405020304" pitchFamily="18" charset="0"/>
              </a:rPr>
              <a:t>: </a:t>
            </a:r>
            <a:r>
              <a:rPr lang="en-US" sz="2400" kern="100" dirty="0" err="1">
                <a:effectLst/>
                <a:latin typeface="Times New Roman" panose="02020603050405020304" pitchFamily="18" charset="0"/>
                <a:ea typeface="SimSun" panose="02010600030101010101" pitchFamily="2" charset="-122"/>
                <a:cs typeface="Times New Roman" panose="02020603050405020304" pitchFamily="18" charset="0"/>
              </a:rPr>
              <a:t>Diễn</a:t>
            </a:r>
            <a:r>
              <a:rPr lang="en-US" sz="2400" kern="100" dirty="0">
                <a:effectLst/>
                <a:latin typeface="Times New Roman" panose="02020603050405020304" pitchFamily="18" charset="0"/>
                <a:ea typeface="SimSun" panose="02010600030101010101" pitchFamily="2" charset="-122"/>
                <a:cs typeface="Times New Roman" panose="02020603050405020304" pitchFamily="18" charset="0"/>
              </a:rPr>
              <a:t> </a:t>
            </a:r>
            <a:r>
              <a:rPr lang="en-US" sz="2400" kern="100" dirty="0" err="1">
                <a:effectLst/>
                <a:latin typeface="Times New Roman" panose="02020603050405020304" pitchFamily="18" charset="0"/>
                <a:ea typeface="SimSun" panose="02010600030101010101" pitchFamily="2" charset="-122"/>
                <a:cs typeface="Times New Roman" panose="02020603050405020304" pitchFamily="18" charset="0"/>
              </a:rPr>
              <a:t>biến</a:t>
            </a:r>
            <a:r>
              <a:rPr lang="en-US" sz="2400" kern="100" dirty="0">
                <a:effectLst/>
                <a:latin typeface="Times New Roman" panose="02020603050405020304" pitchFamily="18" charset="0"/>
                <a:ea typeface="SimSun" panose="02010600030101010101" pitchFamily="2" charset="-122"/>
                <a:cs typeface="Times New Roman" panose="02020603050405020304" pitchFamily="18" charset="0"/>
              </a:rPr>
              <a:t> </a:t>
            </a:r>
            <a:r>
              <a:rPr lang="en-US" sz="2400" kern="100" dirty="0" err="1">
                <a:effectLst/>
                <a:latin typeface="Times New Roman" panose="02020603050405020304" pitchFamily="18" charset="0"/>
                <a:ea typeface="SimSun" panose="02010600030101010101" pitchFamily="2" charset="-122"/>
                <a:cs typeface="Times New Roman" panose="02020603050405020304" pitchFamily="18" charset="0"/>
              </a:rPr>
              <a:t>thực</a:t>
            </a:r>
            <a:r>
              <a:rPr lang="en-US" sz="2400" kern="100" dirty="0">
                <a:effectLst/>
                <a:latin typeface="Times New Roman" panose="02020603050405020304" pitchFamily="18" charset="0"/>
                <a:ea typeface="SimSun" panose="02010600030101010101" pitchFamily="2" charset="-122"/>
                <a:cs typeface="Times New Roman" panose="02020603050405020304" pitchFamily="18" charset="0"/>
              </a:rPr>
              <a:t> </a:t>
            </a:r>
            <a:r>
              <a:rPr lang="en-US" sz="2400" kern="100" dirty="0" err="1">
                <a:effectLst/>
                <a:latin typeface="Times New Roman" panose="02020603050405020304" pitchFamily="18" charset="0"/>
                <a:ea typeface="SimSun" panose="02010600030101010101" pitchFamily="2" charset="-122"/>
                <a:cs typeface="Times New Roman" panose="02020603050405020304" pitchFamily="18" charset="0"/>
              </a:rPr>
              <a:t>tê</a:t>
            </a:r>
            <a:r>
              <a:rPr lang="en-US" sz="2400" kern="100" dirty="0">
                <a:effectLst/>
                <a:latin typeface="Times New Roman" panose="02020603050405020304" pitchFamily="18" charset="0"/>
                <a:ea typeface="SimSun" panose="02010600030101010101" pitchFamily="2" charset="-122"/>
                <a:cs typeface="Times New Roman" panose="02020603050405020304" pitchFamily="18" charset="0"/>
              </a:rPr>
              <a:t>́ </a:t>
            </a:r>
            <a:r>
              <a:rPr lang="en-US" sz="2400" kern="100" dirty="0" err="1">
                <a:effectLst/>
                <a:latin typeface="Times New Roman" panose="02020603050405020304" pitchFamily="18" charset="0"/>
                <a:ea typeface="SimSun" panose="02010600030101010101" pitchFamily="2" charset="-122"/>
                <a:cs typeface="Times New Roman" panose="02020603050405020304" pitchFamily="18" charset="0"/>
              </a:rPr>
              <a:t>cuộc</a:t>
            </a:r>
            <a:r>
              <a:rPr lang="en-US" sz="2400" kern="100" dirty="0">
                <a:effectLst/>
                <a:latin typeface="Times New Roman" panose="02020603050405020304" pitchFamily="18" charset="0"/>
                <a:ea typeface="SimSun" panose="02010600030101010101" pitchFamily="2" charset="-122"/>
                <a:cs typeface="Times New Roman" panose="02020603050405020304" pitchFamily="18" charset="0"/>
              </a:rPr>
              <a:t> </a:t>
            </a:r>
            <a:r>
              <a:rPr lang="en-US" sz="2400" kern="100" dirty="0" err="1">
                <a:effectLst/>
                <a:latin typeface="Times New Roman" panose="02020603050405020304" pitchFamily="18" charset="0"/>
                <a:ea typeface="SimSun" panose="02010600030101010101" pitchFamily="2" charset="-122"/>
                <a:cs typeface="Times New Roman" panose="02020603050405020304" pitchFamily="18" charset="0"/>
              </a:rPr>
              <a:t>họp</a:t>
            </a:r>
            <a:r>
              <a:rPr lang="en-US" sz="2400" kern="100" dirty="0">
                <a:effectLst/>
                <a:latin typeface="Times New Roman" panose="02020603050405020304" pitchFamily="18" charset="0"/>
                <a:ea typeface="SimSun" panose="02010600030101010101" pitchFamily="2" charset="-122"/>
                <a:cs typeface="Times New Roman" panose="02020603050405020304" pitchFamily="18" charset="0"/>
              </a:rPr>
              <a:t>, </a:t>
            </a:r>
            <a:r>
              <a:rPr lang="en-US" sz="2400" kern="100" dirty="0" err="1">
                <a:effectLst/>
                <a:latin typeface="Times New Roman" panose="02020603050405020304" pitchFamily="18" charset="0"/>
                <a:ea typeface="SimSun" panose="02010600030101010101" pitchFamily="2" charset="-122"/>
                <a:cs typeface="Times New Roman" panose="02020603050405020304" pitchFamily="18" charset="0"/>
              </a:rPr>
              <a:t>cuộc</a:t>
            </a:r>
            <a:r>
              <a:rPr lang="en-US" sz="2400" kern="100" dirty="0">
                <a:effectLst/>
                <a:latin typeface="Times New Roman" panose="02020603050405020304" pitchFamily="18" charset="0"/>
                <a:ea typeface="SimSun" panose="02010600030101010101" pitchFamily="2" charset="-122"/>
                <a:cs typeface="Times New Roman" panose="02020603050405020304" pitchFamily="18" charset="0"/>
              </a:rPr>
              <a:t> </a:t>
            </a:r>
            <a:r>
              <a:rPr lang="en-US" sz="2400" kern="100" dirty="0" err="1">
                <a:effectLst/>
                <a:latin typeface="Times New Roman" panose="02020603050405020304" pitchFamily="18" charset="0"/>
                <a:ea typeface="SimSun" panose="02010600030101010101" pitchFamily="2" charset="-122"/>
                <a:cs typeface="Times New Roman" panose="02020603050405020304" pitchFamily="18" charset="0"/>
              </a:rPr>
              <a:t>thảo</a:t>
            </a:r>
            <a:r>
              <a:rPr lang="en-US" sz="2400" kern="100" dirty="0">
                <a:effectLst/>
                <a:latin typeface="Times New Roman" panose="02020603050405020304" pitchFamily="18" charset="0"/>
                <a:ea typeface="SimSun" panose="02010600030101010101" pitchFamily="2" charset="-122"/>
                <a:cs typeface="Times New Roman" panose="02020603050405020304" pitchFamily="18" charset="0"/>
              </a:rPr>
              <a:t> </a:t>
            </a:r>
            <a:r>
              <a:rPr lang="en-US" sz="2400" kern="100" dirty="0" err="1">
                <a:effectLst/>
                <a:latin typeface="Times New Roman" panose="02020603050405020304" pitchFamily="18" charset="0"/>
                <a:ea typeface="SimSun" panose="02010600030101010101" pitchFamily="2" charset="-122"/>
                <a:cs typeface="Times New Roman" panose="02020603050405020304" pitchFamily="18" charset="0"/>
              </a:rPr>
              <a:t>luận</a:t>
            </a:r>
            <a:r>
              <a:rPr lang="en-US" sz="2400" kern="100" dirty="0">
                <a:effectLst/>
                <a:latin typeface="Times New Roman" panose="02020603050405020304" pitchFamily="18" charset="0"/>
                <a:ea typeface="SimSun" panose="02010600030101010101" pitchFamily="2" charset="-122"/>
                <a:cs typeface="Times New Roman" panose="02020603050405020304" pitchFamily="18" charset="0"/>
              </a:rPr>
              <a:t> hay vụ </a:t>
            </a:r>
            <a:r>
              <a:rPr lang="en-US" sz="2400" kern="100" dirty="0" err="1">
                <a:effectLst/>
                <a:latin typeface="Times New Roman" panose="02020603050405020304" pitchFamily="18" charset="0"/>
                <a:ea typeface="SimSun" panose="02010600030101010101" pitchFamily="2" charset="-122"/>
                <a:cs typeface="Times New Roman" panose="02020603050405020304" pitchFamily="18" charset="0"/>
              </a:rPr>
              <a:t>việc</a:t>
            </a:r>
            <a:r>
              <a:rPr lang="en-US" sz="2400" kern="100" dirty="0">
                <a:effectLst/>
                <a:latin typeface="Times New Roman" panose="02020603050405020304" pitchFamily="18" charset="0"/>
                <a:ea typeface="SimSun" panose="02010600030101010101" pitchFamily="2" charset="-122"/>
                <a:cs typeface="Times New Roman" panose="02020603050405020304" pitchFamily="18" charset="0"/>
              </a:rPr>
              <a:t>.</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algn="just">
              <a:lnSpc>
                <a:spcPct val="130000"/>
              </a:lnSpc>
              <a:spcBef>
                <a:spcPts val="600"/>
              </a:spcBef>
              <a:spcAft>
                <a:spcPts val="600"/>
              </a:spcAft>
            </a:pPr>
            <a:r>
              <a:rPr lang="en-US" sz="2400" kern="100" dirty="0">
                <a:effectLst/>
                <a:latin typeface="Times New Roman" panose="02020603050405020304" pitchFamily="18" charset="0"/>
                <a:ea typeface="SimSun" panose="02010600030101010101" pitchFamily="2" charset="-122"/>
                <a:cs typeface="Times New Roman" panose="02020603050405020304" pitchFamily="18" charset="0"/>
              </a:rPr>
              <a:t>- </a:t>
            </a:r>
            <a:r>
              <a:rPr lang="en-US" sz="2400" kern="100" dirty="0" err="1">
                <a:effectLst/>
                <a:latin typeface="Times New Roman" panose="02020603050405020304" pitchFamily="18" charset="0"/>
                <a:ea typeface="SimSun" panose="02010600030101010101" pitchFamily="2" charset="-122"/>
                <a:cs typeface="Times New Roman" panose="02020603050405020304" pitchFamily="18" charset="0"/>
              </a:rPr>
              <a:t>Phần</a:t>
            </a:r>
            <a:r>
              <a:rPr lang="en-US" sz="2400" kern="100" dirty="0">
                <a:effectLst/>
                <a:latin typeface="Times New Roman" panose="02020603050405020304" pitchFamily="18" charset="0"/>
                <a:ea typeface="SimSun" panose="02010600030101010101" pitchFamily="2" charset="-122"/>
                <a:cs typeface="Times New Roman" panose="02020603050405020304" pitchFamily="18" charset="0"/>
              </a:rPr>
              <a:t> </a:t>
            </a:r>
            <a:r>
              <a:rPr lang="en-US" sz="2400" kern="100" dirty="0" err="1">
                <a:effectLst/>
                <a:latin typeface="Times New Roman" panose="02020603050405020304" pitchFamily="18" charset="0"/>
                <a:ea typeface="SimSun" panose="02010600030101010101" pitchFamily="2" charset="-122"/>
                <a:cs typeface="Times New Roman" panose="02020603050405020304" pitchFamily="18" charset="0"/>
              </a:rPr>
              <a:t>cuối</a:t>
            </a:r>
            <a:r>
              <a:rPr lang="en-US" sz="2400" kern="100" dirty="0">
                <a:effectLst/>
                <a:latin typeface="Times New Roman" panose="02020603050405020304" pitchFamily="18" charset="0"/>
                <a:ea typeface="SimSun" panose="02010600030101010101" pitchFamily="2" charset="-122"/>
                <a:cs typeface="Times New Roman" panose="02020603050405020304" pitchFamily="18" charset="0"/>
              </a:rPr>
              <a:t>: </a:t>
            </a:r>
            <a:r>
              <a:rPr lang="en-US" sz="2400" kern="100" dirty="0" err="1">
                <a:effectLst/>
                <a:latin typeface="Times New Roman" panose="02020603050405020304" pitchFamily="18" charset="0"/>
                <a:ea typeface="SimSun" panose="02010600030101010101" pitchFamily="2" charset="-122"/>
                <a:cs typeface="Times New Roman" panose="02020603050405020304" pitchFamily="18" charset="0"/>
              </a:rPr>
              <a:t>chữ</a:t>
            </a:r>
            <a:r>
              <a:rPr lang="en-US" sz="2400" kern="100" dirty="0">
                <a:effectLst/>
                <a:latin typeface="Times New Roman" panose="02020603050405020304" pitchFamily="18" charset="0"/>
                <a:ea typeface="SimSun" panose="02010600030101010101" pitchFamily="2" charset="-122"/>
                <a:cs typeface="Times New Roman" panose="02020603050405020304" pitchFamily="18" charset="0"/>
              </a:rPr>
              <a:t> kí chủ </a:t>
            </a:r>
            <a:r>
              <a:rPr lang="en-US" sz="2400" kern="100" dirty="0" err="1">
                <a:effectLst/>
                <a:latin typeface="Times New Roman" panose="02020603050405020304" pitchFamily="18" charset="0"/>
                <a:ea typeface="SimSun" panose="02010600030101010101" pitchFamily="2" charset="-122"/>
                <a:cs typeface="Times New Roman" panose="02020603050405020304" pitchFamily="18" charset="0"/>
              </a:rPr>
              <a:t>tọa</a:t>
            </a:r>
            <a:r>
              <a:rPr lang="en-US" sz="2400" kern="100" dirty="0">
                <a:effectLst/>
                <a:latin typeface="Times New Roman" panose="02020603050405020304" pitchFamily="18" charset="0"/>
                <a:ea typeface="SimSun" panose="02010600030101010101" pitchFamily="2" charset="-122"/>
                <a:cs typeface="Times New Roman" panose="02020603050405020304" pitchFamily="18" charset="0"/>
              </a:rPr>
              <a:t>, </a:t>
            </a:r>
            <a:r>
              <a:rPr lang="en-US" sz="2400" kern="100" dirty="0" err="1">
                <a:effectLst/>
                <a:latin typeface="Times New Roman" panose="02020603050405020304" pitchFamily="18" charset="0"/>
                <a:ea typeface="SimSun" panose="02010600030101010101" pitchFamily="2" charset="-122"/>
                <a:cs typeface="Times New Roman" panose="02020603050405020304" pitchFamily="18" charset="0"/>
              </a:rPr>
              <a:t>thư</a:t>
            </a:r>
            <a:r>
              <a:rPr lang="en-US" sz="2400" kern="100" dirty="0">
                <a:effectLst/>
                <a:latin typeface="Times New Roman" panose="02020603050405020304" pitchFamily="18" charset="0"/>
                <a:ea typeface="SimSun" panose="02010600030101010101" pitchFamily="2" charset="-122"/>
                <a:cs typeface="Times New Roman" panose="02020603050405020304" pitchFamily="18" charset="0"/>
              </a:rPr>
              <a:t> kí, </a:t>
            </a:r>
            <a:r>
              <a:rPr lang="en-US" sz="2400" kern="100" dirty="0" err="1">
                <a:effectLst/>
                <a:latin typeface="Times New Roman" panose="02020603050405020304" pitchFamily="18" charset="0"/>
                <a:ea typeface="SimSun" panose="02010600030101010101" pitchFamily="2" charset="-122"/>
                <a:cs typeface="Times New Roman" panose="02020603050405020304" pitchFamily="18" charset="0"/>
              </a:rPr>
              <a:t>nơi</a:t>
            </a:r>
            <a:r>
              <a:rPr lang="en-US" sz="2400" kern="100" dirty="0">
                <a:effectLst/>
                <a:latin typeface="Times New Roman" panose="02020603050405020304" pitchFamily="18" charset="0"/>
                <a:ea typeface="SimSun" panose="02010600030101010101" pitchFamily="2" charset="-122"/>
                <a:cs typeface="Times New Roman" panose="02020603050405020304" pitchFamily="18" charset="0"/>
              </a:rPr>
              <a:t> </a:t>
            </a:r>
            <a:r>
              <a:rPr lang="en-US" sz="2400" kern="100" dirty="0" err="1">
                <a:effectLst/>
                <a:latin typeface="Times New Roman" panose="02020603050405020304" pitchFamily="18" charset="0"/>
                <a:ea typeface="SimSun" panose="02010600030101010101" pitchFamily="2" charset="-122"/>
                <a:cs typeface="Times New Roman" panose="02020603050405020304" pitchFamily="18" charset="0"/>
              </a:rPr>
              <a:t>nhận</a:t>
            </a:r>
            <a:r>
              <a:rPr lang="en-US" sz="2400" kern="100" dirty="0">
                <a:effectLst/>
                <a:latin typeface="Times New Roman" panose="02020603050405020304" pitchFamily="18" charset="0"/>
                <a:ea typeface="SimSun" panose="02010600030101010101" pitchFamily="2" charset="-122"/>
                <a:cs typeface="Times New Roman" panose="02020603050405020304" pitchFamily="18" charset="0"/>
              </a:rPr>
              <a:t>.</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30000"/>
              </a:lnSpc>
              <a:spcBef>
                <a:spcPts val="600"/>
              </a:spcBef>
              <a:spcAft>
                <a:spcPts val="600"/>
              </a:spcAft>
            </a:pPr>
            <a:r>
              <a:rPr lang="en-US" sz="2400" b="1" dirty="0">
                <a:effectLst/>
                <a:latin typeface="Times New Roman" panose="02020603050405020304" pitchFamily="18" charset="0"/>
                <a:ea typeface="Times New Roman" panose="02020603050405020304" pitchFamily="18" charset="0"/>
                <a:cs typeface="Times New Roman" panose="02020603050405020304" pitchFamily="18" charset="0"/>
              </a:rPr>
              <a:t>c.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Số</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liệu</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sự</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kiện</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phải</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chính</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xác</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cụ</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thể</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ghi</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chép</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trung</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thực</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không</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suy</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diễn</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chủ</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quan</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p:txBody>
      </p:sp>
      <p:sp>
        <p:nvSpPr>
          <p:cNvPr id="9" name="TextBox 8">
            <a:extLst>
              <a:ext uri="{FF2B5EF4-FFF2-40B4-BE49-F238E27FC236}">
                <a16:creationId xmlns:a16="http://schemas.microsoft.com/office/drawing/2014/main" id="{AEFDB000-C08D-4A90-8289-9F30D224B9FE}"/>
              </a:ext>
            </a:extLst>
          </p:cNvPr>
          <p:cNvSpPr txBox="1"/>
          <p:nvPr/>
        </p:nvSpPr>
        <p:spPr>
          <a:xfrm>
            <a:off x="2702560" y="481577"/>
            <a:ext cx="6563360" cy="523220"/>
          </a:xfrm>
          <a:prstGeom prst="rect">
            <a:avLst/>
          </a:prstGeom>
          <a:noFill/>
        </p:spPr>
        <p:txBody>
          <a:bodyPr wrap="square">
            <a:spAutoFit/>
          </a:bodyPr>
          <a:lstStyle/>
          <a:p>
            <a:pPr marL="0" marR="0" algn="just">
              <a:spcBef>
                <a:spcPts val="600"/>
              </a:spcBef>
              <a:spcAft>
                <a:spcPts val="600"/>
              </a:spcAft>
            </a:pPr>
            <a:r>
              <a:rPr lang="en-US" sz="2800" b="1" kern="100" dirty="0" err="1">
                <a:solidFill>
                  <a:srgbClr val="0070C0"/>
                </a:solidFill>
                <a:effectLst/>
                <a:latin typeface="Times New Roman" panose="02020603050405020304" pitchFamily="18" charset="0"/>
                <a:ea typeface="SimSun" panose="02010600030101010101" pitchFamily="2" charset="-122"/>
                <a:cs typeface="Times New Roman" panose="02020603050405020304" pitchFamily="18" charset="0"/>
              </a:rPr>
              <a:t>Yêu</a:t>
            </a:r>
            <a:r>
              <a:rPr lang="en-US" sz="2800" b="1" kern="100" dirty="0">
                <a:solidFill>
                  <a:srgbClr val="0070C0"/>
                </a:solidFill>
                <a:effectLst/>
                <a:latin typeface="Times New Roman" panose="02020603050405020304" pitchFamily="18" charset="0"/>
                <a:ea typeface="SimSun" panose="02010600030101010101" pitchFamily="2" charset="-122"/>
                <a:cs typeface="Times New Roman" panose="02020603050405020304" pitchFamily="18" charset="0"/>
              </a:rPr>
              <a:t> </a:t>
            </a:r>
            <a:r>
              <a:rPr lang="en-US" sz="2800" b="1" kern="100" dirty="0" err="1">
                <a:solidFill>
                  <a:srgbClr val="0070C0"/>
                </a:solidFill>
                <a:effectLst/>
                <a:latin typeface="Times New Roman" panose="02020603050405020304" pitchFamily="18" charset="0"/>
                <a:ea typeface="SimSun" panose="02010600030101010101" pitchFamily="2" charset="-122"/>
                <a:cs typeface="Times New Roman" panose="02020603050405020304" pitchFamily="18" charset="0"/>
              </a:rPr>
              <a:t>cầu</a:t>
            </a:r>
            <a:r>
              <a:rPr lang="en-US" sz="2800" b="1" kern="100" dirty="0">
                <a:solidFill>
                  <a:srgbClr val="0070C0"/>
                </a:solidFill>
                <a:effectLst/>
                <a:latin typeface="Times New Roman" panose="02020603050405020304" pitchFamily="18" charset="0"/>
                <a:ea typeface="SimSun" panose="02010600030101010101" pitchFamily="2" charset="-122"/>
                <a:cs typeface="Times New Roman" panose="02020603050405020304" pitchFamily="18" charset="0"/>
              </a:rPr>
              <a:t> </a:t>
            </a:r>
            <a:r>
              <a:rPr lang="en-US" sz="2800" b="1" kern="100" dirty="0" err="1">
                <a:solidFill>
                  <a:srgbClr val="0070C0"/>
                </a:solidFill>
                <a:effectLst/>
                <a:latin typeface="Times New Roman" panose="02020603050405020304" pitchFamily="18" charset="0"/>
                <a:ea typeface="SimSun" panose="02010600030101010101" pitchFamily="2" charset="-122"/>
                <a:cs typeface="Times New Roman" panose="02020603050405020304" pitchFamily="18" charset="0"/>
              </a:rPr>
              <a:t>và</a:t>
            </a:r>
            <a:r>
              <a:rPr lang="en-US" sz="2800" b="1" kern="100" dirty="0">
                <a:solidFill>
                  <a:srgbClr val="0070C0"/>
                </a:solidFill>
                <a:effectLst/>
                <a:latin typeface="Times New Roman" panose="02020603050405020304" pitchFamily="18" charset="0"/>
                <a:ea typeface="SimSun" panose="02010600030101010101" pitchFamily="2" charset="-122"/>
                <a:cs typeface="Times New Roman" panose="02020603050405020304" pitchFamily="18" charset="0"/>
              </a:rPr>
              <a:t> </a:t>
            </a:r>
            <a:r>
              <a:rPr lang="en-US" sz="2800" b="1" kern="100" dirty="0" err="1">
                <a:solidFill>
                  <a:srgbClr val="0070C0"/>
                </a:solidFill>
                <a:effectLst/>
                <a:latin typeface="Times New Roman" panose="02020603050405020304" pitchFamily="18" charset="0"/>
                <a:ea typeface="SimSun" panose="02010600030101010101" pitchFamily="2" charset="-122"/>
                <a:cs typeface="Times New Roman" panose="02020603050405020304" pitchFamily="18" charset="0"/>
              </a:rPr>
              <a:t>quy</a:t>
            </a:r>
            <a:r>
              <a:rPr lang="en-US" sz="2800" b="1" kern="100" dirty="0">
                <a:solidFill>
                  <a:srgbClr val="0070C0"/>
                </a:solidFill>
                <a:effectLst/>
                <a:latin typeface="Times New Roman" panose="02020603050405020304" pitchFamily="18" charset="0"/>
                <a:ea typeface="SimSun" panose="02010600030101010101" pitchFamily="2" charset="-122"/>
                <a:cs typeface="Times New Roman" panose="02020603050405020304" pitchFamily="18" charset="0"/>
              </a:rPr>
              <a:t> </a:t>
            </a:r>
            <a:r>
              <a:rPr lang="en-US" sz="2800" b="1" kern="100" dirty="0" err="1">
                <a:solidFill>
                  <a:srgbClr val="0070C0"/>
                </a:solidFill>
                <a:effectLst/>
                <a:latin typeface="Times New Roman" panose="02020603050405020304" pitchFamily="18" charset="0"/>
                <a:ea typeface="SimSun" panose="02010600030101010101" pitchFamily="2" charset="-122"/>
                <a:cs typeface="Times New Roman" panose="02020603050405020304" pitchFamily="18" charset="0"/>
              </a:rPr>
              <a:t>cách</a:t>
            </a:r>
            <a:r>
              <a:rPr lang="en-US" sz="2800" b="1" kern="100" dirty="0">
                <a:solidFill>
                  <a:srgbClr val="0070C0"/>
                </a:solidFill>
                <a:effectLst/>
                <a:latin typeface="Times New Roman" panose="02020603050405020304" pitchFamily="18" charset="0"/>
                <a:ea typeface="SimSun" panose="02010600030101010101" pitchFamily="2" charset="-122"/>
                <a:cs typeface="Times New Roman" panose="02020603050405020304" pitchFamily="18" charset="0"/>
              </a:rPr>
              <a:t> </a:t>
            </a:r>
            <a:r>
              <a:rPr lang="en-US" sz="2800" b="1" kern="100" dirty="0" err="1">
                <a:solidFill>
                  <a:srgbClr val="0070C0"/>
                </a:solidFill>
                <a:effectLst/>
                <a:latin typeface="Times New Roman" panose="02020603050405020304" pitchFamily="18" charset="0"/>
                <a:ea typeface="SimSun" panose="02010600030101010101" pitchFamily="2" charset="-122"/>
                <a:cs typeface="Times New Roman" panose="02020603050405020304" pitchFamily="18" charset="0"/>
              </a:rPr>
              <a:t>viết</a:t>
            </a:r>
            <a:r>
              <a:rPr lang="en-US" sz="2800" b="1" kern="100" dirty="0">
                <a:solidFill>
                  <a:srgbClr val="0070C0"/>
                </a:solidFill>
                <a:effectLst/>
                <a:latin typeface="Times New Roman" panose="02020603050405020304" pitchFamily="18" charset="0"/>
                <a:ea typeface="SimSun" panose="02010600030101010101" pitchFamily="2" charset="-122"/>
                <a:cs typeface="Times New Roman" panose="02020603050405020304" pitchFamily="18" charset="0"/>
              </a:rPr>
              <a:t> </a:t>
            </a:r>
            <a:r>
              <a:rPr lang="en-US" sz="2800" b="1" kern="100" dirty="0" err="1">
                <a:solidFill>
                  <a:srgbClr val="0070C0"/>
                </a:solidFill>
                <a:effectLst/>
                <a:latin typeface="Times New Roman" panose="02020603050405020304" pitchFamily="18" charset="0"/>
                <a:ea typeface="SimSun" panose="02010600030101010101" pitchFamily="2" charset="-122"/>
                <a:cs typeface="Times New Roman" panose="02020603050405020304" pitchFamily="18" charset="0"/>
              </a:rPr>
              <a:t>biên</a:t>
            </a:r>
            <a:r>
              <a:rPr lang="en-US" sz="2800" b="1" kern="100" dirty="0">
                <a:solidFill>
                  <a:srgbClr val="0070C0"/>
                </a:solidFill>
                <a:effectLst/>
                <a:latin typeface="Times New Roman" panose="02020603050405020304" pitchFamily="18" charset="0"/>
                <a:ea typeface="SimSun" panose="02010600030101010101" pitchFamily="2" charset="-122"/>
                <a:cs typeface="Times New Roman" panose="02020603050405020304" pitchFamily="18" charset="0"/>
              </a:rPr>
              <a:t> </a:t>
            </a:r>
            <a:r>
              <a:rPr lang="en-US" sz="2800" b="1" kern="100" dirty="0" err="1">
                <a:solidFill>
                  <a:srgbClr val="0070C0"/>
                </a:solidFill>
                <a:effectLst/>
                <a:latin typeface="Times New Roman" panose="02020603050405020304" pitchFamily="18" charset="0"/>
                <a:ea typeface="SimSun" panose="02010600030101010101" pitchFamily="2" charset="-122"/>
                <a:cs typeface="Times New Roman" panose="02020603050405020304" pitchFamily="18" charset="0"/>
              </a:rPr>
              <a:t>bản</a:t>
            </a:r>
            <a:r>
              <a:rPr lang="en-US" sz="2800" b="1" kern="100" dirty="0">
                <a:solidFill>
                  <a:srgbClr val="0070C0"/>
                </a:solidFill>
                <a:effectLst/>
                <a:latin typeface="Times New Roman" panose="02020603050405020304" pitchFamily="18" charset="0"/>
                <a:ea typeface="SimSun" panose="02010600030101010101" pitchFamily="2" charset="-122"/>
                <a:cs typeface="Times New Roman" panose="02020603050405020304" pitchFamily="18" charset="0"/>
              </a:rPr>
              <a:t> </a:t>
            </a:r>
            <a:endPar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876185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barn(inVertical)">
                                      <p:cBhvr>
                                        <p:cTn id="7" dur="500"/>
                                        <p:tgtEl>
                                          <p:spTgt spid="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8">
                                            <p:txEl>
                                              <p:pRg st="1" end="1"/>
                                            </p:txEl>
                                          </p:spTgt>
                                        </p:tgtEl>
                                        <p:attrNameLst>
                                          <p:attrName>style.visibility</p:attrName>
                                        </p:attrNameLst>
                                      </p:cBhvr>
                                      <p:to>
                                        <p:strVal val="visible"/>
                                      </p:to>
                                    </p:set>
                                    <p:animEffect transition="in" filter="barn(inVertical)">
                                      <p:cBhvr>
                                        <p:cTn id="12" dur="500"/>
                                        <p:tgtEl>
                                          <p:spTgt spid="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8">
                                            <p:txEl>
                                              <p:pRg st="2" end="2"/>
                                            </p:txEl>
                                          </p:spTgt>
                                        </p:tgtEl>
                                        <p:attrNameLst>
                                          <p:attrName>style.visibility</p:attrName>
                                        </p:attrNameLst>
                                      </p:cBhvr>
                                      <p:to>
                                        <p:strVal val="visible"/>
                                      </p:to>
                                    </p:set>
                                    <p:animEffect transition="in" filter="barn(inVertical)">
                                      <p:cBhvr>
                                        <p:cTn id="17" dur="500"/>
                                        <p:tgtEl>
                                          <p:spTgt spid="8">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8">
                                            <p:txEl>
                                              <p:pRg st="3" end="3"/>
                                            </p:txEl>
                                          </p:spTgt>
                                        </p:tgtEl>
                                        <p:attrNameLst>
                                          <p:attrName>style.visibility</p:attrName>
                                        </p:attrNameLst>
                                      </p:cBhvr>
                                      <p:to>
                                        <p:strVal val="visible"/>
                                      </p:to>
                                    </p:set>
                                    <p:animEffect transition="in" filter="barn(inVertical)">
                                      <p:cBhvr>
                                        <p:cTn id="22" dur="500"/>
                                        <p:tgtEl>
                                          <p:spTgt spid="8">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8">
                                            <p:txEl>
                                              <p:pRg st="4" end="4"/>
                                            </p:txEl>
                                          </p:spTgt>
                                        </p:tgtEl>
                                        <p:attrNameLst>
                                          <p:attrName>style.visibility</p:attrName>
                                        </p:attrNameLst>
                                      </p:cBhvr>
                                      <p:to>
                                        <p:strVal val="visible"/>
                                      </p:to>
                                    </p:set>
                                    <p:animEffect transition="in" filter="barn(inVertical)">
                                      <p:cBhvr>
                                        <p:cTn id="27" dur="500"/>
                                        <p:tgtEl>
                                          <p:spTgt spid="8">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8">
                                            <p:txEl>
                                              <p:pRg st="5" end="5"/>
                                            </p:txEl>
                                          </p:spTgt>
                                        </p:tgtEl>
                                        <p:attrNameLst>
                                          <p:attrName>style.visibility</p:attrName>
                                        </p:attrNameLst>
                                      </p:cBhvr>
                                      <p:to>
                                        <p:strVal val="visible"/>
                                      </p:to>
                                    </p:set>
                                    <p:animEffect transition="in" filter="barn(inVertical)">
                                      <p:cBhvr>
                                        <p:cTn id="32" dur="500"/>
                                        <p:tgtEl>
                                          <p:spTgt spid="8">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lide Number Placeholder 2"/>
          <p:cNvSpPr>
            <a:spLocks noGrp="1"/>
          </p:cNvSpPr>
          <p:nvPr/>
        </p:nvSpPr>
        <p:spPr>
          <a:xfrm>
            <a:off x="11282492" y="5790558"/>
            <a:ext cx="640080" cy="365125"/>
          </a:xfrm>
          <a:prstGeom prst="rect">
            <a:avLst/>
          </a:prstGeom>
        </p:spPr>
        <p:txBody>
          <a:bodyPr vert="horz" lIns="91440" tIns="45720" rIns="91440" bIns="45720" rtlCol="0" anchor="ctr"/>
          <a:lstStyle>
            <a:defPPr>
              <a:defRPr lang="en-US"/>
            </a:defPPr>
            <a:lvl1pPr marL="0" algn="ctr" defTabSz="914400" rtl="0" eaLnBrk="1" latinLnBrk="0" hangingPunct="1">
              <a:defRPr sz="1400" b="1" kern="1200">
                <a:solidFill>
                  <a:srgbClr val="FFFFFF"/>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3481812-CA6E-4CF7-A597-B03BE0D22F0C}" type="slidenum">
              <a:rPr lang="en-GB" smtClean="0"/>
              <a:pPr/>
              <a:t>12</a:t>
            </a:fld>
            <a:endParaRPr lang="en-GB"/>
          </a:p>
        </p:txBody>
      </p:sp>
      <p:sp>
        <p:nvSpPr>
          <p:cNvPr id="18" name="文本框 64"/>
          <p:cNvSpPr txBox="1"/>
          <p:nvPr/>
        </p:nvSpPr>
        <p:spPr>
          <a:xfrm>
            <a:off x="6330774" y="2254573"/>
            <a:ext cx="681597" cy="461665"/>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zh-CN" sz="2400" b="1" dirty="0">
                <a:solidFill>
                  <a:srgbClr val="8ACFEA"/>
                </a:solidFill>
                <a:latin typeface="+mn-ea"/>
              </a:rPr>
              <a:t>70%</a:t>
            </a:r>
            <a:endParaRPr lang="zh-CN" altLang="en-US" sz="2400" b="1" dirty="0">
              <a:solidFill>
                <a:srgbClr val="8ACFEA"/>
              </a:solidFill>
              <a:latin typeface="+mn-ea"/>
            </a:endParaRPr>
          </a:p>
        </p:txBody>
      </p:sp>
      <p:sp>
        <p:nvSpPr>
          <p:cNvPr id="8" name="TextBox 7">
            <a:extLst>
              <a:ext uri="{FF2B5EF4-FFF2-40B4-BE49-F238E27FC236}">
                <a16:creationId xmlns:a16="http://schemas.microsoft.com/office/drawing/2014/main" id="{AD9232DC-C23F-4362-9FD0-B2B603ADB1E2}"/>
              </a:ext>
            </a:extLst>
          </p:cNvPr>
          <p:cNvSpPr txBox="1"/>
          <p:nvPr/>
        </p:nvSpPr>
        <p:spPr>
          <a:xfrm>
            <a:off x="822355" y="545218"/>
            <a:ext cx="10660808" cy="523220"/>
          </a:xfrm>
          <a:prstGeom prst="rect">
            <a:avLst/>
          </a:prstGeom>
          <a:noFill/>
        </p:spPr>
        <p:txBody>
          <a:bodyPr wrap="square">
            <a:spAutoFit/>
          </a:bodyPr>
          <a:lstStyle/>
          <a:p>
            <a:pPr marL="0" marR="0" algn="just">
              <a:spcBef>
                <a:spcPts val="0"/>
              </a:spcBef>
              <a:spcAft>
                <a:spcPts val="0"/>
              </a:spcAft>
            </a:pPr>
            <a:r>
              <a:rPr lang="en-US" sz="2800" b="1" i="1" dirty="0">
                <a:effectLst/>
                <a:latin typeface="Times New Roman" panose="02020603050405020304" pitchFamily="18" charset="0"/>
                <a:ea typeface="Times New Roman" panose="02020603050405020304" pitchFamily="18" charset="0"/>
              </a:rPr>
              <a:t>1. </a:t>
            </a:r>
            <a:r>
              <a:rPr lang="en-US" sz="2800" b="1" i="1" dirty="0" err="1">
                <a:effectLst/>
                <a:latin typeface="Times New Roman" panose="02020603050405020304" pitchFamily="18" charset="0"/>
                <a:ea typeface="Times New Roman" panose="02020603050405020304" pitchFamily="18" charset="0"/>
              </a:rPr>
              <a:t>Bài</a:t>
            </a:r>
            <a:r>
              <a:rPr lang="en-US" sz="2800" b="1" i="1" dirty="0">
                <a:effectLst/>
                <a:latin typeface="Times New Roman" panose="02020603050405020304" pitchFamily="18" charset="0"/>
                <a:ea typeface="Times New Roman" panose="02020603050405020304" pitchFamily="18" charset="0"/>
              </a:rPr>
              <a:t> tập1: </a:t>
            </a:r>
            <a:r>
              <a:rPr lang="en-US" sz="2800" b="1" dirty="0" err="1">
                <a:effectLst/>
                <a:latin typeface="Times New Roman" panose="02020603050405020304" pitchFamily="18" charset="0"/>
                <a:ea typeface="Times New Roman" panose="02020603050405020304" pitchFamily="18" charset="0"/>
              </a:rPr>
              <a:t>Tóm</a:t>
            </a:r>
            <a:r>
              <a:rPr lang="en-US" sz="2800" b="1" dirty="0">
                <a:effectLst/>
                <a:latin typeface="Times New Roman" panose="02020603050405020304" pitchFamily="18" charset="0"/>
                <a:ea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rPr>
              <a:t>tắt</a:t>
            </a:r>
            <a:r>
              <a:rPr lang="en-US" sz="2800" b="1" dirty="0">
                <a:effectLst/>
                <a:latin typeface="Times New Roman" panose="02020603050405020304" pitchFamily="18" charset="0"/>
                <a:ea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rPr>
              <a:t>văn</a:t>
            </a:r>
            <a:r>
              <a:rPr lang="en-US" sz="2800" b="1" dirty="0">
                <a:effectLst/>
                <a:latin typeface="Times New Roman" panose="02020603050405020304" pitchFamily="18" charset="0"/>
                <a:ea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rPr>
              <a:t>bản</a:t>
            </a:r>
            <a:r>
              <a:rPr lang="en-US" sz="2800" b="1" dirty="0">
                <a:effectLst/>
                <a:latin typeface="Times New Roman" panose="02020603050405020304" pitchFamily="18" charset="0"/>
                <a:ea typeface="Times New Roman" panose="02020603050405020304" pitchFamily="18" charset="0"/>
              </a:rPr>
              <a:t> </a:t>
            </a:r>
            <a:r>
              <a:rPr lang="en-US" sz="2800" b="1" i="1" dirty="0" err="1">
                <a:effectLst/>
                <a:latin typeface="Times New Roman" panose="02020603050405020304" pitchFamily="18" charset="0"/>
                <a:ea typeface="Times New Roman" panose="02020603050405020304" pitchFamily="18" charset="0"/>
              </a:rPr>
              <a:t>N</a:t>
            </a:r>
            <a:r>
              <a:rPr lang="en-US" sz="2800" b="1" i="1" dirty="0" err="1">
                <a:effectLst/>
                <a:latin typeface="Times New Roman" panose="02020603050405020304" pitchFamily="18" charset="0"/>
                <a:ea typeface="Calibri" panose="020F0502020204030204" pitchFamily="34" charset="0"/>
              </a:rPr>
              <a:t>hững</a:t>
            </a:r>
            <a:r>
              <a:rPr lang="en-US" sz="2800" b="1" i="1" dirty="0">
                <a:effectLst/>
                <a:latin typeface="Times New Roman" panose="02020603050405020304" pitchFamily="18" charset="0"/>
                <a:ea typeface="Calibri" panose="020F0502020204030204" pitchFamily="34" charset="0"/>
              </a:rPr>
              <a:t> </a:t>
            </a:r>
            <a:r>
              <a:rPr lang="en-US" sz="2800" b="1" i="1" dirty="0" err="1">
                <a:effectLst/>
                <a:latin typeface="Times New Roman" panose="02020603050405020304" pitchFamily="18" charset="0"/>
                <a:ea typeface="Calibri" panose="020F0502020204030204" pitchFamily="34" charset="0"/>
              </a:rPr>
              <a:t>phát</a:t>
            </a:r>
            <a:r>
              <a:rPr lang="en-US" sz="2800" b="1" i="1" dirty="0">
                <a:effectLst/>
                <a:latin typeface="Times New Roman" panose="02020603050405020304" pitchFamily="18" charset="0"/>
                <a:ea typeface="Calibri" panose="020F0502020204030204" pitchFamily="34" charset="0"/>
              </a:rPr>
              <a:t> </a:t>
            </a:r>
            <a:r>
              <a:rPr lang="en-US" sz="2800" b="1" i="1" dirty="0" err="1">
                <a:effectLst/>
                <a:latin typeface="Times New Roman" panose="02020603050405020304" pitchFamily="18" charset="0"/>
                <a:ea typeface="Calibri" panose="020F0502020204030204" pitchFamily="34" charset="0"/>
              </a:rPr>
              <a:t>minh</a:t>
            </a:r>
            <a:r>
              <a:rPr lang="en-US" sz="2800" b="1" i="1" dirty="0">
                <a:effectLst/>
                <a:latin typeface="Times New Roman" panose="02020603050405020304" pitchFamily="18" charset="0"/>
                <a:ea typeface="Calibri" panose="020F0502020204030204" pitchFamily="34" charset="0"/>
              </a:rPr>
              <a:t> “</a:t>
            </a:r>
            <a:r>
              <a:rPr lang="en-US" sz="2800" b="1" i="1" dirty="0" err="1">
                <a:effectLst/>
                <a:latin typeface="Times New Roman" panose="02020603050405020304" pitchFamily="18" charset="0"/>
                <a:ea typeface="Calibri" panose="020F0502020204030204" pitchFamily="34" charset="0"/>
              </a:rPr>
              <a:t>tình</a:t>
            </a:r>
            <a:r>
              <a:rPr lang="en-US" sz="2800" b="1" i="1" dirty="0">
                <a:effectLst/>
                <a:latin typeface="Times New Roman" panose="02020603050405020304" pitchFamily="18" charset="0"/>
                <a:ea typeface="Calibri" panose="020F0502020204030204" pitchFamily="34" charset="0"/>
              </a:rPr>
              <a:t> </a:t>
            </a:r>
            <a:r>
              <a:rPr lang="en-US" sz="2800" b="1" i="1" dirty="0" err="1">
                <a:effectLst/>
                <a:latin typeface="Times New Roman" panose="02020603050405020304" pitchFamily="18" charset="0"/>
                <a:ea typeface="Calibri" panose="020F0502020204030204" pitchFamily="34" charset="0"/>
              </a:rPr>
              <a:t>cờ</a:t>
            </a:r>
            <a:r>
              <a:rPr lang="en-US" sz="2800" b="1" i="1" dirty="0">
                <a:effectLst/>
                <a:latin typeface="Times New Roman" panose="02020603050405020304" pitchFamily="18" charset="0"/>
                <a:ea typeface="Calibri" panose="020F0502020204030204" pitchFamily="34" charset="0"/>
              </a:rPr>
              <a:t> </a:t>
            </a:r>
            <a:r>
              <a:rPr lang="en-US" sz="2800" b="1" i="1" dirty="0" err="1">
                <a:effectLst/>
                <a:latin typeface="Times New Roman" panose="02020603050405020304" pitchFamily="18" charset="0"/>
                <a:ea typeface="Calibri" panose="020F0502020204030204" pitchFamily="34" charset="0"/>
              </a:rPr>
              <a:t>và</a:t>
            </a:r>
            <a:r>
              <a:rPr lang="en-US" sz="2800" b="1" i="1" dirty="0">
                <a:effectLst/>
                <a:latin typeface="Times New Roman" panose="02020603050405020304" pitchFamily="18" charset="0"/>
                <a:ea typeface="Calibri" panose="020F0502020204030204" pitchFamily="34" charset="0"/>
              </a:rPr>
              <a:t> </a:t>
            </a:r>
            <a:r>
              <a:rPr lang="en-US" sz="2800" b="1" i="1" dirty="0" err="1">
                <a:effectLst/>
                <a:latin typeface="Times New Roman" panose="02020603050405020304" pitchFamily="18" charset="0"/>
                <a:ea typeface="Calibri" panose="020F0502020204030204" pitchFamily="34" charset="0"/>
              </a:rPr>
              <a:t>bất</a:t>
            </a:r>
            <a:r>
              <a:rPr lang="en-US" sz="2800" b="1" i="1" dirty="0">
                <a:effectLst/>
                <a:latin typeface="Times New Roman" panose="02020603050405020304" pitchFamily="18" charset="0"/>
                <a:ea typeface="Calibri" panose="020F0502020204030204" pitchFamily="34" charset="0"/>
              </a:rPr>
              <a:t> </a:t>
            </a:r>
            <a:r>
              <a:rPr lang="en-US" sz="2800" b="1" i="1" dirty="0" err="1">
                <a:effectLst/>
                <a:latin typeface="Times New Roman" panose="02020603050405020304" pitchFamily="18" charset="0"/>
                <a:ea typeface="Calibri" panose="020F0502020204030204" pitchFamily="34" charset="0"/>
              </a:rPr>
              <a:t>ngờ</a:t>
            </a:r>
            <a:r>
              <a:rPr lang="en-US" sz="2800" b="1" i="1" dirty="0">
                <a:effectLst/>
                <a:latin typeface="Times New Roman" panose="02020603050405020304" pitchFamily="18" charset="0"/>
                <a:ea typeface="Calibri" panose="020F0502020204030204" pitchFamily="34" charset="0"/>
              </a:rPr>
              <a:t>”</a:t>
            </a:r>
            <a:endParaRPr lang="en-US" sz="2400" b="1" dirty="0">
              <a:effectLst/>
              <a:latin typeface="Times New Roman" panose="02020603050405020304" pitchFamily="18" charset="0"/>
              <a:ea typeface="Times New Roman" panose="02020603050405020304" pitchFamily="18" charset="0"/>
            </a:endParaRPr>
          </a:p>
        </p:txBody>
      </p:sp>
      <p:graphicFrame>
        <p:nvGraphicFramePr>
          <p:cNvPr id="3" name="Table 2">
            <a:extLst>
              <a:ext uri="{FF2B5EF4-FFF2-40B4-BE49-F238E27FC236}">
                <a16:creationId xmlns:a16="http://schemas.microsoft.com/office/drawing/2014/main" id="{61AE574E-4BF6-4B2B-BB24-07A7C9D88357}"/>
              </a:ext>
            </a:extLst>
          </p:cNvPr>
          <p:cNvGraphicFramePr>
            <a:graphicFrameLocks noGrp="1"/>
          </p:cNvGraphicFramePr>
          <p:nvPr>
            <p:extLst>
              <p:ext uri="{D42A27DB-BD31-4B8C-83A1-F6EECF244321}">
                <p14:modId xmlns:p14="http://schemas.microsoft.com/office/powerpoint/2010/main" val="1517125308"/>
              </p:ext>
            </p:extLst>
          </p:nvPr>
        </p:nvGraphicFramePr>
        <p:xfrm>
          <a:off x="865931" y="1416774"/>
          <a:ext cx="10460137" cy="4896008"/>
        </p:xfrm>
        <a:graphic>
          <a:graphicData uri="http://schemas.openxmlformats.org/drawingml/2006/table">
            <a:tbl>
              <a:tblPr firstRow="1" firstCol="1" bandRow="1">
                <a:tableStyleId>{5C22544A-7EE6-4342-B048-85BDC9FD1C3A}</a:tableStyleId>
              </a:tblPr>
              <a:tblGrid>
                <a:gridCol w="3767927">
                  <a:extLst>
                    <a:ext uri="{9D8B030D-6E8A-4147-A177-3AD203B41FA5}">
                      <a16:colId xmlns:a16="http://schemas.microsoft.com/office/drawing/2014/main" val="576789526"/>
                    </a:ext>
                  </a:extLst>
                </a:gridCol>
                <a:gridCol w="1231905">
                  <a:extLst>
                    <a:ext uri="{9D8B030D-6E8A-4147-A177-3AD203B41FA5}">
                      <a16:colId xmlns:a16="http://schemas.microsoft.com/office/drawing/2014/main" val="918097149"/>
                    </a:ext>
                  </a:extLst>
                </a:gridCol>
                <a:gridCol w="1474932">
                  <a:extLst>
                    <a:ext uri="{9D8B030D-6E8A-4147-A177-3AD203B41FA5}">
                      <a16:colId xmlns:a16="http://schemas.microsoft.com/office/drawing/2014/main" val="3999816299"/>
                    </a:ext>
                  </a:extLst>
                </a:gridCol>
                <a:gridCol w="1685310">
                  <a:extLst>
                    <a:ext uri="{9D8B030D-6E8A-4147-A177-3AD203B41FA5}">
                      <a16:colId xmlns:a16="http://schemas.microsoft.com/office/drawing/2014/main" val="4014758776"/>
                    </a:ext>
                  </a:extLst>
                </a:gridCol>
                <a:gridCol w="2300063">
                  <a:extLst>
                    <a:ext uri="{9D8B030D-6E8A-4147-A177-3AD203B41FA5}">
                      <a16:colId xmlns:a16="http://schemas.microsoft.com/office/drawing/2014/main" val="416372432"/>
                    </a:ext>
                  </a:extLst>
                </a:gridCol>
              </a:tblGrid>
              <a:tr h="896310">
                <a:tc gridSpan="5">
                  <a:txBody>
                    <a:bodyPr/>
                    <a:lstStyle/>
                    <a:p>
                      <a:pPr marL="91440" marR="182880" algn="ctr">
                        <a:lnSpc>
                          <a:spcPct val="107000"/>
                        </a:lnSpc>
                        <a:spcBef>
                          <a:spcPts val="0"/>
                        </a:spcBef>
                        <a:spcAft>
                          <a:spcPts val="0"/>
                        </a:spcAft>
                      </a:pPr>
                      <a:r>
                        <a:rPr lang="en-US" sz="2000" dirty="0">
                          <a:solidFill>
                            <a:schemeClr val="tx1"/>
                          </a:solidFill>
                          <a:effectLst/>
                          <a:latin typeface="Times New Roman" panose="02020603050405020304" pitchFamily="18" charset="0"/>
                          <a:cs typeface="Times New Roman" panose="02020603050405020304" pitchFamily="18" charset="0"/>
                        </a:rPr>
                        <a:t>BẢNG KIỂM</a:t>
                      </a:r>
                    </a:p>
                    <a:p>
                      <a:pPr marL="91440" marR="182880" algn="ctr">
                        <a:lnSpc>
                          <a:spcPct val="107000"/>
                        </a:lnSpc>
                        <a:spcBef>
                          <a:spcPts val="0"/>
                        </a:spcBef>
                        <a:spcAft>
                          <a:spcPts val="0"/>
                        </a:spcAft>
                      </a:pPr>
                      <a:r>
                        <a:rPr lang="en-US" sz="2000" dirty="0">
                          <a:solidFill>
                            <a:schemeClr val="tx1"/>
                          </a:solidFill>
                          <a:effectLst/>
                          <a:latin typeface="Times New Roman" panose="02020603050405020304" pitchFamily="18" charset="0"/>
                          <a:cs typeface="Times New Roman" panose="02020603050405020304" pitchFamily="18" charset="0"/>
                        </a:rPr>
                        <a:t>(</a:t>
                      </a:r>
                      <a:r>
                        <a:rPr lang="en-US" sz="2000" dirty="0" err="1">
                          <a:solidFill>
                            <a:schemeClr val="tx1"/>
                          </a:solidFill>
                          <a:effectLst/>
                          <a:latin typeface="Times New Roman" panose="02020603050405020304" pitchFamily="18" charset="0"/>
                          <a:cs typeface="Times New Roman" panose="02020603050405020304" pitchFamily="18" charset="0"/>
                        </a:rPr>
                        <a:t>Yêu</a:t>
                      </a:r>
                      <a:r>
                        <a:rPr lang="en-US" sz="2000" dirty="0">
                          <a:solidFill>
                            <a:schemeClr val="tx1"/>
                          </a:solidFill>
                          <a:effectLst/>
                          <a:latin typeface="Times New Roman" panose="02020603050405020304" pitchFamily="18" charset="0"/>
                          <a:cs typeface="Times New Roman" panose="02020603050405020304" pitchFamily="18" charset="0"/>
                        </a:rPr>
                        <a:t> </a:t>
                      </a:r>
                      <a:r>
                        <a:rPr lang="en-US" sz="2000" dirty="0" err="1">
                          <a:solidFill>
                            <a:schemeClr val="tx1"/>
                          </a:solidFill>
                          <a:effectLst/>
                          <a:latin typeface="Times New Roman" panose="02020603050405020304" pitchFamily="18" charset="0"/>
                          <a:cs typeface="Times New Roman" panose="02020603050405020304" pitchFamily="18" charset="0"/>
                        </a:rPr>
                        <a:t>cầu</a:t>
                      </a:r>
                      <a:r>
                        <a:rPr lang="en-US" sz="2000" dirty="0">
                          <a:solidFill>
                            <a:schemeClr val="tx1"/>
                          </a:solidFill>
                          <a:effectLst/>
                          <a:latin typeface="Times New Roman" panose="02020603050405020304" pitchFamily="18" charset="0"/>
                          <a:cs typeface="Times New Roman" panose="02020603050405020304" pitchFamily="18" charset="0"/>
                        </a:rPr>
                        <a:t> </a:t>
                      </a:r>
                      <a:r>
                        <a:rPr lang="en-US" sz="2000" dirty="0" err="1">
                          <a:solidFill>
                            <a:schemeClr val="tx1"/>
                          </a:solidFill>
                          <a:effectLst/>
                          <a:latin typeface="Times New Roman" panose="02020603050405020304" pitchFamily="18" charset="0"/>
                          <a:cs typeface="Times New Roman" panose="02020603050405020304" pitchFamily="18" charset="0"/>
                        </a:rPr>
                        <a:t>đối</a:t>
                      </a:r>
                      <a:r>
                        <a:rPr lang="en-US" sz="2000" dirty="0">
                          <a:solidFill>
                            <a:schemeClr val="tx1"/>
                          </a:solidFill>
                          <a:effectLst/>
                          <a:latin typeface="Times New Roman" panose="02020603050405020304" pitchFamily="18" charset="0"/>
                          <a:cs typeface="Times New Roman" panose="02020603050405020304" pitchFamily="18" charset="0"/>
                        </a:rPr>
                        <a:t> </a:t>
                      </a:r>
                      <a:r>
                        <a:rPr lang="en-US" sz="2000" dirty="0" err="1">
                          <a:solidFill>
                            <a:schemeClr val="tx1"/>
                          </a:solidFill>
                          <a:effectLst/>
                          <a:latin typeface="Times New Roman" panose="02020603050405020304" pitchFamily="18" charset="0"/>
                          <a:cs typeface="Times New Roman" panose="02020603050405020304" pitchFamily="18" charset="0"/>
                        </a:rPr>
                        <a:t>với</a:t>
                      </a:r>
                      <a:r>
                        <a:rPr lang="en-US" sz="2000" dirty="0">
                          <a:solidFill>
                            <a:schemeClr val="tx1"/>
                          </a:solidFill>
                          <a:effectLst/>
                          <a:latin typeface="Times New Roman" panose="02020603050405020304" pitchFamily="18" charset="0"/>
                          <a:cs typeface="Times New Roman" panose="02020603050405020304" pitchFamily="18" charset="0"/>
                        </a:rPr>
                        <a:t> </a:t>
                      </a:r>
                      <a:r>
                        <a:rPr lang="en-US" sz="2000" dirty="0" err="1">
                          <a:solidFill>
                            <a:schemeClr val="tx1"/>
                          </a:solidFill>
                          <a:effectLst/>
                          <a:latin typeface="Times New Roman" panose="02020603050405020304" pitchFamily="18" charset="0"/>
                          <a:cs typeface="Times New Roman" panose="02020603050405020304" pitchFamily="18" charset="0"/>
                        </a:rPr>
                        <a:t>bài</a:t>
                      </a:r>
                      <a:r>
                        <a:rPr lang="en-US" sz="2000" dirty="0">
                          <a:solidFill>
                            <a:schemeClr val="tx1"/>
                          </a:solidFill>
                          <a:effectLst/>
                          <a:latin typeface="Times New Roman" panose="02020603050405020304" pitchFamily="18" charset="0"/>
                          <a:cs typeface="Times New Roman" panose="02020603050405020304" pitchFamily="18" charset="0"/>
                        </a:rPr>
                        <a:t> </a:t>
                      </a:r>
                      <a:r>
                        <a:rPr lang="en-US" sz="2000" dirty="0" err="1">
                          <a:solidFill>
                            <a:schemeClr val="tx1"/>
                          </a:solidFill>
                          <a:effectLst/>
                          <a:latin typeface="Times New Roman" panose="02020603050405020304" pitchFamily="18" charset="0"/>
                          <a:cs typeface="Times New Roman" panose="02020603050405020304" pitchFamily="18" charset="0"/>
                        </a:rPr>
                        <a:t>tóm</a:t>
                      </a:r>
                      <a:r>
                        <a:rPr lang="en-US" sz="2000" dirty="0">
                          <a:solidFill>
                            <a:schemeClr val="tx1"/>
                          </a:solidFill>
                          <a:effectLst/>
                          <a:latin typeface="Times New Roman" panose="02020603050405020304" pitchFamily="18" charset="0"/>
                          <a:cs typeface="Times New Roman" panose="02020603050405020304" pitchFamily="18" charset="0"/>
                        </a:rPr>
                        <a:t> </a:t>
                      </a:r>
                      <a:r>
                        <a:rPr lang="en-US" sz="2000" dirty="0" err="1">
                          <a:solidFill>
                            <a:schemeClr val="tx1"/>
                          </a:solidFill>
                          <a:effectLst/>
                          <a:latin typeface="Times New Roman" panose="02020603050405020304" pitchFamily="18" charset="0"/>
                          <a:cs typeface="Times New Roman" panose="02020603050405020304" pitchFamily="18" charset="0"/>
                        </a:rPr>
                        <a:t>tắt</a:t>
                      </a:r>
                      <a:r>
                        <a:rPr lang="en-US" sz="2000" dirty="0">
                          <a:solidFill>
                            <a:schemeClr val="tx1"/>
                          </a:solidFill>
                          <a:effectLst/>
                          <a:latin typeface="Times New Roman" panose="02020603050405020304" pitchFamily="18" charset="0"/>
                          <a:cs typeface="Times New Roman" panose="02020603050405020304" pitchFamily="18" charset="0"/>
                        </a:rPr>
                        <a:t> </a:t>
                      </a:r>
                      <a:r>
                        <a:rPr lang="en-US" sz="2000" dirty="0" err="1">
                          <a:solidFill>
                            <a:schemeClr val="tx1"/>
                          </a:solidFill>
                          <a:effectLst/>
                          <a:latin typeface="Times New Roman" panose="02020603050405020304" pitchFamily="18" charset="0"/>
                          <a:cs typeface="Times New Roman" panose="02020603050405020304" pitchFamily="18" charset="0"/>
                        </a:rPr>
                        <a:t>văn</a:t>
                      </a:r>
                      <a:r>
                        <a:rPr lang="en-US" sz="2000" dirty="0">
                          <a:solidFill>
                            <a:schemeClr val="tx1"/>
                          </a:solidFill>
                          <a:effectLst/>
                          <a:latin typeface="Times New Roman" panose="02020603050405020304" pitchFamily="18" charset="0"/>
                          <a:cs typeface="Times New Roman" panose="02020603050405020304" pitchFamily="18" charset="0"/>
                        </a:rPr>
                        <a:t> </a:t>
                      </a:r>
                      <a:r>
                        <a:rPr lang="en-US" sz="2000" dirty="0" err="1">
                          <a:solidFill>
                            <a:schemeClr val="tx1"/>
                          </a:solidFill>
                          <a:effectLst/>
                          <a:latin typeface="Times New Roman" panose="02020603050405020304" pitchFamily="18" charset="0"/>
                          <a:cs typeface="Times New Roman" panose="02020603050405020304" pitchFamily="18" charset="0"/>
                        </a:rPr>
                        <a:t>bản</a:t>
                      </a:r>
                      <a:r>
                        <a:rPr lang="en-US" sz="2000" dirty="0">
                          <a:solidFill>
                            <a:schemeClr val="tx1"/>
                          </a:solidFill>
                          <a:effectLst/>
                          <a:latin typeface="Times New Roman" panose="02020603050405020304" pitchFamily="18" charset="0"/>
                          <a:cs typeface="Times New Roman" panose="02020603050405020304" pitchFamily="18" charset="0"/>
                        </a:rPr>
                        <a:t> </a:t>
                      </a:r>
                      <a:r>
                        <a:rPr lang="en-US" sz="2000" dirty="0" err="1">
                          <a:solidFill>
                            <a:schemeClr val="tx1"/>
                          </a:solidFill>
                          <a:effectLst/>
                          <a:latin typeface="Times New Roman" panose="02020603050405020304" pitchFamily="18" charset="0"/>
                          <a:cs typeface="Times New Roman" panose="02020603050405020304" pitchFamily="18" charset="0"/>
                        </a:rPr>
                        <a:t>thông</a:t>
                      </a:r>
                      <a:r>
                        <a:rPr lang="en-US" sz="2000" dirty="0">
                          <a:solidFill>
                            <a:schemeClr val="tx1"/>
                          </a:solidFill>
                          <a:effectLst/>
                          <a:latin typeface="Times New Roman" panose="02020603050405020304" pitchFamily="18" charset="0"/>
                          <a:cs typeface="Times New Roman" panose="02020603050405020304" pitchFamily="18" charset="0"/>
                        </a:rPr>
                        <a:t> tin)</a:t>
                      </a:r>
                      <a:endParaRPr lang="en-US" sz="20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1334" marR="31334" marT="0" marB="0" anchor="ctr">
                    <a:solidFill>
                      <a:schemeClr val="accent2"/>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188104337"/>
                  </a:ext>
                </a:extLst>
              </a:tr>
              <a:tr h="530477">
                <a:tc>
                  <a:txBody>
                    <a:bodyPr/>
                    <a:lstStyle/>
                    <a:p>
                      <a:pPr marL="0" marR="0" algn="ctr">
                        <a:lnSpc>
                          <a:spcPct val="107000"/>
                        </a:lnSpc>
                        <a:spcBef>
                          <a:spcPts val="0"/>
                        </a:spcBef>
                        <a:spcAft>
                          <a:spcPts val="0"/>
                        </a:spcAft>
                      </a:pPr>
                      <a:r>
                        <a:rPr lang="en-US" sz="2000" dirty="0" err="1">
                          <a:solidFill>
                            <a:schemeClr val="tx1"/>
                          </a:solidFill>
                          <a:effectLst/>
                          <a:latin typeface="Times New Roman" panose="02020603050405020304" pitchFamily="18" charset="0"/>
                          <a:cs typeface="Times New Roman" panose="02020603050405020304" pitchFamily="18" charset="0"/>
                        </a:rPr>
                        <a:t>Yêu</a:t>
                      </a:r>
                      <a:r>
                        <a:rPr lang="en-US" sz="2000" dirty="0">
                          <a:solidFill>
                            <a:schemeClr val="tx1"/>
                          </a:solidFill>
                          <a:effectLst/>
                          <a:latin typeface="Times New Roman" panose="02020603050405020304" pitchFamily="18" charset="0"/>
                          <a:cs typeface="Times New Roman" panose="02020603050405020304" pitchFamily="18" charset="0"/>
                        </a:rPr>
                        <a:t> </a:t>
                      </a:r>
                      <a:r>
                        <a:rPr lang="en-US" sz="2000" dirty="0" err="1">
                          <a:solidFill>
                            <a:schemeClr val="tx1"/>
                          </a:solidFill>
                          <a:effectLst/>
                          <a:latin typeface="Times New Roman" panose="02020603050405020304" pitchFamily="18" charset="0"/>
                          <a:cs typeface="Times New Roman" panose="02020603050405020304" pitchFamily="18" charset="0"/>
                        </a:rPr>
                        <a:t>cầu</a:t>
                      </a:r>
                      <a:endParaRPr lang="en-US" sz="20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1334" marR="31334" marT="0" marB="0" anchor="ctr">
                    <a:solidFill>
                      <a:schemeClr val="accent2"/>
                    </a:solidFill>
                  </a:tcPr>
                </a:tc>
                <a:tc>
                  <a:txBody>
                    <a:bodyPr/>
                    <a:lstStyle/>
                    <a:p>
                      <a:pPr marL="0" marR="0" algn="ctr">
                        <a:lnSpc>
                          <a:spcPct val="107000"/>
                        </a:lnSpc>
                        <a:spcBef>
                          <a:spcPts val="0"/>
                        </a:spcBef>
                        <a:spcAft>
                          <a:spcPts val="0"/>
                        </a:spcAft>
                      </a:pPr>
                      <a:r>
                        <a:rPr lang="en-US" sz="2000" b="1" dirty="0" err="1">
                          <a:effectLst/>
                          <a:latin typeface="Times New Roman" panose="02020603050405020304" pitchFamily="18" charset="0"/>
                          <a:cs typeface="Times New Roman" panose="02020603050405020304" pitchFamily="18" charset="0"/>
                        </a:rPr>
                        <a:t>Tốt</a:t>
                      </a:r>
                      <a:endParaRPr lang="en-US" sz="20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1334" marR="31334" marT="0" marB="0" anchor="ctr"/>
                </a:tc>
                <a:tc>
                  <a:txBody>
                    <a:bodyPr/>
                    <a:lstStyle/>
                    <a:p>
                      <a:pPr marL="0" marR="0" algn="ctr">
                        <a:lnSpc>
                          <a:spcPct val="107000"/>
                        </a:lnSpc>
                        <a:spcBef>
                          <a:spcPts val="0"/>
                        </a:spcBef>
                        <a:spcAft>
                          <a:spcPts val="0"/>
                        </a:spcAft>
                      </a:pPr>
                      <a:r>
                        <a:rPr lang="en-US" sz="2000" b="1" dirty="0" err="1">
                          <a:effectLst/>
                          <a:latin typeface="Times New Roman" panose="02020603050405020304" pitchFamily="18" charset="0"/>
                          <a:cs typeface="Times New Roman" panose="02020603050405020304" pitchFamily="18" charset="0"/>
                        </a:rPr>
                        <a:t>Đạt</a:t>
                      </a:r>
                      <a:endParaRPr lang="en-US" sz="20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1334" marR="31334" marT="0" marB="0" anchor="ctr"/>
                </a:tc>
                <a:tc>
                  <a:txBody>
                    <a:bodyPr/>
                    <a:lstStyle/>
                    <a:p>
                      <a:pPr marL="0" marR="0" algn="ctr">
                        <a:lnSpc>
                          <a:spcPct val="107000"/>
                        </a:lnSpc>
                        <a:spcBef>
                          <a:spcPts val="0"/>
                        </a:spcBef>
                        <a:spcAft>
                          <a:spcPts val="0"/>
                        </a:spcAft>
                      </a:pPr>
                      <a:r>
                        <a:rPr lang="en-US" sz="2000" b="1" dirty="0" err="1">
                          <a:effectLst/>
                          <a:latin typeface="Times New Roman" panose="02020603050405020304" pitchFamily="18" charset="0"/>
                          <a:cs typeface="Times New Roman" panose="02020603050405020304" pitchFamily="18" charset="0"/>
                        </a:rPr>
                        <a:t>Chưa</a:t>
                      </a:r>
                      <a:r>
                        <a:rPr lang="en-US" sz="2000" b="1" dirty="0">
                          <a:effectLst/>
                          <a:latin typeface="Times New Roman" panose="02020603050405020304" pitchFamily="18" charset="0"/>
                          <a:cs typeface="Times New Roman" panose="02020603050405020304" pitchFamily="18" charset="0"/>
                        </a:rPr>
                        <a:t> </a:t>
                      </a:r>
                      <a:r>
                        <a:rPr lang="en-US" sz="2000" b="1" dirty="0" err="1">
                          <a:effectLst/>
                          <a:latin typeface="Times New Roman" panose="02020603050405020304" pitchFamily="18" charset="0"/>
                          <a:cs typeface="Times New Roman" panose="02020603050405020304" pitchFamily="18" charset="0"/>
                        </a:rPr>
                        <a:t>đạt</a:t>
                      </a:r>
                      <a:endParaRPr lang="en-US" sz="20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1334" marR="31334" marT="0" marB="0" anchor="ctr"/>
                </a:tc>
                <a:tc>
                  <a:txBody>
                    <a:bodyPr/>
                    <a:lstStyle/>
                    <a:p>
                      <a:pPr marL="0" marR="0" algn="ctr">
                        <a:lnSpc>
                          <a:spcPct val="107000"/>
                        </a:lnSpc>
                        <a:spcBef>
                          <a:spcPts val="0"/>
                        </a:spcBef>
                        <a:spcAft>
                          <a:spcPts val="0"/>
                        </a:spcAft>
                      </a:pPr>
                      <a:r>
                        <a:rPr lang="en-US" sz="2000" b="1" dirty="0" err="1">
                          <a:effectLst/>
                          <a:latin typeface="Times New Roman" panose="02020603050405020304" pitchFamily="18" charset="0"/>
                          <a:cs typeface="Times New Roman" panose="02020603050405020304" pitchFamily="18" charset="0"/>
                        </a:rPr>
                        <a:t>Nhận</a:t>
                      </a:r>
                      <a:r>
                        <a:rPr lang="en-US" sz="2000" b="1" dirty="0">
                          <a:effectLst/>
                          <a:latin typeface="Times New Roman" panose="02020603050405020304" pitchFamily="18" charset="0"/>
                          <a:cs typeface="Times New Roman" panose="02020603050405020304" pitchFamily="18" charset="0"/>
                        </a:rPr>
                        <a:t> </a:t>
                      </a:r>
                      <a:r>
                        <a:rPr lang="en-US" sz="2000" b="1" dirty="0" err="1">
                          <a:effectLst/>
                          <a:latin typeface="Times New Roman" panose="02020603050405020304" pitchFamily="18" charset="0"/>
                          <a:cs typeface="Times New Roman" panose="02020603050405020304" pitchFamily="18" charset="0"/>
                        </a:rPr>
                        <a:t>xét</a:t>
                      </a:r>
                      <a:r>
                        <a:rPr lang="en-US" sz="2000" b="1" dirty="0">
                          <a:effectLst/>
                          <a:latin typeface="Times New Roman" panose="02020603050405020304" pitchFamily="18" charset="0"/>
                          <a:cs typeface="Times New Roman" panose="02020603050405020304" pitchFamily="18" charset="0"/>
                        </a:rPr>
                        <a:t>, </a:t>
                      </a:r>
                      <a:r>
                        <a:rPr lang="en-US" sz="2000" b="1" dirty="0" err="1">
                          <a:effectLst/>
                          <a:latin typeface="Times New Roman" panose="02020603050405020304" pitchFamily="18" charset="0"/>
                          <a:cs typeface="Times New Roman" panose="02020603050405020304" pitchFamily="18" charset="0"/>
                        </a:rPr>
                        <a:t>góp</a:t>
                      </a:r>
                      <a:r>
                        <a:rPr lang="en-US" sz="2000" b="1" dirty="0">
                          <a:effectLst/>
                          <a:latin typeface="Times New Roman" panose="02020603050405020304" pitchFamily="18" charset="0"/>
                          <a:cs typeface="Times New Roman" panose="02020603050405020304" pitchFamily="18" charset="0"/>
                        </a:rPr>
                        <a:t> ý</a:t>
                      </a:r>
                      <a:endParaRPr lang="en-US" sz="20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1334" marR="31334" marT="0" marB="0" anchor="ctr"/>
                </a:tc>
                <a:extLst>
                  <a:ext uri="{0D108BD9-81ED-4DB2-BD59-A6C34878D82A}">
                    <a16:rowId xmlns:a16="http://schemas.microsoft.com/office/drawing/2014/main" val="2858439700"/>
                  </a:ext>
                </a:extLst>
              </a:tr>
              <a:tr h="888151">
                <a:tc>
                  <a:txBody>
                    <a:bodyPr/>
                    <a:lstStyle/>
                    <a:p>
                      <a:pPr marL="0" marR="0">
                        <a:lnSpc>
                          <a:spcPct val="107000"/>
                        </a:lnSpc>
                        <a:spcBef>
                          <a:spcPts val="0"/>
                        </a:spcBef>
                        <a:spcAft>
                          <a:spcPts val="0"/>
                        </a:spcAft>
                      </a:pPr>
                      <a:r>
                        <a:rPr lang="en-US" sz="2000" b="0" dirty="0">
                          <a:solidFill>
                            <a:schemeClr val="tx1"/>
                          </a:solidFill>
                          <a:effectLst/>
                          <a:latin typeface="Times New Roman" panose="02020603050405020304" pitchFamily="18" charset="0"/>
                          <a:cs typeface="Times New Roman" panose="02020603050405020304" pitchFamily="18" charset="0"/>
                        </a:rPr>
                        <a:t>1. </a:t>
                      </a:r>
                      <a:r>
                        <a:rPr lang="en-US" sz="2000" b="0" dirty="0" err="1">
                          <a:solidFill>
                            <a:schemeClr val="tx1"/>
                          </a:solidFill>
                          <a:effectLst/>
                          <a:latin typeface="Times New Roman" panose="02020603050405020304" pitchFamily="18" charset="0"/>
                          <a:cs typeface="Times New Roman" panose="02020603050405020304" pitchFamily="18" charset="0"/>
                        </a:rPr>
                        <a:t>Đảm</a:t>
                      </a:r>
                      <a:r>
                        <a:rPr lang="en-US" sz="2000" b="0" dirty="0">
                          <a:solidFill>
                            <a:schemeClr val="tx1"/>
                          </a:solidFill>
                          <a:effectLst/>
                          <a:latin typeface="Times New Roman" panose="02020603050405020304" pitchFamily="18" charset="0"/>
                          <a:cs typeface="Times New Roman" panose="02020603050405020304" pitchFamily="18" charset="0"/>
                        </a:rPr>
                        <a:t> </a:t>
                      </a:r>
                      <a:r>
                        <a:rPr lang="en-US" sz="2000" b="0" dirty="0" err="1">
                          <a:solidFill>
                            <a:schemeClr val="tx1"/>
                          </a:solidFill>
                          <a:effectLst/>
                          <a:latin typeface="Times New Roman" panose="02020603050405020304" pitchFamily="18" charset="0"/>
                          <a:cs typeface="Times New Roman" panose="02020603050405020304" pitchFamily="18" charset="0"/>
                        </a:rPr>
                        <a:t>bảo</a:t>
                      </a:r>
                      <a:r>
                        <a:rPr lang="en-US" sz="2000" b="0" dirty="0">
                          <a:solidFill>
                            <a:schemeClr val="tx1"/>
                          </a:solidFill>
                          <a:effectLst/>
                          <a:latin typeface="Times New Roman" panose="02020603050405020304" pitchFamily="18" charset="0"/>
                          <a:cs typeface="Times New Roman" panose="02020603050405020304" pitchFamily="18" charset="0"/>
                        </a:rPr>
                        <a:t> </a:t>
                      </a:r>
                      <a:r>
                        <a:rPr lang="en-US" sz="2000" b="0" dirty="0" err="1">
                          <a:solidFill>
                            <a:schemeClr val="tx1"/>
                          </a:solidFill>
                          <a:effectLst/>
                          <a:latin typeface="Times New Roman" panose="02020603050405020304" pitchFamily="18" charset="0"/>
                          <a:cs typeface="Times New Roman" panose="02020603050405020304" pitchFamily="18" charset="0"/>
                        </a:rPr>
                        <a:t>hình</a:t>
                      </a:r>
                      <a:r>
                        <a:rPr lang="en-US" sz="2000" b="0" dirty="0">
                          <a:solidFill>
                            <a:schemeClr val="tx1"/>
                          </a:solidFill>
                          <a:effectLst/>
                          <a:latin typeface="Times New Roman" panose="02020603050405020304" pitchFamily="18" charset="0"/>
                          <a:cs typeface="Times New Roman" panose="02020603050405020304" pitchFamily="18" charset="0"/>
                        </a:rPr>
                        <a:t> </a:t>
                      </a:r>
                      <a:r>
                        <a:rPr lang="en-US" sz="2000" b="0" dirty="0" err="1">
                          <a:solidFill>
                            <a:schemeClr val="tx1"/>
                          </a:solidFill>
                          <a:effectLst/>
                          <a:latin typeface="Times New Roman" panose="02020603050405020304" pitchFamily="18" charset="0"/>
                          <a:cs typeface="Times New Roman" panose="02020603050405020304" pitchFamily="18" charset="0"/>
                        </a:rPr>
                        <a:t>thức</a:t>
                      </a:r>
                      <a:r>
                        <a:rPr lang="en-US" sz="2000" b="0" dirty="0">
                          <a:solidFill>
                            <a:schemeClr val="tx1"/>
                          </a:solidFill>
                          <a:effectLst/>
                          <a:latin typeface="Times New Roman" panose="02020603050405020304" pitchFamily="18" charset="0"/>
                          <a:cs typeface="Times New Roman" panose="02020603050405020304" pitchFamily="18" charset="0"/>
                        </a:rPr>
                        <a:t> </a:t>
                      </a:r>
                      <a:r>
                        <a:rPr lang="en-US" sz="2000" b="0" kern="100" dirty="0" err="1">
                          <a:solidFill>
                            <a:schemeClr val="tx1"/>
                          </a:solidFill>
                          <a:effectLst/>
                          <a:latin typeface="Times New Roman" panose="02020603050405020304" pitchFamily="18" charset="0"/>
                          <a:cs typeface="Times New Roman" panose="02020603050405020304" pitchFamily="18" charset="0"/>
                        </a:rPr>
                        <a:t>một</a:t>
                      </a:r>
                      <a:r>
                        <a:rPr lang="en-US" sz="2000" b="0" kern="100" dirty="0">
                          <a:solidFill>
                            <a:schemeClr val="tx1"/>
                          </a:solidFill>
                          <a:effectLst/>
                          <a:latin typeface="Times New Roman" panose="02020603050405020304" pitchFamily="18" charset="0"/>
                          <a:cs typeface="Times New Roman" panose="02020603050405020304" pitchFamily="18" charset="0"/>
                        </a:rPr>
                        <a:t> </a:t>
                      </a:r>
                      <a:r>
                        <a:rPr lang="en-US" sz="2000" b="0" kern="100" dirty="0" err="1">
                          <a:solidFill>
                            <a:schemeClr val="tx1"/>
                          </a:solidFill>
                          <a:effectLst/>
                          <a:latin typeface="Times New Roman" panose="02020603050405020304" pitchFamily="18" charset="0"/>
                          <a:cs typeface="Times New Roman" panose="02020603050405020304" pitchFamily="18" charset="0"/>
                        </a:rPr>
                        <a:t>đoạn</a:t>
                      </a:r>
                      <a:r>
                        <a:rPr lang="en-US" sz="2000" b="0" kern="100" dirty="0">
                          <a:solidFill>
                            <a:schemeClr val="tx1"/>
                          </a:solidFill>
                          <a:effectLst/>
                          <a:latin typeface="Times New Roman" panose="02020603050405020304" pitchFamily="18" charset="0"/>
                          <a:cs typeface="Times New Roman" panose="02020603050405020304" pitchFamily="18" charset="0"/>
                        </a:rPr>
                        <a:t> </a:t>
                      </a:r>
                      <a:r>
                        <a:rPr lang="en-US" sz="2000" b="0" kern="100" dirty="0" err="1">
                          <a:solidFill>
                            <a:schemeClr val="tx1"/>
                          </a:solidFill>
                          <a:effectLst/>
                          <a:latin typeface="Times New Roman" panose="02020603050405020304" pitchFamily="18" charset="0"/>
                          <a:cs typeface="Times New Roman" panose="02020603050405020304" pitchFamily="18" charset="0"/>
                        </a:rPr>
                        <a:t>văn</a:t>
                      </a:r>
                      <a:r>
                        <a:rPr lang="en-US" sz="2000" b="0" kern="100" dirty="0">
                          <a:solidFill>
                            <a:schemeClr val="tx1"/>
                          </a:solidFill>
                          <a:effectLst/>
                          <a:latin typeface="Times New Roman" panose="02020603050405020304" pitchFamily="18" charset="0"/>
                          <a:cs typeface="Times New Roman" panose="02020603050405020304" pitchFamily="18" charset="0"/>
                        </a:rPr>
                        <a:t> </a:t>
                      </a:r>
                      <a:r>
                        <a:rPr lang="en-US" sz="2000" b="0" kern="100" dirty="0" err="1">
                          <a:solidFill>
                            <a:schemeClr val="tx1"/>
                          </a:solidFill>
                          <a:effectLst/>
                          <a:latin typeface="Times New Roman" panose="02020603050405020304" pitchFamily="18" charset="0"/>
                          <a:cs typeface="Times New Roman" panose="02020603050405020304" pitchFamily="18" charset="0"/>
                        </a:rPr>
                        <a:t>hoặc</a:t>
                      </a:r>
                      <a:r>
                        <a:rPr lang="en-US" sz="2000" b="0" kern="100" dirty="0">
                          <a:solidFill>
                            <a:schemeClr val="tx1"/>
                          </a:solidFill>
                          <a:effectLst/>
                          <a:latin typeface="Times New Roman" panose="02020603050405020304" pitchFamily="18" charset="0"/>
                          <a:cs typeface="Times New Roman" panose="02020603050405020304" pitchFamily="18" charset="0"/>
                        </a:rPr>
                        <a:t> </a:t>
                      </a:r>
                      <a:r>
                        <a:rPr lang="en-US" sz="2000" b="0" kern="100" dirty="0" err="1">
                          <a:solidFill>
                            <a:schemeClr val="tx1"/>
                          </a:solidFill>
                          <a:effectLst/>
                          <a:latin typeface="Times New Roman" panose="02020603050405020304" pitchFamily="18" charset="0"/>
                          <a:cs typeface="Times New Roman" panose="02020603050405020304" pitchFamily="18" charset="0"/>
                        </a:rPr>
                        <a:t>một</a:t>
                      </a:r>
                      <a:r>
                        <a:rPr lang="en-US" sz="2000" b="0" kern="100" dirty="0">
                          <a:solidFill>
                            <a:schemeClr val="tx1"/>
                          </a:solidFill>
                          <a:effectLst/>
                          <a:latin typeface="Times New Roman" panose="02020603050405020304" pitchFamily="18" charset="0"/>
                          <a:cs typeface="Times New Roman" panose="02020603050405020304" pitchFamily="18" charset="0"/>
                        </a:rPr>
                        <a:t> </a:t>
                      </a:r>
                      <a:r>
                        <a:rPr lang="en-US" sz="2000" b="0" kern="100" dirty="0" err="1">
                          <a:solidFill>
                            <a:schemeClr val="tx1"/>
                          </a:solidFill>
                          <a:effectLst/>
                          <a:latin typeface="Times New Roman" panose="02020603050405020304" pitchFamily="18" charset="0"/>
                          <a:cs typeface="Times New Roman" panose="02020603050405020304" pitchFamily="18" charset="0"/>
                        </a:rPr>
                        <a:t>sơ</a:t>
                      </a:r>
                      <a:r>
                        <a:rPr lang="en-US" sz="2000" b="0" kern="100" dirty="0">
                          <a:solidFill>
                            <a:schemeClr val="tx1"/>
                          </a:solidFill>
                          <a:effectLst/>
                          <a:latin typeface="Times New Roman" panose="02020603050405020304" pitchFamily="18" charset="0"/>
                          <a:cs typeface="Times New Roman" panose="02020603050405020304" pitchFamily="18" charset="0"/>
                        </a:rPr>
                        <a:t> </a:t>
                      </a:r>
                      <a:r>
                        <a:rPr lang="en-US" sz="2000" b="0" kern="100" dirty="0" err="1">
                          <a:solidFill>
                            <a:schemeClr val="tx1"/>
                          </a:solidFill>
                          <a:effectLst/>
                          <a:latin typeface="Times New Roman" panose="02020603050405020304" pitchFamily="18" charset="0"/>
                          <a:cs typeface="Times New Roman" panose="02020603050405020304" pitchFamily="18" charset="0"/>
                        </a:rPr>
                        <a:t>đô</a:t>
                      </a:r>
                      <a:r>
                        <a:rPr lang="en-US" sz="2000" b="0" kern="100" dirty="0">
                          <a:solidFill>
                            <a:schemeClr val="tx1"/>
                          </a:solidFill>
                          <a:effectLst/>
                          <a:latin typeface="Times New Roman" panose="02020603050405020304" pitchFamily="18" charset="0"/>
                          <a:cs typeface="Times New Roman" panose="02020603050405020304" pitchFamily="18" charset="0"/>
                        </a:rPr>
                        <a:t>̀</a:t>
                      </a:r>
                      <a:endParaRPr lang="en-US" sz="2000" b="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1334" marR="31334" marT="0" marB="0" anchor="ctr">
                    <a:solidFill>
                      <a:schemeClr val="accent2"/>
                    </a:solidFill>
                  </a:tcPr>
                </a:tc>
                <a:tc>
                  <a:txBody>
                    <a:bodyPr/>
                    <a:lstStyle/>
                    <a:p>
                      <a:pPr marL="91440" marR="182880" algn="just">
                        <a:lnSpc>
                          <a:spcPct val="107000"/>
                        </a:lnSpc>
                        <a:spcBef>
                          <a:spcPts val="0"/>
                        </a:spcBef>
                        <a:spcAft>
                          <a:spcPts val="0"/>
                        </a:spcAft>
                      </a:pPr>
                      <a:r>
                        <a:rPr lang="en-US" sz="2000" dirty="0">
                          <a:effectLst/>
                          <a:latin typeface="Times New Roman" panose="02020603050405020304" pitchFamily="18" charset="0"/>
                          <a:cs typeface="Times New Roman" panose="02020603050405020304" pitchFamily="18" charset="0"/>
                        </a:rPr>
                        <a:t> </a:t>
                      </a:r>
                      <a:endParaRPr lang="en-U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1334" marR="31334" marT="0" marB="0"/>
                </a:tc>
                <a:tc>
                  <a:txBody>
                    <a:bodyPr/>
                    <a:lstStyle/>
                    <a:p>
                      <a:pPr marL="91440" marR="182880" algn="just">
                        <a:lnSpc>
                          <a:spcPct val="107000"/>
                        </a:lnSpc>
                        <a:spcBef>
                          <a:spcPts val="0"/>
                        </a:spcBef>
                        <a:spcAft>
                          <a:spcPts val="0"/>
                        </a:spcAft>
                      </a:pPr>
                      <a:r>
                        <a:rPr lang="en-US" sz="2000">
                          <a:effectLst/>
                          <a:latin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1334" marR="31334" marT="0" marB="0"/>
                </a:tc>
                <a:tc>
                  <a:txBody>
                    <a:bodyPr/>
                    <a:lstStyle/>
                    <a:p>
                      <a:pPr marL="91440" marR="182880" algn="just">
                        <a:lnSpc>
                          <a:spcPct val="107000"/>
                        </a:lnSpc>
                        <a:spcBef>
                          <a:spcPts val="0"/>
                        </a:spcBef>
                        <a:spcAft>
                          <a:spcPts val="0"/>
                        </a:spcAft>
                      </a:pPr>
                      <a:r>
                        <a:rPr lang="en-US" sz="2000">
                          <a:effectLst/>
                          <a:latin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1334" marR="31334" marT="0" marB="0"/>
                </a:tc>
                <a:tc>
                  <a:txBody>
                    <a:bodyPr/>
                    <a:lstStyle/>
                    <a:p>
                      <a:pPr marL="91440" marR="182880" algn="just">
                        <a:lnSpc>
                          <a:spcPct val="107000"/>
                        </a:lnSpc>
                        <a:spcBef>
                          <a:spcPts val="0"/>
                        </a:spcBef>
                        <a:spcAft>
                          <a:spcPts val="0"/>
                        </a:spcAft>
                      </a:pPr>
                      <a:r>
                        <a:rPr lang="en-US" sz="2000">
                          <a:effectLst/>
                          <a:latin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1334" marR="31334" marT="0" marB="0"/>
                </a:tc>
                <a:extLst>
                  <a:ext uri="{0D108BD9-81ED-4DB2-BD59-A6C34878D82A}">
                    <a16:rowId xmlns:a16="http://schemas.microsoft.com/office/drawing/2014/main" val="4190346308"/>
                  </a:ext>
                </a:extLst>
              </a:tr>
              <a:tr h="977570">
                <a:tc>
                  <a:txBody>
                    <a:bodyPr/>
                    <a:lstStyle/>
                    <a:p>
                      <a:pPr marL="0" marR="0" algn="just">
                        <a:lnSpc>
                          <a:spcPct val="107000"/>
                        </a:lnSpc>
                        <a:spcBef>
                          <a:spcPts val="0"/>
                        </a:spcBef>
                        <a:spcAft>
                          <a:spcPts val="0"/>
                        </a:spcAft>
                      </a:pPr>
                      <a:r>
                        <a:rPr lang="en-US" sz="2000" b="0" dirty="0">
                          <a:solidFill>
                            <a:schemeClr val="tx1"/>
                          </a:solidFill>
                          <a:effectLst/>
                          <a:latin typeface="Times New Roman" panose="02020603050405020304" pitchFamily="18" charset="0"/>
                          <a:cs typeface="Times New Roman" panose="02020603050405020304" pitchFamily="18" charset="0"/>
                        </a:rPr>
                        <a:t>2. </a:t>
                      </a:r>
                      <a:r>
                        <a:rPr lang="en-US" sz="2000" b="0" dirty="0" err="1">
                          <a:solidFill>
                            <a:schemeClr val="tx1"/>
                          </a:solidFill>
                          <a:effectLst/>
                          <a:latin typeface="Times New Roman" panose="02020603050405020304" pitchFamily="18" charset="0"/>
                          <a:cs typeface="Times New Roman" panose="02020603050405020304" pitchFamily="18" charset="0"/>
                        </a:rPr>
                        <a:t>Nêu</a:t>
                      </a:r>
                      <a:r>
                        <a:rPr lang="en-US" sz="2000" b="0" dirty="0">
                          <a:solidFill>
                            <a:schemeClr val="tx1"/>
                          </a:solidFill>
                          <a:effectLst/>
                          <a:latin typeface="Times New Roman" panose="02020603050405020304" pitchFamily="18" charset="0"/>
                          <a:cs typeface="Times New Roman" panose="02020603050405020304" pitchFamily="18" charset="0"/>
                        </a:rPr>
                        <a:t> </a:t>
                      </a:r>
                      <a:r>
                        <a:rPr lang="en-US" sz="2000" b="0" dirty="0" err="1">
                          <a:solidFill>
                            <a:schemeClr val="tx1"/>
                          </a:solidFill>
                          <a:effectLst/>
                          <a:latin typeface="Times New Roman" panose="02020603050405020304" pitchFamily="18" charset="0"/>
                          <a:cs typeface="Times New Roman" panose="02020603050405020304" pitchFamily="18" charset="0"/>
                        </a:rPr>
                        <a:t>ngắn</a:t>
                      </a:r>
                      <a:r>
                        <a:rPr lang="en-US" sz="2000" b="0" dirty="0">
                          <a:solidFill>
                            <a:schemeClr val="tx1"/>
                          </a:solidFill>
                          <a:effectLst/>
                          <a:latin typeface="Times New Roman" panose="02020603050405020304" pitchFamily="18" charset="0"/>
                          <a:cs typeface="Times New Roman" panose="02020603050405020304" pitchFamily="18" charset="0"/>
                        </a:rPr>
                        <a:t> </a:t>
                      </a:r>
                      <a:r>
                        <a:rPr lang="en-US" sz="2000" b="0" dirty="0" err="1">
                          <a:solidFill>
                            <a:schemeClr val="tx1"/>
                          </a:solidFill>
                          <a:effectLst/>
                          <a:latin typeface="Times New Roman" panose="02020603050405020304" pitchFamily="18" charset="0"/>
                          <a:cs typeface="Times New Roman" panose="02020603050405020304" pitchFamily="18" charset="0"/>
                        </a:rPr>
                        <a:t>gọn</a:t>
                      </a:r>
                      <a:r>
                        <a:rPr lang="en-US" sz="2000" b="0" dirty="0">
                          <a:solidFill>
                            <a:schemeClr val="tx1"/>
                          </a:solidFill>
                          <a:effectLst/>
                          <a:latin typeface="Times New Roman" panose="02020603050405020304" pitchFamily="18" charset="0"/>
                          <a:cs typeface="Times New Roman" panose="02020603050405020304" pitchFamily="18" charset="0"/>
                        </a:rPr>
                        <a:t>, </a:t>
                      </a:r>
                      <a:r>
                        <a:rPr lang="en-US" sz="2000" b="0" dirty="0" err="1">
                          <a:solidFill>
                            <a:schemeClr val="tx1"/>
                          </a:solidFill>
                          <a:effectLst/>
                          <a:latin typeface="Times New Roman" panose="02020603050405020304" pitchFamily="18" charset="0"/>
                          <a:cs typeface="Times New Roman" panose="02020603050405020304" pitchFamily="18" charset="0"/>
                        </a:rPr>
                        <a:t>đầy</a:t>
                      </a:r>
                      <a:r>
                        <a:rPr lang="en-US" sz="2000" b="0" dirty="0">
                          <a:solidFill>
                            <a:schemeClr val="tx1"/>
                          </a:solidFill>
                          <a:effectLst/>
                          <a:latin typeface="Times New Roman" panose="02020603050405020304" pitchFamily="18" charset="0"/>
                          <a:cs typeface="Times New Roman" panose="02020603050405020304" pitchFamily="18" charset="0"/>
                        </a:rPr>
                        <a:t> </a:t>
                      </a:r>
                      <a:r>
                        <a:rPr lang="en-US" sz="2000" b="0" dirty="0" err="1">
                          <a:solidFill>
                            <a:schemeClr val="tx1"/>
                          </a:solidFill>
                          <a:effectLst/>
                          <a:latin typeface="Times New Roman" panose="02020603050405020304" pitchFamily="18" charset="0"/>
                          <a:cs typeface="Times New Roman" panose="02020603050405020304" pitchFamily="18" charset="0"/>
                        </a:rPr>
                        <a:t>đu</a:t>
                      </a:r>
                      <a:r>
                        <a:rPr lang="en-US" sz="2000" b="0" dirty="0">
                          <a:solidFill>
                            <a:schemeClr val="tx1"/>
                          </a:solidFill>
                          <a:effectLst/>
                          <a:latin typeface="Times New Roman" panose="02020603050405020304" pitchFamily="18" charset="0"/>
                          <a:cs typeface="Times New Roman" panose="02020603050405020304" pitchFamily="18" charset="0"/>
                        </a:rPr>
                        <a:t>̉ </a:t>
                      </a:r>
                      <a:r>
                        <a:rPr lang="en-US" sz="2000" b="0" dirty="0" err="1">
                          <a:solidFill>
                            <a:schemeClr val="tx1"/>
                          </a:solidFill>
                          <a:effectLst/>
                          <a:latin typeface="Times New Roman" panose="02020603050405020304" pitchFamily="18" charset="0"/>
                          <a:cs typeface="Times New Roman" panose="02020603050405020304" pitchFamily="18" charset="0"/>
                        </a:rPr>
                        <a:t>nội</a:t>
                      </a:r>
                      <a:r>
                        <a:rPr lang="en-US" sz="2000" b="0" dirty="0">
                          <a:solidFill>
                            <a:schemeClr val="tx1"/>
                          </a:solidFill>
                          <a:effectLst/>
                          <a:latin typeface="Times New Roman" panose="02020603050405020304" pitchFamily="18" charset="0"/>
                          <a:cs typeface="Times New Roman" panose="02020603050405020304" pitchFamily="18" charset="0"/>
                        </a:rPr>
                        <a:t> dung </a:t>
                      </a:r>
                      <a:r>
                        <a:rPr lang="en-US" sz="2000" b="0" dirty="0" err="1">
                          <a:solidFill>
                            <a:schemeClr val="tx1"/>
                          </a:solidFill>
                          <a:effectLst/>
                          <a:latin typeface="Times New Roman" panose="02020603050405020304" pitchFamily="18" charset="0"/>
                          <a:cs typeface="Times New Roman" panose="02020603050405020304" pitchFamily="18" charset="0"/>
                        </a:rPr>
                        <a:t>chính</a:t>
                      </a:r>
                      <a:r>
                        <a:rPr lang="en-US" sz="2000" b="0" dirty="0">
                          <a:solidFill>
                            <a:schemeClr val="tx1"/>
                          </a:solidFill>
                          <a:effectLst/>
                          <a:latin typeface="Times New Roman" panose="02020603050405020304" pitchFamily="18" charset="0"/>
                          <a:cs typeface="Times New Roman" panose="02020603050405020304" pitchFamily="18" charset="0"/>
                        </a:rPr>
                        <a:t> </a:t>
                      </a:r>
                      <a:r>
                        <a:rPr lang="en-US" sz="2000" b="0" dirty="0" err="1">
                          <a:solidFill>
                            <a:schemeClr val="tx1"/>
                          </a:solidFill>
                          <a:effectLst/>
                          <a:latin typeface="Times New Roman" panose="02020603050405020304" pitchFamily="18" charset="0"/>
                          <a:cs typeface="Times New Roman" panose="02020603050405020304" pitchFamily="18" charset="0"/>
                        </a:rPr>
                        <a:t>của</a:t>
                      </a:r>
                      <a:r>
                        <a:rPr lang="en-US" sz="2000" b="0" dirty="0">
                          <a:solidFill>
                            <a:schemeClr val="tx1"/>
                          </a:solidFill>
                          <a:effectLst/>
                          <a:latin typeface="Times New Roman" panose="02020603050405020304" pitchFamily="18" charset="0"/>
                          <a:cs typeface="Times New Roman" panose="02020603050405020304" pitchFamily="18" charset="0"/>
                        </a:rPr>
                        <a:t> </a:t>
                      </a:r>
                      <a:r>
                        <a:rPr lang="en-US" sz="2000" b="0" dirty="0" err="1">
                          <a:solidFill>
                            <a:schemeClr val="tx1"/>
                          </a:solidFill>
                          <a:effectLst/>
                          <a:latin typeface="Times New Roman" panose="02020603050405020304" pitchFamily="18" charset="0"/>
                          <a:cs typeface="Times New Roman" panose="02020603050405020304" pitchFamily="18" charset="0"/>
                        </a:rPr>
                        <a:t>văn</a:t>
                      </a:r>
                      <a:r>
                        <a:rPr lang="en-US" sz="2000" b="0" dirty="0">
                          <a:solidFill>
                            <a:schemeClr val="tx1"/>
                          </a:solidFill>
                          <a:effectLst/>
                          <a:latin typeface="Times New Roman" panose="02020603050405020304" pitchFamily="18" charset="0"/>
                          <a:cs typeface="Times New Roman" panose="02020603050405020304" pitchFamily="18" charset="0"/>
                        </a:rPr>
                        <a:t> </a:t>
                      </a:r>
                      <a:r>
                        <a:rPr lang="en-US" sz="2000" b="0" dirty="0" err="1">
                          <a:solidFill>
                            <a:schemeClr val="tx1"/>
                          </a:solidFill>
                          <a:effectLst/>
                          <a:latin typeface="Times New Roman" panose="02020603050405020304" pitchFamily="18" charset="0"/>
                          <a:cs typeface="Times New Roman" panose="02020603050405020304" pitchFamily="18" charset="0"/>
                        </a:rPr>
                        <a:t>bản</a:t>
                      </a:r>
                      <a:r>
                        <a:rPr lang="en-US" sz="2000" b="0" dirty="0">
                          <a:solidFill>
                            <a:schemeClr val="tx1"/>
                          </a:solidFill>
                          <a:effectLst/>
                          <a:latin typeface="Times New Roman" panose="02020603050405020304" pitchFamily="18" charset="0"/>
                          <a:cs typeface="Times New Roman" panose="02020603050405020304" pitchFamily="18" charset="0"/>
                        </a:rPr>
                        <a:t> </a:t>
                      </a:r>
                      <a:r>
                        <a:rPr lang="en-US" sz="2000" b="0" dirty="0" err="1">
                          <a:solidFill>
                            <a:schemeClr val="tx1"/>
                          </a:solidFill>
                          <a:effectLst/>
                          <a:latin typeface="Times New Roman" panose="02020603050405020304" pitchFamily="18" charset="0"/>
                          <a:cs typeface="Times New Roman" panose="02020603050405020304" pitchFamily="18" charset="0"/>
                        </a:rPr>
                        <a:t>thông</a:t>
                      </a:r>
                      <a:r>
                        <a:rPr lang="en-US" sz="2000" b="0" dirty="0">
                          <a:solidFill>
                            <a:schemeClr val="tx1"/>
                          </a:solidFill>
                          <a:effectLst/>
                          <a:latin typeface="Times New Roman" panose="02020603050405020304" pitchFamily="18" charset="0"/>
                          <a:cs typeface="Times New Roman" panose="02020603050405020304" pitchFamily="18" charset="0"/>
                        </a:rPr>
                        <a:t> tin</a:t>
                      </a:r>
                      <a:endParaRPr lang="en-US" sz="2000" b="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1334" marR="31334" marT="0" marB="0" anchor="ctr">
                    <a:solidFill>
                      <a:schemeClr val="accent2"/>
                    </a:solidFill>
                  </a:tcPr>
                </a:tc>
                <a:tc>
                  <a:txBody>
                    <a:bodyPr/>
                    <a:lstStyle/>
                    <a:p>
                      <a:pPr marL="91440" marR="182880" algn="just">
                        <a:lnSpc>
                          <a:spcPct val="107000"/>
                        </a:lnSpc>
                        <a:spcBef>
                          <a:spcPts val="0"/>
                        </a:spcBef>
                        <a:spcAft>
                          <a:spcPts val="0"/>
                        </a:spcAft>
                      </a:pPr>
                      <a:r>
                        <a:rPr lang="en-US" sz="2000">
                          <a:effectLst/>
                          <a:latin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1334" marR="31334" marT="0" marB="0"/>
                </a:tc>
                <a:tc>
                  <a:txBody>
                    <a:bodyPr/>
                    <a:lstStyle/>
                    <a:p>
                      <a:pPr marL="91440" marR="182880" algn="just">
                        <a:lnSpc>
                          <a:spcPct val="107000"/>
                        </a:lnSpc>
                        <a:spcBef>
                          <a:spcPts val="0"/>
                        </a:spcBef>
                        <a:spcAft>
                          <a:spcPts val="0"/>
                        </a:spcAft>
                      </a:pPr>
                      <a:r>
                        <a:rPr lang="en-US" sz="2000">
                          <a:effectLst/>
                          <a:latin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1334" marR="31334" marT="0" marB="0"/>
                </a:tc>
                <a:tc>
                  <a:txBody>
                    <a:bodyPr/>
                    <a:lstStyle/>
                    <a:p>
                      <a:pPr marL="91440" marR="182880" algn="just">
                        <a:lnSpc>
                          <a:spcPct val="107000"/>
                        </a:lnSpc>
                        <a:spcBef>
                          <a:spcPts val="0"/>
                        </a:spcBef>
                        <a:spcAft>
                          <a:spcPts val="0"/>
                        </a:spcAft>
                      </a:pPr>
                      <a:r>
                        <a:rPr lang="en-US" sz="2000" dirty="0">
                          <a:effectLst/>
                          <a:latin typeface="Times New Roman" panose="02020603050405020304" pitchFamily="18" charset="0"/>
                          <a:cs typeface="Times New Roman" panose="02020603050405020304" pitchFamily="18" charset="0"/>
                        </a:rPr>
                        <a:t> </a:t>
                      </a:r>
                      <a:endParaRPr lang="en-U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1334" marR="31334" marT="0" marB="0"/>
                </a:tc>
                <a:tc>
                  <a:txBody>
                    <a:bodyPr/>
                    <a:lstStyle/>
                    <a:p>
                      <a:pPr marL="91440" marR="182880" algn="just">
                        <a:lnSpc>
                          <a:spcPct val="107000"/>
                        </a:lnSpc>
                        <a:spcBef>
                          <a:spcPts val="0"/>
                        </a:spcBef>
                        <a:spcAft>
                          <a:spcPts val="0"/>
                        </a:spcAft>
                      </a:pPr>
                      <a:r>
                        <a:rPr lang="en-US" sz="2000">
                          <a:effectLst/>
                          <a:latin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1334" marR="31334" marT="0" marB="0"/>
                </a:tc>
                <a:extLst>
                  <a:ext uri="{0D108BD9-81ED-4DB2-BD59-A6C34878D82A}">
                    <a16:rowId xmlns:a16="http://schemas.microsoft.com/office/drawing/2014/main" val="398508566"/>
                  </a:ext>
                </a:extLst>
              </a:tr>
              <a:tr h="1603500">
                <a:tc>
                  <a:txBody>
                    <a:bodyPr/>
                    <a:lstStyle/>
                    <a:p>
                      <a:pPr marL="0" marR="0" algn="just">
                        <a:lnSpc>
                          <a:spcPct val="107000"/>
                        </a:lnSpc>
                        <a:spcBef>
                          <a:spcPts val="0"/>
                        </a:spcBef>
                        <a:spcAft>
                          <a:spcPts val="0"/>
                        </a:spcAft>
                      </a:pPr>
                      <a:r>
                        <a:rPr lang="en-US" sz="2000" b="0" dirty="0">
                          <a:solidFill>
                            <a:schemeClr val="tx1"/>
                          </a:solidFill>
                          <a:effectLst/>
                          <a:latin typeface="Times New Roman" panose="02020603050405020304" pitchFamily="18" charset="0"/>
                          <a:cs typeface="Times New Roman" panose="02020603050405020304" pitchFamily="18" charset="0"/>
                        </a:rPr>
                        <a:t>3. </a:t>
                      </a:r>
                      <a:r>
                        <a:rPr lang="en-US" sz="2000" b="0" dirty="0" err="1">
                          <a:solidFill>
                            <a:schemeClr val="tx1"/>
                          </a:solidFill>
                          <a:effectLst/>
                          <a:latin typeface="Times New Roman" panose="02020603050405020304" pitchFamily="18" charset="0"/>
                          <a:cs typeface="Times New Roman" panose="02020603050405020304" pitchFamily="18" charset="0"/>
                        </a:rPr>
                        <a:t>Đảm</a:t>
                      </a:r>
                      <a:r>
                        <a:rPr lang="en-US" sz="2000" b="0" dirty="0">
                          <a:solidFill>
                            <a:schemeClr val="tx1"/>
                          </a:solidFill>
                          <a:effectLst/>
                          <a:latin typeface="Times New Roman" panose="02020603050405020304" pitchFamily="18" charset="0"/>
                          <a:cs typeface="Times New Roman" panose="02020603050405020304" pitchFamily="18" charset="0"/>
                        </a:rPr>
                        <a:t> </a:t>
                      </a:r>
                      <a:r>
                        <a:rPr lang="en-US" sz="2000" b="0" dirty="0" err="1">
                          <a:solidFill>
                            <a:schemeClr val="tx1"/>
                          </a:solidFill>
                          <a:effectLst/>
                          <a:latin typeface="Times New Roman" panose="02020603050405020304" pitchFamily="18" charset="0"/>
                          <a:cs typeface="Times New Roman" panose="02020603050405020304" pitchFamily="18" charset="0"/>
                        </a:rPr>
                        <a:t>bảo</a:t>
                      </a:r>
                      <a:r>
                        <a:rPr lang="en-US" sz="2000" b="0" dirty="0">
                          <a:solidFill>
                            <a:schemeClr val="tx1"/>
                          </a:solidFill>
                          <a:effectLst/>
                          <a:latin typeface="Times New Roman" panose="02020603050405020304" pitchFamily="18" charset="0"/>
                          <a:cs typeface="Times New Roman" panose="02020603050405020304" pitchFamily="18" charset="0"/>
                        </a:rPr>
                        <a:t> </a:t>
                      </a:r>
                      <a:r>
                        <a:rPr lang="en-US" sz="2000" b="0" dirty="0" err="1">
                          <a:solidFill>
                            <a:schemeClr val="tx1"/>
                          </a:solidFill>
                          <a:effectLst/>
                          <a:latin typeface="Times New Roman" panose="02020603050405020304" pitchFamily="18" charset="0"/>
                          <a:cs typeface="Times New Roman" panose="02020603050405020304" pitchFamily="18" charset="0"/>
                        </a:rPr>
                        <a:t>chính</a:t>
                      </a:r>
                      <a:r>
                        <a:rPr lang="en-US" sz="2000" b="0" dirty="0">
                          <a:solidFill>
                            <a:schemeClr val="tx1"/>
                          </a:solidFill>
                          <a:effectLst/>
                          <a:latin typeface="Times New Roman" panose="02020603050405020304" pitchFamily="18" charset="0"/>
                          <a:cs typeface="Times New Roman" panose="02020603050405020304" pitchFamily="18" charset="0"/>
                        </a:rPr>
                        <a:t> </a:t>
                      </a:r>
                      <a:r>
                        <a:rPr lang="en-US" sz="2000" b="0" dirty="0" err="1">
                          <a:solidFill>
                            <a:schemeClr val="tx1"/>
                          </a:solidFill>
                          <a:effectLst/>
                          <a:latin typeface="Times New Roman" panose="02020603050405020304" pitchFamily="18" charset="0"/>
                          <a:cs typeface="Times New Roman" panose="02020603050405020304" pitchFamily="18" charset="0"/>
                        </a:rPr>
                        <a:t>tả</a:t>
                      </a:r>
                      <a:r>
                        <a:rPr lang="en-US" sz="2000" b="0" dirty="0">
                          <a:solidFill>
                            <a:schemeClr val="tx1"/>
                          </a:solidFill>
                          <a:effectLst/>
                          <a:latin typeface="Times New Roman" panose="02020603050405020304" pitchFamily="18" charset="0"/>
                          <a:cs typeface="Times New Roman" panose="02020603050405020304" pitchFamily="18" charset="0"/>
                        </a:rPr>
                        <a:t>, </a:t>
                      </a:r>
                      <a:r>
                        <a:rPr lang="en-US" sz="2000" b="0" dirty="0" err="1">
                          <a:solidFill>
                            <a:schemeClr val="tx1"/>
                          </a:solidFill>
                          <a:effectLst/>
                          <a:latin typeface="Times New Roman" panose="02020603050405020304" pitchFamily="18" charset="0"/>
                          <a:cs typeface="Times New Roman" panose="02020603050405020304" pitchFamily="18" charset="0"/>
                        </a:rPr>
                        <a:t>ngữ</a:t>
                      </a:r>
                      <a:r>
                        <a:rPr lang="en-US" sz="2000" b="0" dirty="0">
                          <a:solidFill>
                            <a:schemeClr val="tx1"/>
                          </a:solidFill>
                          <a:effectLst/>
                          <a:latin typeface="Times New Roman" panose="02020603050405020304" pitchFamily="18" charset="0"/>
                          <a:cs typeface="Times New Roman" panose="02020603050405020304" pitchFamily="18" charset="0"/>
                        </a:rPr>
                        <a:t> </a:t>
                      </a:r>
                      <a:r>
                        <a:rPr lang="en-US" sz="2000" b="0" dirty="0" err="1">
                          <a:solidFill>
                            <a:schemeClr val="tx1"/>
                          </a:solidFill>
                          <a:effectLst/>
                          <a:latin typeface="Times New Roman" panose="02020603050405020304" pitchFamily="18" charset="0"/>
                          <a:cs typeface="Times New Roman" panose="02020603050405020304" pitchFamily="18" charset="0"/>
                        </a:rPr>
                        <a:t>pháp</a:t>
                      </a:r>
                      <a:r>
                        <a:rPr lang="en-US" sz="2000" b="0" dirty="0">
                          <a:solidFill>
                            <a:schemeClr val="tx1"/>
                          </a:solidFill>
                          <a:effectLst/>
                          <a:latin typeface="Times New Roman" panose="02020603050405020304" pitchFamily="18" charset="0"/>
                          <a:cs typeface="Times New Roman" panose="02020603050405020304" pitchFamily="18" charset="0"/>
                        </a:rPr>
                        <a:t> (</a:t>
                      </a:r>
                      <a:r>
                        <a:rPr lang="en-US" sz="2000" b="0" dirty="0" err="1">
                          <a:solidFill>
                            <a:schemeClr val="tx1"/>
                          </a:solidFill>
                          <a:effectLst/>
                          <a:latin typeface="Times New Roman" panose="02020603050405020304" pitchFamily="18" charset="0"/>
                          <a:cs typeface="Times New Roman" panose="02020603050405020304" pitchFamily="18" charset="0"/>
                        </a:rPr>
                        <a:t>đối</a:t>
                      </a:r>
                      <a:r>
                        <a:rPr lang="en-US" sz="2000" b="0" dirty="0">
                          <a:solidFill>
                            <a:schemeClr val="tx1"/>
                          </a:solidFill>
                          <a:effectLst/>
                          <a:latin typeface="Times New Roman" panose="02020603050405020304" pitchFamily="18" charset="0"/>
                          <a:cs typeface="Times New Roman" panose="02020603050405020304" pitchFamily="18" charset="0"/>
                        </a:rPr>
                        <a:t> </a:t>
                      </a:r>
                      <a:r>
                        <a:rPr lang="en-US" sz="2000" b="0" dirty="0" err="1">
                          <a:solidFill>
                            <a:schemeClr val="tx1"/>
                          </a:solidFill>
                          <a:effectLst/>
                          <a:latin typeface="Times New Roman" panose="02020603050405020304" pitchFamily="18" charset="0"/>
                          <a:cs typeface="Times New Roman" panose="02020603050405020304" pitchFamily="18" charset="0"/>
                        </a:rPr>
                        <a:t>với</a:t>
                      </a:r>
                      <a:r>
                        <a:rPr lang="en-US" sz="2000" b="0" dirty="0">
                          <a:solidFill>
                            <a:schemeClr val="tx1"/>
                          </a:solidFill>
                          <a:effectLst/>
                          <a:latin typeface="Times New Roman" panose="02020603050405020304" pitchFamily="18" charset="0"/>
                          <a:cs typeface="Times New Roman" panose="02020603050405020304" pitchFamily="18" charset="0"/>
                        </a:rPr>
                        <a:t> </a:t>
                      </a:r>
                      <a:r>
                        <a:rPr lang="en-US" sz="2000" b="0" dirty="0" err="1">
                          <a:solidFill>
                            <a:schemeClr val="tx1"/>
                          </a:solidFill>
                          <a:effectLst/>
                          <a:latin typeface="Times New Roman" panose="02020603050405020304" pitchFamily="18" charset="0"/>
                          <a:cs typeface="Times New Roman" panose="02020603050405020304" pitchFamily="18" charset="0"/>
                        </a:rPr>
                        <a:t>bản</a:t>
                      </a:r>
                      <a:r>
                        <a:rPr lang="en-US" sz="2000" b="0" dirty="0">
                          <a:solidFill>
                            <a:schemeClr val="tx1"/>
                          </a:solidFill>
                          <a:effectLst/>
                          <a:latin typeface="Times New Roman" panose="02020603050405020304" pitchFamily="18" charset="0"/>
                          <a:cs typeface="Times New Roman" panose="02020603050405020304" pitchFamily="18" charset="0"/>
                        </a:rPr>
                        <a:t> </a:t>
                      </a:r>
                      <a:r>
                        <a:rPr lang="en-US" sz="2000" b="0" dirty="0" err="1">
                          <a:solidFill>
                            <a:schemeClr val="tx1"/>
                          </a:solidFill>
                          <a:effectLst/>
                          <a:latin typeface="Times New Roman" panose="02020603050405020304" pitchFamily="18" charset="0"/>
                          <a:cs typeface="Times New Roman" panose="02020603050405020304" pitchFamily="18" charset="0"/>
                        </a:rPr>
                        <a:t>tóm</a:t>
                      </a:r>
                      <a:r>
                        <a:rPr lang="en-US" sz="2000" b="0" dirty="0">
                          <a:solidFill>
                            <a:schemeClr val="tx1"/>
                          </a:solidFill>
                          <a:effectLst/>
                          <a:latin typeface="Times New Roman" panose="02020603050405020304" pitchFamily="18" charset="0"/>
                          <a:cs typeface="Times New Roman" panose="02020603050405020304" pitchFamily="18" charset="0"/>
                        </a:rPr>
                        <a:t> </a:t>
                      </a:r>
                      <a:r>
                        <a:rPr lang="en-US" sz="2000" b="0" dirty="0" err="1">
                          <a:solidFill>
                            <a:schemeClr val="tx1"/>
                          </a:solidFill>
                          <a:effectLst/>
                          <a:latin typeface="Times New Roman" panose="02020603050405020304" pitchFamily="18" charset="0"/>
                          <a:cs typeface="Times New Roman" panose="02020603050405020304" pitchFamily="18" charset="0"/>
                        </a:rPr>
                        <a:t>tắt</a:t>
                      </a:r>
                      <a:r>
                        <a:rPr lang="en-US" sz="2000" b="0" dirty="0">
                          <a:solidFill>
                            <a:schemeClr val="tx1"/>
                          </a:solidFill>
                          <a:effectLst/>
                          <a:latin typeface="Times New Roman" panose="02020603050405020304" pitchFamily="18" charset="0"/>
                          <a:cs typeface="Times New Roman" panose="02020603050405020304" pitchFamily="18" charset="0"/>
                        </a:rPr>
                        <a:t> </a:t>
                      </a:r>
                      <a:r>
                        <a:rPr lang="en-US" sz="2000" b="0" dirty="0" err="1">
                          <a:solidFill>
                            <a:schemeClr val="tx1"/>
                          </a:solidFill>
                          <a:effectLst/>
                          <a:latin typeface="Times New Roman" panose="02020603050405020304" pitchFamily="18" charset="0"/>
                          <a:cs typeface="Times New Roman" panose="02020603050405020304" pitchFamily="18" charset="0"/>
                        </a:rPr>
                        <a:t>thông</a:t>
                      </a:r>
                      <a:r>
                        <a:rPr lang="en-US" sz="2000" b="0" dirty="0">
                          <a:solidFill>
                            <a:schemeClr val="tx1"/>
                          </a:solidFill>
                          <a:effectLst/>
                          <a:latin typeface="Times New Roman" panose="02020603050405020304" pitchFamily="18" charset="0"/>
                          <a:cs typeface="Times New Roman" panose="02020603050405020304" pitchFamily="18" charset="0"/>
                        </a:rPr>
                        <a:t> </a:t>
                      </a:r>
                      <a:r>
                        <a:rPr lang="en-US" sz="2000" b="0" dirty="0" err="1">
                          <a:solidFill>
                            <a:schemeClr val="tx1"/>
                          </a:solidFill>
                          <a:effectLst/>
                          <a:latin typeface="Times New Roman" panose="02020603050405020304" pitchFamily="18" charset="0"/>
                          <a:cs typeface="Times New Roman" panose="02020603050405020304" pitchFamily="18" charset="0"/>
                        </a:rPr>
                        <a:t>thường</a:t>
                      </a:r>
                      <a:r>
                        <a:rPr lang="en-US" sz="2000" b="0" dirty="0">
                          <a:solidFill>
                            <a:schemeClr val="tx1"/>
                          </a:solidFill>
                          <a:effectLst/>
                          <a:latin typeface="Times New Roman" panose="02020603050405020304" pitchFamily="18" charset="0"/>
                          <a:cs typeface="Times New Roman" panose="02020603050405020304" pitchFamily="18" charset="0"/>
                        </a:rPr>
                        <a:t>). </a:t>
                      </a:r>
                      <a:r>
                        <a:rPr lang="en-US" sz="2000" b="0" dirty="0" err="1">
                          <a:solidFill>
                            <a:schemeClr val="tx1"/>
                          </a:solidFill>
                          <a:effectLst/>
                          <a:latin typeface="Times New Roman" panose="02020603050405020304" pitchFamily="18" charset="0"/>
                          <a:cs typeface="Times New Roman" panose="02020603050405020304" pitchFamily="18" charset="0"/>
                        </a:rPr>
                        <a:t>sơ</a:t>
                      </a:r>
                      <a:r>
                        <a:rPr lang="en-US" sz="2000" b="0" dirty="0">
                          <a:solidFill>
                            <a:schemeClr val="tx1"/>
                          </a:solidFill>
                          <a:effectLst/>
                          <a:latin typeface="Times New Roman" panose="02020603050405020304" pitchFamily="18" charset="0"/>
                          <a:cs typeface="Times New Roman" panose="02020603050405020304" pitchFamily="18" charset="0"/>
                        </a:rPr>
                        <a:t> </a:t>
                      </a:r>
                      <a:r>
                        <a:rPr lang="en-US" sz="2000" b="0" dirty="0" err="1">
                          <a:solidFill>
                            <a:schemeClr val="tx1"/>
                          </a:solidFill>
                          <a:effectLst/>
                          <a:latin typeface="Times New Roman" panose="02020603050405020304" pitchFamily="18" charset="0"/>
                          <a:cs typeface="Times New Roman" panose="02020603050405020304" pitchFamily="18" charset="0"/>
                        </a:rPr>
                        <a:t>đô</a:t>
                      </a:r>
                      <a:r>
                        <a:rPr lang="en-US" sz="2000" b="0" dirty="0">
                          <a:solidFill>
                            <a:schemeClr val="tx1"/>
                          </a:solidFill>
                          <a:effectLst/>
                          <a:latin typeface="Times New Roman" panose="02020603050405020304" pitchFamily="18" charset="0"/>
                          <a:cs typeface="Times New Roman" panose="02020603050405020304" pitchFamily="18" charset="0"/>
                        </a:rPr>
                        <a:t>̀, </a:t>
                      </a:r>
                      <a:r>
                        <a:rPr lang="en-US" sz="2000" b="0" dirty="0" err="1">
                          <a:solidFill>
                            <a:schemeClr val="tx1"/>
                          </a:solidFill>
                          <a:effectLst/>
                          <a:latin typeface="Times New Roman" panose="02020603050405020304" pitchFamily="18" charset="0"/>
                          <a:cs typeface="Times New Roman" panose="02020603050405020304" pitchFamily="18" charset="0"/>
                        </a:rPr>
                        <a:t>màu</a:t>
                      </a:r>
                      <a:r>
                        <a:rPr lang="en-US" sz="2000" b="0" dirty="0">
                          <a:solidFill>
                            <a:schemeClr val="tx1"/>
                          </a:solidFill>
                          <a:effectLst/>
                          <a:latin typeface="Times New Roman" panose="02020603050405020304" pitchFamily="18" charset="0"/>
                          <a:cs typeface="Times New Roman" panose="02020603050405020304" pitchFamily="18" charset="0"/>
                        </a:rPr>
                        <a:t> </a:t>
                      </a:r>
                      <a:r>
                        <a:rPr lang="en-US" sz="2000" b="0" dirty="0" err="1">
                          <a:solidFill>
                            <a:schemeClr val="tx1"/>
                          </a:solidFill>
                          <a:effectLst/>
                          <a:latin typeface="Times New Roman" panose="02020603050405020304" pitchFamily="18" charset="0"/>
                          <a:cs typeface="Times New Roman" panose="02020603050405020304" pitchFamily="18" charset="0"/>
                        </a:rPr>
                        <a:t>sắc</a:t>
                      </a:r>
                      <a:r>
                        <a:rPr lang="en-US" sz="2000" b="0" dirty="0">
                          <a:solidFill>
                            <a:schemeClr val="tx1"/>
                          </a:solidFill>
                          <a:effectLst/>
                          <a:latin typeface="Times New Roman" panose="02020603050405020304" pitchFamily="18" charset="0"/>
                          <a:cs typeface="Times New Roman" panose="02020603050405020304" pitchFamily="18" charset="0"/>
                        </a:rPr>
                        <a:t> </a:t>
                      </a:r>
                      <a:r>
                        <a:rPr lang="en-US" sz="2000" b="0" dirty="0" err="1">
                          <a:solidFill>
                            <a:schemeClr val="tx1"/>
                          </a:solidFill>
                          <a:effectLst/>
                          <a:latin typeface="Times New Roman" panose="02020603050405020304" pitchFamily="18" charset="0"/>
                          <a:cs typeface="Times New Roman" panose="02020603050405020304" pitchFamily="18" charset="0"/>
                        </a:rPr>
                        <a:t>của</a:t>
                      </a:r>
                      <a:r>
                        <a:rPr lang="en-US" sz="2000" b="0" dirty="0">
                          <a:solidFill>
                            <a:schemeClr val="tx1"/>
                          </a:solidFill>
                          <a:effectLst/>
                          <a:latin typeface="Times New Roman" panose="02020603050405020304" pitchFamily="18" charset="0"/>
                          <a:cs typeface="Times New Roman" panose="02020603050405020304" pitchFamily="18" charset="0"/>
                        </a:rPr>
                        <a:t> </a:t>
                      </a:r>
                      <a:r>
                        <a:rPr lang="en-US" sz="2000" b="0" dirty="0" err="1">
                          <a:solidFill>
                            <a:schemeClr val="tx1"/>
                          </a:solidFill>
                          <a:effectLst/>
                          <a:latin typeface="Times New Roman" panose="02020603050405020304" pitchFamily="18" charset="0"/>
                          <a:cs typeface="Times New Roman" panose="02020603050405020304" pitchFamily="18" charset="0"/>
                        </a:rPr>
                        <a:t>bản</a:t>
                      </a:r>
                      <a:r>
                        <a:rPr lang="en-US" sz="2000" b="0" dirty="0">
                          <a:solidFill>
                            <a:schemeClr val="tx1"/>
                          </a:solidFill>
                          <a:effectLst/>
                          <a:latin typeface="Times New Roman" panose="02020603050405020304" pitchFamily="18" charset="0"/>
                          <a:cs typeface="Times New Roman" panose="02020603050405020304" pitchFamily="18" charset="0"/>
                        </a:rPr>
                        <a:t> </a:t>
                      </a:r>
                      <a:r>
                        <a:rPr lang="en-US" sz="2000" b="0" dirty="0" err="1">
                          <a:solidFill>
                            <a:schemeClr val="tx1"/>
                          </a:solidFill>
                          <a:effectLst/>
                          <a:latin typeface="Times New Roman" panose="02020603050405020304" pitchFamily="18" charset="0"/>
                          <a:cs typeface="Times New Roman" panose="02020603050405020304" pitchFamily="18" charset="0"/>
                        </a:rPr>
                        <a:t>tóm</a:t>
                      </a:r>
                      <a:r>
                        <a:rPr lang="en-US" sz="2000" b="0" dirty="0">
                          <a:solidFill>
                            <a:schemeClr val="tx1"/>
                          </a:solidFill>
                          <a:effectLst/>
                          <a:latin typeface="Times New Roman" panose="02020603050405020304" pitchFamily="18" charset="0"/>
                          <a:cs typeface="Times New Roman" panose="02020603050405020304" pitchFamily="18" charset="0"/>
                        </a:rPr>
                        <a:t> </a:t>
                      </a:r>
                      <a:r>
                        <a:rPr lang="en-US" sz="2000" b="0" dirty="0" err="1">
                          <a:solidFill>
                            <a:schemeClr val="tx1"/>
                          </a:solidFill>
                          <a:effectLst/>
                          <a:latin typeface="Times New Roman" panose="02020603050405020304" pitchFamily="18" charset="0"/>
                          <a:cs typeface="Times New Roman" panose="02020603050405020304" pitchFamily="18" charset="0"/>
                        </a:rPr>
                        <a:t>tắt</a:t>
                      </a:r>
                      <a:r>
                        <a:rPr lang="en-US" sz="2000" b="0" dirty="0">
                          <a:solidFill>
                            <a:schemeClr val="tx1"/>
                          </a:solidFill>
                          <a:effectLst/>
                          <a:latin typeface="Times New Roman" panose="02020603050405020304" pitchFamily="18" charset="0"/>
                          <a:cs typeface="Times New Roman" panose="02020603050405020304" pitchFamily="18" charset="0"/>
                        </a:rPr>
                        <a:t> (</a:t>
                      </a:r>
                      <a:r>
                        <a:rPr lang="en-US" sz="2000" b="0" dirty="0" err="1">
                          <a:solidFill>
                            <a:schemeClr val="tx1"/>
                          </a:solidFill>
                          <a:effectLst/>
                          <a:latin typeface="Times New Roman" panose="02020603050405020304" pitchFamily="18" charset="0"/>
                          <a:cs typeface="Times New Roman" panose="02020603050405020304" pitchFamily="18" charset="0"/>
                        </a:rPr>
                        <a:t>đối</a:t>
                      </a:r>
                      <a:r>
                        <a:rPr lang="en-US" sz="2000" b="0" dirty="0">
                          <a:solidFill>
                            <a:schemeClr val="tx1"/>
                          </a:solidFill>
                          <a:effectLst/>
                          <a:latin typeface="Times New Roman" panose="02020603050405020304" pitchFamily="18" charset="0"/>
                          <a:cs typeface="Times New Roman" panose="02020603050405020304" pitchFamily="18" charset="0"/>
                        </a:rPr>
                        <a:t> </a:t>
                      </a:r>
                      <a:r>
                        <a:rPr lang="en-US" sz="2000" b="0" dirty="0" err="1">
                          <a:solidFill>
                            <a:schemeClr val="tx1"/>
                          </a:solidFill>
                          <a:effectLst/>
                          <a:latin typeface="Times New Roman" panose="02020603050405020304" pitchFamily="18" charset="0"/>
                          <a:cs typeface="Times New Roman" panose="02020603050405020304" pitchFamily="18" charset="0"/>
                        </a:rPr>
                        <a:t>với</a:t>
                      </a:r>
                      <a:r>
                        <a:rPr lang="en-US" sz="2000" b="0" dirty="0">
                          <a:solidFill>
                            <a:schemeClr val="tx1"/>
                          </a:solidFill>
                          <a:effectLst/>
                          <a:latin typeface="Times New Roman" panose="02020603050405020304" pitchFamily="18" charset="0"/>
                          <a:cs typeface="Times New Roman" panose="02020603050405020304" pitchFamily="18" charset="0"/>
                        </a:rPr>
                        <a:t> </a:t>
                      </a:r>
                      <a:r>
                        <a:rPr lang="en-US" sz="2000" b="0" dirty="0" err="1">
                          <a:solidFill>
                            <a:schemeClr val="tx1"/>
                          </a:solidFill>
                          <a:effectLst/>
                          <a:latin typeface="Times New Roman" panose="02020603050405020304" pitchFamily="18" charset="0"/>
                          <a:cs typeface="Times New Roman" panose="02020603050405020304" pitchFamily="18" charset="0"/>
                        </a:rPr>
                        <a:t>bản</a:t>
                      </a:r>
                      <a:r>
                        <a:rPr lang="en-US" sz="2000" b="0" dirty="0">
                          <a:solidFill>
                            <a:schemeClr val="tx1"/>
                          </a:solidFill>
                          <a:effectLst/>
                          <a:latin typeface="Times New Roman" panose="02020603050405020304" pitchFamily="18" charset="0"/>
                          <a:cs typeface="Times New Roman" panose="02020603050405020304" pitchFamily="18" charset="0"/>
                        </a:rPr>
                        <a:t> </a:t>
                      </a:r>
                      <a:r>
                        <a:rPr lang="en-US" sz="2000" b="0" dirty="0" err="1">
                          <a:solidFill>
                            <a:schemeClr val="tx1"/>
                          </a:solidFill>
                          <a:effectLst/>
                          <a:latin typeface="Times New Roman" panose="02020603050405020304" pitchFamily="18" charset="0"/>
                          <a:cs typeface="Times New Roman" panose="02020603050405020304" pitchFamily="18" charset="0"/>
                        </a:rPr>
                        <a:t>tóm</a:t>
                      </a:r>
                      <a:r>
                        <a:rPr lang="en-US" sz="2000" b="0" dirty="0">
                          <a:solidFill>
                            <a:schemeClr val="tx1"/>
                          </a:solidFill>
                          <a:effectLst/>
                          <a:latin typeface="Times New Roman" panose="02020603050405020304" pitchFamily="18" charset="0"/>
                          <a:cs typeface="Times New Roman" panose="02020603050405020304" pitchFamily="18" charset="0"/>
                        </a:rPr>
                        <a:t> </a:t>
                      </a:r>
                      <a:r>
                        <a:rPr lang="en-US" sz="2000" b="0" dirty="0" err="1">
                          <a:solidFill>
                            <a:schemeClr val="tx1"/>
                          </a:solidFill>
                          <a:effectLst/>
                          <a:latin typeface="Times New Roman" panose="02020603050405020304" pitchFamily="18" charset="0"/>
                          <a:cs typeface="Times New Roman" panose="02020603050405020304" pitchFamily="18" charset="0"/>
                        </a:rPr>
                        <a:t>tắt</a:t>
                      </a:r>
                      <a:r>
                        <a:rPr lang="en-US" sz="2000" b="0" dirty="0">
                          <a:solidFill>
                            <a:schemeClr val="tx1"/>
                          </a:solidFill>
                          <a:effectLst/>
                          <a:latin typeface="Times New Roman" panose="02020603050405020304" pitchFamily="18" charset="0"/>
                          <a:cs typeface="Times New Roman" panose="02020603050405020304" pitchFamily="18" charset="0"/>
                        </a:rPr>
                        <a:t> </a:t>
                      </a:r>
                      <a:r>
                        <a:rPr lang="en-US" sz="2000" b="0" dirty="0" err="1">
                          <a:solidFill>
                            <a:schemeClr val="tx1"/>
                          </a:solidFill>
                          <a:effectLst/>
                          <a:latin typeface="Times New Roman" panose="02020603050405020304" pitchFamily="18" charset="0"/>
                          <a:cs typeface="Times New Roman" panose="02020603050405020304" pitchFamily="18" charset="0"/>
                        </a:rPr>
                        <a:t>theo</a:t>
                      </a:r>
                      <a:r>
                        <a:rPr lang="en-US" sz="2000" b="0" dirty="0">
                          <a:solidFill>
                            <a:schemeClr val="tx1"/>
                          </a:solidFill>
                          <a:effectLst/>
                          <a:latin typeface="Times New Roman" panose="02020603050405020304" pitchFamily="18" charset="0"/>
                          <a:cs typeface="Times New Roman" panose="02020603050405020304" pitchFamily="18" charset="0"/>
                        </a:rPr>
                        <a:t> </a:t>
                      </a:r>
                      <a:r>
                        <a:rPr lang="en-US" sz="2000" b="0" dirty="0" err="1">
                          <a:solidFill>
                            <a:schemeClr val="tx1"/>
                          </a:solidFill>
                          <a:effectLst/>
                          <a:latin typeface="Times New Roman" panose="02020603050405020304" pitchFamily="18" charset="0"/>
                          <a:cs typeface="Times New Roman" panose="02020603050405020304" pitchFamily="18" charset="0"/>
                        </a:rPr>
                        <a:t>sơ</a:t>
                      </a:r>
                      <a:r>
                        <a:rPr lang="en-US" sz="2000" b="0" dirty="0">
                          <a:solidFill>
                            <a:schemeClr val="tx1"/>
                          </a:solidFill>
                          <a:effectLst/>
                          <a:latin typeface="Times New Roman" panose="02020603050405020304" pitchFamily="18" charset="0"/>
                          <a:cs typeface="Times New Roman" panose="02020603050405020304" pitchFamily="18" charset="0"/>
                        </a:rPr>
                        <a:t> </a:t>
                      </a:r>
                      <a:r>
                        <a:rPr lang="en-US" sz="2000" b="0" dirty="0" err="1">
                          <a:solidFill>
                            <a:schemeClr val="tx1"/>
                          </a:solidFill>
                          <a:effectLst/>
                          <a:latin typeface="Times New Roman" panose="02020603050405020304" pitchFamily="18" charset="0"/>
                          <a:cs typeface="Times New Roman" panose="02020603050405020304" pitchFamily="18" charset="0"/>
                        </a:rPr>
                        <a:t>đô</a:t>
                      </a:r>
                      <a:r>
                        <a:rPr lang="en-US" sz="2000" b="0" dirty="0">
                          <a:solidFill>
                            <a:schemeClr val="tx1"/>
                          </a:solidFill>
                          <a:effectLst/>
                          <a:latin typeface="Times New Roman" panose="02020603050405020304" pitchFamily="18" charset="0"/>
                          <a:cs typeface="Times New Roman" panose="02020603050405020304" pitchFamily="18" charset="0"/>
                        </a:rPr>
                        <a:t>̀).</a:t>
                      </a:r>
                      <a:endParaRPr lang="en-US" sz="2000" b="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1334" marR="31334" marT="0" marB="0" anchor="ctr">
                    <a:solidFill>
                      <a:schemeClr val="accent2"/>
                    </a:solidFill>
                  </a:tcPr>
                </a:tc>
                <a:tc>
                  <a:txBody>
                    <a:bodyPr/>
                    <a:lstStyle/>
                    <a:p>
                      <a:pPr marL="91440" marR="182880" algn="just">
                        <a:lnSpc>
                          <a:spcPct val="107000"/>
                        </a:lnSpc>
                        <a:spcBef>
                          <a:spcPts val="0"/>
                        </a:spcBef>
                        <a:spcAft>
                          <a:spcPts val="0"/>
                        </a:spcAft>
                      </a:pPr>
                      <a:r>
                        <a:rPr lang="en-US" sz="2000">
                          <a:effectLst/>
                          <a:latin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1334" marR="31334" marT="0" marB="0"/>
                </a:tc>
                <a:tc>
                  <a:txBody>
                    <a:bodyPr/>
                    <a:lstStyle/>
                    <a:p>
                      <a:pPr marL="91440" marR="182880" algn="just">
                        <a:lnSpc>
                          <a:spcPct val="107000"/>
                        </a:lnSpc>
                        <a:spcBef>
                          <a:spcPts val="0"/>
                        </a:spcBef>
                        <a:spcAft>
                          <a:spcPts val="0"/>
                        </a:spcAft>
                      </a:pPr>
                      <a:r>
                        <a:rPr lang="en-US" sz="2000">
                          <a:effectLst/>
                          <a:latin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1334" marR="31334" marT="0" marB="0"/>
                </a:tc>
                <a:tc>
                  <a:txBody>
                    <a:bodyPr/>
                    <a:lstStyle/>
                    <a:p>
                      <a:pPr marL="91440" marR="182880" algn="just">
                        <a:lnSpc>
                          <a:spcPct val="107000"/>
                        </a:lnSpc>
                        <a:spcBef>
                          <a:spcPts val="0"/>
                        </a:spcBef>
                        <a:spcAft>
                          <a:spcPts val="0"/>
                        </a:spcAft>
                      </a:pPr>
                      <a:r>
                        <a:rPr lang="en-US" sz="2000">
                          <a:effectLst/>
                          <a:latin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1334" marR="31334" marT="0" marB="0"/>
                </a:tc>
                <a:tc>
                  <a:txBody>
                    <a:bodyPr/>
                    <a:lstStyle/>
                    <a:p>
                      <a:pPr marL="91440" marR="182880" algn="just">
                        <a:lnSpc>
                          <a:spcPct val="107000"/>
                        </a:lnSpc>
                        <a:spcBef>
                          <a:spcPts val="0"/>
                        </a:spcBef>
                        <a:spcAft>
                          <a:spcPts val="0"/>
                        </a:spcAft>
                      </a:pPr>
                      <a:r>
                        <a:rPr lang="en-US" sz="2000" dirty="0">
                          <a:effectLst/>
                          <a:latin typeface="Times New Roman" panose="02020603050405020304" pitchFamily="18" charset="0"/>
                          <a:cs typeface="Times New Roman" panose="02020603050405020304" pitchFamily="18" charset="0"/>
                        </a:rPr>
                        <a:t> </a:t>
                      </a:r>
                      <a:endParaRPr lang="en-U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1334" marR="31334" marT="0" marB="0"/>
                </a:tc>
                <a:extLst>
                  <a:ext uri="{0D108BD9-81ED-4DB2-BD59-A6C34878D82A}">
                    <a16:rowId xmlns:a16="http://schemas.microsoft.com/office/drawing/2014/main" val="349726432"/>
                  </a:ext>
                </a:extLst>
              </a:tr>
            </a:tbl>
          </a:graphicData>
        </a:graphic>
      </p:graphicFrame>
    </p:spTree>
    <p:extLst>
      <p:ext uri="{BB962C8B-B14F-4D97-AF65-F5344CB8AC3E}">
        <p14:creationId xmlns:p14="http://schemas.microsoft.com/office/powerpoint/2010/main" val="38475312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lide Number Placeholder 2"/>
          <p:cNvSpPr>
            <a:spLocks noGrp="1"/>
          </p:cNvSpPr>
          <p:nvPr/>
        </p:nvSpPr>
        <p:spPr>
          <a:xfrm>
            <a:off x="11282492" y="5790558"/>
            <a:ext cx="640080" cy="365125"/>
          </a:xfrm>
          <a:prstGeom prst="rect">
            <a:avLst/>
          </a:prstGeom>
        </p:spPr>
        <p:txBody>
          <a:bodyPr vert="horz" lIns="91440" tIns="45720" rIns="91440" bIns="45720" rtlCol="0" anchor="ctr"/>
          <a:lstStyle>
            <a:defPPr>
              <a:defRPr lang="en-US"/>
            </a:defPPr>
            <a:lvl1pPr marL="0" algn="ctr" defTabSz="914400" rtl="0" eaLnBrk="1" latinLnBrk="0" hangingPunct="1">
              <a:defRPr sz="1400" b="1" kern="1200">
                <a:solidFill>
                  <a:srgbClr val="FFFFFF"/>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3481812-CA6E-4CF7-A597-B03BE0D22F0C}" type="slidenum">
              <a:rPr lang="en-GB" smtClean="0"/>
              <a:pPr/>
              <a:t>13</a:t>
            </a:fld>
            <a:endParaRPr lang="en-GB"/>
          </a:p>
        </p:txBody>
      </p:sp>
      <p:sp>
        <p:nvSpPr>
          <p:cNvPr id="18" name="文本框 64"/>
          <p:cNvSpPr txBox="1"/>
          <p:nvPr/>
        </p:nvSpPr>
        <p:spPr>
          <a:xfrm>
            <a:off x="6330774" y="2254573"/>
            <a:ext cx="681597" cy="461665"/>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zh-CN" sz="2400" b="1" dirty="0">
                <a:solidFill>
                  <a:srgbClr val="8ACFEA"/>
                </a:solidFill>
                <a:latin typeface="+mn-ea"/>
              </a:rPr>
              <a:t>70%</a:t>
            </a:r>
            <a:endParaRPr lang="zh-CN" altLang="en-US" sz="2400" b="1" dirty="0">
              <a:solidFill>
                <a:srgbClr val="8ACFEA"/>
              </a:solidFill>
              <a:latin typeface="+mn-ea"/>
            </a:endParaRPr>
          </a:p>
        </p:txBody>
      </p:sp>
      <p:sp>
        <p:nvSpPr>
          <p:cNvPr id="8" name="TextBox 7">
            <a:extLst>
              <a:ext uri="{FF2B5EF4-FFF2-40B4-BE49-F238E27FC236}">
                <a16:creationId xmlns:a16="http://schemas.microsoft.com/office/drawing/2014/main" id="{26036CC0-9608-4573-B778-5549A74D43DB}"/>
              </a:ext>
            </a:extLst>
          </p:cNvPr>
          <p:cNvSpPr txBox="1"/>
          <p:nvPr/>
        </p:nvSpPr>
        <p:spPr>
          <a:xfrm>
            <a:off x="2815167" y="359427"/>
            <a:ext cx="6561666" cy="339965"/>
          </a:xfrm>
          <a:prstGeom prst="rect">
            <a:avLst/>
          </a:prstGeom>
          <a:noFill/>
        </p:spPr>
        <p:txBody>
          <a:bodyPr wrap="square">
            <a:spAutoFit/>
          </a:bodyPr>
          <a:lstStyle/>
          <a:p>
            <a:pPr marL="0" marR="0" algn="ctr">
              <a:lnSpc>
                <a:spcPts val="1650"/>
              </a:lnSpc>
              <a:spcBef>
                <a:spcPts val="0"/>
              </a:spcBef>
              <a:spcAft>
                <a:spcPts val="900"/>
              </a:spcAft>
            </a:pPr>
            <a:r>
              <a:rPr lang="en-US" sz="2800" b="1" dirty="0">
                <a:solidFill>
                  <a:srgbClr val="0070C0"/>
                </a:solidFill>
                <a:effectLst/>
                <a:latin typeface="Times New Roman" panose="02020603050405020304" pitchFamily="18" charset="0"/>
                <a:ea typeface="Times New Roman" panose="02020603050405020304" pitchFamily="18" charset="0"/>
              </a:rPr>
              <a:t>1. </a:t>
            </a:r>
            <a:r>
              <a:rPr lang="en-US" sz="2400" b="1" dirty="0" err="1">
                <a:solidFill>
                  <a:srgbClr val="0070C0"/>
                </a:solidFill>
                <a:effectLst/>
                <a:latin typeface="Times New Roman" panose="02020603050405020304" pitchFamily="18" charset="0"/>
                <a:ea typeface="Times New Roman" panose="02020603050405020304" pitchFamily="18" charset="0"/>
              </a:rPr>
              <a:t>Tóm</a:t>
            </a:r>
            <a:r>
              <a:rPr lang="en-US" sz="2400" b="1" dirty="0">
                <a:solidFill>
                  <a:srgbClr val="0070C0"/>
                </a:solidFill>
                <a:effectLst/>
                <a:latin typeface="Times New Roman" panose="02020603050405020304" pitchFamily="18" charset="0"/>
                <a:ea typeface="Times New Roman" panose="02020603050405020304" pitchFamily="18" charset="0"/>
              </a:rPr>
              <a:t> </a:t>
            </a:r>
            <a:r>
              <a:rPr lang="en-US" sz="2400" b="1" dirty="0" err="1">
                <a:solidFill>
                  <a:srgbClr val="0070C0"/>
                </a:solidFill>
                <a:effectLst/>
                <a:latin typeface="Times New Roman" panose="02020603050405020304" pitchFamily="18" charset="0"/>
                <a:ea typeface="Times New Roman" panose="02020603050405020304" pitchFamily="18" charset="0"/>
              </a:rPr>
              <a:t>tắt</a:t>
            </a:r>
            <a:r>
              <a:rPr lang="en-US" sz="2400" b="1" dirty="0">
                <a:solidFill>
                  <a:srgbClr val="0070C0"/>
                </a:solidFill>
                <a:effectLst/>
                <a:latin typeface="Times New Roman" panose="02020603050405020304" pitchFamily="18" charset="0"/>
                <a:ea typeface="Times New Roman" panose="02020603050405020304" pitchFamily="18" charset="0"/>
              </a:rPr>
              <a:t> VBTT (</a:t>
            </a:r>
            <a:r>
              <a:rPr lang="en-US" sz="2400" b="1" dirty="0" err="1">
                <a:solidFill>
                  <a:srgbClr val="0070C0"/>
                </a:solidFill>
                <a:effectLst/>
                <a:latin typeface="Times New Roman" panose="02020603050405020304" pitchFamily="18" charset="0"/>
                <a:ea typeface="Times New Roman" panose="02020603050405020304" pitchFamily="18" charset="0"/>
              </a:rPr>
              <a:t>bằng</a:t>
            </a:r>
            <a:r>
              <a:rPr lang="en-US" sz="2400" b="1" dirty="0">
                <a:solidFill>
                  <a:srgbClr val="0070C0"/>
                </a:solidFill>
                <a:effectLst/>
                <a:latin typeface="Times New Roman" panose="02020603050405020304" pitchFamily="18" charset="0"/>
                <a:ea typeface="Times New Roman" panose="02020603050405020304" pitchFamily="18" charset="0"/>
              </a:rPr>
              <a:t> </a:t>
            </a:r>
            <a:r>
              <a:rPr lang="en-US" sz="2400" b="1" dirty="0" err="1">
                <a:solidFill>
                  <a:srgbClr val="0070C0"/>
                </a:solidFill>
                <a:effectLst/>
                <a:latin typeface="Times New Roman" panose="02020603050405020304" pitchFamily="18" charset="0"/>
                <a:ea typeface="Times New Roman" panose="02020603050405020304" pitchFamily="18" charset="0"/>
              </a:rPr>
              <a:t>sơ</a:t>
            </a:r>
            <a:r>
              <a:rPr lang="en-US" sz="2400" b="1" dirty="0">
                <a:solidFill>
                  <a:srgbClr val="0070C0"/>
                </a:solidFill>
                <a:effectLst/>
                <a:latin typeface="Times New Roman" panose="02020603050405020304" pitchFamily="18" charset="0"/>
                <a:ea typeface="Times New Roman" panose="02020603050405020304" pitchFamily="18" charset="0"/>
              </a:rPr>
              <a:t> </a:t>
            </a:r>
            <a:r>
              <a:rPr lang="en-US" sz="2400" b="1" dirty="0" err="1">
                <a:solidFill>
                  <a:srgbClr val="0070C0"/>
                </a:solidFill>
                <a:effectLst/>
                <a:latin typeface="Times New Roman" panose="02020603050405020304" pitchFamily="18" charset="0"/>
                <a:ea typeface="Times New Roman" panose="02020603050405020304" pitchFamily="18" charset="0"/>
              </a:rPr>
              <a:t>đô</a:t>
            </a:r>
            <a:r>
              <a:rPr lang="en-US" sz="2400" b="1" dirty="0">
                <a:solidFill>
                  <a:srgbClr val="0070C0"/>
                </a:solidFill>
                <a:effectLst/>
                <a:latin typeface="Times New Roman" panose="02020603050405020304" pitchFamily="18" charset="0"/>
                <a:ea typeface="Times New Roman" panose="02020603050405020304" pitchFamily="18" charset="0"/>
              </a:rPr>
              <a:t>̀)</a:t>
            </a:r>
            <a:endParaRPr lang="en-US" sz="2400" b="1" dirty="0">
              <a:effectLst/>
              <a:latin typeface="Times New Roman" panose="02020603050405020304" pitchFamily="18" charset="0"/>
              <a:ea typeface="Times New Roman" panose="02020603050405020304" pitchFamily="18" charset="0"/>
            </a:endParaRPr>
          </a:p>
        </p:txBody>
      </p:sp>
      <p:pic>
        <p:nvPicPr>
          <p:cNvPr id="9" name="Picture 8">
            <a:extLst>
              <a:ext uri="{FF2B5EF4-FFF2-40B4-BE49-F238E27FC236}">
                <a16:creationId xmlns:a16="http://schemas.microsoft.com/office/drawing/2014/main" id="{034423BE-2BF7-49D0-AA4C-B7CDBDB5E091}"/>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821863" y="1032246"/>
            <a:ext cx="10381639" cy="5693485"/>
          </a:xfrm>
          <a:prstGeom prst="rect">
            <a:avLst/>
          </a:prstGeom>
          <a:noFill/>
          <a:ln>
            <a:noFill/>
          </a:ln>
        </p:spPr>
      </p:pic>
    </p:spTree>
    <p:extLst>
      <p:ext uri="{BB962C8B-B14F-4D97-AF65-F5344CB8AC3E}">
        <p14:creationId xmlns:p14="http://schemas.microsoft.com/office/powerpoint/2010/main" val="34069265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withEffect">
                                  <p:stCondLst>
                                    <p:cond delay="0"/>
                                  </p:stCondLst>
                                  <p:childTnLst>
                                    <p:set>
                                      <p:cBhvr>
                                        <p:cTn id="6" dur="1" fill="hold">
                                          <p:stCondLst>
                                            <p:cond delay="0"/>
                                          </p:stCondLst>
                                        </p:cTn>
                                        <p:tgtEl>
                                          <p:spTgt spid="18"/>
                                        </p:tgtEl>
                                        <p:attrNameLst>
                                          <p:attrName>style.visibility</p:attrName>
                                        </p:attrNameLst>
                                      </p:cBhvr>
                                      <p:to>
                                        <p:strVal val="visible"/>
                                      </p:to>
                                    </p:set>
                                    <p:anim calcmode="lin" valueType="num">
                                      <p:cBhvr additive="base">
                                        <p:cTn id="7" dur="500" fill="hold"/>
                                        <p:tgtEl>
                                          <p:spTgt spid="18"/>
                                        </p:tgtEl>
                                        <p:attrNameLst>
                                          <p:attrName>ppt_x</p:attrName>
                                        </p:attrNameLst>
                                      </p:cBhvr>
                                      <p:tavLst>
                                        <p:tav tm="0">
                                          <p:val>
                                            <p:strVal val="0-#ppt_w/2"/>
                                          </p:val>
                                        </p:tav>
                                        <p:tav tm="100000">
                                          <p:val>
                                            <p:strVal val="#ppt_x"/>
                                          </p:val>
                                        </p:tav>
                                      </p:tavLst>
                                    </p:anim>
                                    <p:anim calcmode="lin" valueType="num">
                                      <p:cBhvr additive="base">
                                        <p:cTn id="8" dur="500" fill="hold"/>
                                        <p:tgtEl>
                                          <p:spTgt spid="1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lide Number Placeholder 2"/>
          <p:cNvSpPr>
            <a:spLocks noGrp="1"/>
          </p:cNvSpPr>
          <p:nvPr/>
        </p:nvSpPr>
        <p:spPr>
          <a:xfrm>
            <a:off x="11282492" y="5790558"/>
            <a:ext cx="640080" cy="365125"/>
          </a:xfrm>
          <a:prstGeom prst="rect">
            <a:avLst/>
          </a:prstGeom>
        </p:spPr>
        <p:txBody>
          <a:bodyPr vert="horz" lIns="91440" tIns="45720" rIns="91440" bIns="45720" rtlCol="0" anchor="ctr"/>
          <a:lstStyle>
            <a:defPPr>
              <a:defRPr lang="en-US"/>
            </a:defPPr>
            <a:lvl1pPr marL="0" algn="ctr" defTabSz="914400" rtl="0" eaLnBrk="1" latinLnBrk="0" hangingPunct="1">
              <a:defRPr sz="1400" b="1" kern="1200">
                <a:solidFill>
                  <a:srgbClr val="FFFFFF"/>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3481812-CA6E-4CF7-A597-B03BE0D22F0C}" type="slidenum">
              <a:rPr lang="en-GB" smtClean="0"/>
              <a:pPr/>
              <a:t>14</a:t>
            </a:fld>
            <a:endParaRPr lang="en-GB"/>
          </a:p>
        </p:txBody>
      </p:sp>
      <p:sp>
        <p:nvSpPr>
          <p:cNvPr id="18" name="文本框 64"/>
          <p:cNvSpPr txBox="1"/>
          <p:nvPr/>
        </p:nvSpPr>
        <p:spPr>
          <a:xfrm>
            <a:off x="6330774" y="2254573"/>
            <a:ext cx="681597" cy="461665"/>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zh-CN" sz="2400" b="1" dirty="0">
                <a:solidFill>
                  <a:srgbClr val="8ACFEA"/>
                </a:solidFill>
                <a:latin typeface="+mn-ea"/>
              </a:rPr>
              <a:t>70%</a:t>
            </a:r>
            <a:endParaRPr lang="zh-CN" altLang="en-US" sz="2400" b="1" dirty="0">
              <a:solidFill>
                <a:srgbClr val="8ACFEA"/>
              </a:solidFill>
              <a:latin typeface="+mn-ea"/>
            </a:endParaRPr>
          </a:p>
        </p:txBody>
      </p:sp>
      <p:sp>
        <p:nvSpPr>
          <p:cNvPr id="8" name="TextBox 7">
            <a:extLst>
              <a:ext uri="{FF2B5EF4-FFF2-40B4-BE49-F238E27FC236}">
                <a16:creationId xmlns:a16="http://schemas.microsoft.com/office/drawing/2014/main" id="{EF1624C6-C855-492A-B010-95F38B139F76}"/>
              </a:ext>
            </a:extLst>
          </p:cNvPr>
          <p:cNvSpPr txBox="1"/>
          <p:nvPr/>
        </p:nvSpPr>
        <p:spPr>
          <a:xfrm>
            <a:off x="2815167" y="206180"/>
            <a:ext cx="6561666" cy="476349"/>
          </a:xfrm>
          <a:prstGeom prst="rect">
            <a:avLst/>
          </a:prstGeom>
          <a:noFill/>
        </p:spPr>
        <p:txBody>
          <a:bodyPr wrap="square">
            <a:spAutoFit/>
          </a:bodyPr>
          <a:lstStyle/>
          <a:p>
            <a:pPr marL="0" marR="0" algn="ctr">
              <a:lnSpc>
                <a:spcPct val="110000"/>
              </a:lnSpc>
              <a:spcBef>
                <a:spcPts val="300"/>
              </a:spcBef>
              <a:spcAft>
                <a:spcPts val="300"/>
              </a:spcAft>
            </a:pPr>
            <a:r>
              <a:rPr lang="en-US" sz="2400" b="1" dirty="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2. </a:t>
            </a:r>
            <a:r>
              <a:rPr lang="en-US" sz="2400" b="1" dirty="0" err="1">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Tóm</a:t>
            </a:r>
            <a:r>
              <a:rPr lang="en-US" sz="2400" b="1" dirty="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tắt</a:t>
            </a:r>
            <a:r>
              <a:rPr lang="en-US" sz="2400" b="1" dirty="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bằng</a:t>
            </a:r>
            <a:r>
              <a:rPr lang="en-US" sz="2400" b="1" dirty="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bảng</a:t>
            </a:r>
            <a:r>
              <a:rPr lang="en-US" sz="2400" b="1" dirty="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biểu</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3" name="Table 2">
            <a:extLst>
              <a:ext uri="{FF2B5EF4-FFF2-40B4-BE49-F238E27FC236}">
                <a16:creationId xmlns:a16="http://schemas.microsoft.com/office/drawing/2014/main" id="{49F265ED-08EF-4E54-987D-8D668869AFD8}"/>
              </a:ext>
            </a:extLst>
          </p:cNvPr>
          <p:cNvGraphicFramePr>
            <a:graphicFrameLocks noGrp="1"/>
          </p:cNvGraphicFramePr>
          <p:nvPr>
            <p:extLst>
              <p:ext uri="{D42A27DB-BD31-4B8C-83A1-F6EECF244321}">
                <p14:modId xmlns:p14="http://schemas.microsoft.com/office/powerpoint/2010/main" val="3946661536"/>
              </p:ext>
            </p:extLst>
          </p:nvPr>
        </p:nvGraphicFramePr>
        <p:xfrm>
          <a:off x="704159" y="854163"/>
          <a:ext cx="10898373" cy="5616126"/>
        </p:xfrm>
        <a:graphic>
          <a:graphicData uri="http://schemas.openxmlformats.org/drawingml/2006/table">
            <a:tbl>
              <a:tblPr firstRow="1" firstCol="1" bandRow="1">
                <a:tableStyleId>{5C22544A-7EE6-4342-B048-85BDC9FD1C3A}</a:tableStyleId>
              </a:tblPr>
              <a:tblGrid>
                <a:gridCol w="1180138">
                  <a:extLst>
                    <a:ext uri="{9D8B030D-6E8A-4147-A177-3AD203B41FA5}">
                      <a16:colId xmlns:a16="http://schemas.microsoft.com/office/drawing/2014/main" val="1547480014"/>
                    </a:ext>
                  </a:extLst>
                </a:gridCol>
                <a:gridCol w="1645712">
                  <a:extLst>
                    <a:ext uri="{9D8B030D-6E8A-4147-A177-3AD203B41FA5}">
                      <a16:colId xmlns:a16="http://schemas.microsoft.com/office/drawing/2014/main" val="932545989"/>
                    </a:ext>
                  </a:extLst>
                </a:gridCol>
                <a:gridCol w="5212207">
                  <a:extLst>
                    <a:ext uri="{9D8B030D-6E8A-4147-A177-3AD203B41FA5}">
                      <a16:colId xmlns:a16="http://schemas.microsoft.com/office/drawing/2014/main" val="3790152262"/>
                    </a:ext>
                  </a:extLst>
                </a:gridCol>
                <a:gridCol w="2860316">
                  <a:extLst>
                    <a:ext uri="{9D8B030D-6E8A-4147-A177-3AD203B41FA5}">
                      <a16:colId xmlns:a16="http://schemas.microsoft.com/office/drawing/2014/main" val="1787056498"/>
                    </a:ext>
                  </a:extLst>
                </a:gridCol>
              </a:tblGrid>
              <a:tr h="665468">
                <a:tc>
                  <a:txBody>
                    <a:bodyPr/>
                    <a:lstStyle/>
                    <a:p>
                      <a:pPr marL="0" marR="0" algn="ctr">
                        <a:lnSpc>
                          <a:spcPct val="110000"/>
                        </a:lnSpc>
                        <a:spcBef>
                          <a:spcPts val="300"/>
                        </a:spcBef>
                        <a:spcAft>
                          <a:spcPts val="300"/>
                        </a:spcAft>
                      </a:pP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Phát</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minh</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13283" marR="13283" marT="0" marB="0" anchor="ctr"/>
                </a:tc>
                <a:tc>
                  <a:txBody>
                    <a:bodyPr/>
                    <a:lstStyle/>
                    <a:p>
                      <a:pPr marL="0" marR="0" algn="ctr">
                        <a:lnSpc>
                          <a:spcPct val="110000"/>
                        </a:lnSpc>
                        <a:spcBef>
                          <a:spcPts val="300"/>
                        </a:spcBef>
                        <a:spcAft>
                          <a:spcPts val="300"/>
                        </a:spcAft>
                      </a:pPr>
                      <a:r>
                        <a:rPr lang="en-US" sz="1800" dirty="0" err="1">
                          <a:effectLst/>
                          <a:latin typeface="Times New Roman" panose="02020603050405020304" pitchFamily="18" charset="0"/>
                          <a:cs typeface="Times New Roman" panose="02020603050405020304" pitchFamily="18" charset="0"/>
                        </a:rPr>
                        <a:t>Nha</a:t>
                      </a:r>
                      <a:r>
                        <a:rPr lang="en-US" sz="1800" dirty="0">
                          <a:effectLst/>
                          <a:latin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cs typeface="Times New Roman" panose="02020603050405020304" pitchFamily="18" charset="0"/>
                        </a:rPr>
                        <a:t>phát</a:t>
                      </a:r>
                      <a:r>
                        <a:rPr lang="en-US" sz="1800" dirty="0">
                          <a:effectLst/>
                          <a:latin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cs typeface="Times New Roman" panose="02020603050405020304" pitchFamily="18" charset="0"/>
                        </a:rPr>
                        <a:t>minh</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13283" marR="13283" marT="0" marB="0" anchor="ctr"/>
                </a:tc>
                <a:tc>
                  <a:txBody>
                    <a:bodyPr/>
                    <a:lstStyle/>
                    <a:p>
                      <a:pPr marL="0" marR="0" algn="ctr">
                        <a:lnSpc>
                          <a:spcPct val="110000"/>
                        </a:lnSpc>
                        <a:spcBef>
                          <a:spcPts val="300"/>
                        </a:spcBef>
                        <a:spcAft>
                          <a:spcPts val="300"/>
                        </a:spcAft>
                      </a:pPr>
                      <a:r>
                        <a:rPr lang="en-US" sz="1800" dirty="0" err="1">
                          <a:effectLst/>
                          <a:latin typeface="Times New Roman" panose="02020603050405020304" pitchFamily="18" charset="0"/>
                          <a:cs typeface="Times New Roman" panose="02020603050405020304" pitchFamily="18" charset="0"/>
                        </a:rPr>
                        <a:t>Mục</a:t>
                      </a:r>
                      <a:r>
                        <a:rPr lang="en-US" sz="1800" dirty="0">
                          <a:effectLst/>
                          <a:latin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cs typeface="Times New Roman" panose="02020603050405020304" pitchFamily="18" charset="0"/>
                        </a:rPr>
                        <a:t>đích</a:t>
                      </a:r>
                      <a:r>
                        <a:rPr lang="en-US" sz="1800" dirty="0">
                          <a:effectLst/>
                          <a:latin typeface="Times New Roman" panose="02020603050405020304" pitchFamily="18" charset="0"/>
                          <a:cs typeface="Times New Roman" panose="02020603050405020304" pitchFamily="18" charset="0"/>
                        </a:rPr>
                        <a:t> ban </a:t>
                      </a:r>
                      <a:r>
                        <a:rPr lang="en-US" sz="1800" dirty="0" err="1">
                          <a:effectLst/>
                          <a:latin typeface="Times New Roman" panose="02020603050405020304" pitchFamily="18" charset="0"/>
                          <a:cs typeface="Times New Roman" panose="02020603050405020304" pitchFamily="18" charset="0"/>
                        </a:rPr>
                        <a:t>đầu</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13283" marR="13283" marT="0" marB="0" anchor="ctr"/>
                </a:tc>
                <a:tc>
                  <a:txBody>
                    <a:bodyPr/>
                    <a:lstStyle/>
                    <a:p>
                      <a:pPr marL="0" marR="0" algn="ctr">
                        <a:lnSpc>
                          <a:spcPct val="110000"/>
                        </a:lnSpc>
                        <a:spcBef>
                          <a:spcPts val="300"/>
                        </a:spcBef>
                        <a:spcAft>
                          <a:spcPts val="300"/>
                        </a:spcAft>
                      </a:pPr>
                      <a:r>
                        <a:rPr lang="en-US" sz="1800" dirty="0" err="1">
                          <a:effectLst/>
                          <a:latin typeface="Times New Roman" panose="02020603050405020304" pitchFamily="18" charset="0"/>
                          <a:cs typeface="Times New Roman" panose="02020603050405020304" pitchFamily="18" charset="0"/>
                        </a:rPr>
                        <a:t>Kết</a:t>
                      </a:r>
                      <a:r>
                        <a:rPr lang="en-US" sz="1800" dirty="0">
                          <a:effectLst/>
                          <a:latin typeface="Times New Roman" panose="02020603050405020304" pitchFamily="18" charset="0"/>
                          <a:cs typeface="Times New Roman" panose="02020603050405020304" pitchFamily="18" charset="0"/>
                        </a:rPr>
                        <a:t> quả</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13283" marR="13283" marT="0" marB="0" anchor="ctr"/>
                </a:tc>
                <a:extLst>
                  <a:ext uri="{0D108BD9-81ED-4DB2-BD59-A6C34878D82A}">
                    <a16:rowId xmlns:a16="http://schemas.microsoft.com/office/drawing/2014/main" val="3835828162"/>
                  </a:ext>
                </a:extLst>
              </a:tr>
              <a:tr h="1294689">
                <a:tc>
                  <a:txBody>
                    <a:bodyPr/>
                    <a:lstStyle/>
                    <a:p>
                      <a:pPr marL="0" marR="0" algn="ctr">
                        <a:lnSpc>
                          <a:spcPct val="110000"/>
                        </a:lnSpc>
                        <a:spcBef>
                          <a:spcPts val="300"/>
                        </a:spcBef>
                        <a:spcAft>
                          <a:spcPts val="300"/>
                        </a:spcAft>
                      </a:pPr>
                      <a:r>
                        <a:rPr lang="en-US" sz="1800" dirty="0" err="1">
                          <a:effectLst/>
                          <a:latin typeface="Times New Roman" panose="02020603050405020304" pitchFamily="18" charset="0"/>
                          <a:cs typeface="Times New Roman" panose="02020603050405020304" pitchFamily="18" charset="0"/>
                        </a:rPr>
                        <a:t>Đất</a:t>
                      </a:r>
                      <a:r>
                        <a:rPr lang="en-US" sz="1800" dirty="0">
                          <a:effectLst/>
                          <a:latin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cs typeface="Times New Roman" panose="02020603050405020304" pitchFamily="18" charset="0"/>
                        </a:rPr>
                        <a:t>nặn</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13283" marR="13283" marT="0" marB="0" anchor="ctr"/>
                </a:tc>
                <a:tc>
                  <a:txBody>
                    <a:bodyPr/>
                    <a:lstStyle/>
                    <a:p>
                      <a:pPr marL="0" marR="0" algn="ctr">
                        <a:lnSpc>
                          <a:spcPct val="110000"/>
                        </a:lnSpc>
                        <a:spcBef>
                          <a:spcPts val="300"/>
                        </a:spcBef>
                        <a:spcAft>
                          <a:spcPts val="300"/>
                        </a:spcAft>
                      </a:pPr>
                      <a:r>
                        <a:rPr lang="en-US" sz="1800" kern="100" spc="-30" dirty="0" err="1">
                          <a:effectLst/>
                          <a:latin typeface="Times New Roman" panose="02020603050405020304" pitchFamily="18" charset="0"/>
                          <a:cs typeface="Times New Roman" panose="02020603050405020304" pitchFamily="18" charset="0"/>
                        </a:rPr>
                        <a:t>Giô-sép</a:t>
                      </a:r>
                      <a:endParaRPr lang="en-US" sz="1800" kern="100" spc="-30" dirty="0">
                        <a:effectLst/>
                        <a:latin typeface="Times New Roman" panose="02020603050405020304" pitchFamily="18" charset="0"/>
                        <a:cs typeface="Times New Roman" panose="02020603050405020304" pitchFamily="18" charset="0"/>
                      </a:endParaRPr>
                    </a:p>
                    <a:p>
                      <a:pPr marL="0" marR="0" algn="ctr">
                        <a:lnSpc>
                          <a:spcPct val="110000"/>
                        </a:lnSpc>
                        <a:spcBef>
                          <a:spcPts val="300"/>
                        </a:spcBef>
                        <a:spcAft>
                          <a:spcPts val="300"/>
                        </a:spcAft>
                      </a:pPr>
                      <a:r>
                        <a:rPr lang="en-US" sz="1800" kern="100" spc="-30" dirty="0" err="1">
                          <a:effectLst/>
                          <a:latin typeface="Times New Roman" panose="02020603050405020304" pitchFamily="18" charset="0"/>
                          <a:cs typeface="Times New Roman" panose="02020603050405020304" pitchFamily="18" charset="0"/>
                        </a:rPr>
                        <a:t>Mác</a:t>
                      </a:r>
                      <a:r>
                        <a:rPr lang="en-US" sz="1800" kern="100" spc="-30" dirty="0">
                          <a:effectLst/>
                          <a:latin typeface="Times New Roman" panose="02020603050405020304" pitchFamily="18" charset="0"/>
                          <a:cs typeface="Times New Roman" panose="02020603050405020304" pitchFamily="18" charset="0"/>
                        </a:rPr>
                        <a:t> </a:t>
                      </a:r>
                      <a:r>
                        <a:rPr lang="en-US" sz="1800" kern="100" spc="-30" dirty="0" err="1">
                          <a:effectLst/>
                          <a:latin typeface="Times New Roman" panose="02020603050405020304" pitchFamily="18" charset="0"/>
                          <a:cs typeface="Times New Roman" panose="02020603050405020304" pitchFamily="18" charset="0"/>
                        </a:rPr>
                        <a:t>Vích-cơ</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13283" marR="13283" marT="0" marB="0" anchor="ctr"/>
                </a:tc>
                <a:tc>
                  <a:txBody>
                    <a:bodyPr/>
                    <a:lstStyle/>
                    <a:p>
                      <a:pPr marL="0" marR="0" algn="just">
                        <a:lnSpc>
                          <a:spcPct val="110000"/>
                        </a:lnSpc>
                        <a:spcBef>
                          <a:spcPts val="300"/>
                        </a:spcBef>
                        <a:spcAft>
                          <a:spcPts val="300"/>
                        </a:spcAft>
                      </a:pPr>
                      <a:r>
                        <a:rPr lang="en-US" sz="1800" kern="100" spc="-30" dirty="0">
                          <a:effectLst/>
                          <a:latin typeface="Times New Roman" panose="02020603050405020304" pitchFamily="18" charset="0"/>
                          <a:cs typeface="Times New Roman" panose="02020603050405020304" pitchFamily="18" charset="0"/>
                        </a:rPr>
                        <a:t>- </a:t>
                      </a:r>
                      <a:r>
                        <a:rPr lang="en-US" sz="1800" kern="100" spc="-30" dirty="0" err="1">
                          <a:effectLst/>
                          <a:latin typeface="Times New Roman" panose="02020603050405020304" pitchFamily="18" charset="0"/>
                          <a:cs typeface="Times New Roman" panose="02020603050405020304" pitchFamily="18" charset="0"/>
                        </a:rPr>
                        <a:t>Người</a:t>
                      </a:r>
                      <a:r>
                        <a:rPr lang="en-US" sz="1800" kern="100" spc="-30" dirty="0">
                          <a:effectLst/>
                          <a:latin typeface="Times New Roman" panose="02020603050405020304" pitchFamily="18" charset="0"/>
                          <a:cs typeface="Times New Roman" panose="02020603050405020304" pitchFamily="18" charset="0"/>
                        </a:rPr>
                        <a:t> </a:t>
                      </a:r>
                      <a:r>
                        <a:rPr lang="en-US" sz="1800" kern="100" spc="-30" dirty="0" err="1">
                          <a:effectLst/>
                          <a:latin typeface="Times New Roman" panose="02020603050405020304" pitchFamily="18" charset="0"/>
                          <a:cs typeface="Times New Roman" panose="02020603050405020304" pitchFamily="18" charset="0"/>
                        </a:rPr>
                        <a:t>dân</a:t>
                      </a:r>
                      <a:r>
                        <a:rPr lang="en-US" sz="1800" kern="100" spc="-30" dirty="0">
                          <a:effectLst/>
                          <a:latin typeface="Times New Roman" panose="02020603050405020304" pitchFamily="18" charset="0"/>
                          <a:cs typeface="Times New Roman" panose="02020603050405020304" pitchFamily="18" charset="0"/>
                        </a:rPr>
                        <a:t> </a:t>
                      </a:r>
                      <a:r>
                        <a:rPr lang="en-US" sz="1800" kern="100" spc="-30" dirty="0" err="1">
                          <a:effectLst/>
                          <a:latin typeface="Times New Roman" panose="02020603050405020304" pitchFamily="18" charset="0"/>
                          <a:cs typeface="Times New Roman" panose="02020603050405020304" pitchFamily="18" charset="0"/>
                        </a:rPr>
                        <a:t>chuyển</a:t>
                      </a:r>
                      <a:r>
                        <a:rPr lang="en-US" sz="1800" kern="100" spc="-30" dirty="0">
                          <a:effectLst/>
                          <a:latin typeface="Times New Roman" panose="02020603050405020304" pitchFamily="18" charset="0"/>
                          <a:cs typeface="Times New Roman" panose="02020603050405020304" pitchFamily="18" charset="0"/>
                        </a:rPr>
                        <a:t> sang </a:t>
                      </a:r>
                      <a:r>
                        <a:rPr lang="en-US" sz="1800" kern="100" spc="-30" dirty="0" err="1">
                          <a:effectLst/>
                          <a:latin typeface="Times New Roman" panose="02020603050405020304" pitchFamily="18" charset="0"/>
                          <a:cs typeface="Times New Roman" panose="02020603050405020304" pitchFamily="18" charset="0"/>
                        </a:rPr>
                        <a:t>đun</a:t>
                      </a:r>
                      <a:r>
                        <a:rPr lang="en-US" sz="1800" kern="100" spc="-30" dirty="0">
                          <a:effectLst/>
                          <a:latin typeface="Times New Roman" panose="02020603050405020304" pitchFamily="18" charset="0"/>
                          <a:cs typeface="Times New Roman" panose="02020603050405020304" pitchFamily="18" charset="0"/>
                        </a:rPr>
                        <a:t> </a:t>
                      </a:r>
                      <a:r>
                        <a:rPr lang="en-US" sz="1800" kern="100" spc="-30" dirty="0" err="1">
                          <a:effectLst/>
                          <a:latin typeface="Times New Roman" panose="02020603050405020304" pitchFamily="18" charset="0"/>
                          <a:cs typeface="Times New Roman" panose="02020603050405020304" pitchFamily="18" charset="0"/>
                        </a:rPr>
                        <a:t>nấu</a:t>
                      </a:r>
                      <a:r>
                        <a:rPr lang="en-US" sz="1800" kern="100" spc="-30" dirty="0">
                          <a:effectLst/>
                          <a:latin typeface="Times New Roman" panose="02020603050405020304" pitchFamily="18" charset="0"/>
                          <a:cs typeface="Times New Roman" panose="02020603050405020304" pitchFamily="18" charset="0"/>
                        </a:rPr>
                        <a:t> </a:t>
                      </a:r>
                      <a:r>
                        <a:rPr lang="en-US" sz="1800" kern="100" spc="-30" dirty="0" err="1">
                          <a:effectLst/>
                          <a:latin typeface="Times New Roman" panose="02020603050405020304" pitchFamily="18" charset="0"/>
                          <a:cs typeface="Times New Roman" panose="02020603050405020304" pitchFamily="18" charset="0"/>
                        </a:rPr>
                        <a:t>bằng</a:t>
                      </a:r>
                      <a:r>
                        <a:rPr lang="en-US" sz="1800" kern="100" spc="-30" dirty="0">
                          <a:effectLst/>
                          <a:latin typeface="Times New Roman" panose="02020603050405020304" pitchFamily="18" charset="0"/>
                          <a:cs typeface="Times New Roman" panose="02020603050405020304" pitchFamily="18" charset="0"/>
                        </a:rPr>
                        <a:t> gas, </a:t>
                      </a:r>
                      <a:r>
                        <a:rPr lang="en-US" sz="1800" kern="100" spc="-30" dirty="0" err="1">
                          <a:effectLst/>
                          <a:latin typeface="Times New Roman" panose="02020603050405020304" pitchFamily="18" charset="0"/>
                          <a:cs typeface="Times New Roman" panose="02020603050405020304" pitchFamily="18" charset="0"/>
                        </a:rPr>
                        <a:t>bột</a:t>
                      </a:r>
                      <a:r>
                        <a:rPr lang="en-US" sz="1800" kern="100" spc="-30" dirty="0">
                          <a:effectLst/>
                          <a:latin typeface="Times New Roman" panose="02020603050405020304" pitchFamily="18" charset="0"/>
                          <a:cs typeface="Times New Roman" panose="02020603050405020304" pitchFamily="18" charset="0"/>
                        </a:rPr>
                        <a:t> </a:t>
                      </a:r>
                      <a:r>
                        <a:rPr lang="en-US" sz="1800" kern="100" spc="-30" dirty="0" err="1">
                          <a:effectLst/>
                          <a:latin typeface="Times New Roman" panose="02020603050405020304" pitchFamily="18" charset="0"/>
                          <a:cs typeface="Times New Roman" panose="02020603050405020304" pitchFamily="18" charset="0"/>
                        </a:rPr>
                        <a:t>đất</a:t>
                      </a:r>
                      <a:r>
                        <a:rPr lang="en-US" sz="1800" kern="100" spc="-30" dirty="0">
                          <a:effectLst/>
                          <a:latin typeface="Times New Roman" panose="02020603050405020304" pitchFamily="18" charset="0"/>
                          <a:cs typeface="Times New Roman" panose="02020603050405020304" pitchFamily="18" charset="0"/>
                        </a:rPr>
                        <a:t> </a:t>
                      </a:r>
                      <a:r>
                        <a:rPr lang="en-US" sz="1800" kern="100" spc="-30" dirty="0" err="1">
                          <a:effectLst/>
                          <a:latin typeface="Times New Roman" panose="02020603050405020304" pitchFamily="18" charset="0"/>
                          <a:cs typeface="Times New Roman" panose="02020603050405020304" pitchFamily="18" charset="0"/>
                        </a:rPr>
                        <a:t>sét</a:t>
                      </a:r>
                      <a:r>
                        <a:rPr lang="en-US" sz="1800" kern="100" spc="-30" dirty="0">
                          <a:effectLst/>
                          <a:latin typeface="Times New Roman" panose="02020603050405020304" pitchFamily="18" charset="0"/>
                          <a:cs typeface="Times New Roman" panose="02020603050405020304" pitchFamily="18" charset="0"/>
                        </a:rPr>
                        <a:t> </a:t>
                      </a:r>
                      <a:r>
                        <a:rPr lang="en-US" sz="1800" kern="100" spc="-30" dirty="0" err="1">
                          <a:effectLst/>
                          <a:latin typeface="Times New Roman" panose="02020603050405020304" pitchFamily="18" charset="0"/>
                          <a:cs typeface="Times New Roman" panose="02020603050405020304" pitchFamily="18" charset="0"/>
                        </a:rPr>
                        <a:t>không</a:t>
                      </a:r>
                      <a:r>
                        <a:rPr lang="en-US" sz="1800" kern="100" spc="-30" dirty="0">
                          <a:effectLst/>
                          <a:latin typeface="Times New Roman" panose="02020603050405020304" pitchFamily="18" charset="0"/>
                          <a:cs typeface="Times New Roman" panose="02020603050405020304" pitchFamily="18" charset="0"/>
                        </a:rPr>
                        <a:t> </a:t>
                      </a:r>
                      <a:r>
                        <a:rPr lang="en-US" sz="1800" kern="100" spc="-30" dirty="0" err="1">
                          <a:effectLst/>
                          <a:latin typeface="Times New Roman" panose="02020603050405020304" pitchFamily="18" charset="0"/>
                          <a:cs typeface="Times New Roman" panose="02020603050405020304" pitchFamily="18" charset="0"/>
                        </a:rPr>
                        <a:t>còn</a:t>
                      </a:r>
                      <a:r>
                        <a:rPr lang="en-US" sz="1800" kern="100" spc="-30" dirty="0">
                          <a:effectLst/>
                          <a:latin typeface="Times New Roman" panose="02020603050405020304" pitchFamily="18" charset="0"/>
                          <a:cs typeface="Times New Roman" panose="02020603050405020304" pitchFamily="18" charset="0"/>
                        </a:rPr>
                        <a:t> </a:t>
                      </a:r>
                      <a:r>
                        <a:rPr lang="en-US" sz="1800" kern="100" spc="-30" dirty="0" err="1">
                          <a:effectLst/>
                          <a:latin typeface="Times New Roman" panose="02020603050405020304" pitchFamily="18" charset="0"/>
                          <a:cs typeface="Times New Roman" panose="02020603050405020304" pitchFamily="18" charset="0"/>
                        </a:rPr>
                        <a:t>giá</a:t>
                      </a:r>
                      <a:r>
                        <a:rPr lang="en-US" sz="1800" kern="100" spc="-30" dirty="0">
                          <a:effectLst/>
                          <a:latin typeface="Times New Roman" panose="02020603050405020304" pitchFamily="18" charset="0"/>
                          <a:cs typeface="Times New Roman" panose="02020603050405020304" pitchFamily="18" charset="0"/>
                        </a:rPr>
                        <a:t> </a:t>
                      </a:r>
                      <a:r>
                        <a:rPr lang="en-US" sz="1800" kern="100" spc="-30" dirty="0" err="1">
                          <a:effectLst/>
                          <a:latin typeface="Times New Roman" panose="02020603050405020304" pitchFamily="18" charset="0"/>
                          <a:cs typeface="Times New Roman" panose="02020603050405020304" pitchFamily="18" charset="0"/>
                        </a:rPr>
                        <a:t>trị</a:t>
                      </a:r>
                      <a:r>
                        <a:rPr lang="en-US" sz="1800" kern="100" spc="-30" dirty="0">
                          <a:effectLst/>
                          <a:latin typeface="Times New Roman" panose="02020603050405020304" pitchFamily="18" charset="0"/>
                          <a:cs typeface="Times New Roman" panose="02020603050405020304" pitchFamily="18" charset="0"/>
                        </a:rPr>
                        <a:t>.</a:t>
                      </a:r>
                      <a:endParaRPr lang="en-US" sz="1800" dirty="0">
                        <a:effectLst/>
                        <a:latin typeface="Times New Roman" panose="02020603050405020304" pitchFamily="18" charset="0"/>
                        <a:cs typeface="Times New Roman" panose="02020603050405020304" pitchFamily="18" charset="0"/>
                      </a:endParaRPr>
                    </a:p>
                    <a:p>
                      <a:pPr marL="0" marR="0">
                        <a:lnSpc>
                          <a:spcPct val="110000"/>
                        </a:lnSpc>
                        <a:spcBef>
                          <a:spcPts val="300"/>
                        </a:spcBef>
                        <a:spcAft>
                          <a:spcPts val="300"/>
                        </a:spcAft>
                      </a:pPr>
                      <a:r>
                        <a:rPr lang="en-US" sz="1800" kern="100" spc="-30" dirty="0">
                          <a:effectLst/>
                          <a:latin typeface="Times New Roman" panose="02020603050405020304" pitchFamily="18" charset="0"/>
                          <a:cs typeface="Times New Roman" panose="02020603050405020304" pitchFamily="18" charset="0"/>
                        </a:rPr>
                        <a:t>- </a:t>
                      </a:r>
                      <a:r>
                        <a:rPr lang="en-US" sz="1800" kern="100" spc="-30" dirty="0" err="1">
                          <a:effectLst/>
                          <a:latin typeface="Times New Roman" panose="02020603050405020304" pitchFamily="18" charset="0"/>
                          <a:cs typeface="Times New Roman" panose="02020603050405020304" pitchFamily="18" charset="0"/>
                        </a:rPr>
                        <a:t>Vích-cơ</a:t>
                      </a:r>
                      <a:r>
                        <a:rPr lang="en-US" sz="1800" kern="100" spc="-30" dirty="0">
                          <a:effectLst/>
                          <a:latin typeface="Times New Roman" panose="02020603050405020304" pitchFamily="18" charset="0"/>
                          <a:cs typeface="Times New Roman" panose="02020603050405020304" pitchFamily="18" charset="0"/>
                        </a:rPr>
                        <a:t> </a:t>
                      </a:r>
                      <a:r>
                        <a:rPr lang="en-US" sz="1800" kern="100" spc="-30" dirty="0" err="1">
                          <a:effectLst/>
                          <a:latin typeface="Times New Roman" panose="02020603050405020304" pitchFamily="18" charset="0"/>
                          <a:cs typeface="Times New Roman" panose="02020603050405020304" pitchFamily="18" charset="0"/>
                        </a:rPr>
                        <a:t>nhớ</a:t>
                      </a:r>
                      <a:r>
                        <a:rPr lang="en-US" sz="1800" kern="100" spc="-30" dirty="0">
                          <a:effectLst/>
                          <a:latin typeface="Times New Roman" panose="02020603050405020304" pitchFamily="18" charset="0"/>
                          <a:cs typeface="Times New Roman" panose="02020603050405020304" pitchFamily="18" charset="0"/>
                        </a:rPr>
                        <a:t> </a:t>
                      </a:r>
                      <a:r>
                        <a:rPr lang="en-US" sz="1800" kern="100" spc="-30" dirty="0" err="1">
                          <a:effectLst/>
                          <a:latin typeface="Times New Roman" panose="02020603050405020304" pitchFamily="18" charset="0"/>
                          <a:cs typeface="Times New Roman" panose="02020603050405020304" pitchFamily="18" charset="0"/>
                        </a:rPr>
                        <a:t>lại</a:t>
                      </a:r>
                      <a:r>
                        <a:rPr lang="en-US" sz="1800" kern="100" spc="-30" dirty="0">
                          <a:effectLst/>
                          <a:latin typeface="Times New Roman" panose="02020603050405020304" pitchFamily="18" charset="0"/>
                          <a:cs typeface="Times New Roman" panose="02020603050405020304" pitchFamily="18" charset="0"/>
                        </a:rPr>
                        <a:t> </a:t>
                      </a:r>
                      <a:r>
                        <a:rPr lang="en-US" sz="1800" kern="100" spc="-30" dirty="0" err="1">
                          <a:effectLst/>
                          <a:latin typeface="Times New Roman" panose="02020603050405020304" pitchFamily="18" charset="0"/>
                          <a:cs typeface="Times New Roman" panose="02020603050405020304" pitchFamily="18" charset="0"/>
                        </a:rPr>
                        <a:t>việc</a:t>
                      </a:r>
                      <a:r>
                        <a:rPr lang="en-US" sz="1800" kern="100" spc="-30" dirty="0">
                          <a:effectLst/>
                          <a:latin typeface="Times New Roman" panose="02020603050405020304" pitchFamily="18" charset="0"/>
                          <a:cs typeface="Times New Roman" panose="02020603050405020304" pitchFamily="18" charset="0"/>
                        </a:rPr>
                        <a:t> </a:t>
                      </a:r>
                      <a:r>
                        <a:rPr lang="en-US" sz="1800" kern="100" spc="-30" dirty="0" err="1">
                          <a:effectLst/>
                          <a:latin typeface="Times New Roman" panose="02020603050405020304" pitchFamily="18" charset="0"/>
                          <a:cs typeface="Times New Roman" panose="02020603050405020304" pitchFamily="18" charset="0"/>
                        </a:rPr>
                        <a:t>chị</a:t>
                      </a:r>
                      <a:r>
                        <a:rPr lang="en-US" sz="1800" kern="100" spc="-30" dirty="0">
                          <a:effectLst/>
                          <a:latin typeface="Times New Roman" panose="02020603050405020304" pitchFamily="18" charset="0"/>
                          <a:cs typeface="Times New Roman" panose="02020603050405020304" pitchFamily="18" charset="0"/>
                        </a:rPr>
                        <a:t> </a:t>
                      </a:r>
                      <a:r>
                        <a:rPr lang="en-US" sz="1800" kern="100" spc="-30" dirty="0" err="1">
                          <a:effectLst/>
                          <a:latin typeface="Times New Roman" panose="02020603050405020304" pitchFamily="18" charset="0"/>
                          <a:cs typeface="Times New Roman" panose="02020603050405020304" pitchFamily="18" charset="0"/>
                        </a:rPr>
                        <a:t>ông</a:t>
                      </a:r>
                      <a:r>
                        <a:rPr lang="en-US" sz="1800" kern="100" spc="-30" dirty="0">
                          <a:effectLst/>
                          <a:latin typeface="Times New Roman" panose="02020603050405020304" pitchFamily="18" charset="0"/>
                          <a:cs typeface="Times New Roman" panose="02020603050405020304" pitchFamily="18" charset="0"/>
                        </a:rPr>
                        <a:t> </a:t>
                      </a:r>
                      <a:r>
                        <a:rPr lang="en-US" sz="1800" kern="100" spc="-30" dirty="0" err="1">
                          <a:effectLst/>
                          <a:latin typeface="Times New Roman" panose="02020603050405020304" pitchFamily="18" charset="0"/>
                          <a:cs typeface="Times New Roman" panose="02020603050405020304" pitchFamily="18" charset="0"/>
                        </a:rPr>
                        <a:t>dùng</a:t>
                      </a:r>
                      <a:r>
                        <a:rPr lang="en-US" sz="1800" kern="100" spc="-30" dirty="0">
                          <a:effectLst/>
                          <a:latin typeface="Times New Roman" panose="02020603050405020304" pitchFamily="18" charset="0"/>
                          <a:cs typeface="Times New Roman" panose="02020603050405020304" pitchFamily="18" charset="0"/>
                        </a:rPr>
                        <a:t> </a:t>
                      </a:r>
                      <a:r>
                        <a:rPr lang="en-US" sz="1800" kern="100" spc="-30" dirty="0" err="1">
                          <a:effectLst/>
                          <a:latin typeface="Times New Roman" panose="02020603050405020304" pitchFamily="18" charset="0"/>
                          <a:cs typeface="Times New Roman" panose="02020603050405020304" pitchFamily="18" charset="0"/>
                        </a:rPr>
                        <a:t>bột</a:t>
                      </a:r>
                      <a:r>
                        <a:rPr lang="en-US" sz="1800" kern="100" spc="-30" dirty="0">
                          <a:effectLst/>
                          <a:latin typeface="Times New Roman" panose="02020603050405020304" pitchFamily="18" charset="0"/>
                          <a:cs typeface="Times New Roman" panose="02020603050405020304" pitchFamily="18" charset="0"/>
                        </a:rPr>
                        <a:t> </a:t>
                      </a:r>
                      <a:r>
                        <a:rPr lang="en-US" sz="1800" kern="100" spc="-30" dirty="0" err="1">
                          <a:effectLst/>
                          <a:latin typeface="Times New Roman" panose="02020603050405020304" pitchFamily="18" charset="0"/>
                          <a:cs typeface="Times New Roman" panose="02020603050405020304" pitchFamily="18" charset="0"/>
                        </a:rPr>
                        <a:t>nhão</a:t>
                      </a:r>
                      <a:r>
                        <a:rPr lang="en-US" sz="1800" kern="100" spc="-30" dirty="0">
                          <a:effectLst/>
                          <a:latin typeface="Times New Roman" panose="02020603050405020304" pitchFamily="18" charset="0"/>
                          <a:cs typeface="Times New Roman" panose="02020603050405020304" pitchFamily="18" charset="0"/>
                        </a:rPr>
                        <a:t> </a:t>
                      </a:r>
                      <a:r>
                        <a:rPr lang="en-US" sz="1800" kern="100" spc="-30" dirty="0" err="1">
                          <a:effectLst/>
                          <a:latin typeface="Times New Roman" panose="02020603050405020304" pitchFamily="18" charset="0"/>
                          <a:cs typeface="Times New Roman" panose="02020603050405020304" pitchFamily="18" charset="0"/>
                        </a:rPr>
                        <a:t>để</a:t>
                      </a:r>
                      <a:r>
                        <a:rPr lang="en-US" sz="1800" kern="100" spc="-30" dirty="0">
                          <a:effectLst/>
                          <a:latin typeface="Times New Roman" panose="02020603050405020304" pitchFamily="18" charset="0"/>
                          <a:cs typeface="Times New Roman" panose="02020603050405020304" pitchFamily="18" charset="0"/>
                        </a:rPr>
                        <a:t> </a:t>
                      </a:r>
                      <a:r>
                        <a:rPr lang="en-US" sz="1800" kern="100" spc="-30" dirty="0" err="1">
                          <a:effectLst/>
                          <a:latin typeface="Times New Roman" panose="02020603050405020304" pitchFamily="18" charset="0"/>
                          <a:cs typeface="Times New Roman" panose="02020603050405020304" pitchFamily="18" charset="0"/>
                        </a:rPr>
                        <a:t>mô</a:t>
                      </a:r>
                      <a:r>
                        <a:rPr lang="en-US" sz="1800" kern="100" spc="-30" dirty="0">
                          <a:effectLst/>
                          <a:latin typeface="Times New Roman" panose="02020603050405020304" pitchFamily="18" charset="0"/>
                          <a:cs typeface="Times New Roman" panose="02020603050405020304" pitchFamily="18" charset="0"/>
                        </a:rPr>
                        <a:t> </a:t>
                      </a:r>
                      <a:r>
                        <a:rPr lang="en-US" sz="1800" kern="100" spc="-30" dirty="0" err="1">
                          <a:effectLst/>
                          <a:latin typeface="Times New Roman" panose="02020603050405020304" pitchFamily="18" charset="0"/>
                          <a:cs typeface="Times New Roman" panose="02020603050405020304" pitchFamily="18" charset="0"/>
                        </a:rPr>
                        <a:t>phỏng</a:t>
                      </a:r>
                      <a:r>
                        <a:rPr lang="en-US" sz="1800" kern="100" spc="-30" dirty="0">
                          <a:effectLst/>
                          <a:latin typeface="Times New Roman" panose="02020603050405020304" pitchFamily="18" charset="0"/>
                          <a:cs typeface="Times New Roman" panose="02020603050405020304" pitchFamily="18" charset="0"/>
                        </a:rPr>
                        <a:t> </a:t>
                      </a:r>
                      <a:r>
                        <a:rPr lang="en-US" sz="1800" kern="100" spc="-30" dirty="0" err="1">
                          <a:effectLst/>
                          <a:latin typeface="Times New Roman" panose="02020603050405020304" pitchFamily="18" charset="0"/>
                          <a:cs typeface="Times New Roman" panose="02020603050405020304" pitchFamily="18" charset="0"/>
                        </a:rPr>
                        <a:t>độ</a:t>
                      </a:r>
                      <a:r>
                        <a:rPr lang="en-US" sz="1800" kern="100" spc="-30" dirty="0">
                          <a:effectLst/>
                          <a:latin typeface="Times New Roman" panose="02020603050405020304" pitchFamily="18" charset="0"/>
                          <a:cs typeface="Times New Roman" panose="02020603050405020304" pitchFamily="18" charset="0"/>
                        </a:rPr>
                        <a:t> </a:t>
                      </a:r>
                      <a:r>
                        <a:rPr lang="en-US" sz="1800" kern="100" spc="-30" dirty="0" err="1">
                          <a:effectLst/>
                          <a:latin typeface="Times New Roman" panose="02020603050405020304" pitchFamily="18" charset="0"/>
                          <a:cs typeface="Times New Roman" panose="02020603050405020304" pitchFamily="18" charset="0"/>
                        </a:rPr>
                        <a:t>dẻo</a:t>
                      </a:r>
                      <a:r>
                        <a:rPr lang="en-US" sz="1800" kern="100" spc="-30" dirty="0">
                          <a:effectLst/>
                          <a:latin typeface="Times New Roman" panose="02020603050405020304" pitchFamily="18" charset="0"/>
                          <a:cs typeface="Times New Roman" panose="02020603050405020304" pitchFamily="18" charset="0"/>
                        </a:rPr>
                        <a:t> </a:t>
                      </a:r>
                      <a:r>
                        <a:rPr lang="en-US" sz="1800" kern="100" spc="-30" dirty="0" err="1">
                          <a:effectLst/>
                          <a:latin typeface="Times New Roman" panose="02020603050405020304" pitchFamily="18" charset="0"/>
                          <a:cs typeface="Times New Roman" panose="02020603050405020304" pitchFamily="18" charset="0"/>
                        </a:rPr>
                        <a:t>của</a:t>
                      </a:r>
                      <a:r>
                        <a:rPr lang="en-US" sz="1800" kern="100" spc="-30" dirty="0">
                          <a:effectLst/>
                          <a:latin typeface="Times New Roman" panose="02020603050405020304" pitchFamily="18" charset="0"/>
                          <a:cs typeface="Times New Roman" panose="02020603050405020304" pitchFamily="18" charset="0"/>
                        </a:rPr>
                        <a:t> </a:t>
                      </a:r>
                      <a:r>
                        <a:rPr lang="en-US" sz="1800" kern="100" spc="-30" dirty="0" err="1">
                          <a:effectLst/>
                          <a:latin typeface="Times New Roman" panose="02020603050405020304" pitchFamily="18" charset="0"/>
                          <a:cs typeface="Times New Roman" panose="02020603050405020304" pitchFamily="18" charset="0"/>
                        </a:rPr>
                        <a:t>đất</a:t>
                      </a:r>
                      <a:r>
                        <a:rPr lang="en-US" sz="1800" kern="100" spc="-30" dirty="0">
                          <a:effectLst/>
                          <a:latin typeface="Times New Roman" panose="02020603050405020304" pitchFamily="18" charset="0"/>
                          <a:cs typeface="Times New Roman" panose="02020603050405020304" pitchFamily="18" charset="0"/>
                        </a:rPr>
                        <a:t> </a:t>
                      </a:r>
                      <a:r>
                        <a:rPr lang="en-US" sz="1800" kern="100" spc="-30" dirty="0" err="1">
                          <a:effectLst/>
                          <a:latin typeface="Times New Roman" panose="02020603050405020304" pitchFamily="18" charset="0"/>
                          <a:cs typeface="Times New Roman" panose="02020603050405020304" pitchFamily="18" charset="0"/>
                        </a:rPr>
                        <a:t>sét</a:t>
                      </a:r>
                      <a:r>
                        <a:rPr lang="en-US" sz="1800" kern="100" spc="-30" dirty="0">
                          <a:effectLst/>
                          <a:latin typeface="Times New Roman" panose="02020603050405020304" pitchFamily="18" charset="0"/>
                          <a:cs typeface="Times New Roman" panose="02020603050405020304" pitchFamily="18" charset="0"/>
                        </a:rPr>
                        <a:t>.</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13283" marR="13283" marT="0" marB="0"/>
                </a:tc>
                <a:tc>
                  <a:txBody>
                    <a:bodyPr/>
                    <a:lstStyle/>
                    <a:p>
                      <a:pPr marL="0" marR="0">
                        <a:lnSpc>
                          <a:spcPct val="110000"/>
                        </a:lnSpc>
                        <a:spcBef>
                          <a:spcPts val="300"/>
                        </a:spcBef>
                        <a:spcAft>
                          <a:spcPts val="300"/>
                        </a:spcAft>
                      </a:pPr>
                      <a:r>
                        <a:rPr lang="en-US" sz="1800" kern="100" spc="-30" dirty="0" err="1">
                          <a:effectLst/>
                          <a:latin typeface="Times New Roman" panose="02020603050405020304" pitchFamily="18" charset="0"/>
                          <a:cs typeface="Times New Roman" panose="02020603050405020304" pitchFamily="18" charset="0"/>
                        </a:rPr>
                        <a:t>Đất</a:t>
                      </a:r>
                      <a:r>
                        <a:rPr lang="en-US" sz="1800" kern="100" spc="-30" dirty="0">
                          <a:effectLst/>
                          <a:latin typeface="Times New Roman" panose="02020603050405020304" pitchFamily="18" charset="0"/>
                          <a:cs typeface="Times New Roman" panose="02020603050405020304" pitchFamily="18" charset="0"/>
                        </a:rPr>
                        <a:t> </a:t>
                      </a:r>
                      <a:r>
                        <a:rPr lang="en-US" sz="1800" kern="100" spc="-30" dirty="0" err="1">
                          <a:effectLst/>
                          <a:latin typeface="Times New Roman" panose="02020603050405020304" pitchFamily="18" charset="0"/>
                          <a:cs typeface="Times New Roman" panose="02020603050405020304" pitchFamily="18" charset="0"/>
                        </a:rPr>
                        <a:t>nặn</a:t>
                      </a:r>
                      <a:r>
                        <a:rPr lang="en-US" sz="1800" kern="100" spc="-30" dirty="0">
                          <a:effectLst/>
                          <a:latin typeface="Times New Roman" panose="02020603050405020304" pitchFamily="18" charset="0"/>
                          <a:cs typeface="Times New Roman" panose="02020603050405020304" pitchFamily="18" charset="0"/>
                        </a:rPr>
                        <a:t> </a:t>
                      </a:r>
                      <a:r>
                        <a:rPr lang="en-US" sz="1800" kern="100" spc="-30" dirty="0" err="1">
                          <a:effectLst/>
                          <a:latin typeface="Times New Roman" panose="02020603050405020304" pitchFamily="18" charset="0"/>
                          <a:cs typeface="Times New Roman" panose="02020603050405020304" pitchFamily="18" charset="0"/>
                        </a:rPr>
                        <a:t>trở</a:t>
                      </a:r>
                      <a:r>
                        <a:rPr lang="en-US" sz="1800" kern="100" spc="-30" dirty="0">
                          <a:effectLst/>
                          <a:latin typeface="Times New Roman" panose="02020603050405020304" pitchFamily="18" charset="0"/>
                          <a:cs typeface="Times New Roman" panose="02020603050405020304" pitchFamily="18" charset="0"/>
                        </a:rPr>
                        <a:t> </a:t>
                      </a:r>
                      <a:r>
                        <a:rPr lang="en-US" sz="1800" kern="100" spc="-30" dirty="0" err="1">
                          <a:effectLst/>
                          <a:latin typeface="Times New Roman" panose="02020603050405020304" pitchFamily="18" charset="0"/>
                          <a:cs typeface="Times New Roman" panose="02020603050405020304" pitchFamily="18" charset="0"/>
                        </a:rPr>
                        <a:t>thành</a:t>
                      </a:r>
                      <a:r>
                        <a:rPr lang="en-US" sz="1800" kern="100" spc="-30" dirty="0">
                          <a:effectLst/>
                          <a:latin typeface="Times New Roman" panose="02020603050405020304" pitchFamily="18" charset="0"/>
                          <a:cs typeface="Times New Roman" panose="02020603050405020304" pitchFamily="18" charset="0"/>
                        </a:rPr>
                        <a:t> </a:t>
                      </a:r>
                      <a:r>
                        <a:rPr lang="en-US" sz="1800" kern="100" spc="-30" dirty="0" err="1">
                          <a:effectLst/>
                          <a:latin typeface="Times New Roman" panose="02020603050405020304" pitchFamily="18" charset="0"/>
                          <a:cs typeface="Times New Roman" panose="02020603050405020304" pitchFamily="18" charset="0"/>
                        </a:rPr>
                        <a:t>loại</a:t>
                      </a:r>
                      <a:r>
                        <a:rPr lang="en-US" sz="1800" kern="100" spc="-30" dirty="0">
                          <a:effectLst/>
                          <a:latin typeface="Times New Roman" panose="02020603050405020304" pitchFamily="18" charset="0"/>
                          <a:cs typeface="Times New Roman" panose="02020603050405020304" pitchFamily="18" charset="0"/>
                        </a:rPr>
                        <a:t> </a:t>
                      </a:r>
                      <a:r>
                        <a:rPr lang="en-US" sz="1800" kern="100" spc="-30" dirty="0" err="1">
                          <a:effectLst/>
                          <a:latin typeface="Times New Roman" panose="02020603050405020304" pitchFamily="18" charset="0"/>
                          <a:cs typeface="Times New Roman" panose="02020603050405020304" pitchFamily="18" charset="0"/>
                        </a:rPr>
                        <a:t>đồ</a:t>
                      </a:r>
                      <a:r>
                        <a:rPr lang="en-US" sz="1800" kern="100" spc="-30" dirty="0">
                          <a:effectLst/>
                          <a:latin typeface="Times New Roman" panose="02020603050405020304" pitchFamily="18" charset="0"/>
                          <a:cs typeface="Times New Roman" panose="02020603050405020304" pitchFamily="18" charset="0"/>
                        </a:rPr>
                        <a:t> </a:t>
                      </a:r>
                      <a:r>
                        <a:rPr lang="en-US" sz="1800" kern="100" spc="-30" dirty="0" err="1">
                          <a:effectLst/>
                          <a:latin typeface="Times New Roman" panose="02020603050405020304" pitchFamily="18" charset="0"/>
                          <a:cs typeface="Times New Roman" panose="02020603050405020304" pitchFamily="18" charset="0"/>
                        </a:rPr>
                        <a:t>chơi</a:t>
                      </a:r>
                      <a:r>
                        <a:rPr lang="en-US" sz="1800" kern="100" spc="-30" dirty="0">
                          <a:effectLst/>
                          <a:latin typeface="Times New Roman" panose="02020603050405020304" pitchFamily="18" charset="0"/>
                          <a:cs typeface="Times New Roman" panose="02020603050405020304" pitchFamily="18" charset="0"/>
                        </a:rPr>
                        <a:t> </a:t>
                      </a:r>
                      <a:r>
                        <a:rPr lang="en-US" sz="1800" kern="100" spc="-30" dirty="0" err="1">
                          <a:effectLst/>
                          <a:latin typeface="Times New Roman" panose="02020603050405020304" pitchFamily="18" charset="0"/>
                          <a:cs typeface="Times New Roman" panose="02020603050405020304" pitchFamily="18" charset="0"/>
                        </a:rPr>
                        <a:t>hấp</a:t>
                      </a:r>
                      <a:r>
                        <a:rPr lang="en-US" sz="1800" kern="100" spc="-30" dirty="0">
                          <a:effectLst/>
                          <a:latin typeface="Times New Roman" panose="02020603050405020304" pitchFamily="18" charset="0"/>
                          <a:cs typeface="Times New Roman" panose="02020603050405020304" pitchFamily="18" charset="0"/>
                        </a:rPr>
                        <a:t> </a:t>
                      </a:r>
                      <a:r>
                        <a:rPr lang="en-US" sz="1800" kern="100" spc="-30" dirty="0" err="1">
                          <a:effectLst/>
                          <a:latin typeface="Times New Roman" panose="02020603050405020304" pitchFamily="18" charset="0"/>
                          <a:cs typeface="Times New Roman" panose="02020603050405020304" pitchFamily="18" charset="0"/>
                        </a:rPr>
                        <a:t>dẫn</a:t>
                      </a:r>
                      <a:r>
                        <a:rPr lang="en-US" sz="1800" kern="100" spc="-30" dirty="0">
                          <a:effectLst/>
                          <a:latin typeface="Times New Roman" panose="02020603050405020304" pitchFamily="18" charset="0"/>
                          <a:cs typeface="Times New Roman" panose="02020603050405020304" pitchFamily="18" charset="0"/>
                        </a:rPr>
                        <a:t> </a:t>
                      </a:r>
                      <a:r>
                        <a:rPr lang="en-US" sz="1800" kern="100" spc="-30" dirty="0" err="1">
                          <a:effectLst/>
                          <a:latin typeface="Times New Roman" panose="02020603050405020304" pitchFamily="18" charset="0"/>
                          <a:cs typeface="Times New Roman" panose="02020603050405020304" pitchFamily="18" charset="0"/>
                        </a:rPr>
                        <a:t>cho</a:t>
                      </a:r>
                      <a:r>
                        <a:rPr lang="en-US" sz="1800" kern="100" spc="-30" dirty="0">
                          <a:effectLst/>
                          <a:latin typeface="Times New Roman" panose="02020603050405020304" pitchFamily="18" charset="0"/>
                          <a:cs typeface="Times New Roman" panose="02020603050405020304" pitchFamily="18" charset="0"/>
                        </a:rPr>
                        <a:t> </a:t>
                      </a:r>
                      <a:r>
                        <a:rPr lang="en-US" sz="1800" kern="100" spc="-30" dirty="0" err="1">
                          <a:effectLst/>
                          <a:latin typeface="Times New Roman" panose="02020603050405020304" pitchFamily="18" charset="0"/>
                          <a:cs typeface="Times New Roman" panose="02020603050405020304" pitchFamily="18" charset="0"/>
                        </a:rPr>
                        <a:t>trẻ</a:t>
                      </a:r>
                      <a:r>
                        <a:rPr lang="en-US" sz="1800" kern="100" spc="-30" dirty="0">
                          <a:effectLst/>
                          <a:latin typeface="Times New Roman" panose="02020603050405020304" pitchFamily="18" charset="0"/>
                          <a:cs typeface="Times New Roman" panose="02020603050405020304" pitchFamily="18" charset="0"/>
                        </a:rPr>
                        <a:t> </a:t>
                      </a:r>
                      <a:r>
                        <a:rPr lang="en-US" sz="1800" kern="100" spc="-30" dirty="0" err="1">
                          <a:effectLst/>
                          <a:latin typeface="Times New Roman" panose="02020603050405020304" pitchFamily="18" charset="0"/>
                          <a:cs typeface="Times New Roman" panose="02020603050405020304" pitchFamily="18" charset="0"/>
                        </a:rPr>
                        <a:t>em</a:t>
                      </a:r>
                      <a:r>
                        <a:rPr lang="en-US" sz="1800" kern="100" spc="-30" dirty="0">
                          <a:effectLst/>
                          <a:latin typeface="Times New Roman" panose="02020603050405020304" pitchFamily="18" charset="0"/>
                          <a:cs typeface="Times New Roman" panose="02020603050405020304" pitchFamily="18" charset="0"/>
                        </a:rPr>
                        <a:t> </a:t>
                      </a:r>
                      <a:r>
                        <a:rPr lang="en-US" sz="1800" kern="100" spc="-30" dirty="0" err="1">
                          <a:effectLst/>
                          <a:latin typeface="Times New Roman" panose="02020603050405020304" pitchFamily="18" charset="0"/>
                          <a:cs typeface="Times New Roman" panose="02020603050405020304" pitchFamily="18" charset="0"/>
                        </a:rPr>
                        <a:t>với</a:t>
                      </a:r>
                      <a:r>
                        <a:rPr lang="en-US" sz="1800" kern="100" spc="-30" dirty="0">
                          <a:effectLst/>
                          <a:latin typeface="Times New Roman" panose="02020603050405020304" pitchFamily="18" charset="0"/>
                          <a:cs typeface="Times New Roman" panose="02020603050405020304" pitchFamily="18" charset="0"/>
                        </a:rPr>
                        <a:t> </a:t>
                      </a:r>
                      <a:r>
                        <a:rPr lang="en-US" sz="1800" kern="100" spc="-30" dirty="0" err="1">
                          <a:effectLst/>
                          <a:latin typeface="Times New Roman" panose="02020603050405020304" pitchFamily="18" charset="0"/>
                          <a:cs typeface="Times New Roman" panose="02020603050405020304" pitchFamily="18" charset="0"/>
                        </a:rPr>
                        <a:t>nhiều</a:t>
                      </a:r>
                      <a:r>
                        <a:rPr lang="en-US" sz="1800" kern="100" spc="-30" dirty="0">
                          <a:effectLst/>
                          <a:latin typeface="Times New Roman" panose="02020603050405020304" pitchFamily="18" charset="0"/>
                          <a:cs typeface="Times New Roman" panose="02020603050405020304" pitchFamily="18" charset="0"/>
                        </a:rPr>
                        <a:t> </a:t>
                      </a:r>
                      <a:r>
                        <a:rPr lang="en-US" sz="1800" kern="100" spc="-30" dirty="0" err="1">
                          <a:effectLst/>
                          <a:latin typeface="Times New Roman" panose="02020603050405020304" pitchFamily="18" charset="0"/>
                          <a:cs typeface="Times New Roman" panose="02020603050405020304" pitchFamily="18" charset="0"/>
                        </a:rPr>
                        <a:t>loại</a:t>
                      </a:r>
                      <a:r>
                        <a:rPr lang="en-US" sz="1800" kern="100" spc="-30" dirty="0">
                          <a:effectLst/>
                          <a:latin typeface="Times New Roman" panose="02020603050405020304" pitchFamily="18" charset="0"/>
                          <a:cs typeface="Times New Roman" panose="02020603050405020304" pitchFamily="18" charset="0"/>
                        </a:rPr>
                        <a:t> </a:t>
                      </a:r>
                      <a:r>
                        <a:rPr lang="en-US" sz="1800" kern="100" spc="-30" dirty="0" err="1">
                          <a:effectLst/>
                          <a:latin typeface="Times New Roman" panose="02020603050405020304" pitchFamily="18" charset="0"/>
                          <a:cs typeface="Times New Roman" panose="02020603050405020304" pitchFamily="18" charset="0"/>
                        </a:rPr>
                        <a:t>màu</a:t>
                      </a:r>
                      <a:r>
                        <a:rPr lang="en-US" sz="1800" kern="100" spc="-30" dirty="0">
                          <a:effectLst/>
                          <a:latin typeface="Times New Roman" panose="02020603050405020304" pitchFamily="18" charset="0"/>
                          <a:cs typeface="Times New Roman" panose="02020603050405020304" pitchFamily="18" charset="0"/>
                        </a:rPr>
                        <a:t> </a:t>
                      </a:r>
                      <a:r>
                        <a:rPr lang="en-US" sz="1800" kern="100" spc="-30" dirty="0" err="1">
                          <a:effectLst/>
                          <a:latin typeface="Times New Roman" panose="02020603050405020304" pitchFamily="18" charset="0"/>
                          <a:cs typeface="Times New Roman" panose="02020603050405020304" pitchFamily="18" charset="0"/>
                        </a:rPr>
                        <a:t>sắc</a:t>
                      </a:r>
                      <a:r>
                        <a:rPr lang="en-US" sz="1800" kern="100" spc="-30" dirty="0">
                          <a:effectLst/>
                          <a:latin typeface="Times New Roman" panose="02020603050405020304" pitchFamily="18" charset="0"/>
                          <a:cs typeface="Times New Roman" panose="02020603050405020304" pitchFamily="18" charset="0"/>
                        </a:rPr>
                        <a:t>, </a:t>
                      </a:r>
                      <a:r>
                        <a:rPr lang="en-US" sz="1800" kern="100" spc="-30" dirty="0" err="1">
                          <a:effectLst/>
                          <a:latin typeface="Times New Roman" panose="02020603050405020304" pitchFamily="18" charset="0"/>
                          <a:cs typeface="Times New Roman" panose="02020603050405020304" pitchFamily="18" charset="0"/>
                        </a:rPr>
                        <a:t>mang</a:t>
                      </a:r>
                      <a:r>
                        <a:rPr lang="en-US" sz="1800" kern="100" spc="-30" dirty="0">
                          <a:effectLst/>
                          <a:latin typeface="Times New Roman" panose="02020603050405020304" pitchFamily="18" charset="0"/>
                          <a:cs typeface="Times New Roman" panose="02020603050405020304" pitchFamily="18" charset="0"/>
                        </a:rPr>
                        <a:t> </a:t>
                      </a:r>
                      <a:r>
                        <a:rPr lang="en-US" sz="1800" kern="100" spc="-30" dirty="0" err="1">
                          <a:effectLst/>
                          <a:latin typeface="Times New Roman" panose="02020603050405020304" pitchFamily="18" charset="0"/>
                          <a:cs typeface="Times New Roman" panose="02020603050405020304" pitchFamily="18" charset="0"/>
                        </a:rPr>
                        <a:t>về</a:t>
                      </a:r>
                      <a:r>
                        <a:rPr lang="en-US" sz="1800" kern="100" spc="-30" dirty="0">
                          <a:effectLst/>
                          <a:latin typeface="Times New Roman" panose="02020603050405020304" pitchFamily="18" charset="0"/>
                          <a:cs typeface="Times New Roman" panose="02020603050405020304" pitchFamily="18" charset="0"/>
                        </a:rPr>
                        <a:t> </a:t>
                      </a:r>
                      <a:r>
                        <a:rPr lang="en-US" sz="1800" kern="100" spc="-30" dirty="0" err="1">
                          <a:effectLst/>
                          <a:latin typeface="Times New Roman" panose="02020603050405020304" pitchFamily="18" charset="0"/>
                          <a:cs typeface="Times New Roman" panose="02020603050405020304" pitchFamily="18" charset="0"/>
                        </a:rPr>
                        <a:t>hàng</a:t>
                      </a:r>
                      <a:r>
                        <a:rPr lang="en-US" sz="1800" kern="100" spc="-30" dirty="0">
                          <a:effectLst/>
                          <a:latin typeface="Times New Roman" panose="02020603050405020304" pitchFamily="18" charset="0"/>
                          <a:cs typeface="Times New Roman" panose="02020603050405020304" pitchFamily="18" charset="0"/>
                        </a:rPr>
                        <a:t> </a:t>
                      </a:r>
                      <a:r>
                        <a:rPr lang="en-US" sz="1800" kern="100" spc="-30" dirty="0" err="1">
                          <a:effectLst/>
                          <a:latin typeface="Times New Roman" panose="02020603050405020304" pitchFamily="18" charset="0"/>
                          <a:cs typeface="Times New Roman" panose="02020603050405020304" pitchFamily="18" charset="0"/>
                        </a:rPr>
                        <a:t>triệu</a:t>
                      </a:r>
                      <a:r>
                        <a:rPr lang="en-US" sz="1800" kern="100" spc="-30" dirty="0">
                          <a:effectLst/>
                          <a:latin typeface="Times New Roman" panose="02020603050405020304" pitchFamily="18" charset="0"/>
                          <a:cs typeface="Times New Roman" panose="02020603050405020304" pitchFamily="18" charset="0"/>
                        </a:rPr>
                        <a:t> </a:t>
                      </a:r>
                      <a:r>
                        <a:rPr lang="en-US" sz="1800" kern="100" spc="-30" dirty="0" err="1">
                          <a:effectLst/>
                          <a:latin typeface="Times New Roman" panose="02020603050405020304" pitchFamily="18" charset="0"/>
                          <a:cs typeface="Times New Roman" panose="02020603050405020304" pitchFamily="18" charset="0"/>
                        </a:rPr>
                        <a:t>đô</a:t>
                      </a:r>
                      <a:r>
                        <a:rPr lang="en-US" sz="1800" kern="100" spc="-30" dirty="0">
                          <a:effectLst/>
                          <a:latin typeface="Times New Roman" panose="02020603050405020304" pitchFamily="18" charset="0"/>
                          <a:cs typeface="Times New Roman" panose="02020603050405020304" pitchFamily="18" charset="0"/>
                        </a:rPr>
                        <a:t> la </a:t>
                      </a:r>
                      <a:r>
                        <a:rPr lang="en-US" sz="1800" kern="100" spc="-30" dirty="0" err="1">
                          <a:effectLst/>
                          <a:latin typeface="Times New Roman" panose="02020603050405020304" pitchFamily="18" charset="0"/>
                          <a:cs typeface="Times New Roman" panose="02020603050405020304" pitchFamily="18" charset="0"/>
                        </a:rPr>
                        <a:t>Mỹ</a:t>
                      </a:r>
                      <a:r>
                        <a:rPr lang="en-US" sz="1800" kern="100" spc="-30" dirty="0">
                          <a:effectLst/>
                          <a:latin typeface="Times New Roman" panose="02020603050405020304" pitchFamily="18" charset="0"/>
                          <a:cs typeface="Times New Roman" panose="02020603050405020304" pitchFamily="18" charset="0"/>
                        </a:rPr>
                        <a:t>.</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13283" marR="13283" marT="0" marB="0"/>
                </a:tc>
                <a:extLst>
                  <a:ext uri="{0D108BD9-81ED-4DB2-BD59-A6C34878D82A}">
                    <a16:rowId xmlns:a16="http://schemas.microsoft.com/office/drawing/2014/main" val="2643496069"/>
                  </a:ext>
                </a:extLst>
              </a:tr>
              <a:tr h="890848">
                <a:tc>
                  <a:txBody>
                    <a:bodyPr/>
                    <a:lstStyle/>
                    <a:p>
                      <a:pPr marL="0" marR="0" algn="ctr">
                        <a:lnSpc>
                          <a:spcPct val="110000"/>
                        </a:lnSpc>
                        <a:spcBef>
                          <a:spcPts val="300"/>
                        </a:spcBef>
                        <a:spcAft>
                          <a:spcPts val="300"/>
                        </a:spcAft>
                      </a:pPr>
                      <a:r>
                        <a:rPr lang="en-US" sz="1800" dirty="0">
                          <a:effectLst/>
                          <a:latin typeface="Times New Roman" panose="02020603050405020304" pitchFamily="18" charset="0"/>
                          <a:cs typeface="Times New Roman" panose="02020603050405020304" pitchFamily="18" charset="0"/>
                        </a:rPr>
                        <a:t>Kem que</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13283" marR="13283" marT="0" marB="0" anchor="ctr"/>
                </a:tc>
                <a:tc>
                  <a:txBody>
                    <a:bodyPr/>
                    <a:lstStyle/>
                    <a:p>
                      <a:pPr marL="0" marR="0" algn="ctr">
                        <a:lnSpc>
                          <a:spcPct val="110000"/>
                        </a:lnSpc>
                        <a:spcBef>
                          <a:spcPts val="600"/>
                        </a:spcBef>
                        <a:spcAft>
                          <a:spcPts val="600"/>
                        </a:spcAft>
                      </a:pPr>
                      <a:r>
                        <a:rPr lang="en-US" sz="1800" kern="100" spc="-30" dirty="0" err="1">
                          <a:effectLst/>
                          <a:latin typeface="Times New Roman" panose="02020603050405020304" pitchFamily="18" charset="0"/>
                          <a:cs typeface="Times New Roman" panose="02020603050405020304" pitchFamily="18" charset="0"/>
                        </a:rPr>
                        <a:t>Phrăng</a:t>
                      </a:r>
                      <a:endParaRPr lang="en-US" sz="1800" dirty="0">
                        <a:effectLst/>
                        <a:latin typeface="Times New Roman" panose="02020603050405020304" pitchFamily="18" charset="0"/>
                        <a:cs typeface="Times New Roman" panose="02020603050405020304" pitchFamily="18" charset="0"/>
                      </a:endParaRPr>
                    </a:p>
                    <a:p>
                      <a:pPr marL="0" marR="0" algn="ctr">
                        <a:lnSpc>
                          <a:spcPct val="110000"/>
                        </a:lnSpc>
                        <a:spcBef>
                          <a:spcPts val="300"/>
                        </a:spcBef>
                        <a:spcAft>
                          <a:spcPts val="300"/>
                        </a:spcAft>
                      </a:pPr>
                      <a:r>
                        <a:rPr lang="en-US" sz="1800" kern="100" spc="-30" dirty="0" err="1">
                          <a:effectLst/>
                          <a:latin typeface="Times New Roman" panose="02020603050405020304" pitchFamily="18" charset="0"/>
                          <a:cs typeface="Times New Roman" panose="02020603050405020304" pitchFamily="18" charset="0"/>
                        </a:rPr>
                        <a:t>Ép-pơ-xơn</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13283" marR="13283" marT="0" marB="0" anchor="ctr"/>
                </a:tc>
                <a:tc>
                  <a:txBody>
                    <a:bodyPr/>
                    <a:lstStyle/>
                    <a:p>
                      <a:pPr marL="0" marR="0">
                        <a:lnSpc>
                          <a:spcPct val="110000"/>
                        </a:lnSpc>
                        <a:spcBef>
                          <a:spcPts val="300"/>
                        </a:spcBef>
                        <a:spcAft>
                          <a:spcPts val="300"/>
                        </a:spcAft>
                      </a:pPr>
                      <a:r>
                        <a:rPr lang="en-US" sz="1800" kern="100" spc="-30" dirty="0">
                          <a:effectLst/>
                          <a:latin typeface="Times New Roman" panose="02020603050405020304" pitchFamily="18" charset="0"/>
                          <a:cs typeface="Times New Roman" panose="02020603050405020304" pitchFamily="18" charset="0"/>
                        </a:rPr>
                        <a:t>- </a:t>
                      </a:r>
                      <a:r>
                        <a:rPr lang="en-US" sz="1800" kern="100" spc="-30" dirty="0" err="1">
                          <a:effectLst/>
                          <a:latin typeface="Times New Roman" panose="02020603050405020304" pitchFamily="18" charset="0"/>
                          <a:cs typeface="Times New Roman" panose="02020603050405020304" pitchFamily="18" charset="0"/>
                        </a:rPr>
                        <a:t>Ép-pơ-xơn</a:t>
                      </a:r>
                      <a:r>
                        <a:rPr lang="en-US" sz="1800" kern="100" spc="-30" dirty="0">
                          <a:effectLst/>
                          <a:latin typeface="Times New Roman" panose="02020603050405020304" pitchFamily="18" charset="0"/>
                          <a:cs typeface="Times New Roman" panose="02020603050405020304" pitchFamily="18" charset="0"/>
                        </a:rPr>
                        <a:t> </a:t>
                      </a:r>
                      <a:r>
                        <a:rPr lang="en-US" sz="1800" kern="100" spc="-30" dirty="0" err="1">
                          <a:effectLst/>
                          <a:latin typeface="Times New Roman" panose="02020603050405020304" pitchFamily="18" charset="0"/>
                          <a:cs typeface="Times New Roman" panose="02020603050405020304" pitchFamily="18" charset="0"/>
                        </a:rPr>
                        <a:t>vô</a:t>
                      </a:r>
                      <a:r>
                        <a:rPr lang="en-US" sz="1800" kern="100" spc="-30" dirty="0">
                          <a:effectLst/>
                          <a:latin typeface="Times New Roman" panose="02020603050405020304" pitchFamily="18" charset="0"/>
                          <a:cs typeface="Times New Roman" panose="02020603050405020304" pitchFamily="18" charset="0"/>
                        </a:rPr>
                        <a:t> </a:t>
                      </a:r>
                      <a:r>
                        <a:rPr lang="en-US" sz="1800" kern="100" spc="-30" dirty="0" err="1">
                          <a:effectLst/>
                          <a:latin typeface="Times New Roman" panose="02020603050405020304" pitchFamily="18" charset="0"/>
                          <a:cs typeface="Times New Roman" panose="02020603050405020304" pitchFamily="18" charset="0"/>
                        </a:rPr>
                        <a:t>tình</a:t>
                      </a:r>
                      <a:r>
                        <a:rPr lang="en-US" sz="1800" kern="100" spc="-30" dirty="0">
                          <a:effectLst/>
                          <a:latin typeface="Times New Roman" panose="02020603050405020304" pitchFamily="18" charset="0"/>
                          <a:cs typeface="Times New Roman" panose="02020603050405020304" pitchFamily="18" charset="0"/>
                        </a:rPr>
                        <a:t> </a:t>
                      </a:r>
                      <a:r>
                        <a:rPr lang="en-US" sz="1800" kern="100" spc="-30" dirty="0" err="1">
                          <a:effectLst/>
                          <a:latin typeface="Times New Roman" panose="02020603050405020304" pitchFamily="18" charset="0"/>
                          <a:cs typeface="Times New Roman" panose="02020603050405020304" pitchFamily="18" charset="0"/>
                        </a:rPr>
                        <a:t>dùng</a:t>
                      </a:r>
                      <a:r>
                        <a:rPr lang="en-US" sz="1800" kern="100" spc="-30" dirty="0">
                          <a:effectLst/>
                          <a:latin typeface="Times New Roman" panose="02020603050405020304" pitchFamily="18" charset="0"/>
                          <a:cs typeface="Times New Roman" panose="02020603050405020304" pitchFamily="18" charset="0"/>
                        </a:rPr>
                        <a:t> que </a:t>
                      </a:r>
                      <a:r>
                        <a:rPr lang="en-US" sz="1800" kern="100" spc="-30" dirty="0" err="1">
                          <a:effectLst/>
                          <a:latin typeface="Times New Roman" panose="02020603050405020304" pitchFamily="18" charset="0"/>
                          <a:cs typeface="Times New Roman" panose="02020603050405020304" pitchFamily="18" charset="0"/>
                        </a:rPr>
                        <a:t>trộn</a:t>
                      </a:r>
                      <a:r>
                        <a:rPr lang="en-US" sz="1800" kern="100" spc="-30" dirty="0">
                          <a:effectLst/>
                          <a:latin typeface="Times New Roman" panose="02020603050405020304" pitchFamily="18" charset="0"/>
                          <a:cs typeface="Times New Roman" panose="02020603050405020304" pitchFamily="18" charset="0"/>
                        </a:rPr>
                        <a:t> </a:t>
                      </a:r>
                      <a:r>
                        <a:rPr lang="en-US" sz="1800" kern="100" spc="-30" dirty="0" err="1">
                          <a:effectLst/>
                          <a:latin typeface="Times New Roman" panose="02020603050405020304" pitchFamily="18" charset="0"/>
                          <a:cs typeface="Times New Roman" panose="02020603050405020304" pitchFamily="18" charset="0"/>
                        </a:rPr>
                        <a:t>bột</a:t>
                      </a:r>
                      <a:r>
                        <a:rPr lang="en-US" sz="1800" kern="100" spc="-30" dirty="0">
                          <a:effectLst/>
                          <a:latin typeface="Times New Roman" panose="02020603050405020304" pitchFamily="18" charset="0"/>
                          <a:cs typeface="Times New Roman" panose="02020603050405020304" pitchFamily="18" charset="0"/>
                        </a:rPr>
                        <a:t> soda </a:t>
                      </a:r>
                      <a:r>
                        <a:rPr lang="en-US" sz="1800" kern="100" spc="-30" dirty="0" err="1">
                          <a:effectLst/>
                          <a:latin typeface="Times New Roman" panose="02020603050405020304" pitchFamily="18" charset="0"/>
                          <a:cs typeface="Times New Roman" panose="02020603050405020304" pitchFamily="18" charset="0"/>
                        </a:rPr>
                        <a:t>khô</a:t>
                      </a:r>
                      <a:r>
                        <a:rPr lang="en-US" sz="1800" kern="100" spc="-30" dirty="0">
                          <a:effectLst/>
                          <a:latin typeface="Times New Roman" panose="02020603050405020304" pitchFamily="18" charset="0"/>
                          <a:cs typeface="Times New Roman" panose="02020603050405020304" pitchFamily="18" charset="0"/>
                        </a:rPr>
                        <a:t> </a:t>
                      </a:r>
                      <a:r>
                        <a:rPr lang="en-US" sz="1800" kern="100" spc="-30" dirty="0" err="1">
                          <a:effectLst/>
                          <a:latin typeface="Times New Roman" panose="02020603050405020304" pitchFamily="18" charset="0"/>
                          <a:cs typeface="Times New Roman" panose="02020603050405020304" pitchFamily="18" charset="0"/>
                        </a:rPr>
                        <a:t>và</a:t>
                      </a:r>
                      <a:r>
                        <a:rPr lang="en-US" sz="1800" kern="100" spc="-30" dirty="0">
                          <a:effectLst/>
                          <a:latin typeface="Times New Roman" panose="02020603050405020304" pitchFamily="18" charset="0"/>
                          <a:cs typeface="Times New Roman" panose="02020603050405020304" pitchFamily="18" charset="0"/>
                        </a:rPr>
                        <a:t> </a:t>
                      </a:r>
                      <a:r>
                        <a:rPr lang="en-US" sz="1800" kern="100" spc="-30" dirty="0" err="1">
                          <a:effectLst/>
                          <a:latin typeface="Times New Roman" panose="02020603050405020304" pitchFamily="18" charset="0"/>
                          <a:cs typeface="Times New Roman" panose="02020603050405020304" pitchFamily="18" charset="0"/>
                        </a:rPr>
                        <a:t>nước</a:t>
                      </a:r>
                      <a:r>
                        <a:rPr lang="en-US" sz="1800" kern="100" spc="-30" dirty="0">
                          <a:effectLst/>
                          <a:latin typeface="Times New Roman" panose="02020603050405020304" pitchFamily="18" charset="0"/>
                          <a:cs typeface="Times New Roman" panose="02020603050405020304" pitchFamily="18" charset="0"/>
                        </a:rPr>
                        <a:t> </a:t>
                      </a:r>
                      <a:r>
                        <a:rPr lang="en-US" sz="1800" kern="100" spc="-30" dirty="0" err="1">
                          <a:effectLst/>
                          <a:latin typeface="Times New Roman" panose="02020603050405020304" pitchFamily="18" charset="0"/>
                          <a:cs typeface="Times New Roman" panose="02020603050405020304" pitchFamily="18" charset="0"/>
                        </a:rPr>
                        <a:t>trong</a:t>
                      </a:r>
                      <a:r>
                        <a:rPr lang="en-US" sz="1800" kern="100" spc="-30" dirty="0">
                          <a:effectLst/>
                          <a:latin typeface="Times New Roman" panose="02020603050405020304" pitchFamily="18" charset="0"/>
                          <a:cs typeface="Times New Roman" panose="02020603050405020304" pitchFamily="18" charset="0"/>
                        </a:rPr>
                        <a:t> </a:t>
                      </a:r>
                      <a:r>
                        <a:rPr lang="en-US" sz="1800" kern="100" spc="-30" dirty="0" err="1">
                          <a:effectLst/>
                          <a:latin typeface="Times New Roman" panose="02020603050405020304" pitchFamily="18" charset="0"/>
                          <a:cs typeface="Times New Roman" panose="02020603050405020304" pitchFamily="18" charset="0"/>
                        </a:rPr>
                        <a:t>một</a:t>
                      </a:r>
                      <a:r>
                        <a:rPr lang="en-US" sz="1800" kern="100" spc="-30" dirty="0">
                          <a:effectLst/>
                          <a:latin typeface="Times New Roman" panose="02020603050405020304" pitchFamily="18" charset="0"/>
                          <a:cs typeface="Times New Roman" panose="02020603050405020304" pitchFamily="18" charset="0"/>
                        </a:rPr>
                        <a:t> </a:t>
                      </a:r>
                      <a:r>
                        <a:rPr lang="en-US" sz="1800" kern="100" spc="-30" dirty="0" err="1">
                          <a:effectLst/>
                          <a:latin typeface="Times New Roman" panose="02020603050405020304" pitchFamily="18" charset="0"/>
                          <a:cs typeface="Times New Roman" panose="02020603050405020304" pitchFamily="18" charset="0"/>
                        </a:rPr>
                        <a:t>chiếc</a:t>
                      </a:r>
                      <a:r>
                        <a:rPr lang="en-US" sz="1800" kern="100" spc="-30" dirty="0">
                          <a:effectLst/>
                          <a:latin typeface="Times New Roman" panose="02020603050405020304" pitchFamily="18" charset="0"/>
                          <a:cs typeface="Times New Roman" panose="02020603050405020304" pitchFamily="18" charset="0"/>
                        </a:rPr>
                        <a:t> </a:t>
                      </a:r>
                      <a:r>
                        <a:rPr lang="en-US" sz="1800" kern="100" spc="-30" dirty="0" err="1">
                          <a:effectLst/>
                          <a:latin typeface="Times New Roman" panose="02020603050405020304" pitchFamily="18" charset="0"/>
                          <a:cs typeface="Times New Roman" panose="02020603050405020304" pitchFamily="18" charset="0"/>
                        </a:rPr>
                        <a:t>cốc</a:t>
                      </a:r>
                      <a:r>
                        <a:rPr lang="en-US" sz="1800" kern="100" spc="-30" dirty="0">
                          <a:effectLst/>
                          <a:latin typeface="Times New Roman" panose="02020603050405020304" pitchFamily="18" charset="0"/>
                          <a:cs typeface="Times New Roman" panose="02020603050405020304" pitchFamily="18" charset="0"/>
                        </a:rPr>
                        <a:t> </a:t>
                      </a:r>
                      <a:r>
                        <a:rPr lang="en-US" sz="1800" kern="100" spc="-30" dirty="0">
                          <a:effectLst/>
                          <a:latin typeface="Times New Roman" panose="02020603050405020304" pitchFamily="18" charset="0"/>
                          <a:cs typeface="Times New Roman" panose="02020603050405020304" pitchFamily="18" charset="0"/>
                          <a:sym typeface="Wingdings" panose="05000000000000000000" pitchFamily="2" charset="2"/>
                        </a:rPr>
                        <a:t></a:t>
                      </a:r>
                      <a:r>
                        <a:rPr lang="en-US" sz="1800" kern="100" spc="-30" dirty="0">
                          <a:effectLst/>
                          <a:latin typeface="Times New Roman" panose="02020603050405020304" pitchFamily="18" charset="0"/>
                          <a:cs typeface="Times New Roman" panose="02020603050405020304" pitchFamily="18" charset="0"/>
                        </a:rPr>
                        <a:t> que </a:t>
                      </a:r>
                      <a:r>
                        <a:rPr lang="en-US" sz="1800" kern="100" spc="-30" dirty="0" err="1">
                          <a:effectLst/>
                          <a:latin typeface="Times New Roman" panose="02020603050405020304" pitchFamily="18" charset="0"/>
                          <a:cs typeface="Times New Roman" panose="02020603050405020304" pitchFamily="18" charset="0"/>
                        </a:rPr>
                        <a:t>kẹo</a:t>
                      </a:r>
                      <a:r>
                        <a:rPr lang="en-US" sz="1800" kern="100" spc="-30" dirty="0">
                          <a:effectLst/>
                          <a:latin typeface="Times New Roman" panose="02020603050405020304" pitchFamily="18" charset="0"/>
                          <a:cs typeface="Times New Roman" panose="02020603050405020304" pitchFamily="18" charset="0"/>
                        </a:rPr>
                        <a:t> </a:t>
                      </a:r>
                      <a:r>
                        <a:rPr lang="en-US" sz="1800" kern="100" spc="-30" dirty="0" err="1">
                          <a:effectLst/>
                          <a:latin typeface="Times New Roman" panose="02020603050405020304" pitchFamily="18" charset="0"/>
                          <a:cs typeface="Times New Roman" panose="02020603050405020304" pitchFamily="18" charset="0"/>
                        </a:rPr>
                        <a:t>băng</a:t>
                      </a:r>
                      <a:r>
                        <a:rPr lang="en-US" sz="1800" kern="100" spc="-30" dirty="0">
                          <a:effectLst/>
                          <a:latin typeface="Times New Roman" panose="02020603050405020304" pitchFamily="18" charset="0"/>
                          <a:cs typeface="Times New Roman" panose="02020603050405020304" pitchFamily="18" charset="0"/>
                        </a:rPr>
                        <a:t>.</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13283" marR="13283" marT="0" marB="0"/>
                </a:tc>
                <a:tc>
                  <a:txBody>
                    <a:bodyPr/>
                    <a:lstStyle/>
                    <a:p>
                      <a:pPr marL="0" marR="0">
                        <a:lnSpc>
                          <a:spcPct val="110000"/>
                        </a:lnSpc>
                        <a:spcBef>
                          <a:spcPts val="300"/>
                        </a:spcBef>
                        <a:spcAft>
                          <a:spcPts val="300"/>
                        </a:spcAft>
                      </a:pPr>
                      <a:r>
                        <a:rPr lang="en-US" sz="1800" kern="100" spc="-30" dirty="0">
                          <a:effectLst/>
                          <a:latin typeface="Times New Roman" panose="02020603050405020304" pitchFamily="18" charset="0"/>
                          <a:cs typeface="Times New Roman" panose="02020603050405020304" pitchFamily="18" charset="0"/>
                        </a:rPr>
                        <a:t>Kem que ra </a:t>
                      </a:r>
                      <a:r>
                        <a:rPr lang="en-US" sz="1800" kern="100" spc="-30" dirty="0" err="1">
                          <a:effectLst/>
                          <a:latin typeface="Times New Roman" panose="02020603050405020304" pitchFamily="18" charset="0"/>
                          <a:cs typeface="Times New Roman" panose="02020603050405020304" pitchFamily="18" charset="0"/>
                        </a:rPr>
                        <a:t>đời</a:t>
                      </a:r>
                      <a:r>
                        <a:rPr lang="en-US" sz="1800" kern="100" spc="-30" dirty="0">
                          <a:effectLst/>
                          <a:latin typeface="Times New Roman" panose="02020603050405020304" pitchFamily="18" charset="0"/>
                          <a:cs typeface="Times New Roman" panose="02020603050405020304" pitchFamily="18" charset="0"/>
                        </a:rPr>
                        <a:t> </a:t>
                      </a:r>
                      <a:r>
                        <a:rPr lang="en-US" sz="1800" kern="100" spc="-30" dirty="0" err="1">
                          <a:effectLst/>
                          <a:latin typeface="Times New Roman" panose="02020603050405020304" pitchFamily="18" charset="0"/>
                          <a:cs typeface="Times New Roman" panose="02020603050405020304" pitchFamily="18" charset="0"/>
                        </a:rPr>
                        <a:t>trở</a:t>
                      </a:r>
                      <a:r>
                        <a:rPr lang="en-US" sz="1800" kern="100" spc="-30" dirty="0">
                          <a:effectLst/>
                          <a:latin typeface="Times New Roman" panose="02020603050405020304" pitchFamily="18" charset="0"/>
                          <a:cs typeface="Times New Roman" panose="02020603050405020304" pitchFamily="18" charset="0"/>
                        </a:rPr>
                        <a:t> </a:t>
                      </a:r>
                      <a:r>
                        <a:rPr lang="en-US" sz="1800" kern="100" spc="-30" dirty="0" err="1">
                          <a:effectLst/>
                          <a:latin typeface="Times New Roman" panose="02020603050405020304" pitchFamily="18" charset="0"/>
                          <a:cs typeface="Times New Roman" panose="02020603050405020304" pitchFamily="18" charset="0"/>
                        </a:rPr>
                        <a:t>thành</a:t>
                      </a:r>
                      <a:r>
                        <a:rPr lang="en-US" sz="1800" kern="100" spc="-30" dirty="0">
                          <a:effectLst/>
                          <a:latin typeface="Times New Roman" panose="02020603050405020304" pitchFamily="18" charset="0"/>
                          <a:cs typeface="Times New Roman" panose="02020603050405020304" pitchFamily="18" charset="0"/>
                        </a:rPr>
                        <a:t> </a:t>
                      </a:r>
                      <a:r>
                        <a:rPr lang="en-US" sz="1800" kern="100" spc="-30" dirty="0" err="1">
                          <a:effectLst/>
                          <a:latin typeface="Times New Roman" panose="02020603050405020304" pitchFamily="18" charset="0"/>
                          <a:cs typeface="Times New Roman" panose="02020603050405020304" pitchFamily="18" charset="0"/>
                        </a:rPr>
                        <a:t>sản</a:t>
                      </a:r>
                      <a:r>
                        <a:rPr lang="en-US" sz="1800" kern="100" spc="-30" dirty="0">
                          <a:effectLst/>
                          <a:latin typeface="Times New Roman" panose="02020603050405020304" pitchFamily="18" charset="0"/>
                          <a:cs typeface="Times New Roman" panose="02020603050405020304" pitchFamily="18" charset="0"/>
                        </a:rPr>
                        <a:t> </a:t>
                      </a:r>
                      <a:r>
                        <a:rPr lang="en-US" sz="1800" kern="100" spc="-30" dirty="0" err="1">
                          <a:effectLst/>
                          <a:latin typeface="Times New Roman" panose="02020603050405020304" pitchFamily="18" charset="0"/>
                          <a:cs typeface="Times New Roman" panose="02020603050405020304" pitchFamily="18" charset="0"/>
                        </a:rPr>
                        <a:t>phẩm</a:t>
                      </a:r>
                      <a:r>
                        <a:rPr lang="en-US" sz="1800" kern="100" spc="-30" dirty="0">
                          <a:effectLst/>
                          <a:latin typeface="Times New Roman" panose="02020603050405020304" pitchFamily="18" charset="0"/>
                          <a:cs typeface="Times New Roman" panose="02020603050405020304" pitchFamily="18" charset="0"/>
                        </a:rPr>
                        <a:t> </a:t>
                      </a:r>
                      <a:r>
                        <a:rPr lang="en-US" sz="1800" kern="100" spc="-30" dirty="0" err="1">
                          <a:effectLst/>
                          <a:latin typeface="Times New Roman" panose="02020603050405020304" pitchFamily="18" charset="0"/>
                          <a:cs typeface="Times New Roman" panose="02020603050405020304" pitchFamily="18" charset="0"/>
                        </a:rPr>
                        <a:t>bán</a:t>
                      </a:r>
                      <a:r>
                        <a:rPr lang="en-US" sz="1800" kern="100" spc="-30" dirty="0">
                          <a:effectLst/>
                          <a:latin typeface="Times New Roman" panose="02020603050405020304" pitchFamily="18" charset="0"/>
                          <a:cs typeface="Times New Roman" panose="02020603050405020304" pitchFamily="18" charset="0"/>
                        </a:rPr>
                        <a:t> </a:t>
                      </a:r>
                      <a:r>
                        <a:rPr lang="en-US" sz="1800" kern="100" spc="-30" dirty="0" err="1">
                          <a:effectLst/>
                          <a:latin typeface="Times New Roman" panose="02020603050405020304" pitchFamily="18" charset="0"/>
                          <a:cs typeface="Times New Roman" panose="02020603050405020304" pitchFamily="18" charset="0"/>
                        </a:rPr>
                        <a:t>chạy</a:t>
                      </a:r>
                      <a:r>
                        <a:rPr lang="en-US" sz="1800" kern="100" spc="-30" dirty="0">
                          <a:effectLst/>
                          <a:latin typeface="Times New Roman" panose="02020603050405020304" pitchFamily="18" charset="0"/>
                          <a:cs typeface="Times New Roman" panose="02020603050405020304" pitchFamily="18" charset="0"/>
                        </a:rPr>
                        <a:t> </a:t>
                      </a:r>
                      <a:r>
                        <a:rPr lang="en-US" sz="1800" kern="100" spc="-30" dirty="0" err="1">
                          <a:effectLst/>
                          <a:latin typeface="Times New Roman" panose="02020603050405020304" pitchFamily="18" charset="0"/>
                          <a:cs typeface="Times New Roman" panose="02020603050405020304" pitchFamily="18" charset="0"/>
                        </a:rPr>
                        <a:t>nhất</a:t>
                      </a:r>
                      <a:r>
                        <a:rPr lang="en-US" sz="1800" kern="100" spc="-30" dirty="0">
                          <a:effectLst/>
                          <a:latin typeface="Times New Roman" panose="02020603050405020304" pitchFamily="18" charset="0"/>
                          <a:cs typeface="Times New Roman" panose="02020603050405020304" pitchFamily="18" charset="0"/>
                        </a:rPr>
                        <a:t> </a:t>
                      </a:r>
                      <a:r>
                        <a:rPr lang="en-US" sz="1800" kern="100" spc="-30" dirty="0" err="1">
                          <a:effectLst/>
                          <a:latin typeface="Times New Roman" panose="02020603050405020304" pitchFamily="18" charset="0"/>
                          <a:cs typeface="Times New Roman" panose="02020603050405020304" pitchFamily="18" charset="0"/>
                        </a:rPr>
                        <a:t>mọi</a:t>
                      </a:r>
                      <a:r>
                        <a:rPr lang="en-US" sz="1800" kern="100" spc="-30" dirty="0">
                          <a:effectLst/>
                          <a:latin typeface="Times New Roman" panose="02020603050405020304" pitchFamily="18" charset="0"/>
                          <a:cs typeface="Times New Roman" panose="02020603050405020304" pitchFamily="18" charset="0"/>
                        </a:rPr>
                        <a:t> </a:t>
                      </a:r>
                      <a:r>
                        <a:rPr lang="en-US" sz="1800" kern="100" spc="-30" dirty="0" err="1">
                          <a:effectLst/>
                          <a:latin typeface="Times New Roman" panose="02020603050405020304" pitchFamily="18" charset="0"/>
                          <a:cs typeface="Times New Roman" panose="02020603050405020304" pitchFamily="18" charset="0"/>
                        </a:rPr>
                        <a:t>thời</a:t>
                      </a:r>
                      <a:r>
                        <a:rPr lang="en-US" sz="1800" kern="100" spc="-30" dirty="0">
                          <a:effectLst/>
                          <a:latin typeface="Times New Roman" panose="02020603050405020304" pitchFamily="18" charset="0"/>
                          <a:cs typeface="Times New Roman" panose="02020603050405020304" pitchFamily="18" charset="0"/>
                        </a:rPr>
                        <a:t> </a:t>
                      </a:r>
                      <a:r>
                        <a:rPr lang="en-US" sz="1800" kern="100" spc="-30" dirty="0" err="1">
                          <a:effectLst/>
                          <a:latin typeface="Times New Roman" panose="02020603050405020304" pitchFamily="18" charset="0"/>
                          <a:cs typeface="Times New Roman" panose="02020603050405020304" pitchFamily="18" charset="0"/>
                        </a:rPr>
                        <a:t>đại</a:t>
                      </a:r>
                      <a:r>
                        <a:rPr lang="en-US" sz="1800" kern="100" spc="-30" dirty="0">
                          <a:effectLst/>
                          <a:latin typeface="Times New Roman" panose="02020603050405020304" pitchFamily="18" charset="0"/>
                          <a:cs typeface="Times New Roman" panose="02020603050405020304" pitchFamily="18" charset="0"/>
                        </a:rPr>
                        <a:t> </a:t>
                      </a:r>
                      <a:r>
                        <a:rPr lang="en-US" sz="1800" kern="100" spc="-30" dirty="0" err="1">
                          <a:effectLst/>
                          <a:latin typeface="Times New Roman" panose="02020603050405020304" pitchFamily="18" charset="0"/>
                          <a:cs typeface="Times New Roman" panose="02020603050405020304" pitchFamily="18" charset="0"/>
                        </a:rPr>
                        <a:t>vào</a:t>
                      </a:r>
                      <a:r>
                        <a:rPr lang="en-US" sz="1800" kern="100" spc="-30" dirty="0">
                          <a:effectLst/>
                          <a:latin typeface="Times New Roman" panose="02020603050405020304" pitchFamily="18" charset="0"/>
                          <a:cs typeface="Times New Roman" panose="02020603050405020304" pitchFamily="18" charset="0"/>
                        </a:rPr>
                        <a:t> </a:t>
                      </a:r>
                      <a:r>
                        <a:rPr lang="en-US" sz="1800" kern="100" spc="-30" dirty="0" err="1">
                          <a:effectLst/>
                          <a:latin typeface="Times New Roman" panose="02020603050405020304" pitchFamily="18" charset="0"/>
                          <a:cs typeface="Times New Roman" panose="02020603050405020304" pitchFamily="18" charset="0"/>
                        </a:rPr>
                        <a:t>mùa</a:t>
                      </a:r>
                      <a:r>
                        <a:rPr lang="en-US" sz="1800" kern="100" spc="-30" dirty="0">
                          <a:effectLst/>
                          <a:latin typeface="Times New Roman" panose="02020603050405020304" pitchFamily="18" charset="0"/>
                          <a:cs typeface="Times New Roman" panose="02020603050405020304" pitchFamily="18" charset="0"/>
                        </a:rPr>
                        <a:t> </a:t>
                      </a:r>
                      <a:r>
                        <a:rPr lang="en-US" sz="1800" kern="100" spc="-30" dirty="0" err="1">
                          <a:effectLst/>
                          <a:latin typeface="Times New Roman" panose="02020603050405020304" pitchFamily="18" charset="0"/>
                          <a:cs typeface="Times New Roman" panose="02020603050405020304" pitchFamily="18" charset="0"/>
                        </a:rPr>
                        <a:t>hè</a:t>
                      </a:r>
                      <a:r>
                        <a:rPr lang="en-US" sz="1800" kern="100" spc="-30" dirty="0">
                          <a:effectLst/>
                          <a:latin typeface="Times New Roman" panose="02020603050405020304" pitchFamily="18" charset="0"/>
                          <a:cs typeface="Times New Roman" panose="02020603050405020304" pitchFamily="18" charset="0"/>
                        </a:rPr>
                        <a:t>.</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13283" marR="13283" marT="0" marB="0"/>
                </a:tc>
                <a:extLst>
                  <a:ext uri="{0D108BD9-81ED-4DB2-BD59-A6C34878D82A}">
                    <a16:rowId xmlns:a16="http://schemas.microsoft.com/office/drawing/2014/main" val="205419477"/>
                  </a:ext>
                </a:extLst>
              </a:tr>
              <a:tr h="1386728">
                <a:tc>
                  <a:txBody>
                    <a:bodyPr/>
                    <a:lstStyle/>
                    <a:p>
                      <a:pPr marL="0" marR="0" algn="ctr">
                        <a:lnSpc>
                          <a:spcPct val="110000"/>
                        </a:lnSpc>
                        <a:spcBef>
                          <a:spcPts val="300"/>
                        </a:spcBef>
                        <a:spcAft>
                          <a:spcPts val="300"/>
                        </a:spcAft>
                      </a:pPr>
                      <a:r>
                        <a:rPr lang="en-US" sz="1800" dirty="0" err="1">
                          <a:effectLst/>
                          <a:latin typeface="Times New Roman" panose="02020603050405020304" pitchFamily="18" charset="0"/>
                          <a:cs typeface="Times New Roman" panose="02020603050405020304" pitchFamily="18" charset="0"/>
                        </a:rPr>
                        <a:t>Lát</a:t>
                      </a:r>
                      <a:r>
                        <a:rPr lang="en-US" sz="1800" dirty="0">
                          <a:effectLst/>
                          <a:latin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cs typeface="Times New Roman" panose="02020603050405020304" pitchFamily="18" charset="0"/>
                        </a:rPr>
                        <a:t>khoai</a:t>
                      </a:r>
                      <a:r>
                        <a:rPr lang="en-US" sz="1800" dirty="0">
                          <a:effectLst/>
                          <a:latin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cs typeface="Times New Roman" panose="02020603050405020304" pitchFamily="18" charset="0"/>
                        </a:rPr>
                        <a:t>tây</a:t>
                      </a:r>
                      <a:r>
                        <a:rPr lang="en-US" sz="1800" dirty="0">
                          <a:effectLst/>
                          <a:latin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cs typeface="Times New Roman" panose="02020603050405020304" pitchFamily="18" charset="0"/>
                        </a:rPr>
                        <a:t>chiên</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13283" marR="13283" marT="0" marB="0" anchor="ctr"/>
                </a:tc>
                <a:tc>
                  <a:txBody>
                    <a:bodyPr/>
                    <a:lstStyle/>
                    <a:p>
                      <a:pPr marL="0" marR="0" algn="ctr">
                        <a:lnSpc>
                          <a:spcPct val="110000"/>
                        </a:lnSpc>
                        <a:spcBef>
                          <a:spcPts val="300"/>
                        </a:spcBef>
                        <a:spcAft>
                          <a:spcPts val="300"/>
                        </a:spcAft>
                      </a:pPr>
                      <a:r>
                        <a:rPr lang="en-US" sz="1800" kern="100" spc="-30" dirty="0" err="1">
                          <a:effectLst/>
                          <a:latin typeface="Times New Roman" panose="02020603050405020304" pitchFamily="18" charset="0"/>
                          <a:cs typeface="Times New Roman" panose="02020603050405020304" pitchFamily="18" charset="0"/>
                        </a:rPr>
                        <a:t>Gioóc</a:t>
                      </a:r>
                      <a:r>
                        <a:rPr lang="en-US" sz="1800" kern="100" spc="-30" dirty="0">
                          <a:effectLst/>
                          <a:latin typeface="Times New Roman" panose="02020603050405020304" pitchFamily="18" charset="0"/>
                          <a:cs typeface="Times New Roman" panose="02020603050405020304" pitchFamily="18" charset="0"/>
                        </a:rPr>
                        <a:t> </a:t>
                      </a:r>
                      <a:r>
                        <a:rPr lang="en-US" sz="1800" kern="100" spc="-30" dirty="0" err="1">
                          <a:effectLst/>
                          <a:latin typeface="Times New Roman" panose="02020603050405020304" pitchFamily="18" charset="0"/>
                          <a:cs typeface="Times New Roman" panose="02020603050405020304" pitchFamily="18" charset="0"/>
                        </a:rPr>
                        <a:t>Crăm</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13283" marR="13283" marT="0" marB="0" anchor="ctr"/>
                </a:tc>
                <a:tc>
                  <a:txBody>
                    <a:bodyPr/>
                    <a:lstStyle/>
                    <a:p>
                      <a:pPr marL="0" marR="0" algn="just">
                        <a:lnSpc>
                          <a:spcPct val="110000"/>
                        </a:lnSpc>
                        <a:spcBef>
                          <a:spcPts val="600"/>
                        </a:spcBef>
                        <a:spcAft>
                          <a:spcPts val="600"/>
                        </a:spcAft>
                      </a:pPr>
                      <a:r>
                        <a:rPr lang="en-US" sz="1800" kern="100" spc="-30" dirty="0">
                          <a:effectLst/>
                          <a:latin typeface="Times New Roman" panose="02020603050405020304" pitchFamily="18" charset="0"/>
                          <a:cs typeface="Times New Roman" panose="02020603050405020304" pitchFamily="18" charset="0"/>
                        </a:rPr>
                        <a:t>- </a:t>
                      </a:r>
                      <a:r>
                        <a:rPr lang="en-US" sz="1800" kern="100" spc="-30" dirty="0" err="1">
                          <a:effectLst/>
                          <a:latin typeface="Times New Roman" panose="02020603050405020304" pitchFamily="18" charset="0"/>
                          <a:cs typeface="Times New Roman" panose="02020603050405020304" pitchFamily="18" charset="0"/>
                        </a:rPr>
                        <a:t>Một</a:t>
                      </a:r>
                      <a:r>
                        <a:rPr lang="en-US" sz="1800" kern="100" spc="-30" dirty="0">
                          <a:effectLst/>
                          <a:latin typeface="Times New Roman" panose="02020603050405020304" pitchFamily="18" charset="0"/>
                          <a:cs typeface="Times New Roman" panose="02020603050405020304" pitchFamily="18" charset="0"/>
                        </a:rPr>
                        <a:t> </a:t>
                      </a:r>
                      <a:r>
                        <a:rPr lang="en-US" sz="1800" kern="100" spc="-30" dirty="0" err="1">
                          <a:effectLst/>
                          <a:latin typeface="Times New Roman" panose="02020603050405020304" pitchFamily="18" charset="0"/>
                          <a:cs typeface="Times New Roman" panose="02020603050405020304" pitchFamily="18" charset="0"/>
                        </a:rPr>
                        <a:t>khách</a:t>
                      </a:r>
                      <a:r>
                        <a:rPr lang="en-US" sz="1800" kern="100" spc="-30" dirty="0">
                          <a:effectLst/>
                          <a:latin typeface="Times New Roman" panose="02020603050405020304" pitchFamily="18" charset="0"/>
                          <a:cs typeface="Times New Roman" panose="02020603050405020304" pitchFamily="18" charset="0"/>
                        </a:rPr>
                        <a:t> </a:t>
                      </a:r>
                      <a:r>
                        <a:rPr lang="en-US" sz="1800" kern="100" spc="-30" dirty="0" err="1">
                          <a:effectLst/>
                          <a:latin typeface="Times New Roman" panose="02020603050405020304" pitchFamily="18" charset="0"/>
                          <a:cs typeface="Times New Roman" panose="02020603050405020304" pitchFamily="18" charset="0"/>
                        </a:rPr>
                        <a:t>hàng</a:t>
                      </a:r>
                      <a:r>
                        <a:rPr lang="en-US" sz="1800" kern="100" spc="-30" dirty="0">
                          <a:effectLst/>
                          <a:latin typeface="Times New Roman" panose="02020603050405020304" pitchFamily="18" charset="0"/>
                          <a:cs typeface="Times New Roman" panose="02020603050405020304" pitchFamily="18" charset="0"/>
                        </a:rPr>
                        <a:t> </a:t>
                      </a:r>
                      <a:r>
                        <a:rPr lang="en-US" sz="1800" kern="100" spc="-30" dirty="0" err="1">
                          <a:effectLst/>
                          <a:latin typeface="Times New Roman" panose="02020603050405020304" pitchFamily="18" charset="0"/>
                          <a:cs typeface="Times New Roman" panose="02020603050405020304" pitchFamily="18" charset="0"/>
                        </a:rPr>
                        <a:t>liên</a:t>
                      </a:r>
                      <a:r>
                        <a:rPr lang="en-US" sz="1800" kern="100" spc="-30" dirty="0">
                          <a:effectLst/>
                          <a:latin typeface="Times New Roman" panose="02020603050405020304" pitchFamily="18" charset="0"/>
                          <a:cs typeface="Times New Roman" panose="02020603050405020304" pitchFamily="18" charset="0"/>
                        </a:rPr>
                        <a:t> </a:t>
                      </a:r>
                      <a:r>
                        <a:rPr lang="en-US" sz="1800" kern="100" spc="-30" dirty="0" err="1">
                          <a:effectLst/>
                          <a:latin typeface="Times New Roman" panose="02020603050405020304" pitchFamily="18" charset="0"/>
                          <a:cs typeface="Times New Roman" panose="02020603050405020304" pitchFamily="18" charset="0"/>
                        </a:rPr>
                        <a:t>tục</a:t>
                      </a:r>
                      <a:r>
                        <a:rPr lang="en-US" sz="1800" kern="100" spc="-30" dirty="0">
                          <a:effectLst/>
                          <a:latin typeface="Times New Roman" panose="02020603050405020304" pitchFamily="18" charset="0"/>
                          <a:cs typeface="Times New Roman" panose="02020603050405020304" pitchFamily="18" charset="0"/>
                        </a:rPr>
                        <a:t> </a:t>
                      </a:r>
                      <a:r>
                        <a:rPr lang="en-US" sz="1800" kern="100" spc="-30" dirty="0" err="1">
                          <a:effectLst/>
                          <a:latin typeface="Times New Roman" panose="02020603050405020304" pitchFamily="18" charset="0"/>
                          <a:cs typeface="Times New Roman" panose="02020603050405020304" pitchFamily="18" charset="0"/>
                        </a:rPr>
                        <a:t>yêu</a:t>
                      </a:r>
                      <a:r>
                        <a:rPr lang="en-US" sz="1800" kern="100" spc="-30" dirty="0">
                          <a:effectLst/>
                          <a:latin typeface="Times New Roman" panose="02020603050405020304" pitchFamily="18" charset="0"/>
                          <a:cs typeface="Times New Roman" panose="02020603050405020304" pitchFamily="18" charset="0"/>
                        </a:rPr>
                        <a:t> </a:t>
                      </a:r>
                      <a:r>
                        <a:rPr lang="en-US" sz="1800" kern="100" spc="-30" dirty="0" err="1">
                          <a:effectLst/>
                          <a:latin typeface="Times New Roman" panose="02020603050405020304" pitchFamily="18" charset="0"/>
                          <a:cs typeface="Times New Roman" panose="02020603050405020304" pitchFamily="18" charset="0"/>
                        </a:rPr>
                        <a:t>cầu</a:t>
                      </a:r>
                      <a:r>
                        <a:rPr lang="en-US" sz="1800" kern="100" spc="-30" dirty="0">
                          <a:effectLst/>
                          <a:latin typeface="Times New Roman" panose="02020603050405020304" pitchFamily="18" charset="0"/>
                          <a:cs typeface="Times New Roman" panose="02020603050405020304" pitchFamily="18" charset="0"/>
                        </a:rPr>
                        <a:t> </a:t>
                      </a:r>
                      <a:r>
                        <a:rPr lang="en-US" sz="1800" kern="100" spc="-30" dirty="0" err="1">
                          <a:effectLst/>
                          <a:latin typeface="Times New Roman" panose="02020603050405020304" pitchFamily="18" charset="0"/>
                          <a:cs typeface="Times New Roman" panose="02020603050405020304" pitchFamily="18" charset="0"/>
                        </a:rPr>
                        <a:t>Gioóc</a:t>
                      </a:r>
                      <a:r>
                        <a:rPr lang="en-US" sz="1800" kern="100" spc="-30" dirty="0">
                          <a:effectLst/>
                          <a:latin typeface="Times New Roman" panose="02020603050405020304" pitchFamily="18" charset="0"/>
                          <a:cs typeface="Times New Roman" panose="02020603050405020304" pitchFamily="18" charset="0"/>
                        </a:rPr>
                        <a:t> </a:t>
                      </a:r>
                      <a:r>
                        <a:rPr lang="en-US" sz="1800" kern="100" spc="-30" dirty="0" err="1">
                          <a:effectLst/>
                          <a:latin typeface="Times New Roman" panose="02020603050405020304" pitchFamily="18" charset="0"/>
                          <a:cs typeface="Times New Roman" panose="02020603050405020304" pitchFamily="18" charset="0"/>
                        </a:rPr>
                        <a:t>Crăm</a:t>
                      </a:r>
                      <a:r>
                        <a:rPr lang="en-US" sz="1800" kern="100" spc="-30" dirty="0">
                          <a:effectLst/>
                          <a:latin typeface="Times New Roman" panose="02020603050405020304" pitchFamily="18" charset="0"/>
                          <a:cs typeface="Times New Roman" panose="02020603050405020304" pitchFamily="18" charset="0"/>
                        </a:rPr>
                        <a:t> </a:t>
                      </a:r>
                      <a:r>
                        <a:rPr lang="en-US" sz="1800" kern="100" spc="-30" dirty="0" err="1">
                          <a:effectLst/>
                          <a:latin typeface="Times New Roman" panose="02020603050405020304" pitchFamily="18" charset="0"/>
                          <a:cs typeface="Times New Roman" panose="02020603050405020304" pitchFamily="18" charset="0"/>
                        </a:rPr>
                        <a:t>phải</a:t>
                      </a:r>
                      <a:r>
                        <a:rPr lang="en-US" sz="1800" kern="100" spc="-30" dirty="0">
                          <a:effectLst/>
                          <a:latin typeface="Times New Roman" panose="02020603050405020304" pitchFamily="18" charset="0"/>
                          <a:cs typeface="Times New Roman" panose="02020603050405020304" pitchFamily="18" charset="0"/>
                        </a:rPr>
                        <a:t> </a:t>
                      </a:r>
                      <a:r>
                        <a:rPr lang="en-US" sz="1800" kern="100" spc="-30" dirty="0" err="1">
                          <a:effectLst/>
                          <a:latin typeface="Times New Roman" panose="02020603050405020304" pitchFamily="18" charset="0"/>
                          <a:cs typeface="Times New Roman" panose="02020603050405020304" pitchFamily="18" charset="0"/>
                        </a:rPr>
                        <a:t>thái</a:t>
                      </a:r>
                      <a:r>
                        <a:rPr lang="en-US" sz="1800" kern="100" spc="-30" dirty="0">
                          <a:effectLst/>
                          <a:latin typeface="Times New Roman" panose="02020603050405020304" pitchFamily="18" charset="0"/>
                          <a:cs typeface="Times New Roman" panose="02020603050405020304" pitchFamily="18" charset="0"/>
                        </a:rPr>
                        <a:t> </a:t>
                      </a:r>
                      <a:r>
                        <a:rPr lang="en-US" sz="1800" kern="100" spc="-30" dirty="0" err="1">
                          <a:effectLst/>
                          <a:latin typeface="Times New Roman" panose="02020603050405020304" pitchFamily="18" charset="0"/>
                          <a:cs typeface="Times New Roman" panose="02020603050405020304" pitchFamily="18" charset="0"/>
                        </a:rPr>
                        <a:t>lát</a:t>
                      </a:r>
                      <a:r>
                        <a:rPr lang="en-US" sz="1800" kern="100" spc="-30" dirty="0">
                          <a:effectLst/>
                          <a:latin typeface="Times New Roman" panose="02020603050405020304" pitchFamily="18" charset="0"/>
                          <a:cs typeface="Times New Roman" panose="02020603050405020304" pitchFamily="18" charset="0"/>
                        </a:rPr>
                        <a:t> </a:t>
                      </a:r>
                      <a:r>
                        <a:rPr lang="en-US" sz="1800" kern="100" spc="-30" dirty="0" err="1">
                          <a:effectLst/>
                          <a:latin typeface="Times New Roman" panose="02020603050405020304" pitchFamily="18" charset="0"/>
                          <a:cs typeface="Times New Roman" panose="02020603050405020304" pitchFamily="18" charset="0"/>
                        </a:rPr>
                        <a:t>khoai</a:t>
                      </a:r>
                      <a:r>
                        <a:rPr lang="en-US" sz="1800" kern="100" spc="-30" dirty="0">
                          <a:effectLst/>
                          <a:latin typeface="Times New Roman" panose="02020603050405020304" pitchFamily="18" charset="0"/>
                          <a:cs typeface="Times New Roman" panose="02020603050405020304" pitchFamily="18" charset="0"/>
                        </a:rPr>
                        <a:t> </a:t>
                      </a:r>
                      <a:r>
                        <a:rPr lang="en-US" sz="1800" kern="100" spc="-30" dirty="0" err="1">
                          <a:effectLst/>
                          <a:latin typeface="Times New Roman" panose="02020603050405020304" pitchFamily="18" charset="0"/>
                          <a:cs typeface="Times New Roman" panose="02020603050405020304" pitchFamily="18" charset="0"/>
                        </a:rPr>
                        <a:t>tây</a:t>
                      </a:r>
                      <a:r>
                        <a:rPr lang="en-US" sz="1800" kern="100" spc="-30" dirty="0">
                          <a:effectLst/>
                          <a:latin typeface="Times New Roman" panose="02020603050405020304" pitchFamily="18" charset="0"/>
                          <a:cs typeface="Times New Roman" panose="02020603050405020304" pitchFamily="18" charset="0"/>
                        </a:rPr>
                        <a:t> </a:t>
                      </a:r>
                      <a:r>
                        <a:rPr lang="en-US" sz="1800" kern="100" spc="-30" dirty="0" err="1">
                          <a:effectLst/>
                          <a:latin typeface="Times New Roman" panose="02020603050405020304" pitchFamily="18" charset="0"/>
                          <a:cs typeface="Times New Roman" panose="02020603050405020304" pitchFamily="18" charset="0"/>
                        </a:rPr>
                        <a:t>mỏng</a:t>
                      </a:r>
                      <a:r>
                        <a:rPr lang="en-US" sz="1800" kern="100" spc="-30" dirty="0">
                          <a:effectLst/>
                          <a:latin typeface="Times New Roman" panose="02020603050405020304" pitchFamily="18" charset="0"/>
                          <a:cs typeface="Times New Roman" panose="02020603050405020304" pitchFamily="18" charset="0"/>
                        </a:rPr>
                        <a:t> </a:t>
                      </a:r>
                      <a:r>
                        <a:rPr lang="en-US" sz="1800" kern="100" spc="-30" dirty="0" err="1">
                          <a:effectLst/>
                          <a:latin typeface="Times New Roman" panose="02020603050405020304" pitchFamily="18" charset="0"/>
                          <a:cs typeface="Times New Roman" panose="02020603050405020304" pitchFamily="18" charset="0"/>
                        </a:rPr>
                        <a:t>hơn</a:t>
                      </a:r>
                      <a:r>
                        <a:rPr lang="en-US" sz="1800" kern="100" spc="-30" dirty="0">
                          <a:effectLst/>
                          <a:latin typeface="Times New Roman" panose="02020603050405020304" pitchFamily="18" charset="0"/>
                          <a:cs typeface="Times New Roman" panose="02020603050405020304" pitchFamily="18" charset="0"/>
                        </a:rPr>
                        <a:t> </a:t>
                      </a:r>
                      <a:r>
                        <a:rPr lang="en-US" sz="1800" kern="100" spc="-30" dirty="0" err="1">
                          <a:effectLst/>
                          <a:latin typeface="Times New Roman" panose="02020603050405020304" pitchFamily="18" charset="0"/>
                          <a:cs typeface="Times New Roman" panose="02020603050405020304" pitchFamily="18" charset="0"/>
                        </a:rPr>
                        <a:t>và</a:t>
                      </a:r>
                      <a:r>
                        <a:rPr lang="en-US" sz="1800" kern="100" spc="-30" dirty="0">
                          <a:effectLst/>
                          <a:latin typeface="Times New Roman" panose="02020603050405020304" pitchFamily="18" charset="0"/>
                          <a:cs typeface="Times New Roman" panose="02020603050405020304" pitchFamily="18" charset="0"/>
                        </a:rPr>
                        <a:t> </a:t>
                      </a:r>
                      <a:r>
                        <a:rPr lang="en-US" sz="1800" kern="100" spc="-30" dirty="0" err="1">
                          <a:effectLst/>
                          <a:latin typeface="Times New Roman" panose="02020603050405020304" pitchFamily="18" charset="0"/>
                          <a:cs typeface="Times New Roman" panose="02020603050405020304" pitchFamily="18" charset="0"/>
                        </a:rPr>
                        <a:t>giòn</a:t>
                      </a:r>
                      <a:r>
                        <a:rPr lang="en-US" sz="1800" kern="100" spc="-30" dirty="0">
                          <a:effectLst/>
                          <a:latin typeface="Times New Roman" panose="02020603050405020304" pitchFamily="18" charset="0"/>
                          <a:cs typeface="Times New Roman" panose="02020603050405020304" pitchFamily="18" charset="0"/>
                        </a:rPr>
                        <a:t> </a:t>
                      </a:r>
                      <a:r>
                        <a:rPr lang="en-US" sz="1800" kern="100" spc="-30" dirty="0" err="1">
                          <a:effectLst/>
                          <a:latin typeface="Times New Roman" panose="02020603050405020304" pitchFamily="18" charset="0"/>
                          <a:cs typeface="Times New Roman" panose="02020603050405020304" pitchFamily="18" charset="0"/>
                        </a:rPr>
                        <a:t>hơn</a:t>
                      </a:r>
                      <a:r>
                        <a:rPr lang="en-US" sz="1800" kern="100" spc="-30" dirty="0">
                          <a:effectLst/>
                          <a:latin typeface="Times New Roman" panose="02020603050405020304" pitchFamily="18" charset="0"/>
                          <a:cs typeface="Times New Roman" panose="02020603050405020304" pitchFamily="18" charset="0"/>
                        </a:rPr>
                        <a:t> </a:t>
                      </a:r>
                      <a:r>
                        <a:rPr lang="en-US" sz="1800" kern="100" spc="-30" dirty="0" err="1">
                          <a:effectLst/>
                          <a:latin typeface="Times New Roman" panose="02020603050405020304" pitchFamily="18" charset="0"/>
                          <a:cs typeface="Times New Roman" panose="02020603050405020304" pitchFamily="18" charset="0"/>
                        </a:rPr>
                        <a:t>nữa</a:t>
                      </a:r>
                      <a:r>
                        <a:rPr lang="en-US" sz="1800" kern="100" spc="-30" dirty="0">
                          <a:effectLst/>
                          <a:latin typeface="Times New Roman" panose="02020603050405020304" pitchFamily="18" charset="0"/>
                          <a:cs typeface="Times New Roman" panose="02020603050405020304" pitchFamily="18" charset="0"/>
                        </a:rPr>
                        <a:t>.</a:t>
                      </a:r>
                      <a:endParaRPr lang="en-US" sz="1800" dirty="0">
                        <a:effectLst/>
                        <a:latin typeface="Times New Roman" panose="02020603050405020304" pitchFamily="18" charset="0"/>
                        <a:cs typeface="Times New Roman" panose="02020603050405020304" pitchFamily="18" charset="0"/>
                      </a:endParaRPr>
                    </a:p>
                    <a:p>
                      <a:pPr marL="0" marR="0">
                        <a:lnSpc>
                          <a:spcPct val="110000"/>
                        </a:lnSpc>
                        <a:spcBef>
                          <a:spcPts val="300"/>
                        </a:spcBef>
                        <a:spcAft>
                          <a:spcPts val="300"/>
                        </a:spcAft>
                      </a:pPr>
                      <a:r>
                        <a:rPr lang="en-US" sz="1800" kern="100" spc="-30" dirty="0">
                          <a:effectLst/>
                          <a:latin typeface="Times New Roman" panose="02020603050405020304" pitchFamily="18" charset="0"/>
                          <a:cs typeface="Times New Roman" panose="02020603050405020304" pitchFamily="18" charset="0"/>
                        </a:rPr>
                        <a:t>- </a:t>
                      </a:r>
                      <a:r>
                        <a:rPr lang="en-US" sz="1800" kern="100" spc="-30" dirty="0" err="1">
                          <a:effectLst/>
                          <a:latin typeface="Times New Roman" panose="02020603050405020304" pitchFamily="18" charset="0"/>
                          <a:cs typeface="Times New Roman" panose="02020603050405020304" pitchFamily="18" charset="0"/>
                        </a:rPr>
                        <a:t>Thái</a:t>
                      </a:r>
                      <a:r>
                        <a:rPr lang="en-US" sz="1800" kern="100" spc="-30" dirty="0">
                          <a:effectLst/>
                          <a:latin typeface="Times New Roman" panose="02020603050405020304" pitchFamily="18" charset="0"/>
                          <a:cs typeface="Times New Roman" panose="02020603050405020304" pitchFamily="18" charset="0"/>
                        </a:rPr>
                        <a:t> </a:t>
                      </a:r>
                      <a:r>
                        <a:rPr lang="en-US" sz="1800" kern="100" spc="-30" dirty="0" err="1">
                          <a:effectLst/>
                          <a:latin typeface="Times New Roman" panose="02020603050405020304" pitchFamily="18" charset="0"/>
                          <a:cs typeface="Times New Roman" panose="02020603050405020304" pitchFamily="18" charset="0"/>
                        </a:rPr>
                        <a:t>lát</a:t>
                      </a:r>
                      <a:r>
                        <a:rPr lang="en-US" sz="1800" kern="100" spc="-30" dirty="0">
                          <a:effectLst/>
                          <a:latin typeface="Times New Roman" panose="02020603050405020304" pitchFamily="18" charset="0"/>
                          <a:cs typeface="Times New Roman" panose="02020603050405020304" pitchFamily="18" charset="0"/>
                        </a:rPr>
                        <a:t> </a:t>
                      </a:r>
                      <a:r>
                        <a:rPr lang="en-US" sz="1800" kern="100" spc="-30" dirty="0" err="1">
                          <a:effectLst/>
                          <a:latin typeface="Times New Roman" panose="02020603050405020304" pitchFamily="18" charset="0"/>
                          <a:cs typeface="Times New Roman" panose="02020603050405020304" pitchFamily="18" charset="0"/>
                        </a:rPr>
                        <a:t>khoai</a:t>
                      </a:r>
                      <a:r>
                        <a:rPr lang="en-US" sz="1800" kern="100" spc="-30" dirty="0">
                          <a:effectLst/>
                          <a:latin typeface="Times New Roman" panose="02020603050405020304" pitchFamily="18" charset="0"/>
                          <a:cs typeface="Times New Roman" panose="02020603050405020304" pitchFamily="18" charset="0"/>
                        </a:rPr>
                        <a:t> </a:t>
                      </a:r>
                      <a:r>
                        <a:rPr lang="en-US" sz="1800" kern="100" spc="-30" dirty="0" err="1">
                          <a:effectLst/>
                          <a:latin typeface="Times New Roman" panose="02020603050405020304" pitchFamily="18" charset="0"/>
                          <a:cs typeface="Times New Roman" panose="02020603050405020304" pitchFamily="18" charset="0"/>
                        </a:rPr>
                        <a:t>mỏng</a:t>
                      </a:r>
                      <a:r>
                        <a:rPr lang="en-US" sz="1800" kern="100" spc="-30" dirty="0">
                          <a:effectLst/>
                          <a:latin typeface="Times New Roman" panose="02020603050405020304" pitchFamily="18" charset="0"/>
                          <a:cs typeface="Times New Roman" panose="02020603050405020304" pitchFamily="18" charset="0"/>
                        </a:rPr>
                        <a:t> </a:t>
                      </a:r>
                      <a:r>
                        <a:rPr lang="en-US" sz="1800" kern="100" spc="-30" dirty="0" err="1">
                          <a:effectLst/>
                          <a:latin typeface="Times New Roman" panose="02020603050405020304" pitchFamily="18" charset="0"/>
                          <a:cs typeface="Times New Roman" panose="02020603050405020304" pitchFamily="18" charset="0"/>
                        </a:rPr>
                        <a:t>đến</a:t>
                      </a:r>
                      <a:r>
                        <a:rPr lang="en-US" sz="1800" kern="100" spc="-30" dirty="0">
                          <a:effectLst/>
                          <a:latin typeface="Times New Roman" panose="02020603050405020304" pitchFamily="18" charset="0"/>
                          <a:cs typeface="Times New Roman" panose="02020603050405020304" pitchFamily="18" charset="0"/>
                        </a:rPr>
                        <a:t> </a:t>
                      </a:r>
                      <a:r>
                        <a:rPr lang="en-US" sz="1800" kern="100" spc="-30" dirty="0" err="1">
                          <a:effectLst/>
                          <a:latin typeface="Times New Roman" panose="02020603050405020304" pitchFamily="18" charset="0"/>
                          <a:cs typeface="Times New Roman" panose="02020603050405020304" pitchFamily="18" charset="0"/>
                        </a:rPr>
                        <a:t>nỗi</a:t>
                      </a:r>
                      <a:r>
                        <a:rPr lang="en-US" sz="1800" kern="100" spc="-30" dirty="0">
                          <a:effectLst/>
                          <a:latin typeface="Times New Roman" panose="02020603050405020304" pitchFamily="18" charset="0"/>
                          <a:cs typeface="Times New Roman" panose="02020603050405020304" pitchFamily="18" charset="0"/>
                        </a:rPr>
                        <a:t> </a:t>
                      </a:r>
                      <a:r>
                        <a:rPr lang="en-US" sz="1800" kern="100" spc="-30" dirty="0" err="1">
                          <a:effectLst/>
                          <a:latin typeface="Times New Roman" panose="02020603050405020304" pitchFamily="18" charset="0"/>
                          <a:cs typeface="Times New Roman" panose="02020603050405020304" pitchFamily="18" charset="0"/>
                        </a:rPr>
                        <a:t>không</a:t>
                      </a:r>
                      <a:r>
                        <a:rPr lang="en-US" sz="1800" kern="100" spc="-30" dirty="0">
                          <a:effectLst/>
                          <a:latin typeface="Times New Roman" panose="02020603050405020304" pitchFamily="18" charset="0"/>
                          <a:cs typeface="Times New Roman" panose="02020603050405020304" pitchFamily="18" charset="0"/>
                        </a:rPr>
                        <a:t> </a:t>
                      </a:r>
                      <a:r>
                        <a:rPr lang="en-US" sz="1800" kern="100" spc="-30" dirty="0" err="1">
                          <a:effectLst/>
                          <a:latin typeface="Times New Roman" panose="02020603050405020304" pitchFamily="18" charset="0"/>
                          <a:cs typeface="Times New Roman" panose="02020603050405020304" pitchFamily="18" charset="0"/>
                        </a:rPr>
                        <a:t>thể</a:t>
                      </a:r>
                      <a:r>
                        <a:rPr lang="en-US" sz="1800" kern="100" spc="-30" dirty="0">
                          <a:effectLst/>
                          <a:latin typeface="Times New Roman" panose="02020603050405020304" pitchFamily="18" charset="0"/>
                          <a:cs typeface="Times New Roman" panose="02020603050405020304" pitchFamily="18" charset="0"/>
                        </a:rPr>
                        <a:t> </a:t>
                      </a:r>
                      <a:r>
                        <a:rPr lang="en-US" sz="1800" kern="100" spc="-30" dirty="0" err="1">
                          <a:effectLst/>
                          <a:latin typeface="Times New Roman" panose="02020603050405020304" pitchFamily="18" charset="0"/>
                          <a:cs typeface="Times New Roman" panose="02020603050405020304" pitchFamily="18" charset="0"/>
                        </a:rPr>
                        <a:t>mỏng</a:t>
                      </a:r>
                      <a:r>
                        <a:rPr lang="en-US" sz="1800" kern="100" spc="-30" dirty="0">
                          <a:effectLst/>
                          <a:latin typeface="Times New Roman" panose="02020603050405020304" pitchFamily="18" charset="0"/>
                          <a:cs typeface="Times New Roman" panose="02020603050405020304" pitchFamily="18" charset="0"/>
                        </a:rPr>
                        <a:t> </a:t>
                      </a:r>
                      <a:r>
                        <a:rPr lang="en-US" sz="1800" kern="100" spc="-30" dirty="0" err="1">
                          <a:effectLst/>
                          <a:latin typeface="Times New Roman" panose="02020603050405020304" pitchFamily="18" charset="0"/>
                          <a:cs typeface="Times New Roman" panose="02020603050405020304" pitchFamily="18" charset="0"/>
                        </a:rPr>
                        <a:t>hơn</a:t>
                      </a:r>
                      <a:r>
                        <a:rPr lang="en-US" sz="1800" kern="100" spc="-30" dirty="0">
                          <a:effectLst/>
                          <a:latin typeface="Times New Roman" panose="02020603050405020304" pitchFamily="18" charset="0"/>
                          <a:cs typeface="Times New Roman" panose="02020603050405020304" pitchFamily="18" charset="0"/>
                        </a:rPr>
                        <a:t> </a:t>
                      </a:r>
                      <a:r>
                        <a:rPr lang="en-US" sz="1800" kern="100" spc="-30" dirty="0" err="1">
                          <a:effectLst/>
                          <a:latin typeface="Times New Roman" panose="02020603050405020304" pitchFamily="18" charset="0"/>
                          <a:cs typeface="Times New Roman" panose="02020603050405020304" pitchFamily="18" charset="0"/>
                        </a:rPr>
                        <a:t>nữa</a:t>
                      </a:r>
                      <a:r>
                        <a:rPr lang="en-US" sz="1800" kern="100" spc="-30" dirty="0">
                          <a:effectLst/>
                          <a:latin typeface="Times New Roman" panose="02020603050405020304" pitchFamily="18" charset="0"/>
                          <a:cs typeface="Times New Roman" panose="02020603050405020304" pitchFamily="18" charset="0"/>
                        </a:rPr>
                        <a:t> </a:t>
                      </a:r>
                      <a:r>
                        <a:rPr lang="en-US" sz="1800" kern="100" spc="-30" dirty="0" err="1">
                          <a:effectLst/>
                          <a:latin typeface="Times New Roman" panose="02020603050405020304" pitchFamily="18" charset="0"/>
                          <a:cs typeface="Times New Roman" panose="02020603050405020304" pitchFamily="18" charset="0"/>
                        </a:rPr>
                        <a:t>và</a:t>
                      </a:r>
                      <a:r>
                        <a:rPr lang="en-US" sz="1800" kern="100" spc="-30" dirty="0">
                          <a:effectLst/>
                          <a:latin typeface="Times New Roman" panose="02020603050405020304" pitchFamily="18" charset="0"/>
                          <a:cs typeface="Times New Roman" panose="02020603050405020304" pitchFamily="18" charset="0"/>
                        </a:rPr>
                        <a:t> </a:t>
                      </a:r>
                      <a:r>
                        <a:rPr lang="en-US" sz="1800" kern="100" spc="-30" dirty="0" err="1">
                          <a:effectLst/>
                          <a:latin typeface="Times New Roman" panose="02020603050405020304" pitchFamily="18" charset="0"/>
                          <a:cs typeface="Times New Roman" panose="02020603050405020304" pitchFamily="18" charset="0"/>
                        </a:rPr>
                        <a:t>chiên</a:t>
                      </a:r>
                      <a:r>
                        <a:rPr lang="en-US" sz="1800" kern="100" spc="-30" dirty="0">
                          <a:effectLst/>
                          <a:latin typeface="Times New Roman" panose="02020603050405020304" pitchFamily="18" charset="0"/>
                          <a:cs typeface="Times New Roman" panose="02020603050405020304" pitchFamily="18" charset="0"/>
                        </a:rPr>
                        <a:t> </a:t>
                      </a:r>
                      <a:r>
                        <a:rPr lang="en-US" sz="1800" kern="100" spc="-30" dirty="0" err="1">
                          <a:effectLst/>
                          <a:latin typeface="Times New Roman" panose="02020603050405020304" pitchFamily="18" charset="0"/>
                          <a:cs typeface="Times New Roman" panose="02020603050405020304" pitchFamily="18" charset="0"/>
                        </a:rPr>
                        <a:t>khô</a:t>
                      </a:r>
                      <a:r>
                        <a:rPr lang="en-US" sz="1800" kern="100" spc="-30" dirty="0">
                          <a:effectLst/>
                          <a:latin typeface="Times New Roman" panose="02020603050405020304" pitchFamily="18" charset="0"/>
                          <a:cs typeface="Times New Roman" panose="02020603050405020304" pitchFamily="18" charset="0"/>
                        </a:rPr>
                        <a:t> </a:t>
                      </a:r>
                      <a:r>
                        <a:rPr lang="en-US" sz="1800" kern="100" spc="-30" dirty="0" err="1">
                          <a:effectLst/>
                          <a:latin typeface="Times New Roman" panose="02020603050405020304" pitchFamily="18" charset="0"/>
                          <a:cs typeface="Times New Roman" panose="02020603050405020304" pitchFamily="18" charset="0"/>
                        </a:rPr>
                        <a:t>cứng</a:t>
                      </a:r>
                      <a:r>
                        <a:rPr lang="en-US" sz="1800" kern="100" spc="-30" dirty="0">
                          <a:effectLst/>
                          <a:latin typeface="Times New Roman" panose="02020603050405020304" pitchFamily="18" charset="0"/>
                          <a:cs typeface="Times New Roman" panose="02020603050405020304" pitchFamily="18" charset="0"/>
                        </a:rPr>
                        <a:t> </a:t>
                      </a:r>
                      <a:r>
                        <a:rPr lang="en-US" sz="1800" kern="100" spc="-30" dirty="0" err="1">
                          <a:effectLst/>
                          <a:latin typeface="Times New Roman" panose="02020603050405020304" pitchFamily="18" charset="0"/>
                          <a:cs typeface="Times New Roman" panose="02020603050405020304" pitchFamily="18" charset="0"/>
                        </a:rPr>
                        <a:t>nhất</a:t>
                      </a:r>
                      <a:r>
                        <a:rPr lang="en-US" sz="1800" kern="100" spc="-30" dirty="0">
                          <a:effectLst/>
                          <a:latin typeface="Times New Roman" panose="02020603050405020304" pitchFamily="18" charset="0"/>
                          <a:cs typeface="Times New Roman" panose="02020603050405020304" pitchFamily="18" charset="0"/>
                        </a:rPr>
                        <a:t> </a:t>
                      </a:r>
                      <a:r>
                        <a:rPr lang="en-US" sz="1800" kern="100" spc="-30" dirty="0" err="1">
                          <a:effectLst/>
                          <a:latin typeface="Times New Roman" panose="02020603050405020304" pitchFamily="18" charset="0"/>
                          <a:cs typeface="Times New Roman" panose="02020603050405020304" pitchFamily="18" charset="0"/>
                        </a:rPr>
                        <a:t>có</a:t>
                      </a:r>
                      <a:r>
                        <a:rPr lang="en-US" sz="1800" kern="100" spc="-30" dirty="0">
                          <a:effectLst/>
                          <a:latin typeface="Times New Roman" panose="02020603050405020304" pitchFamily="18" charset="0"/>
                          <a:cs typeface="Times New Roman" panose="02020603050405020304" pitchFamily="18" charset="0"/>
                        </a:rPr>
                        <a:t> </a:t>
                      </a:r>
                      <a:r>
                        <a:rPr lang="en-US" sz="1800" kern="100" spc="-30" dirty="0" err="1">
                          <a:effectLst/>
                          <a:latin typeface="Times New Roman" panose="02020603050405020304" pitchFamily="18" charset="0"/>
                          <a:cs typeface="Times New Roman" panose="02020603050405020304" pitchFamily="18" charset="0"/>
                        </a:rPr>
                        <a:t>thể</a:t>
                      </a:r>
                      <a:r>
                        <a:rPr lang="en-US" sz="1800" kern="100" spc="-30" dirty="0">
                          <a:effectLst/>
                          <a:latin typeface="Times New Roman" panose="02020603050405020304" pitchFamily="18" charset="0"/>
                          <a:cs typeface="Times New Roman" panose="02020603050405020304" pitchFamily="18" charset="0"/>
                        </a:rPr>
                        <a:t>.</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13283" marR="13283" marT="0" marB="0"/>
                </a:tc>
                <a:tc>
                  <a:txBody>
                    <a:bodyPr/>
                    <a:lstStyle/>
                    <a:p>
                      <a:pPr marL="0" marR="0">
                        <a:lnSpc>
                          <a:spcPct val="110000"/>
                        </a:lnSpc>
                        <a:spcBef>
                          <a:spcPts val="300"/>
                        </a:spcBef>
                        <a:spcAft>
                          <a:spcPts val="300"/>
                        </a:spcAft>
                      </a:pPr>
                      <a:r>
                        <a:rPr lang="en-US" sz="1800" kern="100" spc="-30">
                          <a:effectLst/>
                          <a:latin typeface="Times New Roman" panose="02020603050405020304" pitchFamily="18" charset="0"/>
                          <a:cs typeface="Times New Roman" panose="02020603050405020304" pitchFamily="18" charset="0"/>
                        </a:rPr>
                        <a:t>Món khoai tây chiên ra đời và được mọi người yêu thích, đặt mua rất nhiều.</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13283" marR="13283" marT="0" marB="0"/>
                </a:tc>
                <a:extLst>
                  <a:ext uri="{0D108BD9-81ED-4DB2-BD59-A6C34878D82A}">
                    <a16:rowId xmlns:a16="http://schemas.microsoft.com/office/drawing/2014/main" val="463889997"/>
                  </a:ext>
                </a:extLst>
              </a:tr>
              <a:tr h="1378393">
                <a:tc>
                  <a:txBody>
                    <a:bodyPr/>
                    <a:lstStyle/>
                    <a:p>
                      <a:pPr marL="0" marR="0" algn="ctr">
                        <a:lnSpc>
                          <a:spcPct val="110000"/>
                        </a:lnSpc>
                        <a:spcBef>
                          <a:spcPts val="300"/>
                        </a:spcBef>
                        <a:spcAft>
                          <a:spcPts val="300"/>
                        </a:spcAft>
                      </a:pPr>
                      <a:r>
                        <a:rPr lang="en-US" sz="1800" dirty="0" err="1">
                          <a:effectLst/>
                          <a:latin typeface="Times New Roman" panose="02020603050405020304" pitchFamily="18" charset="0"/>
                          <a:cs typeface="Times New Roman" panose="02020603050405020304" pitchFamily="18" charset="0"/>
                        </a:rPr>
                        <a:t>Giấy</a:t>
                      </a:r>
                      <a:r>
                        <a:rPr lang="en-US" sz="1800" dirty="0">
                          <a:effectLst/>
                          <a:latin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cs typeface="Times New Roman" panose="02020603050405020304" pitchFamily="18" charset="0"/>
                        </a:rPr>
                        <a:t>nhơ</a:t>
                      </a:r>
                      <a:r>
                        <a:rPr lang="en-US" sz="1800" dirty="0">
                          <a:effectLst/>
                          <a:latin typeface="Times New Roman" panose="02020603050405020304" pitchFamily="18" charset="0"/>
                          <a:cs typeface="Times New Roman" panose="02020603050405020304" pitchFamily="18" charset="0"/>
                        </a:rPr>
                        <a:t>́</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13283" marR="13283" marT="0" marB="0" anchor="ctr"/>
                </a:tc>
                <a:tc>
                  <a:txBody>
                    <a:bodyPr/>
                    <a:lstStyle/>
                    <a:p>
                      <a:pPr marL="0" marR="0" algn="ctr">
                        <a:lnSpc>
                          <a:spcPct val="110000"/>
                        </a:lnSpc>
                        <a:spcBef>
                          <a:spcPts val="300"/>
                        </a:spcBef>
                        <a:spcAft>
                          <a:spcPts val="300"/>
                        </a:spcAft>
                      </a:pPr>
                      <a:r>
                        <a:rPr lang="en-US" sz="1800" kern="100" spc="-30" dirty="0" err="1">
                          <a:effectLst/>
                          <a:latin typeface="Times New Roman" panose="02020603050405020304" pitchFamily="18" charset="0"/>
                          <a:cs typeface="Times New Roman" panose="02020603050405020304" pitchFamily="18" charset="0"/>
                        </a:rPr>
                        <a:t>Xpen-xơ</a:t>
                      </a:r>
                      <a:r>
                        <a:rPr lang="en-US" sz="1800" kern="100" spc="-30" dirty="0">
                          <a:effectLst/>
                          <a:latin typeface="Times New Roman" panose="02020603050405020304" pitchFamily="18" charset="0"/>
                          <a:cs typeface="Times New Roman" panose="02020603050405020304" pitchFamily="18" charset="0"/>
                        </a:rPr>
                        <a:t> Xin-</a:t>
                      </a:r>
                      <a:r>
                        <a:rPr lang="en-US" sz="1800" kern="100" spc="-30" dirty="0" err="1">
                          <a:effectLst/>
                          <a:latin typeface="Times New Roman" panose="02020603050405020304" pitchFamily="18" charset="0"/>
                          <a:cs typeface="Times New Roman" panose="02020603050405020304" pitchFamily="18" charset="0"/>
                        </a:rPr>
                        <a:t>vơ</a:t>
                      </a:r>
                      <a:endParaRPr lang="en-US" sz="1800" dirty="0">
                        <a:effectLst/>
                        <a:latin typeface="Times New Roman" panose="02020603050405020304" pitchFamily="18" charset="0"/>
                        <a:cs typeface="Times New Roman" panose="02020603050405020304" pitchFamily="18" charset="0"/>
                      </a:endParaRPr>
                    </a:p>
                    <a:p>
                      <a:pPr marL="0" marR="0" algn="ctr">
                        <a:lnSpc>
                          <a:spcPct val="110000"/>
                        </a:lnSpc>
                        <a:spcBef>
                          <a:spcPts val="300"/>
                        </a:spcBef>
                        <a:spcAft>
                          <a:spcPts val="300"/>
                        </a:spcAft>
                      </a:pPr>
                      <a:r>
                        <a:rPr lang="en-US" sz="1800" kern="100" spc="-30" dirty="0" err="1">
                          <a:effectLst/>
                          <a:latin typeface="Times New Roman" panose="02020603050405020304" pitchFamily="18" charset="0"/>
                          <a:cs typeface="Times New Roman" panose="02020603050405020304" pitchFamily="18" charset="0"/>
                        </a:rPr>
                        <a:t>và</a:t>
                      </a:r>
                      <a:r>
                        <a:rPr lang="en-US" sz="1800" kern="100" spc="-30" dirty="0">
                          <a:effectLst/>
                          <a:latin typeface="Times New Roman" panose="02020603050405020304" pitchFamily="18" charset="0"/>
                          <a:cs typeface="Times New Roman" panose="02020603050405020304" pitchFamily="18" charset="0"/>
                        </a:rPr>
                        <a:t> </a:t>
                      </a:r>
                      <a:r>
                        <a:rPr lang="en-US" sz="1800" kern="100" spc="-30" dirty="0" err="1">
                          <a:effectLst/>
                          <a:latin typeface="Times New Roman" panose="02020603050405020304" pitchFamily="18" charset="0"/>
                          <a:cs typeface="Times New Roman" panose="02020603050405020304" pitchFamily="18" charset="0"/>
                        </a:rPr>
                        <a:t>Át</a:t>
                      </a:r>
                      <a:r>
                        <a:rPr lang="en-US" sz="1800" kern="100" spc="-30" dirty="0">
                          <a:effectLst/>
                          <a:latin typeface="Times New Roman" panose="02020603050405020304" pitchFamily="18" charset="0"/>
                          <a:cs typeface="Times New Roman" panose="02020603050405020304" pitchFamily="18" charset="0"/>
                        </a:rPr>
                        <a:t> </a:t>
                      </a:r>
                      <a:r>
                        <a:rPr lang="en-US" sz="1800" kern="100" spc="-30" dirty="0" err="1">
                          <a:effectLst/>
                          <a:latin typeface="Times New Roman" panose="02020603050405020304" pitchFamily="18" charset="0"/>
                          <a:cs typeface="Times New Roman" panose="02020603050405020304" pitchFamily="18" charset="0"/>
                        </a:rPr>
                        <a:t>Phrai</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13283" marR="13283" marT="0" marB="0" anchor="ctr"/>
                </a:tc>
                <a:tc>
                  <a:txBody>
                    <a:bodyPr/>
                    <a:lstStyle/>
                    <a:p>
                      <a:pPr marL="0" marR="0" algn="just">
                        <a:lnSpc>
                          <a:spcPct val="110000"/>
                        </a:lnSpc>
                        <a:spcBef>
                          <a:spcPts val="300"/>
                        </a:spcBef>
                        <a:spcAft>
                          <a:spcPts val="300"/>
                        </a:spcAft>
                      </a:pPr>
                      <a:r>
                        <a:rPr lang="en-US" sz="1800" kern="100" spc="-30">
                          <a:effectLst/>
                          <a:latin typeface="Times New Roman" panose="02020603050405020304" pitchFamily="18" charset="0"/>
                          <a:cs typeface="Times New Roman" panose="02020603050405020304" pitchFamily="18" charset="0"/>
                        </a:rPr>
                        <a:t>- Xin-vơ tạo ra một chất dính nhẹ, có thể dính vào nhiều bề mặt và gỡ ra mà không ảnh làm hư hại gì cả nhưng không biết dùng vào việc gì.</a:t>
                      </a:r>
                      <a:endParaRPr lang="en-US" sz="1800">
                        <a:effectLst/>
                        <a:latin typeface="Times New Roman" panose="02020603050405020304" pitchFamily="18" charset="0"/>
                        <a:cs typeface="Times New Roman" panose="02020603050405020304" pitchFamily="18" charset="0"/>
                      </a:endParaRPr>
                    </a:p>
                    <a:p>
                      <a:pPr marL="0" marR="0">
                        <a:lnSpc>
                          <a:spcPct val="110000"/>
                        </a:lnSpc>
                        <a:spcBef>
                          <a:spcPts val="300"/>
                        </a:spcBef>
                        <a:spcAft>
                          <a:spcPts val="300"/>
                        </a:spcAft>
                      </a:pPr>
                      <a:r>
                        <a:rPr lang="en-US" sz="1800" kern="100" spc="-30">
                          <a:effectLst/>
                          <a:latin typeface="Times New Roman" panose="02020603050405020304" pitchFamily="18" charset="0"/>
                          <a:cs typeface="Times New Roman" panose="02020603050405020304" pitchFamily="18" charset="0"/>
                        </a:rPr>
                        <a:t>- Át Phrai cần phải dán một số tờ giấy lên cuốn hợp ca.</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13283" marR="13283" marT="0" marB="0"/>
                </a:tc>
                <a:tc>
                  <a:txBody>
                    <a:bodyPr/>
                    <a:lstStyle/>
                    <a:p>
                      <a:pPr marL="0" marR="0">
                        <a:lnSpc>
                          <a:spcPct val="110000"/>
                        </a:lnSpc>
                        <a:spcBef>
                          <a:spcPts val="300"/>
                        </a:spcBef>
                        <a:spcAft>
                          <a:spcPts val="300"/>
                        </a:spcAft>
                      </a:pPr>
                      <a:r>
                        <a:rPr lang="en-US" sz="1800" kern="100" spc="-30" dirty="0">
                          <a:effectLst/>
                          <a:latin typeface="Times New Roman" panose="02020603050405020304" pitchFamily="18" charset="0"/>
                          <a:cs typeface="Times New Roman" panose="02020603050405020304" pitchFamily="18" charset="0"/>
                        </a:rPr>
                        <a:t>- </a:t>
                      </a:r>
                      <a:r>
                        <a:rPr lang="en-US" sz="1800" kern="100" spc="-30" dirty="0" err="1">
                          <a:effectLst/>
                          <a:latin typeface="Times New Roman" panose="02020603050405020304" pitchFamily="18" charset="0"/>
                          <a:cs typeface="Times New Roman" panose="02020603050405020304" pitchFamily="18" charset="0"/>
                        </a:rPr>
                        <a:t>Giấy</a:t>
                      </a:r>
                      <a:r>
                        <a:rPr lang="en-US" sz="1800" kern="100" spc="-30" dirty="0">
                          <a:effectLst/>
                          <a:latin typeface="Times New Roman" panose="02020603050405020304" pitchFamily="18" charset="0"/>
                          <a:cs typeface="Times New Roman" panose="02020603050405020304" pitchFamily="18" charset="0"/>
                        </a:rPr>
                        <a:t> </a:t>
                      </a:r>
                      <a:r>
                        <a:rPr lang="en-US" sz="1800" kern="100" spc="-30" dirty="0" err="1">
                          <a:effectLst/>
                          <a:latin typeface="Times New Roman" panose="02020603050405020304" pitchFamily="18" charset="0"/>
                          <a:cs typeface="Times New Roman" panose="02020603050405020304" pitchFamily="18" charset="0"/>
                        </a:rPr>
                        <a:t>nhớ</a:t>
                      </a:r>
                      <a:r>
                        <a:rPr lang="en-US" sz="1800" kern="100" spc="-30" dirty="0">
                          <a:effectLst/>
                          <a:latin typeface="Times New Roman" panose="02020603050405020304" pitchFamily="18" charset="0"/>
                          <a:cs typeface="Times New Roman" panose="02020603050405020304" pitchFamily="18" charset="0"/>
                        </a:rPr>
                        <a:t> ra </a:t>
                      </a:r>
                      <a:r>
                        <a:rPr lang="en-US" sz="1800" kern="100" spc="-30" dirty="0" err="1">
                          <a:effectLst/>
                          <a:latin typeface="Times New Roman" panose="02020603050405020304" pitchFamily="18" charset="0"/>
                          <a:cs typeface="Times New Roman" panose="02020603050405020304" pitchFamily="18" charset="0"/>
                        </a:rPr>
                        <a:t>đời</a:t>
                      </a:r>
                      <a:r>
                        <a:rPr lang="en-US" sz="1800" kern="100" spc="-30" dirty="0">
                          <a:effectLst/>
                          <a:latin typeface="Times New Roman" panose="02020603050405020304" pitchFamily="18" charset="0"/>
                          <a:cs typeface="Times New Roman" panose="02020603050405020304" pitchFamily="18" charset="0"/>
                        </a:rPr>
                        <a:t> </a:t>
                      </a:r>
                      <a:r>
                        <a:rPr lang="en-US" sz="1800" kern="100" spc="-30" dirty="0" err="1">
                          <a:effectLst/>
                          <a:latin typeface="Times New Roman" panose="02020603050405020304" pitchFamily="18" charset="0"/>
                          <a:cs typeface="Times New Roman" panose="02020603050405020304" pitchFamily="18" charset="0"/>
                        </a:rPr>
                        <a:t>và</a:t>
                      </a:r>
                      <a:r>
                        <a:rPr lang="en-US" sz="1800" kern="100" spc="-30" dirty="0">
                          <a:effectLst/>
                          <a:latin typeface="Times New Roman" panose="02020603050405020304" pitchFamily="18" charset="0"/>
                          <a:cs typeface="Times New Roman" panose="02020603050405020304" pitchFamily="18" charset="0"/>
                        </a:rPr>
                        <a:t> </a:t>
                      </a:r>
                      <a:r>
                        <a:rPr lang="en-US" sz="1800" kern="100" spc="-30" dirty="0" err="1">
                          <a:effectLst/>
                          <a:latin typeface="Times New Roman" panose="02020603050405020304" pitchFamily="18" charset="0"/>
                          <a:cs typeface="Times New Roman" panose="02020603050405020304" pitchFamily="18" charset="0"/>
                        </a:rPr>
                        <a:t>được</a:t>
                      </a:r>
                      <a:r>
                        <a:rPr lang="en-US" sz="1800" kern="100" spc="-30" dirty="0">
                          <a:effectLst/>
                          <a:latin typeface="Times New Roman" panose="02020603050405020304" pitchFamily="18" charset="0"/>
                          <a:cs typeface="Times New Roman" panose="02020603050405020304" pitchFamily="18" charset="0"/>
                        </a:rPr>
                        <a:t> </a:t>
                      </a:r>
                      <a:r>
                        <a:rPr lang="en-US" sz="1800" kern="100" spc="-30" dirty="0" err="1">
                          <a:effectLst/>
                          <a:latin typeface="Times New Roman" panose="02020603050405020304" pitchFamily="18" charset="0"/>
                          <a:cs typeface="Times New Roman" panose="02020603050405020304" pitchFamily="18" charset="0"/>
                        </a:rPr>
                        <a:t>sử</a:t>
                      </a:r>
                      <a:r>
                        <a:rPr lang="en-US" sz="1800" kern="100" spc="-30" dirty="0">
                          <a:effectLst/>
                          <a:latin typeface="Times New Roman" panose="02020603050405020304" pitchFamily="18" charset="0"/>
                          <a:cs typeface="Times New Roman" panose="02020603050405020304" pitchFamily="18" charset="0"/>
                        </a:rPr>
                        <a:t> </a:t>
                      </a:r>
                      <a:r>
                        <a:rPr lang="en-US" sz="1800" kern="100" spc="-30" dirty="0" err="1">
                          <a:effectLst/>
                          <a:latin typeface="Times New Roman" panose="02020603050405020304" pitchFamily="18" charset="0"/>
                          <a:cs typeface="Times New Roman" panose="02020603050405020304" pitchFamily="18" charset="0"/>
                        </a:rPr>
                        <a:t>dụng</a:t>
                      </a:r>
                      <a:r>
                        <a:rPr lang="en-US" sz="1800" kern="100" spc="-30" dirty="0">
                          <a:effectLst/>
                          <a:latin typeface="Times New Roman" panose="02020603050405020304" pitchFamily="18" charset="0"/>
                          <a:cs typeface="Times New Roman" panose="02020603050405020304" pitchFamily="18" charset="0"/>
                        </a:rPr>
                        <a:t> </a:t>
                      </a:r>
                      <a:r>
                        <a:rPr lang="en-US" sz="1800" kern="100" spc="-30" dirty="0" err="1">
                          <a:effectLst/>
                          <a:latin typeface="Times New Roman" panose="02020603050405020304" pitchFamily="18" charset="0"/>
                          <a:cs typeface="Times New Roman" panose="02020603050405020304" pitchFamily="18" charset="0"/>
                        </a:rPr>
                        <a:t>rộng</a:t>
                      </a:r>
                      <a:r>
                        <a:rPr lang="en-US" sz="1800" kern="100" spc="-30" dirty="0">
                          <a:effectLst/>
                          <a:latin typeface="Times New Roman" panose="02020603050405020304" pitchFamily="18" charset="0"/>
                          <a:cs typeface="Times New Roman" panose="02020603050405020304" pitchFamily="18" charset="0"/>
                        </a:rPr>
                        <a:t> </a:t>
                      </a:r>
                      <a:r>
                        <a:rPr lang="en-US" sz="1800" kern="100" spc="-30" dirty="0" err="1">
                          <a:effectLst/>
                          <a:latin typeface="Times New Roman" panose="02020603050405020304" pitchFamily="18" charset="0"/>
                          <a:cs typeface="Times New Roman" panose="02020603050405020304" pitchFamily="18" charset="0"/>
                        </a:rPr>
                        <a:t>rãi</a:t>
                      </a:r>
                      <a:r>
                        <a:rPr lang="en-US" sz="1800" kern="100" spc="-30" dirty="0">
                          <a:effectLst/>
                          <a:latin typeface="Times New Roman" panose="02020603050405020304" pitchFamily="18" charset="0"/>
                          <a:cs typeface="Times New Roman" panose="02020603050405020304" pitchFamily="18" charset="0"/>
                        </a:rPr>
                        <a:t>.</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13283" marR="13283" marT="0" marB="0"/>
                </a:tc>
                <a:extLst>
                  <a:ext uri="{0D108BD9-81ED-4DB2-BD59-A6C34878D82A}">
                    <a16:rowId xmlns:a16="http://schemas.microsoft.com/office/drawing/2014/main" val="4258964850"/>
                  </a:ext>
                </a:extLst>
              </a:tr>
            </a:tbl>
          </a:graphicData>
        </a:graphic>
      </p:graphicFrame>
    </p:spTree>
    <p:extLst>
      <p:ext uri="{BB962C8B-B14F-4D97-AF65-F5344CB8AC3E}">
        <p14:creationId xmlns:p14="http://schemas.microsoft.com/office/powerpoint/2010/main" val="28938038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lide Number Placeholder 2"/>
          <p:cNvSpPr>
            <a:spLocks noGrp="1"/>
          </p:cNvSpPr>
          <p:nvPr/>
        </p:nvSpPr>
        <p:spPr>
          <a:xfrm>
            <a:off x="11282492" y="5790558"/>
            <a:ext cx="640080" cy="365125"/>
          </a:xfrm>
          <a:prstGeom prst="rect">
            <a:avLst/>
          </a:prstGeom>
        </p:spPr>
        <p:txBody>
          <a:bodyPr vert="horz" lIns="91440" tIns="45720" rIns="91440" bIns="45720" rtlCol="0" anchor="ctr"/>
          <a:lstStyle>
            <a:defPPr>
              <a:defRPr lang="en-US"/>
            </a:defPPr>
            <a:lvl1pPr marL="0" algn="ctr" defTabSz="914400" rtl="0" eaLnBrk="1" latinLnBrk="0" hangingPunct="1">
              <a:defRPr sz="1400" b="1" kern="1200">
                <a:solidFill>
                  <a:srgbClr val="FFFFFF"/>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3481812-CA6E-4CF7-A597-B03BE0D22F0C}" type="slidenum">
              <a:rPr lang="en-GB" smtClean="0"/>
              <a:pPr/>
              <a:t>15</a:t>
            </a:fld>
            <a:endParaRPr lang="en-GB"/>
          </a:p>
        </p:txBody>
      </p:sp>
      <p:sp>
        <p:nvSpPr>
          <p:cNvPr id="18" name="文本框 64"/>
          <p:cNvSpPr txBox="1"/>
          <p:nvPr/>
        </p:nvSpPr>
        <p:spPr>
          <a:xfrm>
            <a:off x="6330774" y="2254573"/>
            <a:ext cx="681597" cy="461665"/>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zh-CN" sz="2400" b="1" dirty="0">
                <a:solidFill>
                  <a:srgbClr val="8ACFEA"/>
                </a:solidFill>
                <a:latin typeface="+mn-ea"/>
              </a:rPr>
              <a:t>70%</a:t>
            </a:r>
            <a:endParaRPr lang="zh-CN" altLang="en-US" sz="2400" b="1" dirty="0">
              <a:solidFill>
                <a:srgbClr val="8ACFEA"/>
              </a:solidFill>
              <a:latin typeface="+mn-ea"/>
            </a:endParaRPr>
          </a:p>
        </p:txBody>
      </p:sp>
      <p:sp>
        <p:nvSpPr>
          <p:cNvPr id="8" name="TextBox 7">
            <a:extLst>
              <a:ext uri="{FF2B5EF4-FFF2-40B4-BE49-F238E27FC236}">
                <a16:creationId xmlns:a16="http://schemas.microsoft.com/office/drawing/2014/main" id="{697C47F0-575A-45FF-8B7D-84441D9DB7DF}"/>
              </a:ext>
            </a:extLst>
          </p:cNvPr>
          <p:cNvSpPr txBox="1"/>
          <p:nvPr/>
        </p:nvSpPr>
        <p:spPr>
          <a:xfrm>
            <a:off x="3126579" y="591093"/>
            <a:ext cx="6561666" cy="540276"/>
          </a:xfrm>
          <a:prstGeom prst="rect">
            <a:avLst/>
          </a:prstGeom>
          <a:noFill/>
        </p:spPr>
        <p:txBody>
          <a:bodyPr wrap="square">
            <a:spAutoFit/>
          </a:bodyPr>
          <a:lstStyle/>
          <a:p>
            <a:pPr marL="0" marR="0" algn="ctr">
              <a:lnSpc>
                <a:spcPct val="110000"/>
              </a:lnSpc>
              <a:spcBef>
                <a:spcPts val="300"/>
              </a:spcBef>
              <a:spcAft>
                <a:spcPts val="300"/>
              </a:spcAft>
            </a:pPr>
            <a:r>
              <a:rPr lang="en-US" sz="2800" b="1" dirty="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3. </a:t>
            </a:r>
            <a:r>
              <a:rPr lang="en-US" sz="2800" b="1" dirty="0" err="1">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Tóm</a:t>
            </a:r>
            <a:r>
              <a:rPr lang="en-US" sz="2800" b="1" dirty="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tắt</a:t>
            </a:r>
            <a:r>
              <a:rPr lang="en-US" sz="2800" b="1" dirty="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bằng</a:t>
            </a:r>
            <a:r>
              <a:rPr lang="en-US" sz="2800" b="1" dirty="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đoạn</a:t>
            </a:r>
            <a:r>
              <a:rPr lang="en-US" sz="2800" b="1" dirty="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văn</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0" name="TextBox 9">
            <a:extLst>
              <a:ext uri="{FF2B5EF4-FFF2-40B4-BE49-F238E27FC236}">
                <a16:creationId xmlns:a16="http://schemas.microsoft.com/office/drawing/2014/main" id="{3B285A6D-7391-45EA-BD20-425F1442825F}"/>
              </a:ext>
            </a:extLst>
          </p:cNvPr>
          <p:cNvSpPr txBox="1"/>
          <p:nvPr/>
        </p:nvSpPr>
        <p:spPr>
          <a:xfrm>
            <a:off x="1103900" y="1324720"/>
            <a:ext cx="10061940" cy="4465838"/>
          </a:xfrm>
          <a:prstGeom prst="rect">
            <a:avLst/>
          </a:prstGeom>
          <a:noFill/>
        </p:spPr>
        <p:txBody>
          <a:bodyPr wrap="square">
            <a:spAutoFit/>
          </a:bodyPr>
          <a:lstStyle/>
          <a:p>
            <a:pPr algn="just">
              <a:lnSpc>
                <a:spcPct val="150000"/>
              </a:lnSpc>
              <a:spcBef>
                <a:spcPts val="600"/>
              </a:spcBef>
              <a:spcAft>
                <a:spcPts val="600"/>
              </a:spcAft>
            </a:pP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Bài</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viết</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giới</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thiệu</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những</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phát</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minh</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tình</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cờ</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nhưng</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kết</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quả</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thì</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bất</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ngờ</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không</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kém</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Thứ</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nhất</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đất</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nặn</a:t>
            </a:r>
            <a:r>
              <a:rPr lang="en-US" sz="2400" dirty="0">
                <a:effectLst/>
                <a:latin typeface="Times New Roman" panose="02020603050405020304" pitchFamily="18" charset="0"/>
                <a:ea typeface="Calibri" panose="020F0502020204030204" pitchFamily="34" charset="0"/>
              </a:rPr>
              <a:t> ra </a:t>
            </a:r>
            <a:r>
              <a:rPr lang="en-US" sz="2400" dirty="0" err="1">
                <a:effectLst/>
                <a:latin typeface="Times New Roman" panose="02020603050405020304" pitchFamily="18" charset="0"/>
                <a:ea typeface="Calibri" panose="020F0502020204030204" pitchFamily="34" charset="0"/>
              </a:rPr>
              <a:t>đời</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sau</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khi</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loại</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bột</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đất</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sét</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đặc</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biệt</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không</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còn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thông</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dụng</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thì</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Vích-vơ</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nhớ</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đến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bài</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học</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của</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chị</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và</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biến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chúng</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thành</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đồ</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chơi</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cho</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trẻ</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em</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Thứ</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hai</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kem</a:t>
            </a:r>
            <a:r>
              <a:rPr lang="en-US" sz="2400" dirty="0">
                <a:effectLst/>
                <a:latin typeface="Times New Roman" panose="02020603050405020304" pitchFamily="18" charset="0"/>
                <a:ea typeface="Calibri" panose="020F0502020204030204" pitchFamily="34" charset="0"/>
              </a:rPr>
              <a:t> que </a:t>
            </a:r>
            <a:r>
              <a:rPr lang="en-US" sz="2400" dirty="0" err="1">
                <a:effectLst/>
                <a:latin typeface="Times New Roman" panose="02020603050405020304" pitchFamily="18" charset="0"/>
                <a:ea typeface="Calibri" panose="020F0502020204030204" pitchFamily="34" charset="0"/>
              </a:rPr>
              <a:t>được</a:t>
            </a:r>
            <a:r>
              <a:rPr lang="en-US" sz="2400" dirty="0">
                <a:effectLst/>
                <a:latin typeface="Times New Roman" panose="02020603050405020304" pitchFamily="18" charset="0"/>
                <a:ea typeface="Calibri" panose="020F0502020204030204" pitchFamily="34" charset="0"/>
              </a:rPr>
              <a:t> ra </a:t>
            </a:r>
            <a:r>
              <a:rPr lang="en-US" sz="2400" dirty="0" err="1">
                <a:effectLst/>
                <a:latin typeface="Times New Roman" panose="02020603050405020304" pitchFamily="18" charset="0"/>
                <a:ea typeface="Calibri" panose="020F0502020204030204" pitchFamily="34" charset="0"/>
              </a:rPr>
              <a:t>đời</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sau</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khi</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cậu</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bé</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Ép-pơ-xơn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vô</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tình</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dùng</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chiếc</a:t>
            </a:r>
            <a:r>
              <a:rPr lang="en-US" sz="2400" dirty="0">
                <a:effectLst/>
                <a:latin typeface="Times New Roman" panose="02020603050405020304" pitchFamily="18" charset="0"/>
                <a:ea typeface="Calibri" panose="020F0502020204030204" pitchFamily="34" charset="0"/>
              </a:rPr>
              <a:t> que </a:t>
            </a:r>
            <a:r>
              <a:rPr lang="en-US" sz="2400" dirty="0" err="1">
                <a:effectLst/>
                <a:latin typeface="Times New Roman" panose="02020603050405020304" pitchFamily="18" charset="0"/>
                <a:ea typeface="Calibri" panose="020F0502020204030204" pitchFamily="34" charset="0"/>
              </a:rPr>
              <a:t>trộn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bột</a:t>
            </a:r>
            <a:r>
              <a:rPr lang="en-US" sz="2400" dirty="0">
                <a:effectLst/>
                <a:latin typeface="Times New Roman" panose="02020603050405020304" pitchFamily="18" charset="0"/>
                <a:ea typeface="Calibri" panose="020F0502020204030204" pitchFamily="34" charset="0"/>
              </a:rPr>
              <a:t> soda </a:t>
            </a:r>
            <a:r>
              <a:rPr lang="en-US" sz="2400" dirty="0" err="1">
                <a:effectLst/>
                <a:latin typeface="Times New Roman" panose="02020603050405020304" pitchFamily="18" charset="0"/>
                <a:ea typeface="Calibri" panose="020F0502020204030204" pitchFamily="34" charset="0"/>
              </a:rPr>
              <a:t>khô</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và</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nước</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rồi</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để</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quên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Thứ</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ba</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lát</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khoai</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tây</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chiên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được</a:t>
            </a:r>
            <a:r>
              <a:rPr lang="en-US" sz="2400" dirty="0">
                <a:effectLst/>
                <a:latin typeface="Times New Roman" panose="02020603050405020304" pitchFamily="18" charset="0"/>
                <a:ea typeface="Calibri" panose="020F0502020204030204" pitchFamily="34" charset="0"/>
              </a:rPr>
              <a:t> ra </a:t>
            </a:r>
            <a:r>
              <a:rPr lang="en-US" sz="2400" dirty="0" err="1">
                <a:effectLst/>
                <a:latin typeface="Times New Roman" panose="02020603050405020304" pitchFamily="18" charset="0"/>
                <a:ea typeface="Calibri" panose="020F0502020204030204" pitchFamily="34" charset="0"/>
              </a:rPr>
              <a:t>đời</a:t>
            </a:r>
            <a:r>
              <a:rPr lang="en-US" sz="2400" dirty="0">
                <a:effectLst/>
                <a:latin typeface="Times New Roman" panose="02020603050405020304" pitchFamily="18" charset="0"/>
                <a:ea typeface="Calibri" panose="020F0502020204030204" pitchFamily="34" charset="0"/>
              </a:rPr>
              <a:t> do </a:t>
            </a:r>
            <a:r>
              <a:rPr lang="en-US" sz="2400" dirty="0" err="1">
                <a:effectLst/>
                <a:latin typeface="Times New Roman" panose="02020603050405020304" pitchFamily="18" charset="0"/>
                <a:ea typeface="Calibri" panose="020F0502020204030204" pitchFamily="34" charset="0"/>
              </a:rPr>
              <a:t>yêu</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cầu</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của</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khách</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hàng</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và</a:t>
            </a:r>
            <a:r>
              <a:rPr lang="en-US" sz="2400" dirty="0">
                <a:effectLst/>
                <a:latin typeface="Times New Roman" panose="02020603050405020304" pitchFamily="18" charset="0"/>
                <a:ea typeface="Calibri" panose="020F0502020204030204" pitchFamily="34" charset="0"/>
              </a:rPr>
              <a:t> C </a:t>
            </a:r>
            <a:r>
              <a:rPr lang="en-US" sz="2400" dirty="0" err="1">
                <a:effectLst/>
                <a:latin typeface="Times New Roman" panose="02020603050405020304" pitchFamily="18" charset="0"/>
                <a:ea typeface="Calibri" panose="020F0502020204030204" pitchFamily="34" charset="0"/>
              </a:rPr>
              <a:t>ăm</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làm</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theo.</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Thứ</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tư</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giấy</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nhớ</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bắt</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nguồn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từ</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một</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loại</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keo</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đặc</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biệt</a:t>
            </a:r>
            <a:r>
              <a:rPr lang="en-US" sz="2400" dirty="0">
                <a:effectLst/>
                <a:latin typeface="Times New Roman" panose="02020603050405020304" pitchFamily="18" charset="0"/>
                <a:ea typeface="Calibri" panose="020F0502020204030204" pitchFamily="34" charset="0"/>
              </a:rPr>
              <a:t> do Xin-</a:t>
            </a:r>
            <a:r>
              <a:rPr lang="en-US" sz="2400" dirty="0" err="1">
                <a:effectLst/>
                <a:latin typeface="Times New Roman" panose="02020603050405020304" pitchFamily="18" charset="0"/>
                <a:ea typeface="Calibri" panose="020F0502020204030204" pitchFamily="34" charset="0"/>
              </a:rPr>
              <a:t>vơ</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tạo</a:t>
            </a:r>
            <a:r>
              <a:rPr lang="en-US" sz="2400" dirty="0">
                <a:effectLst/>
                <a:latin typeface="Times New Roman" panose="02020603050405020304" pitchFamily="18" charset="0"/>
                <a:ea typeface="Calibri" panose="020F0502020204030204" pitchFamily="34" charset="0"/>
              </a:rPr>
              <a:t> ra. </a:t>
            </a:r>
            <a:r>
              <a:rPr lang="en-US" sz="2400" dirty="0" err="1">
                <a:effectLst/>
                <a:latin typeface="Times New Roman" panose="02020603050405020304" pitchFamily="18" charset="0"/>
                <a:ea typeface="Calibri" panose="020F0502020204030204" pitchFamily="34" charset="0"/>
              </a:rPr>
              <a:t>Dù</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là</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những</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phát</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minh</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tình</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cờ</a:t>
            </a:r>
            <a:r>
              <a:rPr lang="en-US" sz="2400" dirty="0">
                <a:effectLst/>
                <a:latin typeface="Times New Roman" panose="02020603050405020304" pitchFamily="18" charset="0"/>
                <a:ea typeface="Calibri" panose="020F0502020204030204" pitchFamily="34" charset="0"/>
              </a:rPr>
              <a:t> hay </a:t>
            </a:r>
            <a:r>
              <a:rPr lang="en-US" sz="2400" dirty="0" err="1">
                <a:effectLst/>
                <a:latin typeface="Times New Roman" panose="02020603050405020304" pitchFamily="18" charset="0"/>
                <a:ea typeface="Calibri" panose="020F0502020204030204" pitchFamily="34" charset="0"/>
              </a:rPr>
              <a:t>dùng</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nhiều</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thời</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gian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nghiên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cứu</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thì</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chúng</a:t>
            </a:r>
            <a:r>
              <a:rPr lang="en-US" sz="2400" dirty="0">
                <a:effectLst/>
                <a:latin typeface="Times New Roman" panose="02020603050405020304" pitchFamily="18" charset="0"/>
                <a:ea typeface="Calibri" panose="020F0502020204030204" pitchFamily="34" charset="0"/>
              </a:rPr>
              <a:t> ta </a:t>
            </a:r>
            <a:r>
              <a:rPr lang="en-US" sz="2400" dirty="0" err="1">
                <a:effectLst/>
                <a:latin typeface="Times New Roman" panose="02020603050405020304" pitchFamily="18" charset="0"/>
                <a:ea typeface="Calibri" panose="020F0502020204030204" pitchFamily="34" charset="0"/>
              </a:rPr>
              <a:t>cũng</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nên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trân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trọng</a:t>
            </a:r>
            <a:r>
              <a:rPr lang="en-US" sz="2400" dirty="0">
                <a:effectLst/>
                <a:latin typeface="Times New Roman" panose="02020603050405020304" pitchFamily="18" charset="0"/>
                <a:ea typeface="Calibri" panose="020F0502020204030204" pitchFamily="34" charset="0"/>
              </a:rPr>
              <a:t>.</a:t>
            </a:r>
            <a:endParaRPr lang="en-US" sz="2400" dirty="0"/>
          </a:p>
        </p:txBody>
      </p:sp>
    </p:spTree>
    <p:extLst>
      <p:ext uri="{BB962C8B-B14F-4D97-AF65-F5344CB8AC3E}">
        <p14:creationId xmlns:p14="http://schemas.microsoft.com/office/powerpoint/2010/main" val="6538557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lide Number Placeholder 2"/>
          <p:cNvSpPr>
            <a:spLocks noGrp="1"/>
          </p:cNvSpPr>
          <p:nvPr/>
        </p:nvSpPr>
        <p:spPr>
          <a:xfrm>
            <a:off x="11282492" y="5790558"/>
            <a:ext cx="640080" cy="365125"/>
          </a:xfrm>
          <a:prstGeom prst="rect">
            <a:avLst/>
          </a:prstGeom>
        </p:spPr>
        <p:txBody>
          <a:bodyPr vert="horz" lIns="91440" tIns="45720" rIns="91440" bIns="45720" rtlCol="0" anchor="ctr"/>
          <a:lstStyle>
            <a:defPPr>
              <a:defRPr lang="en-US"/>
            </a:defPPr>
            <a:lvl1pPr marL="0" algn="ctr" defTabSz="914400" rtl="0" eaLnBrk="1" latinLnBrk="0" hangingPunct="1">
              <a:defRPr sz="1400" b="1" kern="1200">
                <a:solidFill>
                  <a:srgbClr val="FFFFFF"/>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3481812-CA6E-4CF7-A597-B03BE0D22F0C}" type="slidenum">
              <a:rPr lang="en-GB" smtClean="0"/>
              <a:pPr/>
              <a:t>16</a:t>
            </a:fld>
            <a:endParaRPr lang="en-GB"/>
          </a:p>
        </p:txBody>
      </p:sp>
      <p:sp>
        <p:nvSpPr>
          <p:cNvPr id="18" name="文本框 64"/>
          <p:cNvSpPr txBox="1"/>
          <p:nvPr/>
        </p:nvSpPr>
        <p:spPr>
          <a:xfrm>
            <a:off x="6330774" y="2254573"/>
            <a:ext cx="681597" cy="461665"/>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zh-CN" sz="2400" b="1" dirty="0">
                <a:solidFill>
                  <a:srgbClr val="8ACFEA"/>
                </a:solidFill>
                <a:latin typeface="+mn-ea"/>
              </a:rPr>
              <a:t>70%</a:t>
            </a:r>
            <a:endParaRPr lang="zh-CN" altLang="en-US" sz="2400" b="1" dirty="0">
              <a:solidFill>
                <a:srgbClr val="8ACFEA"/>
              </a:solidFill>
              <a:latin typeface="+mn-ea"/>
            </a:endParaRPr>
          </a:p>
        </p:txBody>
      </p:sp>
      <p:sp>
        <p:nvSpPr>
          <p:cNvPr id="8" name="TextBox 7">
            <a:extLst>
              <a:ext uri="{FF2B5EF4-FFF2-40B4-BE49-F238E27FC236}">
                <a16:creationId xmlns:a16="http://schemas.microsoft.com/office/drawing/2014/main" id="{76BF901B-8590-4BBC-A9FB-4F9F1402B9E0}"/>
              </a:ext>
            </a:extLst>
          </p:cNvPr>
          <p:cNvSpPr txBox="1"/>
          <p:nvPr/>
        </p:nvSpPr>
        <p:spPr>
          <a:xfrm>
            <a:off x="444796" y="354070"/>
            <a:ext cx="11302408" cy="1090042"/>
          </a:xfrm>
          <a:prstGeom prst="rect">
            <a:avLst/>
          </a:prstGeom>
          <a:noFill/>
        </p:spPr>
        <p:txBody>
          <a:bodyPr wrap="square">
            <a:spAutoFit/>
          </a:bodyPr>
          <a:lstStyle/>
          <a:p>
            <a:pPr marL="0" marR="0" algn="just">
              <a:lnSpc>
                <a:spcPct val="110000"/>
              </a:lnSpc>
              <a:spcBef>
                <a:spcPts val="0"/>
              </a:spcBef>
              <a:spcAft>
                <a:spcPts val="300"/>
              </a:spcAft>
            </a:pPr>
            <a:r>
              <a:rPr lang="en-US" sz="2000" b="1" dirty="0" err="1">
                <a:effectLst/>
                <a:latin typeface="Times New Roman" panose="02020603050405020304" pitchFamily="18" charset="0"/>
                <a:ea typeface="Calibri" panose="020F0502020204030204" pitchFamily="34" charset="0"/>
                <a:cs typeface="Times New Roman" panose="02020603050405020304" pitchFamily="18" charset="0"/>
              </a:rPr>
              <a:t>Bài</a:t>
            </a:r>
            <a:r>
              <a:rPr lang="en-US" sz="20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b="1" dirty="0" err="1">
                <a:effectLst/>
                <a:latin typeface="Times New Roman" panose="02020603050405020304" pitchFamily="18" charset="0"/>
                <a:ea typeface="Calibri" panose="020F0502020204030204" pitchFamily="34" charset="0"/>
                <a:cs typeface="Times New Roman" panose="02020603050405020304" pitchFamily="18" charset="0"/>
              </a:rPr>
              <a:t>tập</a:t>
            </a:r>
            <a:r>
              <a:rPr lang="en-US" sz="2000" b="1" dirty="0">
                <a:effectLst/>
                <a:latin typeface="Times New Roman" panose="02020603050405020304" pitchFamily="18" charset="0"/>
                <a:ea typeface="Calibri" panose="020F0502020204030204" pitchFamily="34" charset="0"/>
                <a:cs typeface="Times New Roman" panose="02020603050405020304" pitchFamily="18" charset="0"/>
              </a:rPr>
              <a:t> 2: </a:t>
            </a:r>
            <a:r>
              <a:rPr lang="en-US" sz="2000" b="1" i="1" dirty="0" err="1">
                <a:effectLst/>
                <a:latin typeface="Times New Roman" panose="02020603050405020304" pitchFamily="18" charset="0"/>
                <a:ea typeface="Calibri" panose="020F0502020204030204" pitchFamily="34" charset="0"/>
              </a:rPr>
              <a:t>Đê</a:t>
            </a:r>
            <a:r>
              <a:rPr lang="en-US" sz="2000" b="1" i="1" dirty="0">
                <a:effectLst/>
                <a:latin typeface="Times New Roman" panose="02020603050405020304" pitchFamily="18" charset="0"/>
                <a:ea typeface="Calibri" panose="020F0502020204030204" pitchFamily="34" charset="0"/>
              </a:rPr>
              <a:t>̉ </a:t>
            </a:r>
            <a:r>
              <a:rPr lang="en-US" sz="2000" b="1" i="1" dirty="0" err="1">
                <a:effectLst/>
                <a:latin typeface="Times New Roman" panose="02020603050405020304" pitchFamily="18" charset="0"/>
                <a:ea typeface="Calibri" panose="020F0502020204030204" pitchFamily="34" charset="0"/>
              </a:rPr>
              <a:t>hưởng</a:t>
            </a:r>
            <a:r>
              <a:rPr lang="en-US" sz="2000" b="1" i="1" dirty="0">
                <a:effectLst/>
                <a:latin typeface="Times New Roman" panose="02020603050405020304" pitchFamily="18" charset="0"/>
                <a:ea typeface="Calibri" panose="020F0502020204030204" pitchFamily="34" charset="0"/>
              </a:rPr>
              <a:t> </a:t>
            </a:r>
            <a:r>
              <a:rPr lang="en-US" sz="2000" b="1" i="1" dirty="0" err="1">
                <a:effectLst/>
                <a:latin typeface="Times New Roman" panose="02020603050405020304" pitchFamily="18" charset="0"/>
                <a:ea typeface="Calibri" panose="020F0502020204030204" pitchFamily="34" charset="0"/>
              </a:rPr>
              <a:t>ứng</a:t>
            </a:r>
            <a:r>
              <a:rPr lang="en-US" sz="2000" b="1" i="1" dirty="0">
                <a:effectLst/>
                <a:latin typeface="Times New Roman" panose="02020603050405020304" pitchFamily="18" charset="0"/>
                <a:ea typeface="Calibri" panose="020F0502020204030204" pitchFamily="34" charset="0"/>
              </a:rPr>
              <a:t> </a:t>
            </a:r>
            <a:r>
              <a:rPr lang="en-US" sz="2000" b="1" i="1" dirty="0" err="1">
                <a:effectLst/>
                <a:latin typeface="Times New Roman" panose="02020603050405020304" pitchFamily="18" charset="0"/>
                <a:ea typeface="Calibri" panose="020F0502020204030204" pitchFamily="34" charset="0"/>
              </a:rPr>
              <a:t>Ngày</a:t>
            </a:r>
            <a:r>
              <a:rPr lang="en-US" sz="2000" b="1" i="1" dirty="0">
                <a:effectLst/>
                <a:latin typeface="Times New Roman" panose="02020603050405020304" pitchFamily="18" charset="0"/>
                <a:ea typeface="Calibri" panose="020F0502020204030204" pitchFamily="34" charset="0"/>
              </a:rPr>
              <a:t> </a:t>
            </a:r>
            <a:r>
              <a:rPr lang="en-US" sz="2000" b="1" i="1" dirty="0" err="1">
                <a:effectLst/>
                <a:latin typeface="Times New Roman" panose="02020603050405020304" pitchFamily="18" charset="0"/>
                <a:ea typeface="Calibri" panose="020F0502020204030204" pitchFamily="34" charset="0"/>
              </a:rPr>
              <a:t>Trái</a:t>
            </a:r>
            <a:r>
              <a:rPr lang="en-US" sz="2000" b="1" i="1" dirty="0">
                <a:effectLst/>
                <a:latin typeface="Times New Roman" panose="02020603050405020304" pitchFamily="18" charset="0"/>
                <a:ea typeface="Calibri" panose="020F0502020204030204" pitchFamily="34" charset="0"/>
              </a:rPr>
              <a:t> </a:t>
            </a:r>
            <a:r>
              <a:rPr lang="en-US" sz="2000" b="1" i="1" dirty="0" err="1">
                <a:effectLst/>
                <a:latin typeface="Times New Roman" panose="02020603050405020304" pitchFamily="18" charset="0"/>
                <a:ea typeface="Calibri" panose="020F0502020204030204" pitchFamily="34" charset="0"/>
              </a:rPr>
              <a:t>đất</a:t>
            </a:r>
            <a:r>
              <a:rPr lang="en-US" sz="2000" b="1" i="1" dirty="0">
                <a:effectLst/>
                <a:latin typeface="Times New Roman" panose="02020603050405020304" pitchFamily="18" charset="0"/>
                <a:ea typeface="Calibri" panose="020F0502020204030204" pitchFamily="34" charset="0"/>
              </a:rPr>
              <a:t> 22/4, </a:t>
            </a:r>
            <a:r>
              <a:rPr lang="en-US" sz="2000" b="1" i="1" dirty="0" err="1">
                <a:effectLst/>
                <a:latin typeface="Times New Roman" panose="02020603050405020304" pitchFamily="18" charset="0"/>
                <a:ea typeface="Calibri" panose="020F0502020204030204" pitchFamily="34" charset="0"/>
              </a:rPr>
              <a:t>lớp</a:t>
            </a:r>
            <a:r>
              <a:rPr lang="en-US" sz="2000" b="1" i="1" dirty="0">
                <a:effectLst/>
                <a:latin typeface="Times New Roman" panose="02020603050405020304" pitchFamily="18" charset="0"/>
                <a:ea typeface="Calibri" panose="020F0502020204030204" pitchFamily="34" charset="0"/>
              </a:rPr>
              <a:t> </a:t>
            </a:r>
            <a:r>
              <a:rPr lang="en-US" sz="2000" b="1" i="1" dirty="0" err="1">
                <a:effectLst/>
                <a:latin typeface="Times New Roman" panose="02020603050405020304" pitchFamily="18" charset="0"/>
                <a:ea typeface="Calibri" panose="020F0502020204030204" pitchFamily="34" charset="0"/>
              </a:rPr>
              <a:t>em</a:t>
            </a:r>
            <a:r>
              <a:rPr lang="en-US" sz="2000" b="1" i="1" dirty="0">
                <a:effectLst/>
                <a:latin typeface="Times New Roman" panose="02020603050405020304" pitchFamily="18" charset="0"/>
                <a:ea typeface="Calibri" panose="020F0502020204030204" pitchFamily="34" charset="0"/>
              </a:rPr>
              <a:t> </a:t>
            </a:r>
            <a:r>
              <a:rPr lang="en-US" sz="2000" b="1" i="1" dirty="0" err="1">
                <a:effectLst/>
                <a:latin typeface="Times New Roman" panose="02020603050405020304" pitchFamily="18" charset="0"/>
                <a:ea typeface="Calibri" panose="020F0502020204030204" pitchFamily="34" charset="0"/>
              </a:rPr>
              <a:t>đã</a:t>
            </a:r>
            <a:r>
              <a:rPr lang="en-US" sz="2000" b="1" i="1" dirty="0">
                <a:effectLst/>
                <a:latin typeface="Times New Roman" panose="02020603050405020304" pitchFamily="18" charset="0"/>
                <a:ea typeface="Calibri" panose="020F0502020204030204" pitchFamily="34" charset="0"/>
              </a:rPr>
              <a:t> </a:t>
            </a:r>
            <a:r>
              <a:rPr lang="en-US" sz="2000" b="1" i="1" dirty="0" err="1">
                <a:effectLst/>
                <a:latin typeface="Times New Roman" panose="02020603050405020304" pitchFamily="18" charset="0"/>
                <a:ea typeface="Calibri" panose="020F0502020204030204" pitchFamily="34" charset="0"/>
              </a:rPr>
              <a:t>tô</a:t>
            </a:r>
            <a:r>
              <a:rPr lang="en-US" sz="2000" b="1" i="1" dirty="0">
                <a:effectLst/>
                <a:latin typeface="Times New Roman" panose="02020603050405020304" pitchFamily="18" charset="0"/>
                <a:ea typeface="Calibri" panose="020F0502020204030204" pitchFamily="34" charset="0"/>
              </a:rPr>
              <a:t>̉ </a:t>
            </a:r>
            <a:r>
              <a:rPr lang="en-US" sz="2000" b="1" i="1" dirty="0" err="1">
                <a:effectLst/>
                <a:latin typeface="Times New Roman" panose="02020603050405020304" pitchFamily="18" charset="0"/>
                <a:ea typeface="Calibri" panose="020F0502020204030204" pitchFamily="34" charset="0"/>
              </a:rPr>
              <a:t>chức</a:t>
            </a:r>
            <a:r>
              <a:rPr lang="en-US" sz="2000" b="1" i="1" dirty="0">
                <a:effectLst/>
                <a:latin typeface="Times New Roman" panose="02020603050405020304" pitchFamily="18" charset="0"/>
                <a:ea typeface="Calibri" panose="020F0502020204030204" pitchFamily="34" charset="0"/>
              </a:rPr>
              <a:t> </a:t>
            </a:r>
            <a:r>
              <a:rPr lang="en-US" sz="2000" b="1" i="1" dirty="0" err="1">
                <a:effectLst/>
                <a:latin typeface="Times New Roman" panose="02020603050405020304" pitchFamily="18" charset="0"/>
                <a:ea typeface="Calibri" panose="020F0502020204030204" pitchFamily="34" charset="0"/>
              </a:rPr>
              <a:t>thảo</a:t>
            </a:r>
            <a:r>
              <a:rPr lang="en-US" sz="2000" b="1" i="1" dirty="0">
                <a:effectLst/>
                <a:latin typeface="Times New Roman" panose="02020603050405020304" pitchFamily="18" charset="0"/>
                <a:ea typeface="Calibri" panose="020F0502020204030204" pitchFamily="34" charset="0"/>
              </a:rPr>
              <a:t> </a:t>
            </a:r>
            <a:r>
              <a:rPr lang="en-US" sz="2000" b="1" i="1" dirty="0" err="1">
                <a:effectLst/>
                <a:latin typeface="Times New Roman" panose="02020603050405020304" pitchFamily="18" charset="0"/>
                <a:ea typeface="Calibri" panose="020F0502020204030204" pitchFamily="34" charset="0"/>
              </a:rPr>
              <a:t>luận</a:t>
            </a:r>
            <a:r>
              <a:rPr lang="en-US" sz="2000" b="1" i="1" dirty="0">
                <a:effectLst/>
                <a:latin typeface="Times New Roman" panose="02020603050405020304" pitchFamily="18" charset="0"/>
                <a:ea typeface="Calibri" panose="020F0502020204030204" pitchFamily="34" charset="0"/>
              </a:rPr>
              <a:t> </a:t>
            </a:r>
            <a:r>
              <a:rPr lang="en-US" sz="2000" b="1" i="1" dirty="0" err="1">
                <a:effectLst/>
                <a:latin typeface="Times New Roman" panose="02020603050405020304" pitchFamily="18" charset="0"/>
                <a:ea typeface="Calibri" panose="020F0502020204030204" pitchFamily="34" charset="0"/>
              </a:rPr>
              <a:t>vê</a:t>
            </a:r>
            <a:r>
              <a:rPr lang="en-US" sz="2000" b="1" i="1" dirty="0">
                <a:effectLst/>
                <a:latin typeface="Times New Roman" panose="02020603050405020304" pitchFamily="18" charset="0"/>
                <a:ea typeface="Calibri" panose="020F0502020204030204" pitchFamily="34" charset="0"/>
              </a:rPr>
              <a:t>̀ chủ </a:t>
            </a:r>
            <a:r>
              <a:rPr lang="en-US" sz="2000" b="1" i="1" dirty="0" err="1">
                <a:effectLst/>
                <a:latin typeface="Times New Roman" panose="02020603050405020304" pitchFamily="18" charset="0"/>
                <a:ea typeface="Calibri" panose="020F0502020204030204" pitchFamily="34" charset="0"/>
              </a:rPr>
              <a:t>đê</a:t>
            </a:r>
            <a:r>
              <a:rPr lang="en-US" sz="2000" b="1" i="1" dirty="0">
                <a:effectLst/>
                <a:latin typeface="Times New Roman" panose="02020603050405020304" pitchFamily="18" charset="0"/>
                <a:ea typeface="Calibri" panose="020F0502020204030204" pitchFamily="34" charset="0"/>
              </a:rPr>
              <a:t>̀ “</a:t>
            </a:r>
            <a:r>
              <a:rPr lang="en-US" sz="2000" b="1" i="1" dirty="0" err="1">
                <a:effectLst/>
                <a:latin typeface="Times New Roman" panose="02020603050405020304" pitchFamily="18" charset="0"/>
                <a:ea typeface="Calibri" panose="020F0502020204030204" pitchFamily="34" charset="0"/>
              </a:rPr>
              <a:t>Hạn</a:t>
            </a:r>
            <a:r>
              <a:rPr lang="en-US" sz="2000" b="1" i="1" dirty="0">
                <a:effectLst/>
                <a:latin typeface="Times New Roman" panose="02020603050405020304" pitchFamily="18" charset="0"/>
                <a:ea typeface="Calibri" panose="020F0502020204030204" pitchFamily="34" charset="0"/>
              </a:rPr>
              <a:t> </a:t>
            </a:r>
            <a:r>
              <a:rPr lang="en-US" sz="2000" b="1" i="1" dirty="0" err="1">
                <a:effectLst/>
                <a:latin typeface="Times New Roman" panose="02020603050405020304" pitchFamily="18" charset="0"/>
                <a:ea typeface="Calibri" panose="020F0502020204030204" pitchFamily="34" charset="0"/>
              </a:rPr>
              <a:t>chê</a:t>
            </a:r>
            <a:r>
              <a:rPr lang="en-US" sz="2000" b="1" i="1" dirty="0">
                <a:effectLst/>
                <a:latin typeface="Times New Roman" panose="02020603050405020304" pitchFamily="18" charset="0"/>
                <a:ea typeface="Calibri" panose="020F0502020204030204" pitchFamily="34" charset="0"/>
              </a:rPr>
              <a:t>́ </a:t>
            </a:r>
            <a:r>
              <a:rPr lang="en-US" sz="2000" b="1" i="1" dirty="0" err="1">
                <a:effectLst/>
                <a:latin typeface="Times New Roman" panose="02020603050405020304" pitchFamily="18" charset="0"/>
                <a:ea typeface="Calibri" panose="020F0502020204030204" pitchFamily="34" charset="0"/>
              </a:rPr>
              <a:t>sử</a:t>
            </a:r>
            <a:r>
              <a:rPr lang="en-US" sz="2000" b="1" i="1" dirty="0">
                <a:effectLst/>
                <a:latin typeface="Times New Roman" panose="02020603050405020304" pitchFamily="18" charset="0"/>
                <a:ea typeface="Calibri" panose="020F0502020204030204" pitchFamily="34" charset="0"/>
              </a:rPr>
              <a:t> </a:t>
            </a:r>
            <a:r>
              <a:rPr lang="en-US" sz="2000" b="1" i="1" dirty="0" err="1">
                <a:effectLst/>
                <a:latin typeface="Times New Roman" panose="02020603050405020304" pitchFamily="18" charset="0"/>
                <a:ea typeface="Calibri" panose="020F0502020204030204" pitchFamily="34" charset="0"/>
              </a:rPr>
              <a:t>dụng</a:t>
            </a:r>
            <a:r>
              <a:rPr lang="en-US" sz="2000" b="1" i="1" dirty="0">
                <a:effectLst/>
                <a:latin typeface="Times New Roman" panose="02020603050405020304" pitchFamily="18" charset="0"/>
                <a:ea typeface="Calibri" panose="020F0502020204030204" pitchFamily="34" charset="0"/>
              </a:rPr>
              <a:t> bao bì </a:t>
            </a:r>
            <a:r>
              <a:rPr lang="en-US" sz="2000" b="1" i="1" dirty="0" err="1">
                <a:effectLst/>
                <a:latin typeface="Times New Roman" panose="02020603050405020304" pitchFamily="18" charset="0"/>
                <a:ea typeface="Calibri" panose="020F0502020204030204" pitchFamily="34" charset="0"/>
              </a:rPr>
              <a:t>ni</a:t>
            </a:r>
            <a:r>
              <a:rPr lang="en-US" sz="2000" b="1" i="1" dirty="0">
                <a:effectLst/>
                <a:latin typeface="Times New Roman" panose="02020603050405020304" pitchFamily="18" charset="0"/>
                <a:ea typeface="Calibri" panose="020F0502020204030204" pitchFamily="34" charset="0"/>
              </a:rPr>
              <a:t> </a:t>
            </a:r>
            <a:r>
              <a:rPr lang="en-US" sz="2000" b="1" i="1" dirty="0" err="1">
                <a:effectLst/>
                <a:latin typeface="Times New Roman" panose="02020603050405020304" pitchFamily="18" charset="0"/>
                <a:ea typeface="Calibri" panose="020F0502020204030204" pitchFamily="34" charset="0"/>
              </a:rPr>
              <a:t>lông</a:t>
            </a:r>
            <a:r>
              <a:rPr lang="en-US" sz="2000" b="1" i="1" dirty="0">
                <a:effectLst/>
                <a:latin typeface="Times New Roman" panose="02020603050405020304" pitchFamily="18" charset="0"/>
                <a:ea typeface="Calibri" panose="020F0502020204030204" pitchFamily="34" charset="0"/>
              </a:rPr>
              <a:t> </a:t>
            </a:r>
            <a:r>
              <a:rPr lang="en-US" sz="2000" b="1" i="1" dirty="0" err="1">
                <a:effectLst/>
                <a:latin typeface="Times New Roman" panose="02020603050405020304" pitchFamily="18" charset="0"/>
                <a:ea typeface="Calibri" panose="020F0502020204030204" pitchFamily="34" charset="0"/>
              </a:rPr>
              <a:t>và</a:t>
            </a:r>
            <a:r>
              <a:rPr lang="en-US" sz="2000" b="1" i="1" dirty="0">
                <a:effectLst/>
                <a:latin typeface="Times New Roman" panose="02020603050405020304" pitchFamily="18" charset="0"/>
                <a:ea typeface="Calibri" panose="020F0502020204030204" pitchFamily="34" charset="0"/>
              </a:rPr>
              <a:t> </a:t>
            </a:r>
            <a:r>
              <a:rPr lang="en-US" sz="2000" b="1" i="1" dirty="0" err="1">
                <a:effectLst/>
                <a:latin typeface="Times New Roman" panose="02020603050405020304" pitchFamily="18" charset="0"/>
                <a:ea typeface="Calibri" panose="020F0502020204030204" pitchFamily="34" charset="0"/>
              </a:rPr>
              <a:t>chất</a:t>
            </a:r>
            <a:r>
              <a:rPr lang="en-US" sz="2000" b="1" i="1" dirty="0">
                <a:effectLst/>
                <a:latin typeface="Times New Roman" panose="02020603050405020304" pitchFamily="18" charset="0"/>
                <a:ea typeface="Calibri" panose="020F0502020204030204" pitchFamily="34" charset="0"/>
              </a:rPr>
              <a:t> </a:t>
            </a:r>
            <a:r>
              <a:rPr lang="en-US" sz="2000" b="1" i="1" dirty="0" err="1">
                <a:effectLst/>
                <a:latin typeface="Times New Roman" panose="02020603050405020304" pitchFamily="18" charset="0"/>
                <a:ea typeface="Calibri" panose="020F0502020204030204" pitchFamily="34" charset="0"/>
              </a:rPr>
              <a:t>thải</a:t>
            </a:r>
            <a:r>
              <a:rPr lang="en-US" sz="2000" b="1" i="1" dirty="0">
                <a:effectLst/>
                <a:latin typeface="Times New Roman" panose="02020603050405020304" pitchFamily="18" charset="0"/>
                <a:ea typeface="Calibri" panose="020F0502020204030204" pitchFamily="34" charset="0"/>
              </a:rPr>
              <a:t> </a:t>
            </a:r>
            <a:r>
              <a:rPr lang="en-US" sz="2000" b="1" i="1" dirty="0" err="1">
                <a:effectLst/>
                <a:latin typeface="Times New Roman" panose="02020603050405020304" pitchFamily="18" charset="0"/>
                <a:ea typeface="Calibri" panose="020F0502020204030204" pitchFamily="34" charset="0"/>
              </a:rPr>
              <a:t>nhựa</a:t>
            </a:r>
            <a:r>
              <a:rPr lang="en-US" sz="2000" b="1" i="1" dirty="0">
                <a:effectLst/>
                <a:latin typeface="Times New Roman" panose="02020603050405020304" pitchFamily="18" charset="0"/>
                <a:ea typeface="Calibri" panose="020F0502020204030204" pitchFamily="34" charset="0"/>
              </a:rPr>
              <a:t>” </a:t>
            </a:r>
            <a:r>
              <a:rPr lang="en-US" sz="2000" b="1" i="1" dirty="0" err="1">
                <a:effectLst/>
                <a:latin typeface="Times New Roman" panose="02020603050405020304" pitchFamily="18" charset="0"/>
                <a:ea typeface="Calibri" panose="020F0502020204030204" pitchFamily="34" charset="0"/>
              </a:rPr>
              <a:t>trong</a:t>
            </a:r>
            <a:r>
              <a:rPr lang="en-US" sz="2000" b="1" i="1" dirty="0">
                <a:effectLst/>
                <a:latin typeface="Times New Roman" panose="02020603050405020304" pitchFamily="18" charset="0"/>
                <a:ea typeface="Calibri" panose="020F0502020204030204" pitchFamily="34" charset="0"/>
              </a:rPr>
              <a:t> </a:t>
            </a:r>
            <a:r>
              <a:rPr lang="en-US" sz="2000" b="1" i="1" dirty="0" err="1">
                <a:effectLst/>
                <a:latin typeface="Times New Roman" panose="02020603050405020304" pitchFamily="18" charset="0"/>
                <a:ea typeface="Calibri" panose="020F0502020204030204" pitchFamily="34" charset="0"/>
              </a:rPr>
              <a:t>giờ</a:t>
            </a:r>
            <a:r>
              <a:rPr lang="en-US" sz="2000" b="1" i="1" dirty="0">
                <a:effectLst/>
                <a:latin typeface="Times New Roman" panose="02020603050405020304" pitchFamily="18" charset="0"/>
                <a:ea typeface="Calibri" panose="020F0502020204030204" pitchFamily="34" charset="0"/>
              </a:rPr>
              <a:t> </a:t>
            </a:r>
            <a:r>
              <a:rPr lang="en-US" sz="2000" b="1" i="1" dirty="0" err="1">
                <a:effectLst/>
                <a:latin typeface="Times New Roman" panose="02020603050405020304" pitchFamily="18" charset="0"/>
                <a:ea typeface="Calibri" panose="020F0502020204030204" pitchFamily="34" charset="0"/>
              </a:rPr>
              <a:t>sinh</a:t>
            </a:r>
            <a:r>
              <a:rPr lang="en-US" sz="2000" b="1" i="1" dirty="0">
                <a:effectLst/>
                <a:latin typeface="Times New Roman" panose="02020603050405020304" pitchFamily="18" charset="0"/>
                <a:ea typeface="Calibri" panose="020F0502020204030204" pitchFamily="34" charset="0"/>
              </a:rPr>
              <a:t> </a:t>
            </a:r>
            <a:r>
              <a:rPr lang="en-US" sz="2000" b="1" i="1" dirty="0" err="1">
                <a:effectLst/>
                <a:latin typeface="Times New Roman" panose="02020603050405020304" pitchFamily="18" charset="0"/>
                <a:ea typeface="Calibri" panose="020F0502020204030204" pitchFamily="34" charset="0"/>
              </a:rPr>
              <a:t>hoạt</a:t>
            </a:r>
            <a:r>
              <a:rPr lang="en-US" sz="2000" b="1" i="1" dirty="0">
                <a:effectLst/>
                <a:latin typeface="Times New Roman" panose="02020603050405020304" pitchFamily="18" charset="0"/>
                <a:ea typeface="Calibri" panose="020F0502020204030204" pitchFamily="34" charset="0"/>
              </a:rPr>
              <a:t> </a:t>
            </a:r>
            <a:r>
              <a:rPr lang="en-US" sz="2000" b="1" i="1" dirty="0" err="1">
                <a:effectLst/>
                <a:latin typeface="Times New Roman" panose="02020603050405020304" pitchFamily="18" charset="0"/>
                <a:ea typeface="Calibri" panose="020F0502020204030204" pitchFamily="34" charset="0"/>
              </a:rPr>
              <a:t>lớp</a:t>
            </a:r>
            <a:r>
              <a:rPr lang="en-US" sz="2000" b="1" i="1" dirty="0">
                <a:effectLst/>
                <a:latin typeface="Times New Roman" panose="02020603050405020304" pitchFamily="18" charset="0"/>
                <a:ea typeface="Calibri" panose="020F0502020204030204" pitchFamily="34" charset="0"/>
              </a:rPr>
              <a:t>. </a:t>
            </a:r>
            <a:r>
              <a:rPr lang="en-US" sz="2000" b="1" i="1" dirty="0" err="1">
                <a:effectLst/>
                <a:latin typeface="Times New Roman" panose="02020603050405020304" pitchFamily="18" charset="0"/>
                <a:ea typeface="Calibri" panose="020F0502020204030204" pitchFamily="34" charset="0"/>
              </a:rPr>
              <a:t>Em</a:t>
            </a:r>
            <a:r>
              <a:rPr lang="en-US" sz="2000" b="1" i="1" dirty="0">
                <a:effectLst/>
                <a:latin typeface="Times New Roman" panose="02020603050405020304" pitchFamily="18" charset="0"/>
                <a:ea typeface="Calibri" panose="020F0502020204030204" pitchFamily="34" charset="0"/>
              </a:rPr>
              <a:t> </a:t>
            </a:r>
            <a:r>
              <a:rPr lang="en-US" sz="2000" b="1" i="1" dirty="0" err="1">
                <a:effectLst/>
                <a:latin typeface="Times New Roman" panose="02020603050405020304" pitchFamily="18" charset="0"/>
                <a:ea typeface="Calibri" panose="020F0502020204030204" pitchFamily="34" charset="0"/>
              </a:rPr>
              <a:t>hãy</a:t>
            </a:r>
            <a:r>
              <a:rPr lang="en-US" sz="2000" b="1" i="1" dirty="0">
                <a:effectLst/>
                <a:latin typeface="Times New Roman" panose="02020603050405020304" pitchFamily="18" charset="0"/>
                <a:ea typeface="Calibri" panose="020F0502020204030204" pitchFamily="34" charset="0"/>
              </a:rPr>
              <a:t> </a:t>
            </a:r>
            <a:r>
              <a:rPr lang="en-US" sz="2000" b="1" i="1" dirty="0" err="1">
                <a:effectLst/>
                <a:latin typeface="Times New Roman" panose="02020603050405020304" pitchFamily="18" charset="0"/>
                <a:ea typeface="Calibri" panose="020F0502020204030204" pitchFamily="34" charset="0"/>
              </a:rPr>
              <a:t>ghi</a:t>
            </a:r>
            <a:r>
              <a:rPr lang="en-US" sz="2000" b="1" i="1" dirty="0">
                <a:effectLst/>
                <a:latin typeface="Times New Roman" panose="02020603050405020304" pitchFamily="18" charset="0"/>
                <a:ea typeface="Calibri" panose="020F0502020204030204" pitchFamily="34" charset="0"/>
              </a:rPr>
              <a:t> </a:t>
            </a:r>
            <a:r>
              <a:rPr lang="en-US" sz="2000" b="1" i="1" dirty="0" err="1">
                <a:effectLst/>
                <a:latin typeface="Times New Roman" panose="02020603050405020304" pitchFamily="18" charset="0"/>
                <a:ea typeface="Calibri" panose="020F0502020204030204" pitchFamily="34" charset="0"/>
              </a:rPr>
              <a:t>lại</a:t>
            </a:r>
            <a:r>
              <a:rPr lang="en-US" sz="2000" b="1" i="1" dirty="0">
                <a:effectLst/>
                <a:latin typeface="Times New Roman" panose="02020603050405020304" pitchFamily="18" charset="0"/>
                <a:ea typeface="Calibri" panose="020F0502020204030204" pitchFamily="34" charset="0"/>
              </a:rPr>
              <a:t> </a:t>
            </a:r>
            <a:r>
              <a:rPr lang="en-US" sz="2000" b="1" i="1" dirty="0" err="1">
                <a:effectLst/>
                <a:latin typeface="Times New Roman" panose="02020603050405020304" pitchFamily="18" charset="0"/>
                <a:ea typeface="Calibri" panose="020F0502020204030204" pitchFamily="34" charset="0"/>
              </a:rPr>
              <a:t>biên</a:t>
            </a:r>
            <a:r>
              <a:rPr lang="en-US" sz="2000" b="1" i="1" dirty="0">
                <a:effectLst/>
                <a:latin typeface="Times New Roman" panose="02020603050405020304" pitchFamily="18" charset="0"/>
                <a:ea typeface="Calibri" panose="020F0502020204030204" pitchFamily="34" charset="0"/>
              </a:rPr>
              <a:t> </a:t>
            </a:r>
            <a:r>
              <a:rPr lang="en-US" sz="2000" b="1" i="1" dirty="0" err="1">
                <a:effectLst/>
                <a:latin typeface="Times New Roman" panose="02020603050405020304" pitchFamily="18" charset="0"/>
                <a:ea typeface="Calibri" panose="020F0502020204030204" pitchFamily="34" charset="0"/>
              </a:rPr>
              <a:t>bản</a:t>
            </a:r>
            <a:r>
              <a:rPr lang="en-US" sz="2000" b="1" i="1" dirty="0">
                <a:effectLst/>
                <a:latin typeface="Times New Roman" panose="02020603050405020304" pitchFamily="18" charset="0"/>
                <a:ea typeface="Calibri" panose="020F0502020204030204" pitchFamily="34" charset="0"/>
              </a:rPr>
              <a:t> </a:t>
            </a:r>
            <a:r>
              <a:rPr lang="en-US" sz="2000" b="1" i="1" dirty="0" err="1">
                <a:effectLst/>
                <a:latin typeface="Times New Roman" panose="02020603050405020304" pitchFamily="18" charset="0"/>
                <a:ea typeface="Calibri" panose="020F0502020204030204" pitchFamily="34" charset="0"/>
              </a:rPr>
              <a:t>của</a:t>
            </a:r>
            <a:r>
              <a:rPr lang="en-US" sz="2000" b="1" i="1" dirty="0">
                <a:effectLst/>
                <a:latin typeface="Times New Roman" panose="02020603050405020304" pitchFamily="18" charset="0"/>
                <a:ea typeface="Calibri" panose="020F0502020204030204" pitchFamily="34" charset="0"/>
              </a:rPr>
              <a:t> </a:t>
            </a:r>
            <a:r>
              <a:rPr lang="en-US" sz="2000" b="1" i="1" dirty="0" err="1">
                <a:effectLst/>
                <a:latin typeface="Times New Roman" panose="02020603050405020304" pitchFamily="18" charset="0"/>
                <a:ea typeface="Calibri" panose="020F0502020204030204" pitchFamily="34" charset="0"/>
              </a:rPr>
              <a:t>buổi</a:t>
            </a:r>
            <a:r>
              <a:rPr lang="en-US" sz="2000" b="1" i="1" dirty="0">
                <a:effectLst/>
                <a:latin typeface="Times New Roman" panose="02020603050405020304" pitchFamily="18" charset="0"/>
                <a:ea typeface="Calibri" panose="020F0502020204030204" pitchFamily="34" charset="0"/>
              </a:rPr>
              <a:t> </a:t>
            </a:r>
            <a:r>
              <a:rPr lang="en-US" sz="2000" b="1" i="1" dirty="0" err="1">
                <a:effectLst/>
                <a:latin typeface="Times New Roman" panose="02020603050405020304" pitchFamily="18" charset="0"/>
                <a:ea typeface="Calibri" panose="020F0502020204030204" pitchFamily="34" charset="0"/>
              </a:rPr>
              <a:t>thảo</a:t>
            </a:r>
            <a:r>
              <a:rPr lang="en-US" sz="2000" b="1" i="1" dirty="0">
                <a:effectLst/>
                <a:latin typeface="Times New Roman" panose="02020603050405020304" pitchFamily="18" charset="0"/>
                <a:ea typeface="Calibri" panose="020F0502020204030204" pitchFamily="34" charset="0"/>
              </a:rPr>
              <a:t> </a:t>
            </a:r>
            <a:r>
              <a:rPr lang="en-US" sz="2000" b="1" i="1" dirty="0" err="1">
                <a:effectLst/>
                <a:latin typeface="Times New Roman" panose="02020603050405020304" pitchFamily="18" charset="0"/>
                <a:ea typeface="Calibri" panose="020F0502020204030204" pitchFamily="34" charset="0"/>
              </a:rPr>
              <a:t>luận</a:t>
            </a:r>
            <a:r>
              <a:rPr lang="en-US" sz="2000" b="1" i="1" dirty="0">
                <a:effectLst/>
                <a:latin typeface="Times New Roman" panose="02020603050405020304" pitchFamily="18" charset="0"/>
                <a:ea typeface="Calibri" panose="020F0502020204030204" pitchFamily="34" charset="0"/>
              </a:rPr>
              <a:t> </a:t>
            </a:r>
            <a:r>
              <a:rPr lang="en-US" sz="2000" b="1" i="1" dirty="0" err="1">
                <a:effectLst/>
                <a:latin typeface="Times New Roman" panose="02020603050405020304" pitchFamily="18" charset="0"/>
                <a:ea typeface="Calibri" panose="020F0502020204030204" pitchFamily="34" charset="0"/>
              </a:rPr>
              <a:t>đó</a:t>
            </a:r>
            <a:r>
              <a:rPr lang="en-US" sz="2000" b="1" i="1" dirty="0">
                <a:effectLst/>
                <a:latin typeface="Times New Roman" panose="02020603050405020304" pitchFamily="18" charset="0"/>
                <a:ea typeface="Calibri" panose="020F0502020204030204" pitchFamily="34" charset="0"/>
              </a:rPr>
              <a:t> (có </a:t>
            </a:r>
            <a:r>
              <a:rPr lang="en-US" sz="2000" b="1" i="1" dirty="0" err="1">
                <a:effectLst/>
                <a:latin typeface="Times New Roman" panose="02020603050405020304" pitchFamily="18" charset="0"/>
                <a:ea typeface="Calibri" panose="020F0502020204030204" pitchFamily="34" charset="0"/>
              </a:rPr>
              <a:t>thê</a:t>
            </a:r>
            <a:r>
              <a:rPr lang="en-US" sz="2000" b="1" i="1" dirty="0">
                <a:effectLst/>
                <a:latin typeface="Times New Roman" panose="02020603050405020304" pitchFamily="18" charset="0"/>
                <a:ea typeface="Calibri" panose="020F0502020204030204" pitchFamily="34" charset="0"/>
              </a:rPr>
              <a:t>̉ </a:t>
            </a:r>
            <a:r>
              <a:rPr lang="en-US" sz="2000" b="1" i="1" dirty="0" err="1">
                <a:effectLst/>
                <a:latin typeface="Times New Roman" panose="02020603050405020304" pitchFamily="18" charset="0"/>
                <a:ea typeface="Calibri" panose="020F0502020204030204" pitchFamily="34" charset="0"/>
              </a:rPr>
              <a:t>viết</a:t>
            </a:r>
            <a:r>
              <a:rPr lang="en-US" sz="2000" b="1" i="1" dirty="0">
                <a:effectLst/>
                <a:latin typeface="Times New Roman" panose="02020603050405020304" pitchFamily="18" charset="0"/>
                <a:ea typeface="Calibri" panose="020F0502020204030204" pitchFamily="34" charset="0"/>
              </a:rPr>
              <a:t> </a:t>
            </a:r>
            <a:r>
              <a:rPr lang="en-US" sz="2000" b="1" i="1" dirty="0" err="1">
                <a:effectLst/>
                <a:latin typeface="Times New Roman" panose="02020603050405020304" pitchFamily="18" charset="0"/>
                <a:ea typeface="Calibri" panose="020F0502020204030204" pitchFamily="34" charset="0"/>
              </a:rPr>
              <a:t>tay</a:t>
            </a:r>
            <a:r>
              <a:rPr lang="en-US" sz="2000" b="1" i="1" dirty="0">
                <a:effectLst/>
                <a:latin typeface="Times New Roman" panose="02020603050405020304" pitchFamily="18" charset="0"/>
                <a:ea typeface="Calibri" panose="020F0502020204030204" pitchFamily="34" charset="0"/>
              </a:rPr>
              <a:t> </a:t>
            </a:r>
            <a:r>
              <a:rPr lang="en-US" sz="2000" b="1" i="1" dirty="0" err="1">
                <a:effectLst/>
                <a:latin typeface="Times New Roman" panose="02020603050405020304" pitchFamily="18" charset="0"/>
                <a:ea typeface="Calibri" panose="020F0502020204030204" pitchFamily="34" charset="0"/>
              </a:rPr>
              <a:t>hoặc</a:t>
            </a:r>
            <a:r>
              <a:rPr lang="en-US" sz="2000" b="1" i="1" dirty="0">
                <a:effectLst/>
                <a:latin typeface="Times New Roman" panose="02020603050405020304" pitchFamily="18" charset="0"/>
                <a:ea typeface="Calibri" panose="020F0502020204030204" pitchFamily="34" charset="0"/>
              </a:rPr>
              <a:t> </a:t>
            </a:r>
            <a:r>
              <a:rPr lang="en-US" sz="2000" b="1" i="1" dirty="0" err="1">
                <a:effectLst/>
                <a:latin typeface="Times New Roman" panose="02020603050405020304" pitchFamily="18" charset="0"/>
                <a:ea typeface="Calibri" panose="020F0502020204030204" pitchFamily="34" charset="0"/>
              </a:rPr>
              <a:t>tạo</a:t>
            </a:r>
            <a:r>
              <a:rPr lang="en-US" sz="2000" b="1" i="1" dirty="0">
                <a:effectLst/>
                <a:latin typeface="Times New Roman" panose="02020603050405020304" pitchFamily="18" charset="0"/>
                <a:ea typeface="Calibri" panose="020F0502020204030204" pitchFamily="34" charset="0"/>
              </a:rPr>
              <a:t> </a:t>
            </a:r>
            <a:r>
              <a:rPr lang="en-US" sz="2000" b="1" i="1" dirty="0" err="1">
                <a:effectLst/>
                <a:latin typeface="Times New Roman" panose="02020603050405020304" pitchFamily="18" charset="0"/>
                <a:ea typeface="Calibri" panose="020F0502020204030204" pitchFamily="34" charset="0"/>
              </a:rPr>
              <a:t>lập</a:t>
            </a:r>
            <a:r>
              <a:rPr lang="en-US" sz="2000" b="1" i="1" dirty="0">
                <a:effectLst/>
                <a:latin typeface="Times New Roman" panose="02020603050405020304" pitchFamily="18" charset="0"/>
                <a:ea typeface="Calibri" panose="020F0502020204030204" pitchFamily="34" charset="0"/>
              </a:rPr>
              <a:t> </a:t>
            </a:r>
            <a:r>
              <a:rPr lang="en-US" sz="2000" b="1" i="1" dirty="0" err="1">
                <a:effectLst/>
                <a:latin typeface="Times New Roman" panose="02020603050405020304" pitchFamily="18" charset="0"/>
                <a:ea typeface="Calibri" panose="020F0502020204030204" pitchFamily="34" charset="0"/>
              </a:rPr>
              <a:t>văn</a:t>
            </a:r>
            <a:r>
              <a:rPr lang="en-US" sz="2000" b="1" i="1" dirty="0">
                <a:effectLst/>
                <a:latin typeface="Times New Roman" panose="02020603050405020304" pitchFamily="18" charset="0"/>
                <a:ea typeface="Calibri" panose="020F0502020204030204" pitchFamily="34" charset="0"/>
              </a:rPr>
              <a:t> </a:t>
            </a:r>
            <a:r>
              <a:rPr lang="en-US" sz="2000" b="1" i="1" dirty="0" err="1">
                <a:effectLst/>
                <a:latin typeface="Times New Roman" panose="02020603050405020304" pitchFamily="18" charset="0"/>
                <a:ea typeface="Calibri" panose="020F0502020204030204" pitchFamily="34" charset="0"/>
              </a:rPr>
              <a:t>bản</a:t>
            </a:r>
            <a:r>
              <a:rPr lang="en-US" sz="2000" b="1" i="1" dirty="0">
                <a:effectLst/>
                <a:latin typeface="Times New Roman" panose="02020603050405020304" pitchFamily="18" charset="0"/>
                <a:ea typeface="Calibri" panose="020F0502020204030204" pitchFamily="34" charset="0"/>
              </a:rPr>
              <a:t> </a:t>
            </a:r>
            <a:r>
              <a:rPr lang="en-US" sz="2000" b="1" i="1" dirty="0" err="1">
                <a:effectLst/>
                <a:latin typeface="Times New Roman" panose="02020603050405020304" pitchFamily="18" charset="0"/>
                <a:ea typeface="Calibri" panose="020F0502020204030204" pitchFamily="34" charset="0"/>
              </a:rPr>
              <a:t>trên</a:t>
            </a:r>
            <a:r>
              <a:rPr lang="en-US" sz="2000" b="1" i="1" dirty="0">
                <a:effectLst/>
                <a:latin typeface="Times New Roman" panose="02020603050405020304" pitchFamily="18" charset="0"/>
                <a:ea typeface="Calibri" panose="020F0502020204030204" pitchFamily="34" charset="0"/>
              </a:rPr>
              <a:t> </a:t>
            </a:r>
            <a:r>
              <a:rPr lang="en-US" sz="2000" b="1" i="1" dirty="0" err="1">
                <a:effectLst/>
                <a:latin typeface="Times New Roman" panose="02020603050405020304" pitchFamily="18" charset="0"/>
                <a:ea typeface="Calibri" panose="020F0502020204030204" pitchFamily="34" charset="0"/>
              </a:rPr>
              <a:t>máy</a:t>
            </a:r>
            <a:r>
              <a:rPr lang="en-US" sz="2000" b="1" i="1" dirty="0">
                <a:effectLst/>
                <a:latin typeface="Times New Roman" panose="02020603050405020304" pitchFamily="18" charset="0"/>
                <a:ea typeface="Calibri" panose="020F0502020204030204" pitchFamily="34" charset="0"/>
              </a:rPr>
              <a:t> </a:t>
            </a:r>
            <a:r>
              <a:rPr lang="en-US" sz="2000" b="1" i="1" dirty="0" err="1">
                <a:effectLst/>
                <a:latin typeface="Times New Roman" panose="02020603050405020304" pitchFamily="18" charset="0"/>
                <a:ea typeface="Calibri" panose="020F0502020204030204" pitchFamily="34" charset="0"/>
              </a:rPr>
              <a:t>tính</a:t>
            </a:r>
            <a:r>
              <a:rPr lang="en-US" sz="2000" b="1" i="1" dirty="0">
                <a:effectLst/>
                <a:latin typeface="Times New Roman" panose="02020603050405020304" pitchFamily="18" charset="0"/>
                <a:ea typeface="Calibri" panose="020F0502020204030204" pitchFamily="34" charset="0"/>
              </a:rPr>
              <a:t>)</a:t>
            </a:r>
            <a:endParaRPr lang="en-US" sz="2000" b="1" dirty="0"/>
          </a:p>
        </p:txBody>
      </p:sp>
      <p:graphicFrame>
        <p:nvGraphicFramePr>
          <p:cNvPr id="9" name="Table 8">
            <a:extLst>
              <a:ext uri="{FF2B5EF4-FFF2-40B4-BE49-F238E27FC236}">
                <a16:creationId xmlns:a16="http://schemas.microsoft.com/office/drawing/2014/main" id="{D544D24B-8B52-4159-9742-B3EC7A5DD42A}"/>
              </a:ext>
            </a:extLst>
          </p:cNvPr>
          <p:cNvGraphicFramePr>
            <a:graphicFrameLocks noGrp="1"/>
          </p:cNvGraphicFramePr>
          <p:nvPr>
            <p:extLst>
              <p:ext uri="{D42A27DB-BD31-4B8C-83A1-F6EECF244321}">
                <p14:modId xmlns:p14="http://schemas.microsoft.com/office/powerpoint/2010/main" val="4113435695"/>
              </p:ext>
            </p:extLst>
          </p:nvPr>
        </p:nvGraphicFramePr>
        <p:xfrm>
          <a:off x="576704" y="1596594"/>
          <a:ext cx="11025828" cy="4824527"/>
        </p:xfrm>
        <a:graphic>
          <a:graphicData uri="http://schemas.openxmlformats.org/drawingml/2006/table">
            <a:tbl>
              <a:tblPr firstRow="1" firstCol="1" bandRow="1">
                <a:tableStyleId>{5C22544A-7EE6-4342-B048-85BDC9FD1C3A}</a:tableStyleId>
              </a:tblPr>
              <a:tblGrid>
                <a:gridCol w="5836543">
                  <a:extLst>
                    <a:ext uri="{9D8B030D-6E8A-4147-A177-3AD203B41FA5}">
                      <a16:colId xmlns:a16="http://schemas.microsoft.com/office/drawing/2014/main" val="1529019202"/>
                    </a:ext>
                  </a:extLst>
                </a:gridCol>
                <a:gridCol w="699510">
                  <a:extLst>
                    <a:ext uri="{9D8B030D-6E8A-4147-A177-3AD203B41FA5}">
                      <a16:colId xmlns:a16="http://schemas.microsoft.com/office/drawing/2014/main" val="155975755"/>
                    </a:ext>
                  </a:extLst>
                </a:gridCol>
                <a:gridCol w="699511">
                  <a:extLst>
                    <a:ext uri="{9D8B030D-6E8A-4147-A177-3AD203B41FA5}">
                      <a16:colId xmlns:a16="http://schemas.microsoft.com/office/drawing/2014/main" val="200182262"/>
                    </a:ext>
                  </a:extLst>
                </a:gridCol>
                <a:gridCol w="1078703">
                  <a:extLst>
                    <a:ext uri="{9D8B030D-6E8A-4147-A177-3AD203B41FA5}">
                      <a16:colId xmlns:a16="http://schemas.microsoft.com/office/drawing/2014/main" val="3361043021"/>
                    </a:ext>
                  </a:extLst>
                </a:gridCol>
                <a:gridCol w="2711561">
                  <a:extLst>
                    <a:ext uri="{9D8B030D-6E8A-4147-A177-3AD203B41FA5}">
                      <a16:colId xmlns:a16="http://schemas.microsoft.com/office/drawing/2014/main" val="3622923827"/>
                    </a:ext>
                  </a:extLst>
                </a:gridCol>
              </a:tblGrid>
              <a:tr h="756773">
                <a:tc gridSpan="5">
                  <a:txBody>
                    <a:bodyPr/>
                    <a:lstStyle/>
                    <a:p>
                      <a:pPr marL="91440" marR="182880" algn="ctr">
                        <a:lnSpc>
                          <a:spcPct val="100000"/>
                        </a:lnSpc>
                        <a:spcBef>
                          <a:spcPts val="0"/>
                        </a:spcBef>
                        <a:spcAft>
                          <a:spcPts val="0"/>
                        </a:spcAft>
                      </a:pPr>
                      <a:r>
                        <a:rPr lang="en-US" sz="1800" dirty="0">
                          <a:solidFill>
                            <a:schemeClr val="tx1"/>
                          </a:solidFill>
                          <a:effectLst/>
                          <a:latin typeface="Times New Roman" panose="02020603050405020304" pitchFamily="18" charset="0"/>
                          <a:cs typeface="Times New Roman" panose="02020603050405020304" pitchFamily="18" charset="0"/>
                        </a:rPr>
                        <a:t>BẢNG KIỂM</a:t>
                      </a:r>
                    </a:p>
                    <a:p>
                      <a:pPr marL="91440" marR="182880" algn="ctr">
                        <a:lnSpc>
                          <a:spcPct val="100000"/>
                        </a:lnSpc>
                        <a:spcBef>
                          <a:spcPts val="0"/>
                        </a:spcBef>
                        <a:spcAft>
                          <a:spcPts val="0"/>
                        </a:spcAft>
                      </a:pPr>
                      <a:r>
                        <a:rPr lang="en-US" sz="1800" dirty="0">
                          <a:solidFill>
                            <a:schemeClr val="tx1"/>
                          </a:solidFill>
                          <a:effectLst/>
                          <a:latin typeface="Times New Roman" panose="02020603050405020304" pitchFamily="18" charset="0"/>
                          <a:cs typeface="Times New Roman" panose="02020603050405020304" pitchFamily="18" charset="0"/>
                        </a:rPr>
                        <a:t>(</a:t>
                      </a:r>
                      <a:r>
                        <a:rPr lang="en-US" sz="1800" dirty="0" err="1">
                          <a:solidFill>
                            <a:schemeClr val="tx1"/>
                          </a:solidFill>
                          <a:effectLst/>
                          <a:latin typeface="Times New Roman" panose="02020603050405020304" pitchFamily="18" charset="0"/>
                          <a:cs typeface="Times New Roman" panose="02020603050405020304" pitchFamily="18" charset="0"/>
                        </a:rPr>
                        <a:t>Yêu</a:t>
                      </a:r>
                      <a:r>
                        <a:rPr lang="en-US" sz="1800" dirty="0">
                          <a:solidFill>
                            <a:schemeClr val="tx1"/>
                          </a:solidFill>
                          <a:effectLst/>
                          <a:latin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cs typeface="Times New Roman" panose="02020603050405020304" pitchFamily="18" charset="0"/>
                        </a:rPr>
                        <a:t>cầu</a:t>
                      </a:r>
                      <a:r>
                        <a:rPr lang="en-US" sz="1800" dirty="0">
                          <a:solidFill>
                            <a:schemeClr val="tx1"/>
                          </a:solidFill>
                          <a:effectLst/>
                          <a:latin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cs typeface="Times New Roman" panose="02020603050405020304" pitchFamily="18" charset="0"/>
                        </a:rPr>
                        <a:t>đối</a:t>
                      </a:r>
                      <a:r>
                        <a:rPr lang="en-US" sz="1800" dirty="0">
                          <a:solidFill>
                            <a:schemeClr val="tx1"/>
                          </a:solidFill>
                          <a:effectLst/>
                          <a:latin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cs typeface="Times New Roman" panose="02020603050405020304" pitchFamily="18" charset="0"/>
                        </a:rPr>
                        <a:t>với</a:t>
                      </a:r>
                      <a:r>
                        <a:rPr lang="en-US" sz="1800" dirty="0">
                          <a:solidFill>
                            <a:schemeClr val="tx1"/>
                          </a:solidFill>
                          <a:effectLst/>
                          <a:latin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cs typeface="Times New Roman" panose="02020603050405020304" pitchFamily="18" charset="0"/>
                        </a:rPr>
                        <a:t>biên</a:t>
                      </a:r>
                      <a:r>
                        <a:rPr lang="en-US" sz="1800" dirty="0">
                          <a:solidFill>
                            <a:schemeClr val="tx1"/>
                          </a:solidFill>
                          <a:effectLst/>
                          <a:latin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cs typeface="Times New Roman" panose="02020603050405020304" pitchFamily="18" charset="0"/>
                        </a:rPr>
                        <a:t>bản</a:t>
                      </a:r>
                      <a:r>
                        <a:rPr lang="en-US" sz="1800" dirty="0">
                          <a:solidFill>
                            <a:schemeClr val="tx1"/>
                          </a:solidFill>
                          <a:effectLst/>
                          <a:latin typeface="Times New Roman" panose="02020603050405020304" pitchFamily="18" charset="0"/>
                          <a:cs typeface="Times New Roman" panose="02020603050405020304" pitchFamily="18" charset="0"/>
                        </a:rPr>
                        <a:t>)</a:t>
                      </a:r>
                      <a:endParaRPr lang="en-US"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9088" marR="29088" marT="0" marB="0" anchor="ctr">
                    <a:solidFill>
                      <a:schemeClr val="accent6">
                        <a:lumMod val="60000"/>
                        <a:lumOff val="4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841332195"/>
                  </a:ext>
                </a:extLst>
              </a:tr>
              <a:tr h="518779">
                <a:tc>
                  <a:txBody>
                    <a:bodyPr/>
                    <a:lstStyle/>
                    <a:p>
                      <a:pPr marL="0" marR="0" algn="ctr">
                        <a:lnSpc>
                          <a:spcPct val="110000"/>
                        </a:lnSpc>
                        <a:spcBef>
                          <a:spcPts val="300"/>
                        </a:spcBef>
                        <a:spcAft>
                          <a:spcPts val="300"/>
                        </a:spcAft>
                      </a:pPr>
                      <a:r>
                        <a:rPr lang="en-US" sz="1800" dirty="0" err="1">
                          <a:solidFill>
                            <a:schemeClr val="tx1"/>
                          </a:solidFill>
                          <a:effectLst/>
                          <a:latin typeface="Times New Roman" panose="02020603050405020304" pitchFamily="18" charset="0"/>
                          <a:cs typeface="Times New Roman" panose="02020603050405020304" pitchFamily="18" charset="0"/>
                        </a:rPr>
                        <a:t>Yêu</a:t>
                      </a:r>
                      <a:r>
                        <a:rPr lang="en-US" sz="1800" dirty="0">
                          <a:solidFill>
                            <a:schemeClr val="tx1"/>
                          </a:solidFill>
                          <a:effectLst/>
                          <a:latin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cs typeface="Times New Roman" panose="02020603050405020304" pitchFamily="18" charset="0"/>
                        </a:rPr>
                        <a:t>cầu</a:t>
                      </a:r>
                      <a:endParaRPr lang="en-US"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9088" marR="29088" marT="0" marB="0" anchor="ctr">
                    <a:solidFill>
                      <a:schemeClr val="accent6">
                        <a:lumMod val="60000"/>
                        <a:lumOff val="40000"/>
                      </a:schemeClr>
                    </a:solidFill>
                  </a:tcPr>
                </a:tc>
                <a:tc>
                  <a:txBody>
                    <a:bodyPr/>
                    <a:lstStyle/>
                    <a:p>
                      <a:pPr marL="0" marR="0" algn="ctr">
                        <a:lnSpc>
                          <a:spcPct val="110000"/>
                        </a:lnSpc>
                        <a:spcBef>
                          <a:spcPts val="300"/>
                        </a:spcBef>
                        <a:spcAft>
                          <a:spcPts val="300"/>
                        </a:spcAft>
                      </a:pPr>
                      <a:r>
                        <a:rPr lang="en-US" sz="1800">
                          <a:effectLst/>
                          <a:latin typeface="Times New Roman" panose="02020603050405020304" pitchFamily="18" charset="0"/>
                          <a:cs typeface="Times New Roman" panose="02020603050405020304" pitchFamily="18" charset="0"/>
                        </a:rPr>
                        <a:t>Tốt</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29088" marR="29088" marT="0" marB="0" anchor="ctr"/>
                </a:tc>
                <a:tc>
                  <a:txBody>
                    <a:bodyPr/>
                    <a:lstStyle/>
                    <a:p>
                      <a:pPr marL="0" marR="0" algn="ctr">
                        <a:lnSpc>
                          <a:spcPct val="110000"/>
                        </a:lnSpc>
                        <a:spcBef>
                          <a:spcPts val="300"/>
                        </a:spcBef>
                        <a:spcAft>
                          <a:spcPts val="300"/>
                        </a:spcAft>
                      </a:pPr>
                      <a:r>
                        <a:rPr lang="en-US" sz="1800">
                          <a:effectLst/>
                          <a:latin typeface="Times New Roman" panose="02020603050405020304" pitchFamily="18" charset="0"/>
                          <a:cs typeface="Times New Roman" panose="02020603050405020304" pitchFamily="18" charset="0"/>
                        </a:rPr>
                        <a:t>Đạt</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29088" marR="29088" marT="0" marB="0" anchor="ctr"/>
                </a:tc>
                <a:tc>
                  <a:txBody>
                    <a:bodyPr/>
                    <a:lstStyle/>
                    <a:p>
                      <a:pPr marL="0" marR="0" algn="ctr">
                        <a:lnSpc>
                          <a:spcPct val="110000"/>
                        </a:lnSpc>
                        <a:spcBef>
                          <a:spcPts val="300"/>
                        </a:spcBef>
                        <a:spcAft>
                          <a:spcPts val="300"/>
                        </a:spcAft>
                      </a:pPr>
                      <a:r>
                        <a:rPr lang="en-US" sz="1800">
                          <a:effectLst/>
                          <a:latin typeface="Times New Roman" panose="02020603050405020304" pitchFamily="18" charset="0"/>
                          <a:cs typeface="Times New Roman" panose="02020603050405020304" pitchFamily="18" charset="0"/>
                        </a:rPr>
                        <a:t>Chưa đạt</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29088" marR="29088" marT="0" marB="0" anchor="ctr"/>
                </a:tc>
                <a:tc>
                  <a:txBody>
                    <a:bodyPr/>
                    <a:lstStyle/>
                    <a:p>
                      <a:pPr marL="0" marR="0" algn="ctr">
                        <a:lnSpc>
                          <a:spcPct val="110000"/>
                        </a:lnSpc>
                        <a:spcBef>
                          <a:spcPts val="300"/>
                        </a:spcBef>
                        <a:spcAft>
                          <a:spcPts val="300"/>
                        </a:spcAft>
                      </a:pPr>
                      <a:r>
                        <a:rPr lang="en-US" sz="1800">
                          <a:effectLst/>
                          <a:latin typeface="Times New Roman" panose="02020603050405020304" pitchFamily="18" charset="0"/>
                          <a:cs typeface="Times New Roman" panose="02020603050405020304" pitchFamily="18" charset="0"/>
                        </a:rPr>
                        <a:t>Nhận xét, góp ý</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29088" marR="29088" marT="0" marB="0" anchor="ctr"/>
                </a:tc>
                <a:extLst>
                  <a:ext uri="{0D108BD9-81ED-4DB2-BD59-A6C34878D82A}">
                    <a16:rowId xmlns:a16="http://schemas.microsoft.com/office/drawing/2014/main" val="4116101481"/>
                  </a:ext>
                </a:extLst>
              </a:tr>
              <a:tr h="433199">
                <a:tc>
                  <a:txBody>
                    <a:bodyPr/>
                    <a:lstStyle/>
                    <a:p>
                      <a:pPr marL="0" marR="0">
                        <a:lnSpc>
                          <a:spcPct val="110000"/>
                        </a:lnSpc>
                        <a:spcBef>
                          <a:spcPts val="300"/>
                        </a:spcBef>
                        <a:spcAft>
                          <a:spcPts val="300"/>
                        </a:spcAft>
                      </a:pPr>
                      <a:r>
                        <a:rPr lang="en-US" sz="1800" b="0" dirty="0">
                          <a:solidFill>
                            <a:schemeClr val="tx1"/>
                          </a:solidFill>
                          <a:effectLst/>
                          <a:latin typeface="Times New Roman" panose="02020603050405020304" pitchFamily="18" charset="0"/>
                          <a:cs typeface="Times New Roman" panose="02020603050405020304" pitchFamily="18" charset="0"/>
                        </a:rPr>
                        <a:t>1. </a:t>
                      </a:r>
                      <a:r>
                        <a:rPr lang="en-US" sz="1800" b="0" dirty="0" err="1">
                          <a:solidFill>
                            <a:schemeClr val="tx1"/>
                          </a:solidFill>
                          <a:effectLst/>
                          <a:latin typeface="Times New Roman" panose="02020603050405020304" pitchFamily="18" charset="0"/>
                          <a:cs typeface="Times New Roman" panose="02020603050405020304" pitchFamily="18" charset="0"/>
                        </a:rPr>
                        <a:t>Đảm</a:t>
                      </a:r>
                      <a:r>
                        <a:rPr lang="en-US" sz="1800" b="0" dirty="0">
                          <a:solidFill>
                            <a:schemeClr val="tx1"/>
                          </a:solidFill>
                          <a:effectLst/>
                          <a:latin typeface="Times New Roman" panose="02020603050405020304" pitchFamily="18" charset="0"/>
                          <a:cs typeface="Times New Roman" panose="02020603050405020304" pitchFamily="18" charset="0"/>
                        </a:rPr>
                        <a:t> </a:t>
                      </a:r>
                      <a:r>
                        <a:rPr lang="en-US" sz="1800" b="0" dirty="0" err="1">
                          <a:solidFill>
                            <a:schemeClr val="tx1"/>
                          </a:solidFill>
                          <a:effectLst/>
                          <a:latin typeface="Times New Roman" panose="02020603050405020304" pitchFamily="18" charset="0"/>
                          <a:cs typeface="Times New Roman" panose="02020603050405020304" pitchFamily="18" charset="0"/>
                        </a:rPr>
                        <a:t>bảo</a:t>
                      </a:r>
                      <a:r>
                        <a:rPr lang="en-US" sz="1800" b="0" dirty="0">
                          <a:solidFill>
                            <a:schemeClr val="tx1"/>
                          </a:solidFill>
                          <a:effectLst/>
                          <a:latin typeface="Times New Roman" panose="02020603050405020304" pitchFamily="18" charset="0"/>
                          <a:cs typeface="Times New Roman" panose="02020603050405020304" pitchFamily="18" charset="0"/>
                        </a:rPr>
                        <a:t> </a:t>
                      </a:r>
                      <a:r>
                        <a:rPr lang="en-US" sz="1800" b="0" dirty="0" err="1">
                          <a:solidFill>
                            <a:schemeClr val="tx1"/>
                          </a:solidFill>
                          <a:effectLst/>
                          <a:latin typeface="Times New Roman" panose="02020603050405020304" pitchFamily="18" charset="0"/>
                          <a:cs typeface="Times New Roman" panose="02020603050405020304" pitchFamily="18" charset="0"/>
                        </a:rPr>
                        <a:t>hình</a:t>
                      </a:r>
                      <a:r>
                        <a:rPr lang="en-US" sz="1800" b="0" dirty="0">
                          <a:solidFill>
                            <a:schemeClr val="tx1"/>
                          </a:solidFill>
                          <a:effectLst/>
                          <a:latin typeface="Times New Roman" panose="02020603050405020304" pitchFamily="18" charset="0"/>
                          <a:cs typeface="Times New Roman" panose="02020603050405020304" pitchFamily="18" charset="0"/>
                        </a:rPr>
                        <a:t> </a:t>
                      </a:r>
                      <a:r>
                        <a:rPr lang="en-US" sz="1800" b="0" dirty="0" err="1">
                          <a:solidFill>
                            <a:schemeClr val="tx1"/>
                          </a:solidFill>
                          <a:effectLst/>
                          <a:latin typeface="Times New Roman" panose="02020603050405020304" pitchFamily="18" charset="0"/>
                          <a:cs typeface="Times New Roman" panose="02020603050405020304" pitchFamily="18" charset="0"/>
                        </a:rPr>
                        <a:t>thức</a:t>
                      </a:r>
                      <a:r>
                        <a:rPr lang="en-US" sz="1800" b="0" dirty="0">
                          <a:solidFill>
                            <a:schemeClr val="tx1"/>
                          </a:solidFill>
                          <a:effectLst/>
                          <a:latin typeface="Times New Roman" panose="02020603050405020304" pitchFamily="18" charset="0"/>
                          <a:cs typeface="Times New Roman" panose="02020603050405020304" pitchFamily="18" charset="0"/>
                        </a:rPr>
                        <a:t> (</a:t>
                      </a:r>
                      <a:r>
                        <a:rPr lang="en-US" sz="1800" b="0" kern="100" dirty="0" err="1">
                          <a:solidFill>
                            <a:schemeClr val="tx1"/>
                          </a:solidFill>
                          <a:effectLst/>
                          <a:latin typeface="Times New Roman" panose="02020603050405020304" pitchFamily="18" charset="0"/>
                          <a:cs typeface="Times New Roman" panose="02020603050405020304" pitchFamily="18" charset="0"/>
                        </a:rPr>
                        <a:t>theo</a:t>
                      </a:r>
                      <a:r>
                        <a:rPr lang="en-US" sz="1800" b="0" kern="100" dirty="0">
                          <a:solidFill>
                            <a:schemeClr val="tx1"/>
                          </a:solidFill>
                          <a:effectLst/>
                          <a:latin typeface="Times New Roman" panose="02020603050405020304" pitchFamily="18" charset="0"/>
                          <a:cs typeface="Times New Roman" panose="02020603050405020304" pitchFamily="18" charset="0"/>
                        </a:rPr>
                        <a:t> </a:t>
                      </a:r>
                      <a:r>
                        <a:rPr lang="en-US" sz="1800" b="0" kern="100" dirty="0" err="1">
                          <a:solidFill>
                            <a:schemeClr val="tx1"/>
                          </a:solidFill>
                          <a:effectLst/>
                          <a:latin typeface="Times New Roman" panose="02020603050405020304" pitchFamily="18" charset="0"/>
                          <a:cs typeface="Times New Roman" panose="02020603050405020304" pitchFamily="18" charset="0"/>
                        </a:rPr>
                        <a:t>mẫu</a:t>
                      </a:r>
                      <a:r>
                        <a:rPr lang="en-US" sz="1800" b="0" kern="100" dirty="0">
                          <a:solidFill>
                            <a:schemeClr val="tx1"/>
                          </a:solidFill>
                          <a:effectLst/>
                          <a:latin typeface="Times New Roman" panose="02020603050405020304" pitchFamily="18" charset="0"/>
                          <a:cs typeface="Times New Roman" panose="02020603050405020304" pitchFamily="18" charset="0"/>
                        </a:rPr>
                        <a:t>)</a:t>
                      </a:r>
                      <a:endParaRPr lang="en-US" sz="18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9088" marR="29088" marT="0" marB="0" anchor="ctr">
                    <a:solidFill>
                      <a:schemeClr val="accent6">
                        <a:lumMod val="60000"/>
                        <a:lumOff val="40000"/>
                      </a:schemeClr>
                    </a:solidFill>
                  </a:tcPr>
                </a:tc>
                <a:tc>
                  <a:txBody>
                    <a:bodyPr/>
                    <a:lstStyle/>
                    <a:p>
                      <a:pPr marL="91440" marR="182880" algn="just">
                        <a:lnSpc>
                          <a:spcPct val="110000"/>
                        </a:lnSpc>
                        <a:spcBef>
                          <a:spcPts val="300"/>
                        </a:spcBef>
                        <a:spcAft>
                          <a:spcPts val="300"/>
                        </a:spcAft>
                      </a:pPr>
                      <a:r>
                        <a:rPr lang="en-US" sz="1800">
                          <a:effectLst/>
                          <a:latin typeface="Times New Roman" panose="02020603050405020304" pitchFamily="18" charset="0"/>
                          <a:cs typeface="Times New Roman" panose="02020603050405020304" pitchFamily="18" charset="0"/>
                        </a:rPr>
                        <a:t> </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29088" marR="29088" marT="0" marB="0"/>
                </a:tc>
                <a:tc>
                  <a:txBody>
                    <a:bodyPr/>
                    <a:lstStyle/>
                    <a:p>
                      <a:pPr marL="91440" marR="182880" algn="just">
                        <a:lnSpc>
                          <a:spcPct val="110000"/>
                        </a:lnSpc>
                        <a:spcBef>
                          <a:spcPts val="300"/>
                        </a:spcBef>
                        <a:spcAft>
                          <a:spcPts val="300"/>
                        </a:spcAft>
                      </a:pPr>
                      <a:r>
                        <a:rPr lang="en-US" sz="1800">
                          <a:effectLst/>
                          <a:latin typeface="Times New Roman" panose="02020603050405020304" pitchFamily="18" charset="0"/>
                          <a:cs typeface="Times New Roman" panose="02020603050405020304" pitchFamily="18" charset="0"/>
                        </a:rPr>
                        <a:t> </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29088" marR="29088" marT="0" marB="0"/>
                </a:tc>
                <a:tc>
                  <a:txBody>
                    <a:bodyPr/>
                    <a:lstStyle/>
                    <a:p>
                      <a:pPr marL="91440" marR="182880" algn="just">
                        <a:lnSpc>
                          <a:spcPct val="110000"/>
                        </a:lnSpc>
                        <a:spcBef>
                          <a:spcPts val="300"/>
                        </a:spcBef>
                        <a:spcAft>
                          <a:spcPts val="300"/>
                        </a:spcAft>
                      </a:pPr>
                      <a:r>
                        <a:rPr lang="en-US" sz="1800">
                          <a:effectLst/>
                          <a:latin typeface="Times New Roman" panose="02020603050405020304" pitchFamily="18" charset="0"/>
                          <a:cs typeface="Times New Roman" panose="02020603050405020304" pitchFamily="18" charset="0"/>
                        </a:rPr>
                        <a:t> </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29088" marR="29088" marT="0" marB="0"/>
                </a:tc>
                <a:tc>
                  <a:txBody>
                    <a:bodyPr/>
                    <a:lstStyle/>
                    <a:p>
                      <a:pPr marL="91440" marR="182880" algn="just">
                        <a:lnSpc>
                          <a:spcPct val="110000"/>
                        </a:lnSpc>
                        <a:spcBef>
                          <a:spcPts val="300"/>
                        </a:spcBef>
                        <a:spcAft>
                          <a:spcPts val="300"/>
                        </a:spcAft>
                      </a:pPr>
                      <a:r>
                        <a:rPr lang="en-US" sz="1800">
                          <a:effectLst/>
                          <a:latin typeface="Times New Roman" panose="02020603050405020304" pitchFamily="18" charset="0"/>
                          <a:cs typeface="Times New Roman" panose="02020603050405020304" pitchFamily="18" charset="0"/>
                        </a:rPr>
                        <a:t> </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29088" marR="29088" marT="0" marB="0"/>
                </a:tc>
                <a:extLst>
                  <a:ext uri="{0D108BD9-81ED-4DB2-BD59-A6C34878D82A}">
                    <a16:rowId xmlns:a16="http://schemas.microsoft.com/office/drawing/2014/main" val="3751441834"/>
                  </a:ext>
                </a:extLst>
              </a:tr>
              <a:tr h="1123151">
                <a:tc>
                  <a:txBody>
                    <a:bodyPr/>
                    <a:lstStyle/>
                    <a:p>
                      <a:pPr marL="0" marR="0" algn="just">
                        <a:lnSpc>
                          <a:spcPct val="110000"/>
                        </a:lnSpc>
                        <a:spcBef>
                          <a:spcPts val="300"/>
                        </a:spcBef>
                        <a:spcAft>
                          <a:spcPts val="300"/>
                        </a:spcAft>
                      </a:pPr>
                      <a:r>
                        <a:rPr lang="en-US" sz="1800" b="0" spc="-10" dirty="0">
                          <a:solidFill>
                            <a:schemeClr val="tx1"/>
                          </a:solidFill>
                          <a:effectLst/>
                          <a:latin typeface="Times New Roman" panose="02020603050405020304" pitchFamily="18" charset="0"/>
                          <a:cs typeface="Times New Roman" panose="02020603050405020304" pitchFamily="18" charset="0"/>
                        </a:rPr>
                        <a:t>2. </a:t>
                      </a:r>
                      <a:r>
                        <a:rPr lang="en-US" sz="1800" b="0" spc="-10" dirty="0" err="1">
                          <a:solidFill>
                            <a:schemeClr val="tx1"/>
                          </a:solidFill>
                          <a:effectLst/>
                          <a:latin typeface="Times New Roman" panose="02020603050405020304" pitchFamily="18" charset="0"/>
                          <a:cs typeface="Times New Roman" panose="02020603050405020304" pitchFamily="18" charset="0"/>
                        </a:rPr>
                        <a:t>Đảm</a:t>
                      </a:r>
                      <a:r>
                        <a:rPr lang="en-US" sz="1800" b="0" spc="-10" dirty="0">
                          <a:solidFill>
                            <a:schemeClr val="tx1"/>
                          </a:solidFill>
                          <a:effectLst/>
                          <a:latin typeface="Times New Roman" panose="02020603050405020304" pitchFamily="18" charset="0"/>
                          <a:cs typeface="Times New Roman" panose="02020603050405020304" pitchFamily="18" charset="0"/>
                        </a:rPr>
                        <a:t> </a:t>
                      </a:r>
                      <a:r>
                        <a:rPr lang="en-US" sz="1800" b="0" spc="-10" dirty="0" err="1">
                          <a:solidFill>
                            <a:schemeClr val="tx1"/>
                          </a:solidFill>
                          <a:effectLst/>
                          <a:latin typeface="Times New Roman" panose="02020603050405020304" pitchFamily="18" charset="0"/>
                          <a:cs typeface="Times New Roman" panose="02020603050405020304" pitchFamily="18" charset="0"/>
                        </a:rPr>
                        <a:t>bảo</a:t>
                      </a:r>
                      <a:r>
                        <a:rPr lang="en-US" sz="1800" b="0" spc="-10" dirty="0">
                          <a:solidFill>
                            <a:schemeClr val="tx1"/>
                          </a:solidFill>
                          <a:effectLst/>
                          <a:latin typeface="Times New Roman" panose="02020603050405020304" pitchFamily="18" charset="0"/>
                          <a:cs typeface="Times New Roman" panose="02020603050405020304" pitchFamily="18" charset="0"/>
                        </a:rPr>
                        <a:t> </a:t>
                      </a:r>
                      <a:r>
                        <a:rPr lang="en-US" sz="1800" b="0" spc="-10" dirty="0" err="1">
                          <a:solidFill>
                            <a:schemeClr val="tx1"/>
                          </a:solidFill>
                          <a:effectLst/>
                          <a:latin typeface="Times New Roman" panose="02020603050405020304" pitchFamily="18" charset="0"/>
                          <a:cs typeface="Times New Roman" panose="02020603050405020304" pitchFamily="18" charset="0"/>
                        </a:rPr>
                        <a:t>phần</a:t>
                      </a:r>
                      <a:r>
                        <a:rPr lang="en-US" sz="1800" b="0" spc="-10" dirty="0">
                          <a:solidFill>
                            <a:schemeClr val="tx1"/>
                          </a:solidFill>
                          <a:effectLst/>
                          <a:latin typeface="Times New Roman" panose="02020603050405020304" pitchFamily="18" charset="0"/>
                          <a:cs typeface="Times New Roman" panose="02020603050405020304" pitchFamily="18" charset="0"/>
                        </a:rPr>
                        <a:t> </a:t>
                      </a:r>
                      <a:r>
                        <a:rPr lang="en-US" sz="1800" b="0" spc="-10" dirty="0" err="1">
                          <a:solidFill>
                            <a:schemeClr val="tx1"/>
                          </a:solidFill>
                          <a:effectLst/>
                          <a:latin typeface="Times New Roman" panose="02020603050405020304" pitchFamily="18" charset="0"/>
                          <a:cs typeface="Times New Roman" panose="02020603050405020304" pitchFamily="18" charset="0"/>
                        </a:rPr>
                        <a:t>đầu</a:t>
                      </a:r>
                      <a:r>
                        <a:rPr lang="en-US" sz="1800" b="0" spc="-10" dirty="0">
                          <a:solidFill>
                            <a:schemeClr val="tx1"/>
                          </a:solidFill>
                          <a:effectLst/>
                          <a:latin typeface="Times New Roman" panose="02020603050405020304" pitchFamily="18" charset="0"/>
                          <a:cs typeface="Times New Roman" panose="02020603050405020304" pitchFamily="18" charset="0"/>
                        </a:rPr>
                        <a:t> </a:t>
                      </a:r>
                      <a:r>
                        <a:rPr lang="en-US" sz="1800" b="0" spc="-10" dirty="0" err="1">
                          <a:solidFill>
                            <a:schemeClr val="tx1"/>
                          </a:solidFill>
                          <a:effectLst/>
                          <a:latin typeface="Times New Roman" panose="02020603050405020304" pitchFamily="18" charset="0"/>
                          <a:cs typeface="Times New Roman" panose="02020603050405020304" pitchFamily="18" charset="0"/>
                        </a:rPr>
                        <a:t>gồm</a:t>
                      </a:r>
                      <a:r>
                        <a:rPr lang="en-US" sz="1800" b="0" spc="-10" dirty="0">
                          <a:solidFill>
                            <a:schemeClr val="tx1"/>
                          </a:solidFill>
                          <a:effectLst/>
                          <a:latin typeface="Times New Roman" panose="02020603050405020304" pitchFamily="18" charset="0"/>
                          <a:cs typeface="Times New Roman" panose="02020603050405020304" pitchFamily="18" charset="0"/>
                        </a:rPr>
                        <a:t>: </a:t>
                      </a:r>
                      <a:r>
                        <a:rPr lang="en-US" sz="1800" b="0" spc="-10" dirty="0" err="1">
                          <a:solidFill>
                            <a:schemeClr val="tx1"/>
                          </a:solidFill>
                          <a:effectLst/>
                          <a:latin typeface="Times New Roman" panose="02020603050405020304" pitchFamily="18" charset="0"/>
                          <a:cs typeface="Times New Roman" panose="02020603050405020304" pitchFamily="18" charset="0"/>
                        </a:rPr>
                        <a:t>Quốc</a:t>
                      </a:r>
                      <a:r>
                        <a:rPr lang="en-US" sz="1800" b="0" spc="-10" dirty="0">
                          <a:solidFill>
                            <a:schemeClr val="tx1"/>
                          </a:solidFill>
                          <a:effectLst/>
                          <a:latin typeface="Times New Roman" panose="02020603050405020304" pitchFamily="18" charset="0"/>
                          <a:cs typeface="Times New Roman" panose="02020603050405020304" pitchFamily="18" charset="0"/>
                        </a:rPr>
                        <a:t> </a:t>
                      </a:r>
                      <a:r>
                        <a:rPr lang="en-US" sz="1800" b="0" spc="-10" dirty="0" err="1">
                          <a:solidFill>
                            <a:schemeClr val="tx1"/>
                          </a:solidFill>
                          <a:effectLst/>
                          <a:latin typeface="Times New Roman" panose="02020603050405020304" pitchFamily="18" charset="0"/>
                          <a:cs typeface="Times New Roman" panose="02020603050405020304" pitchFamily="18" charset="0"/>
                        </a:rPr>
                        <a:t>hiệu</a:t>
                      </a:r>
                      <a:r>
                        <a:rPr lang="en-US" sz="1800" b="0" spc="-10" dirty="0">
                          <a:solidFill>
                            <a:schemeClr val="tx1"/>
                          </a:solidFill>
                          <a:effectLst/>
                          <a:latin typeface="Times New Roman" panose="02020603050405020304" pitchFamily="18" charset="0"/>
                          <a:cs typeface="Times New Roman" panose="02020603050405020304" pitchFamily="18" charset="0"/>
                        </a:rPr>
                        <a:t>, </a:t>
                      </a:r>
                      <a:r>
                        <a:rPr lang="en-US" sz="1800" b="0" spc="-10" dirty="0" err="1">
                          <a:solidFill>
                            <a:schemeClr val="tx1"/>
                          </a:solidFill>
                          <a:effectLst/>
                          <a:latin typeface="Times New Roman" panose="02020603050405020304" pitchFamily="18" charset="0"/>
                          <a:cs typeface="Times New Roman" panose="02020603050405020304" pitchFamily="18" charset="0"/>
                        </a:rPr>
                        <a:t>tiêu</a:t>
                      </a:r>
                      <a:r>
                        <a:rPr lang="en-US" sz="1800" b="0" spc="-10" dirty="0">
                          <a:solidFill>
                            <a:schemeClr val="tx1"/>
                          </a:solidFill>
                          <a:effectLst/>
                          <a:latin typeface="Times New Roman" panose="02020603050405020304" pitchFamily="18" charset="0"/>
                          <a:cs typeface="Times New Roman" panose="02020603050405020304" pitchFamily="18" charset="0"/>
                        </a:rPr>
                        <a:t> </a:t>
                      </a:r>
                      <a:r>
                        <a:rPr lang="en-US" sz="1800" b="0" spc="-10" dirty="0" err="1">
                          <a:solidFill>
                            <a:schemeClr val="tx1"/>
                          </a:solidFill>
                          <a:effectLst/>
                          <a:latin typeface="Times New Roman" panose="02020603050405020304" pitchFamily="18" charset="0"/>
                          <a:cs typeface="Times New Roman" panose="02020603050405020304" pitchFamily="18" charset="0"/>
                        </a:rPr>
                        <a:t>ngư</a:t>
                      </a:r>
                      <a:r>
                        <a:rPr lang="en-US" sz="1800" b="0" spc="-10" dirty="0">
                          <a:solidFill>
                            <a:schemeClr val="tx1"/>
                          </a:solidFill>
                          <a:effectLst/>
                          <a:latin typeface="Times New Roman" panose="02020603050405020304" pitchFamily="18" charset="0"/>
                          <a:cs typeface="Times New Roman" panose="02020603050405020304" pitchFamily="18" charset="0"/>
                        </a:rPr>
                        <a:t>̃; </a:t>
                      </a:r>
                      <a:r>
                        <a:rPr lang="en-US" sz="1800" b="0" kern="100" spc="-10" dirty="0" err="1">
                          <a:solidFill>
                            <a:schemeClr val="tx1"/>
                          </a:solidFill>
                          <a:effectLst/>
                          <a:latin typeface="Times New Roman" panose="02020603050405020304" pitchFamily="18" charset="0"/>
                          <a:cs typeface="Times New Roman" panose="02020603050405020304" pitchFamily="18" charset="0"/>
                        </a:rPr>
                        <a:t>nơi</a:t>
                      </a:r>
                      <a:r>
                        <a:rPr lang="en-US" sz="1800" b="0" kern="100" spc="-10" dirty="0">
                          <a:solidFill>
                            <a:schemeClr val="tx1"/>
                          </a:solidFill>
                          <a:effectLst/>
                          <a:latin typeface="Times New Roman" panose="02020603050405020304" pitchFamily="18" charset="0"/>
                          <a:cs typeface="Times New Roman" panose="02020603050405020304" pitchFamily="18" charset="0"/>
                        </a:rPr>
                        <a:t> </a:t>
                      </a:r>
                      <a:r>
                        <a:rPr lang="en-US" sz="1800" b="0" kern="100" spc="-10" dirty="0" err="1">
                          <a:solidFill>
                            <a:schemeClr val="tx1"/>
                          </a:solidFill>
                          <a:effectLst/>
                          <a:latin typeface="Times New Roman" panose="02020603050405020304" pitchFamily="18" charset="0"/>
                          <a:cs typeface="Times New Roman" panose="02020603050405020304" pitchFamily="18" charset="0"/>
                        </a:rPr>
                        <a:t>làm</a:t>
                      </a:r>
                      <a:r>
                        <a:rPr lang="en-US" sz="1800" b="0" kern="100" spc="-10" dirty="0">
                          <a:solidFill>
                            <a:schemeClr val="tx1"/>
                          </a:solidFill>
                          <a:effectLst/>
                          <a:latin typeface="Times New Roman" panose="02020603050405020304" pitchFamily="18" charset="0"/>
                          <a:cs typeface="Times New Roman" panose="02020603050405020304" pitchFamily="18" charset="0"/>
                        </a:rPr>
                        <a:t> </a:t>
                      </a:r>
                      <a:r>
                        <a:rPr lang="en-US" sz="1800" b="0" kern="100" spc="-10" dirty="0" err="1">
                          <a:solidFill>
                            <a:schemeClr val="tx1"/>
                          </a:solidFill>
                          <a:effectLst/>
                          <a:latin typeface="Times New Roman" panose="02020603050405020304" pitchFamily="18" charset="0"/>
                          <a:cs typeface="Times New Roman" panose="02020603050405020304" pitchFamily="18" charset="0"/>
                        </a:rPr>
                        <a:t>biên</a:t>
                      </a:r>
                      <a:r>
                        <a:rPr lang="en-US" sz="1800" b="0" kern="100" spc="-10" dirty="0">
                          <a:solidFill>
                            <a:schemeClr val="tx1"/>
                          </a:solidFill>
                          <a:effectLst/>
                          <a:latin typeface="Times New Roman" panose="02020603050405020304" pitchFamily="18" charset="0"/>
                          <a:cs typeface="Times New Roman" panose="02020603050405020304" pitchFamily="18" charset="0"/>
                        </a:rPr>
                        <a:t> </a:t>
                      </a:r>
                      <a:r>
                        <a:rPr lang="en-US" sz="1800" b="0" kern="100" spc="-10" dirty="0" err="1">
                          <a:solidFill>
                            <a:schemeClr val="tx1"/>
                          </a:solidFill>
                          <a:effectLst/>
                          <a:latin typeface="Times New Roman" panose="02020603050405020304" pitchFamily="18" charset="0"/>
                          <a:cs typeface="Times New Roman" panose="02020603050405020304" pitchFamily="18" charset="0"/>
                        </a:rPr>
                        <a:t>bản</a:t>
                      </a:r>
                      <a:r>
                        <a:rPr lang="en-US" sz="1800" b="0" kern="100" spc="-10" dirty="0">
                          <a:solidFill>
                            <a:schemeClr val="tx1"/>
                          </a:solidFill>
                          <a:effectLst/>
                          <a:latin typeface="Times New Roman" panose="02020603050405020304" pitchFamily="18" charset="0"/>
                          <a:cs typeface="Times New Roman" panose="02020603050405020304" pitchFamily="18" charset="0"/>
                        </a:rPr>
                        <a:t>/ </a:t>
                      </a:r>
                      <a:r>
                        <a:rPr lang="en-US" sz="1800" b="0" kern="100" spc="-10" dirty="0" err="1">
                          <a:solidFill>
                            <a:schemeClr val="tx1"/>
                          </a:solidFill>
                          <a:effectLst/>
                          <a:latin typeface="Times New Roman" panose="02020603050405020304" pitchFamily="18" charset="0"/>
                          <a:cs typeface="Times New Roman" panose="02020603050405020304" pitchFamily="18" charset="0"/>
                        </a:rPr>
                        <a:t>sô</a:t>
                      </a:r>
                      <a:r>
                        <a:rPr lang="en-US" sz="1800" b="0" kern="100" spc="-10" dirty="0">
                          <a:solidFill>
                            <a:schemeClr val="tx1"/>
                          </a:solidFill>
                          <a:effectLst/>
                          <a:latin typeface="Times New Roman" panose="02020603050405020304" pitchFamily="18" charset="0"/>
                          <a:cs typeface="Times New Roman" panose="02020603050405020304" pitchFamily="18" charset="0"/>
                        </a:rPr>
                        <a:t>́ </a:t>
                      </a:r>
                      <a:r>
                        <a:rPr lang="en-US" sz="1800" b="0" kern="100" spc="-10" dirty="0" err="1">
                          <a:solidFill>
                            <a:schemeClr val="tx1"/>
                          </a:solidFill>
                          <a:effectLst/>
                          <a:latin typeface="Times New Roman" panose="02020603050405020304" pitchFamily="18" charset="0"/>
                          <a:cs typeface="Times New Roman" panose="02020603050405020304" pitchFamily="18" charset="0"/>
                        </a:rPr>
                        <a:t>biên</a:t>
                      </a:r>
                      <a:r>
                        <a:rPr lang="en-US" sz="1800" b="0" kern="100" spc="-10" dirty="0">
                          <a:solidFill>
                            <a:schemeClr val="tx1"/>
                          </a:solidFill>
                          <a:effectLst/>
                          <a:latin typeface="Times New Roman" panose="02020603050405020304" pitchFamily="18" charset="0"/>
                          <a:cs typeface="Times New Roman" panose="02020603050405020304" pitchFamily="18" charset="0"/>
                        </a:rPr>
                        <a:t> </a:t>
                      </a:r>
                      <a:r>
                        <a:rPr lang="en-US" sz="1800" b="0" kern="100" spc="-10" dirty="0" err="1">
                          <a:solidFill>
                            <a:schemeClr val="tx1"/>
                          </a:solidFill>
                          <a:effectLst/>
                          <a:latin typeface="Times New Roman" panose="02020603050405020304" pitchFamily="18" charset="0"/>
                          <a:cs typeface="Times New Roman" panose="02020603050405020304" pitchFamily="18" charset="0"/>
                        </a:rPr>
                        <a:t>bản</a:t>
                      </a:r>
                      <a:r>
                        <a:rPr lang="en-US" sz="1800" b="0" kern="100" spc="-10" dirty="0">
                          <a:solidFill>
                            <a:schemeClr val="tx1"/>
                          </a:solidFill>
                          <a:effectLst/>
                          <a:latin typeface="Times New Roman" panose="02020603050405020304" pitchFamily="18" charset="0"/>
                          <a:cs typeface="Times New Roman" panose="02020603050405020304" pitchFamily="18" charset="0"/>
                        </a:rPr>
                        <a:t>; </a:t>
                      </a:r>
                      <a:r>
                        <a:rPr lang="en-US" sz="1800" b="0" kern="100" spc="-10" dirty="0" err="1">
                          <a:solidFill>
                            <a:schemeClr val="tx1"/>
                          </a:solidFill>
                          <a:effectLst/>
                          <a:latin typeface="Times New Roman" panose="02020603050405020304" pitchFamily="18" charset="0"/>
                          <a:cs typeface="Times New Roman" panose="02020603050405020304" pitchFamily="18" charset="0"/>
                        </a:rPr>
                        <a:t>tên</a:t>
                      </a:r>
                      <a:r>
                        <a:rPr lang="en-US" sz="1800" b="0" kern="100" spc="-10" dirty="0">
                          <a:solidFill>
                            <a:schemeClr val="tx1"/>
                          </a:solidFill>
                          <a:effectLst/>
                          <a:latin typeface="Times New Roman" panose="02020603050405020304" pitchFamily="18" charset="0"/>
                          <a:cs typeface="Times New Roman" panose="02020603050405020304" pitchFamily="18" charset="0"/>
                        </a:rPr>
                        <a:t> </a:t>
                      </a:r>
                      <a:r>
                        <a:rPr lang="en-US" sz="1800" b="0" kern="100" spc="-10" dirty="0" err="1">
                          <a:solidFill>
                            <a:schemeClr val="tx1"/>
                          </a:solidFill>
                          <a:effectLst/>
                          <a:latin typeface="Times New Roman" panose="02020603050405020304" pitchFamily="18" charset="0"/>
                          <a:cs typeface="Times New Roman" panose="02020603050405020304" pitchFamily="18" charset="0"/>
                        </a:rPr>
                        <a:t>biên</a:t>
                      </a:r>
                      <a:r>
                        <a:rPr lang="en-US" sz="1800" b="0" kern="100" spc="-10" dirty="0">
                          <a:solidFill>
                            <a:schemeClr val="tx1"/>
                          </a:solidFill>
                          <a:effectLst/>
                          <a:latin typeface="Times New Roman" panose="02020603050405020304" pitchFamily="18" charset="0"/>
                          <a:cs typeface="Times New Roman" panose="02020603050405020304" pitchFamily="18" charset="0"/>
                        </a:rPr>
                        <a:t> </a:t>
                      </a:r>
                      <a:r>
                        <a:rPr lang="en-US" sz="1800" b="0" kern="100" spc="-10" dirty="0" err="1">
                          <a:solidFill>
                            <a:schemeClr val="tx1"/>
                          </a:solidFill>
                          <a:effectLst/>
                          <a:latin typeface="Times New Roman" panose="02020603050405020304" pitchFamily="18" charset="0"/>
                          <a:cs typeface="Times New Roman" panose="02020603050405020304" pitchFamily="18" charset="0"/>
                        </a:rPr>
                        <a:t>bản</a:t>
                      </a:r>
                      <a:r>
                        <a:rPr lang="en-US" sz="1800" b="0" kern="100" spc="-10" dirty="0">
                          <a:solidFill>
                            <a:schemeClr val="tx1"/>
                          </a:solidFill>
                          <a:effectLst/>
                          <a:latin typeface="Times New Roman" panose="02020603050405020304" pitchFamily="18" charset="0"/>
                          <a:cs typeface="Times New Roman" panose="02020603050405020304" pitchFamily="18" charset="0"/>
                        </a:rPr>
                        <a:t>; </a:t>
                      </a:r>
                      <a:r>
                        <a:rPr lang="en-US" sz="1800" b="0" kern="100" spc="-10" dirty="0" err="1">
                          <a:solidFill>
                            <a:schemeClr val="tx1"/>
                          </a:solidFill>
                          <a:effectLst/>
                          <a:latin typeface="Times New Roman" panose="02020603050405020304" pitchFamily="18" charset="0"/>
                          <a:cs typeface="Times New Roman" panose="02020603050405020304" pitchFamily="18" charset="0"/>
                        </a:rPr>
                        <a:t>thông</a:t>
                      </a:r>
                      <a:r>
                        <a:rPr lang="en-US" sz="1800" b="0" kern="100" spc="-10" dirty="0">
                          <a:solidFill>
                            <a:schemeClr val="tx1"/>
                          </a:solidFill>
                          <a:effectLst/>
                          <a:latin typeface="Times New Roman" panose="02020603050405020304" pitchFamily="18" charset="0"/>
                          <a:cs typeface="Times New Roman" panose="02020603050405020304" pitchFamily="18" charset="0"/>
                        </a:rPr>
                        <a:t> tin </a:t>
                      </a:r>
                      <a:r>
                        <a:rPr lang="en-US" sz="1800" b="0" kern="100" spc="-10" dirty="0" err="1">
                          <a:solidFill>
                            <a:schemeClr val="tx1"/>
                          </a:solidFill>
                          <a:effectLst/>
                          <a:latin typeface="Times New Roman" panose="02020603050405020304" pitchFamily="18" charset="0"/>
                          <a:cs typeface="Times New Roman" panose="02020603050405020304" pitchFamily="18" charset="0"/>
                        </a:rPr>
                        <a:t>vê</a:t>
                      </a:r>
                      <a:r>
                        <a:rPr lang="en-US" sz="1800" b="0" kern="100" spc="-10" dirty="0">
                          <a:solidFill>
                            <a:schemeClr val="tx1"/>
                          </a:solidFill>
                          <a:effectLst/>
                          <a:latin typeface="Times New Roman" panose="02020603050405020304" pitchFamily="18" charset="0"/>
                          <a:cs typeface="Times New Roman" panose="02020603050405020304" pitchFamily="18" charset="0"/>
                        </a:rPr>
                        <a:t>̀ </a:t>
                      </a:r>
                      <a:r>
                        <a:rPr lang="en-US" sz="1800" b="0" kern="100" spc="-10" dirty="0" err="1">
                          <a:solidFill>
                            <a:schemeClr val="tx1"/>
                          </a:solidFill>
                          <a:effectLst/>
                          <a:latin typeface="Times New Roman" panose="02020603050405020304" pitchFamily="18" charset="0"/>
                          <a:cs typeface="Times New Roman" panose="02020603050405020304" pitchFamily="18" charset="0"/>
                        </a:rPr>
                        <a:t>thời</a:t>
                      </a:r>
                      <a:r>
                        <a:rPr lang="en-US" sz="1800" b="0" kern="100" spc="-10" dirty="0">
                          <a:solidFill>
                            <a:schemeClr val="tx1"/>
                          </a:solidFill>
                          <a:effectLst/>
                          <a:latin typeface="Times New Roman" panose="02020603050405020304" pitchFamily="18" charset="0"/>
                          <a:cs typeface="Times New Roman" panose="02020603050405020304" pitchFamily="18" charset="0"/>
                        </a:rPr>
                        <a:t> </a:t>
                      </a:r>
                      <a:r>
                        <a:rPr lang="en-US" sz="1800" b="0" kern="100" spc="-10" dirty="0" err="1">
                          <a:solidFill>
                            <a:schemeClr val="tx1"/>
                          </a:solidFill>
                          <a:effectLst/>
                          <a:latin typeface="Times New Roman" panose="02020603050405020304" pitchFamily="18" charset="0"/>
                          <a:cs typeface="Times New Roman" panose="02020603050405020304" pitchFamily="18" charset="0"/>
                        </a:rPr>
                        <a:t>gian</a:t>
                      </a:r>
                      <a:r>
                        <a:rPr lang="en-US" sz="1800" b="0" kern="100" spc="-10" dirty="0">
                          <a:solidFill>
                            <a:schemeClr val="tx1"/>
                          </a:solidFill>
                          <a:effectLst/>
                          <a:latin typeface="Times New Roman" panose="02020603050405020304" pitchFamily="18" charset="0"/>
                          <a:cs typeface="Times New Roman" panose="02020603050405020304" pitchFamily="18" charset="0"/>
                        </a:rPr>
                        <a:t>, </a:t>
                      </a:r>
                      <a:r>
                        <a:rPr lang="en-US" sz="1800" b="0" kern="100" spc="-10" dirty="0" err="1">
                          <a:solidFill>
                            <a:schemeClr val="tx1"/>
                          </a:solidFill>
                          <a:effectLst/>
                          <a:latin typeface="Times New Roman" panose="02020603050405020304" pitchFamily="18" charset="0"/>
                          <a:cs typeface="Times New Roman" panose="02020603050405020304" pitchFamily="18" charset="0"/>
                        </a:rPr>
                        <a:t>địa</a:t>
                      </a:r>
                      <a:r>
                        <a:rPr lang="en-US" sz="1800" b="0" kern="100" spc="-10" dirty="0">
                          <a:solidFill>
                            <a:schemeClr val="tx1"/>
                          </a:solidFill>
                          <a:effectLst/>
                          <a:latin typeface="Times New Roman" panose="02020603050405020304" pitchFamily="18" charset="0"/>
                          <a:cs typeface="Times New Roman" panose="02020603050405020304" pitchFamily="18" charset="0"/>
                        </a:rPr>
                        <a:t> </a:t>
                      </a:r>
                      <a:r>
                        <a:rPr lang="en-US" sz="1800" b="0" kern="100" spc="-10" dirty="0" err="1">
                          <a:solidFill>
                            <a:schemeClr val="tx1"/>
                          </a:solidFill>
                          <a:effectLst/>
                          <a:latin typeface="Times New Roman" panose="02020603050405020304" pitchFamily="18" charset="0"/>
                          <a:cs typeface="Times New Roman" panose="02020603050405020304" pitchFamily="18" charset="0"/>
                        </a:rPr>
                        <a:t>điểm</a:t>
                      </a:r>
                      <a:r>
                        <a:rPr lang="en-US" sz="1800" b="0" kern="100" spc="-10" dirty="0">
                          <a:solidFill>
                            <a:schemeClr val="tx1"/>
                          </a:solidFill>
                          <a:effectLst/>
                          <a:latin typeface="Times New Roman" panose="02020603050405020304" pitchFamily="18" charset="0"/>
                          <a:cs typeface="Times New Roman" panose="02020603050405020304" pitchFamily="18" charset="0"/>
                        </a:rPr>
                        <a:t>; </a:t>
                      </a:r>
                      <a:r>
                        <a:rPr lang="en-US" sz="1800" b="0" kern="100" spc="-10" dirty="0" err="1">
                          <a:solidFill>
                            <a:schemeClr val="tx1"/>
                          </a:solidFill>
                          <a:effectLst/>
                          <a:latin typeface="Times New Roman" panose="02020603050405020304" pitchFamily="18" charset="0"/>
                          <a:cs typeface="Times New Roman" panose="02020603050405020304" pitchFamily="18" charset="0"/>
                        </a:rPr>
                        <a:t>thông</a:t>
                      </a:r>
                      <a:r>
                        <a:rPr lang="en-US" sz="1800" b="0" kern="100" spc="-10" dirty="0">
                          <a:solidFill>
                            <a:schemeClr val="tx1"/>
                          </a:solidFill>
                          <a:effectLst/>
                          <a:latin typeface="Times New Roman" panose="02020603050405020304" pitchFamily="18" charset="0"/>
                          <a:cs typeface="Times New Roman" panose="02020603050405020304" pitchFamily="18" charset="0"/>
                        </a:rPr>
                        <a:t> tin </a:t>
                      </a:r>
                      <a:r>
                        <a:rPr lang="en-US" sz="1800" b="0" kern="100" spc="-10" dirty="0" err="1">
                          <a:solidFill>
                            <a:schemeClr val="tx1"/>
                          </a:solidFill>
                          <a:effectLst/>
                          <a:latin typeface="Times New Roman" panose="02020603050405020304" pitchFamily="18" charset="0"/>
                          <a:cs typeface="Times New Roman" panose="02020603050405020304" pitchFamily="18" charset="0"/>
                        </a:rPr>
                        <a:t>thành</a:t>
                      </a:r>
                      <a:r>
                        <a:rPr lang="en-US" sz="1800" b="0" kern="100" spc="-10" dirty="0">
                          <a:solidFill>
                            <a:schemeClr val="tx1"/>
                          </a:solidFill>
                          <a:effectLst/>
                          <a:latin typeface="Times New Roman" panose="02020603050405020304" pitchFamily="18" charset="0"/>
                          <a:cs typeface="Times New Roman" panose="02020603050405020304" pitchFamily="18" charset="0"/>
                        </a:rPr>
                        <a:t> </a:t>
                      </a:r>
                      <a:r>
                        <a:rPr lang="en-US" sz="1800" b="0" kern="100" spc="-10" dirty="0" err="1">
                          <a:solidFill>
                            <a:schemeClr val="tx1"/>
                          </a:solidFill>
                          <a:effectLst/>
                          <a:latin typeface="Times New Roman" panose="02020603050405020304" pitchFamily="18" charset="0"/>
                          <a:cs typeface="Times New Roman" panose="02020603050405020304" pitchFamily="18" charset="0"/>
                        </a:rPr>
                        <a:t>phần</a:t>
                      </a:r>
                      <a:r>
                        <a:rPr lang="en-US" sz="1800" b="0" kern="100" spc="-10" dirty="0">
                          <a:solidFill>
                            <a:schemeClr val="tx1"/>
                          </a:solidFill>
                          <a:effectLst/>
                          <a:latin typeface="Times New Roman" panose="02020603050405020304" pitchFamily="18" charset="0"/>
                          <a:cs typeface="Times New Roman" panose="02020603050405020304" pitchFamily="18" charset="0"/>
                        </a:rPr>
                        <a:t> </a:t>
                      </a:r>
                      <a:r>
                        <a:rPr lang="en-US" sz="1800" b="0" kern="100" spc="-10" dirty="0" err="1">
                          <a:solidFill>
                            <a:schemeClr val="tx1"/>
                          </a:solidFill>
                          <a:effectLst/>
                          <a:latin typeface="Times New Roman" panose="02020603050405020304" pitchFamily="18" charset="0"/>
                          <a:cs typeface="Times New Roman" panose="02020603050405020304" pitchFamily="18" charset="0"/>
                        </a:rPr>
                        <a:t>tham</a:t>
                      </a:r>
                      <a:r>
                        <a:rPr lang="en-US" sz="1800" b="0" kern="100" spc="-10" dirty="0">
                          <a:solidFill>
                            <a:schemeClr val="tx1"/>
                          </a:solidFill>
                          <a:effectLst/>
                          <a:latin typeface="Times New Roman" panose="02020603050405020304" pitchFamily="18" charset="0"/>
                          <a:cs typeface="Times New Roman" panose="02020603050405020304" pitchFamily="18" charset="0"/>
                        </a:rPr>
                        <a:t> </a:t>
                      </a:r>
                      <a:r>
                        <a:rPr lang="en-US" sz="1800" b="0" kern="100" spc="-10" dirty="0" err="1">
                          <a:solidFill>
                            <a:schemeClr val="tx1"/>
                          </a:solidFill>
                          <a:effectLst/>
                          <a:latin typeface="Times New Roman" panose="02020603050405020304" pitchFamily="18" charset="0"/>
                          <a:cs typeface="Times New Roman" panose="02020603050405020304" pitchFamily="18" charset="0"/>
                        </a:rPr>
                        <a:t>dư</a:t>
                      </a:r>
                      <a:r>
                        <a:rPr lang="en-US" sz="1800" b="0" kern="100" spc="-10" dirty="0">
                          <a:solidFill>
                            <a:schemeClr val="tx1"/>
                          </a:solidFill>
                          <a:effectLst/>
                          <a:latin typeface="Times New Roman" panose="02020603050405020304" pitchFamily="18" charset="0"/>
                          <a:cs typeface="Times New Roman" panose="02020603050405020304" pitchFamily="18" charset="0"/>
                        </a:rPr>
                        <a:t>̣, </a:t>
                      </a:r>
                      <a:r>
                        <a:rPr lang="en-US" sz="1800" b="0" kern="100" spc="-10" dirty="0" err="1">
                          <a:solidFill>
                            <a:schemeClr val="tx1"/>
                          </a:solidFill>
                          <a:effectLst/>
                          <a:latin typeface="Times New Roman" panose="02020603050405020304" pitchFamily="18" charset="0"/>
                          <a:cs typeface="Times New Roman" panose="02020603050405020304" pitchFamily="18" charset="0"/>
                        </a:rPr>
                        <a:t>người</a:t>
                      </a:r>
                      <a:r>
                        <a:rPr lang="en-US" sz="1800" b="0" kern="100" spc="-10" dirty="0">
                          <a:solidFill>
                            <a:schemeClr val="tx1"/>
                          </a:solidFill>
                          <a:effectLst/>
                          <a:latin typeface="Times New Roman" panose="02020603050405020304" pitchFamily="18" charset="0"/>
                          <a:cs typeface="Times New Roman" panose="02020603050405020304" pitchFamily="18" charset="0"/>
                        </a:rPr>
                        <a:t> chủ trì, </a:t>
                      </a:r>
                      <a:r>
                        <a:rPr lang="en-US" sz="1800" b="0" kern="100" spc="-10" dirty="0" err="1">
                          <a:solidFill>
                            <a:schemeClr val="tx1"/>
                          </a:solidFill>
                          <a:effectLst/>
                          <a:latin typeface="Times New Roman" panose="02020603050405020304" pitchFamily="18" charset="0"/>
                          <a:cs typeface="Times New Roman" panose="02020603050405020304" pitchFamily="18" charset="0"/>
                        </a:rPr>
                        <a:t>thư</a:t>
                      </a:r>
                      <a:r>
                        <a:rPr lang="en-US" sz="1800" b="0" kern="100" spc="-10" dirty="0">
                          <a:solidFill>
                            <a:schemeClr val="tx1"/>
                          </a:solidFill>
                          <a:effectLst/>
                          <a:latin typeface="Times New Roman" panose="02020603050405020304" pitchFamily="18" charset="0"/>
                          <a:cs typeface="Times New Roman" panose="02020603050405020304" pitchFamily="18" charset="0"/>
                        </a:rPr>
                        <a:t> kí.</a:t>
                      </a:r>
                      <a:endParaRPr lang="en-US" sz="18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9088" marR="29088" marT="0" marB="0" anchor="ctr">
                    <a:solidFill>
                      <a:schemeClr val="accent6">
                        <a:lumMod val="60000"/>
                        <a:lumOff val="40000"/>
                      </a:schemeClr>
                    </a:solidFill>
                  </a:tcPr>
                </a:tc>
                <a:tc>
                  <a:txBody>
                    <a:bodyPr/>
                    <a:lstStyle/>
                    <a:p>
                      <a:pPr marL="91440" marR="182880" algn="just">
                        <a:lnSpc>
                          <a:spcPct val="110000"/>
                        </a:lnSpc>
                        <a:spcBef>
                          <a:spcPts val="300"/>
                        </a:spcBef>
                        <a:spcAft>
                          <a:spcPts val="300"/>
                        </a:spcAft>
                      </a:pPr>
                      <a:r>
                        <a:rPr lang="en-US" sz="1800" dirty="0">
                          <a:effectLst/>
                          <a:latin typeface="Times New Roman" panose="02020603050405020304" pitchFamily="18" charset="0"/>
                          <a:cs typeface="Times New Roman" panose="02020603050405020304" pitchFamily="18" charset="0"/>
                        </a:rPr>
                        <a:t> </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29088" marR="29088" marT="0" marB="0"/>
                </a:tc>
                <a:tc>
                  <a:txBody>
                    <a:bodyPr/>
                    <a:lstStyle/>
                    <a:p>
                      <a:pPr marL="91440" marR="182880" algn="just">
                        <a:lnSpc>
                          <a:spcPct val="110000"/>
                        </a:lnSpc>
                        <a:spcBef>
                          <a:spcPts val="300"/>
                        </a:spcBef>
                        <a:spcAft>
                          <a:spcPts val="300"/>
                        </a:spcAft>
                      </a:pPr>
                      <a:r>
                        <a:rPr lang="en-US" sz="1800" dirty="0">
                          <a:effectLst/>
                          <a:latin typeface="Times New Roman" panose="02020603050405020304" pitchFamily="18" charset="0"/>
                          <a:cs typeface="Times New Roman" panose="02020603050405020304" pitchFamily="18" charset="0"/>
                        </a:rPr>
                        <a:t> </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29088" marR="29088" marT="0" marB="0"/>
                </a:tc>
                <a:tc>
                  <a:txBody>
                    <a:bodyPr/>
                    <a:lstStyle/>
                    <a:p>
                      <a:pPr marL="91440" marR="182880" algn="just">
                        <a:lnSpc>
                          <a:spcPct val="110000"/>
                        </a:lnSpc>
                        <a:spcBef>
                          <a:spcPts val="300"/>
                        </a:spcBef>
                        <a:spcAft>
                          <a:spcPts val="300"/>
                        </a:spcAft>
                      </a:pPr>
                      <a:r>
                        <a:rPr lang="en-US" sz="1800" dirty="0">
                          <a:effectLst/>
                          <a:latin typeface="Times New Roman" panose="02020603050405020304" pitchFamily="18" charset="0"/>
                          <a:cs typeface="Times New Roman" panose="02020603050405020304" pitchFamily="18" charset="0"/>
                        </a:rPr>
                        <a:t> </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29088" marR="29088" marT="0" marB="0"/>
                </a:tc>
                <a:tc>
                  <a:txBody>
                    <a:bodyPr/>
                    <a:lstStyle/>
                    <a:p>
                      <a:pPr marL="91440" marR="182880" algn="just">
                        <a:lnSpc>
                          <a:spcPct val="110000"/>
                        </a:lnSpc>
                        <a:spcBef>
                          <a:spcPts val="300"/>
                        </a:spcBef>
                        <a:spcAft>
                          <a:spcPts val="300"/>
                        </a:spcAft>
                      </a:pPr>
                      <a:r>
                        <a:rPr lang="en-US" sz="1800" dirty="0">
                          <a:effectLst/>
                          <a:latin typeface="Times New Roman" panose="02020603050405020304" pitchFamily="18" charset="0"/>
                          <a:cs typeface="Times New Roman" panose="02020603050405020304" pitchFamily="18" charset="0"/>
                        </a:rPr>
                        <a:t> </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29088" marR="29088" marT="0" marB="0"/>
                </a:tc>
                <a:extLst>
                  <a:ext uri="{0D108BD9-81ED-4DB2-BD59-A6C34878D82A}">
                    <a16:rowId xmlns:a16="http://schemas.microsoft.com/office/drawing/2014/main" val="835658854"/>
                  </a:ext>
                </a:extLst>
              </a:tr>
              <a:tr h="867809">
                <a:tc>
                  <a:txBody>
                    <a:bodyPr/>
                    <a:lstStyle/>
                    <a:p>
                      <a:pPr marL="0" marR="0" algn="just">
                        <a:lnSpc>
                          <a:spcPct val="110000"/>
                        </a:lnSpc>
                        <a:spcBef>
                          <a:spcPts val="300"/>
                        </a:spcBef>
                        <a:spcAft>
                          <a:spcPts val="300"/>
                        </a:spcAft>
                      </a:pPr>
                      <a:r>
                        <a:rPr lang="en-US" sz="1800" b="0" dirty="0">
                          <a:solidFill>
                            <a:schemeClr val="tx1"/>
                          </a:solidFill>
                          <a:effectLst/>
                          <a:latin typeface="Times New Roman" panose="02020603050405020304" pitchFamily="18" charset="0"/>
                          <a:cs typeface="Times New Roman" panose="02020603050405020304" pitchFamily="18" charset="0"/>
                        </a:rPr>
                        <a:t>3. </a:t>
                      </a:r>
                      <a:r>
                        <a:rPr lang="en-US" sz="1800" b="0" dirty="0" err="1">
                          <a:solidFill>
                            <a:schemeClr val="tx1"/>
                          </a:solidFill>
                          <a:effectLst/>
                          <a:latin typeface="Times New Roman" panose="02020603050405020304" pitchFamily="18" charset="0"/>
                          <a:cs typeface="Times New Roman" panose="02020603050405020304" pitchFamily="18" charset="0"/>
                        </a:rPr>
                        <a:t>Đảm</a:t>
                      </a:r>
                      <a:r>
                        <a:rPr lang="en-US" sz="1800" b="0" dirty="0">
                          <a:solidFill>
                            <a:schemeClr val="tx1"/>
                          </a:solidFill>
                          <a:effectLst/>
                          <a:latin typeface="Times New Roman" panose="02020603050405020304" pitchFamily="18" charset="0"/>
                          <a:cs typeface="Times New Roman" panose="02020603050405020304" pitchFamily="18" charset="0"/>
                        </a:rPr>
                        <a:t> </a:t>
                      </a:r>
                      <a:r>
                        <a:rPr lang="en-US" sz="1800" b="0" dirty="0" err="1">
                          <a:solidFill>
                            <a:schemeClr val="tx1"/>
                          </a:solidFill>
                          <a:effectLst/>
                          <a:latin typeface="Times New Roman" panose="02020603050405020304" pitchFamily="18" charset="0"/>
                          <a:cs typeface="Times New Roman" panose="02020603050405020304" pitchFamily="18" charset="0"/>
                        </a:rPr>
                        <a:t>bảo</a:t>
                      </a:r>
                      <a:r>
                        <a:rPr lang="en-US" sz="1800" b="0" dirty="0">
                          <a:solidFill>
                            <a:schemeClr val="tx1"/>
                          </a:solidFill>
                          <a:effectLst/>
                          <a:latin typeface="Times New Roman" panose="02020603050405020304" pitchFamily="18" charset="0"/>
                          <a:cs typeface="Times New Roman" panose="02020603050405020304" pitchFamily="18" charset="0"/>
                        </a:rPr>
                        <a:t> </a:t>
                      </a:r>
                      <a:r>
                        <a:rPr lang="en-US" sz="1800" b="0" dirty="0" err="1">
                          <a:solidFill>
                            <a:schemeClr val="tx1"/>
                          </a:solidFill>
                          <a:effectLst/>
                          <a:latin typeface="Times New Roman" panose="02020603050405020304" pitchFamily="18" charset="0"/>
                          <a:cs typeface="Times New Roman" panose="02020603050405020304" pitchFamily="18" charset="0"/>
                        </a:rPr>
                        <a:t>p</a:t>
                      </a:r>
                      <a:r>
                        <a:rPr lang="en-US" sz="1800" b="0" kern="100" dirty="0" err="1">
                          <a:solidFill>
                            <a:schemeClr val="tx1"/>
                          </a:solidFill>
                          <a:effectLst/>
                          <a:latin typeface="Times New Roman" panose="02020603050405020304" pitchFamily="18" charset="0"/>
                          <a:cs typeface="Times New Roman" panose="02020603050405020304" pitchFamily="18" charset="0"/>
                        </a:rPr>
                        <a:t>hần</a:t>
                      </a:r>
                      <a:r>
                        <a:rPr lang="en-US" sz="1800" b="0" kern="100" dirty="0">
                          <a:solidFill>
                            <a:schemeClr val="tx1"/>
                          </a:solidFill>
                          <a:effectLst/>
                          <a:latin typeface="Times New Roman" panose="02020603050405020304" pitchFamily="18" charset="0"/>
                          <a:cs typeface="Times New Roman" panose="02020603050405020304" pitchFamily="18" charset="0"/>
                        </a:rPr>
                        <a:t> </a:t>
                      </a:r>
                      <a:r>
                        <a:rPr lang="en-US" sz="1800" b="0" kern="100" dirty="0" err="1">
                          <a:solidFill>
                            <a:schemeClr val="tx1"/>
                          </a:solidFill>
                          <a:effectLst/>
                          <a:latin typeface="Times New Roman" panose="02020603050405020304" pitchFamily="18" charset="0"/>
                          <a:cs typeface="Times New Roman" panose="02020603050405020304" pitchFamily="18" charset="0"/>
                        </a:rPr>
                        <a:t>chính</a:t>
                      </a:r>
                      <a:r>
                        <a:rPr lang="en-US" sz="1800" b="0" kern="100" dirty="0">
                          <a:solidFill>
                            <a:schemeClr val="tx1"/>
                          </a:solidFill>
                          <a:effectLst/>
                          <a:latin typeface="Times New Roman" panose="02020603050405020304" pitchFamily="18" charset="0"/>
                          <a:cs typeface="Times New Roman" panose="02020603050405020304" pitchFamily="18" charset="0"/>
                        </a:rPr>
                        <a:t> </a:t>
                      </a:r>
                      <a:r>
                        <a:rPr lang="en-US" sz="1800" b="0" kern="100" dirty="0" err="1">
                          <a:solidFill>
                            <a:schemeClr val="tx1"/>
                          </a:solidFill>
                          <a:effectLst/>
                          <a:latin typeface="Times New Roman" panose="02020603050405020304" pitchFamily="18" charset="0"/>
                          <a:cs typeface="Times New Roman" panose="02020603050405020304" pitchFamily="18" charset="0"/>
                        </a:rPr>
                        <a:t>ghi</a:t>
                      </a:r>
                      <a:r>
                        <a:rPr lang="en-US" sz="1800" b="0" kern="100" dirty="0">
                          <a:solidFill>
                            <a:schemeClr val="tx1"/>
                          </a:solidFill>
                          <a:effectLst/>
                          <a:latin typeface="Times New Roman" panose="02020603050405020304" pitchFamily="18" charset="0"/>
                          <a:cs typeface="Times New Roman" panose="02020603050405020304" pitchFamily="18" charset="0"/>
                        </a:rPr>
                        <a:t> </a:t>
                      </a:r>
                      <a:r>
                        <a:rPr lang="en-US" sz="1800" b="0" kern="100" dirty="0" err="1">
                          <a:solidFill>
                            <a:schemeClr val="tx1"/>
                          </a:solidFill>
                          <a:effectLst/>
                          <a:latin typeface="Times New Roman" panose="02020603050405020304" pitchFamily="18" charset="0"/>
                          <a:cs typeface="Times New Roman" panose="02020603050405020304" pitchFamily="18" charset="0"/>
                        </a:rPr>
                        <a:t>lại</a:t>
                      </a:r>
                      <a:r>
                        <a:rPr lang="en-US" sz="1800" b="0" kern="100" dirty="0">
                          <a:solidFill>
                            <a:schemeClr val="tx1"/>
                          </a:solidFill>
                          <a:effectLst/>
                          <a:latin typeface="Times New Roman" panose="02020603050405020304" pitchFamily="18" charset="0"/>
                          <a:cs typeface="Times New Roman" panose="02020603050405020304" pitchFamily="18" charset="0"/>
                        </a:rPr>
                        <a:t> </a:t>
                      </a:r>
                      <a:r>
                        <a:rPr lang="en-US" sz="1800" b="0" kern="100" dirty="0" err="1">
                          <a:solidFill>
                            <a:schemeClr val="tx1"/>
                          </a:solidFill>
                          <a:effectLst/>
                          <a:latin typeface="Times New Roman" panose="02020603050405020304" pitchFamily="18" charset="0"/>
                          <a:cs typeface="Times New Roman" panose="02020603050405020304" pitchFamily="18" charset="0"/>
                        </a:rPr>
                        <a:t>diễn</a:t>
                      </a:r>
                      <a:r>
                        <a:rPr lang="en-US" sz="1800" b="0" kern="100" dirty="0">
                          <a:solidFill>
                            <a:schemeClr val="tx1"/>
                          </a:solidFill>
                          <a:effectLst/>
                          <a:latin typeface="Times New Roman" panose="02020603050405020304" pitchFamily="18" charset="0"/>
                          <a:cs typeface="Times New Roman" panose="02020603050405020304" pitchFamily="18" charset="0"/>
                        </a:rPr>
                        <a:t> </a:t>
                      </a:r>
                      <a:r>
                        <a:rPr lang="en-US" sz="1800" b="0" kern="100" dirty="0" err="1">
                          <a:solidFill>
                            <a:schemeClr val="tx1"/>
                          </a:solidFill>
                          <a:effectLst/>
                          <a:latin typeface="Times New Roman" panose="02020603050405020304" pitchFamily="18" charset="0"/>
                          <a:cs typeface="Times New Roman" panose="02020603050405020304" pitchFamily="18" charset="0"/>
                        </a:rPr>
                        <a:t>biến</a:t>
                      </a:r>
                      <a:r>
                        <a:rPr lang="en-US" sz="1800" b="0" kern="100" dirty="0">
                          <a:solidFill>
                            <a:schemeClr val="tx1"/>
                          </a:solidFill>
                          <a:effectLst/>
                          <a:latin typeface="Times New Roman" panose="02020603050405020304" pitchFamily="18" charset="0"/>
                          <a:cs typeface="Times New Roman" panose="02020603050405020304" pitchFamily="18" charset="0"/>
                        </a:rPr>
                        <a:t> </a:t>
                      </a:r>
                      <a:r>
                        <a:rPr lang="en-US" sz="1800" b="0" dirty="0" err="1">
                          <a:solidFill>
                            <a:schemeClr val="tx1"/>
                          </a:solidFill>
                          <a:effectLst/>
                          <a:latin typeface="Times New Roman" panose="02020603050405020304" pitchFamily="18" charset="0"/>
                          <a:cs typeface="Times New Roman" panose="02020603050405020304" pitchFamily="18" charset="0"/>
                        </a:rPr>
                        <a:t>buổi</a:t>
                      </a:r>
                      <a:r>
                        <a:rPr lang="en-US" sz="1800" b="0" dirty="0">
                          <a:solidFill>
                            <a:schemeClr val="tx1"/>
                          </a:solidFill>
                          <a:effectLst/>
                          <a:latin typeface="Times New Roman" panose="02020603050405020304" pitchFamily="18" charset="0"/>
                          <a:cs typeface="Times New Roman" panose="02020603050405020304" pitchFamily="18" charset="0"/>
                        </a:rPr>
                        <a:t> </a:t>
                      </a:r>
                      <a:r>
                        <a:rPr lang="en-US" sz="1800" b="0" dirty="0" err="1">
                          <a:solidFill>
                            <a:schemeClr val="tx1"/>
                          </a:solidFill>
                          <a:effectLst/>
                          <a:latin typeface="Times New Roman" panose="02020603050405020304" pitchFamily="18" charset="0"/>
                          <a:cs typeface="Times New Roman" panose="02020603050405020304" pitchFamily="18" charset="0"/>
                        </a:rPr>
                        <a:t>thảo</a:t>
                      </a:r>
                      <a:r>
                        <a:rPr lang="en-US" sz="1800" b="0" dirty="0">
                          <a:solidFill>
                            <a:schemeClr val="tx1"/>
                          </a:solidFill>
                          <a:effectLst/>
                          <a:latin typeface="Times New Roman" panose="02020603050405020304" pitchFamily="18" charset="0"/>
                          <a:cs typeface="Times New Roman" panose="02020603050405020304" pitchFamily="18" charset="0"/>
                        </a:rPr>
                        <a:t> </a:t>
                      </a:r>
                      <a:r>
                        <a:rPr lang="en-US" sz="1800" b="0" dirty="0" err="1">
                          <a:solidFill>
                            <a:schemeClr val="tx1"/>
                          </a:solidFill>
                          <a:effectLst/>
                          <a:latin typeface="Times New Roman" panose="02020603050405020304" pitchFamily="18" charset="0"/>
                          <a:cs typeface="Times New Roman" panose="02020603050405020304" pitchFamily="18" charset="0"/>
                        </a:rPr>
                        <a:t>luận</a:t>
                      </a:r>
                      <a:r>
                        <a:rPr lang="en-US" sz="1800" b="0" dirty="0">
                          <a:solidFill>
                            <a:schemeClr val="tx1"/>
                          </a:solidFill>
                          <a:effectLst/>
                          <a:latin typeface="Times New Roman" panose="02020603050405020304" pitchFamily="18" charset="0"/>
                          <a:cs typeface="Times New Roman" panose="02020603050405020304" pitchFamily="18" charset="0"/>
                        </a:rPr>
                        <a:t> chủ </a:t>
                      </a:r>
                      <a:r>
                        <a:rPr lang="en-US" sz="1800" b="0" dirty="0" err="1">
                          <a:solidFill>
                            <a:schemeClr val="tx1"/>
                          </a:solidFill>
                          <a:effectLst/>
                          <a:latin typeface="Times New Roman" panose="02020603050405020304" pitchFamily="18" charset="0"/>
                          <a:cs typeface="Times New Roman" panose="02020603050405020304" pitchFamily="18" charset="0"/>
                        </a:rPr>
                        <a:t>đê</a:t>
                      </a:r>
                      <a:r>
                        <a:rPr lang="en-US" sz="1800" b="0" dirty="0">
                          <a:solidFill>
                            <a:schemeClr val="tx1"/>
                          </a:solidFill>
                          <a:effectLst/>
                          <a:latin typeface="Times New Roman" panose="02020603050405020304" pitchFamily="18" charset="0"/>
                          <a:cs typeface="Times New Roman" panose="02020603050405020304" pitchFamily="18" charset="0"/>
                        </a:rPr>
                        <a:t>̀ “</a:t>
                      </a:r>
                      <a:r>
                        <a:rPr lang="en-US" sz="1800" b="0" dirty="0" err="1">
                          <a:solidFill>
                            <a:schemeClr val="tx1"/>
                          </a:solidFill>
                          <a:effectLst/>
                          <a:latin typeface="Times New Roman" panose="02020603050405020304" pitchFamily="18" charset="0"/>
                          <a:cs typeface="Times New Roman" panose="02020603050405020304" pitchFamily="18" charset="0"/>
                        </a:rPr>
                        <a:t>Hạn</a:t>
                      </a:r>
                      <a:r>
                        <a:rPr lang="en-US" sz="1800" b="0" dirty="0">
                          <a:solidFill>
                            <a:schemeClr val="tx1"/>
                          </a:solidFill>
                          <a:effectLst/>
                          <a:latin typeface="Times New Roman" panose="02020603050405020304" pitchFamily="18" charset="0"/>
                          <a:cs typeface="Times New Roman" panose="02020603050405020304" pitchFamily="18" charset="0"/>
                        </a:rPr>
                        <a:t> </a:t>
                      </a:r>
                      <a:r>
                        <a:rPr lang="en-US" sz="1800" b="0" dirty="0" err="1">
                          <a:solidFill>
                            <a:schemeClr val="tx1"/>
                          </a:solidFill>
                          <a:effectLst/>
                          <a:latin typeface="Times New Roman" panose="02020603050405020304" pitchFamily="18" charset="0"/>
                          <a:cs typeface="Times New Roman" panose="02020603050405020304" pitchFamily="18" charset="0"/>
                        </a:rPr>
                        <a:t>chê</a:t>
                      </a:r>
                      <a:r>
                        <a:rPr lang="en-US" sz="1800" b="0" dirty="0">
                          <a:solidFill>
                            <a:schemeClr val="tx1"/>
                          </a:solidFill>
                          <a:effectLst/>
                          <a:latin typeface="Times New Roman" panose="02020603050405020304" pitchFamily="18" charset="0"/>
                          <a:cs typeface="Times New Roman" panose="02020603050405020304" pitchFamily="18" charset="0"/>
                        </a:rPr>
                        <a:t>́ </a:t>
                      </a:r>
                      <a:r>
                        <a:rPr lang="en-US" sz="1800" b="0" dirty="0" err="1">
                          <a:solidFill>
                            <a:schemeClr val="tx1"/>
                          </a:solidFill>
                          <a:effectLst/>
                          <a:latin typeface="Times New Roman" panose="02020603050405020304" pitchFamily="18" charset="0"/>
                          <a:cs typeface="Times New Roman" panose="02020603050405020304" pitchFamily="18" charset="0"/>
                        </a:rPr>
                        <a:t>sư</a:t>
                      </a:r>
                      <a:r>
                        <a:rPr lang="en-US" sz="1800" b="0" dirty="0">
                          <a:solidFill>
                            <a:schemeClr val="tx1"/>
                          </a:solidFill>
                          <a:effectLst/>
                          <a:latin typeface="Times New Roman" panose="02020603050405020304" pitchFamily="18" charset="0"/>
                          <a:cs typeface="Times New Roman" panose="02020603050405020304" pitchFamily="18" charset="0"/>
                        </a:rPr>
                        <a:t>̉ </a:t>
                      </a:r>
                      <a:r>
                        <a:rPr lang="en-US" sz="1800" b="0" dirty="0" err="1">
                          <a:solidFill>
                            <a:schemeClr val="tx1"/>
                          </a:solidFill>
                          <a:effectLst/>
                          <a:latin typeface="Times New Roman" panose="02020603050405020304" pitchFamily="18" charset="0"/>
                          <a:cs typeface="Times New Roman" panose="02020603050405020304" pitchFamily="18" charset="0"/>
                        </a:rPr>
                        <a:t>dụng</a:t>
                      </a:r>
                      <a:r>
                        <a:rPr lang="en-US" sz="1800" b="0" dirty="0">
                          <a:solidFill>
                            <a:schemeClr val="tx1"/>
                          </a:solidFill>
                          <a:effectLst/>
                          <a:latin typeface="Times New Roman" panose="02020603050405020304" pitchFamily="18" charset="0"/>
                          <a:cs typeface="Times New Roman" panose="02020603050405020304" pitchFamily="18" charset="0"/>
                        </a:rPr>
                        <a:t> bao bì </a:t>
                      </a:r>
                      <a:r>
                        <a:rPr lang="en-US" sz="1800" b="0" dirty="0" err="1">
                          <a:solidFill>
                            <a:schemeClr val="tx1"/>
                          </a:solidFill>
                          <a:effectLst/>
                          <a:latin typeface="Times New Roman" panose="02020603050405020304" pitchFamily="18" charset="0"/>
                          <a:cs typeface="Times New Roman" panose="02020603050405020304" pitchFamily="18" charset="0"/>
                        </a:rPr>
                        <a:t>ni</a:t>
                      </a:r>
                      <a:r>
                        <a:rPr lang="en-US" sz="1800" b="0" dirty="0">
                          <a:solidFill>
                            <a:schemeClr val="tx1"/>
                          </a:solidFill>
                          <a:effectLst/>
                          <a:latin typeface="Times New Roman" panose="02020603050405020304" pitchFamily="18" charset="0"/>
                          <a:cs typeface="Times New Roman" panose="02020603050405020304" pitchFamily="18" charset="0"/>
                        </a:rPr>
                        <a:t> </a:t>
                      </a:r>
                      <a:r>
                        <a:rPr lang="en-US" sz="1800" b="0" dirty="0" err="1">
                          <a:solidFill>
                            <a:schemeClr val="tx1"/>
                          </a:solidFill>
                          <a:effectLst/>
                          <a:latin typeface="Times New Roman" panose="02020603050405020304" pitchFamily="18" charset="0"/>
                          <a:cs typeface="Times New Roman" panose="02020603050405020304" pitchFamily="18" charset="0"/>
                        </a:rPr>
                        <a:t>lông</a:t>
                      </a:r>
                      <a:r>
                        <a:rPr lang="en-US" sz="1800" b="0" dirty="0">
                          <a:solidFill>
                            <a:schemeClr val="tx1"/>
                          </a:solidFill>
                          <a:effectLst/>
                          <a:latin typeface="Times New Roman" panose="02020603050405020304" pitchFamily="18" charset="0"/>
                          <a:cs typeface="Times New Roman" panose="02020603050405020304" pitchFamily="18" charset="0"/>
                        </a:rPr>
                        <a:t> </a:t>
                      </a:r>
                      <a:r>
                        <a:rPr lang="en-US" sz="1800" b="0" dirty="0" err="1">
                          <a:solidFill>
                            <a:schemeClr val="tx1"/>
                          </a:solidFill>
                          <a:effectLst/>
                          <a:latin typeface="Times New Roman" panose="02020603050405020304" pitchFamily="18" charset="0"/>
                          <a:cs typeface="Times New Roman" panose="02020603050405020304" pitchFamily="18" charset="0"/>
                        </a:rPr>
                        <a:t>va</a:t>
                      </a:r>
                      <a:r>
                        <a:rPr lang="en-US" sz="1800" b="0" dirty="0">
                          <a:solidFill>
                            <a:schemeClr val="tx1"/>
                          </a:solidFill>
                          <a:effectLst/>
                          <a:latin typeface="Times New Roman" panose="02020603050405020304" pitchFamily="18" charset="0"/>
                          <a:cs typeface="Times New Roman" panose="02020603050405020304" pitchFamily="18" charset="0"/>
                        </a:rPr>
                        <a:t>̀ </a:t>
                      </a:r>
                      <a:r>
                        <a:rPr lang="en-US" sz="1800" b="0" dirty="0" err="1">
                          <a:solidFill>
                            <a:schemeClr val="tx1"/>
                          </a:solidFill>
                          <a:effectLst/>
                          <a:latin typeface="Times New Roman" panose="02020603050405020304" pitchFamily="18" charset="0"/>
                          <a:cs typeface="Times New Roman" panose="02020603050405020304" pitchFamily="18" charset="0"/>
                        </a:rPr>
                        <a:t>chất</a:t>
                      </a:r>
                      <a:r>
                        <a:rPr lang="en-US" sz="1800" b="0" dirty="0">
                          <a:solidFill>
                            <a:schemeClr val="tx1"/>
                          </a:solidFill>
                          <a:effectLst/>
                          <a:latin typeface="Times New Roman" panose="02020603050405020304" pitchFamily="18" charset="0"/>
                          <a:cs typeface="Times New Roman" panose="02020603050405020304" pitchFamily="18" charset="0"/>
                        </a:rPr>
                        <a:t> </a:t>
                      </a:r>
                      <a:r>
                        <a:rPr lang="en-US" sz="1800" b="0" dirty="0" err="1">
                          <a:solidFill>
                            <a:schemeClr val="tx1"/>
                          </a:solidFill>
                          <a:effectLst/>
                          <a:latin typeface="Times New Roman" panose="02020603050405020304" pitchFamily="18" charset="0"/>
                          <a:cs typeface="Times New Roman" panose="02020603050405020304" pitchFamily="18" charset="0"/>
                        </a:rPr>
                        <a:t>thải</a:t>
                      </a:r>
                      <a:r>
                        <a:rPr lang="en-US" sz="1800" b="0" dirty="0">
                          <a:solidFill>
                            <a:schemeClr val="tx1"/>
                          </a:solidFill>
                          <a:effectLst/>
                          <a:latin typeface="Times New Roman" panose="02020603050405020304" pitchFamily="18" charset="0"/>
                          <a:cs typeface="Times New Roman" panose="02020603050405020304" pitchFamily="18" charset="0"/>
                        </a:rPr>
                        <a:t> </a:t>
                      </a:r>
                      <a:r>
                        <a:rPr lang="en-US" sz="1800" b="0" dirty="0" err="1">
                          <a:solidFill>
                            <a:schemeClr val="tx1"/>
                          </a:solidFill>
                          <a:effectLst/>
                          <a:latin typeface="Times New Roman" panose="02020603050405020304" pitchFamily="18" charset="0"/>
                          <a:cs typeface="Times New Roman" panose="02020603050405020304" pitchFamily="18" charset="0"/>
                        </a:rPr>
                        <a:t>nhựa</a:t>
                      </a:r>
                      <a:r>
                        <a:rPr lang="en-US" sz="1800" b="0" dirty="0">
                          <a:solidFill>
                            <a:schemeClr val="tx1"/>
                          </a:solidFill>
                          <a:effectLst/>
                          <a:latin typeface="Times New Roman" panose="02020603050405020304" pitchFamily="18" charset="0"/>
                          <a:cs typeface="Times New Roman" panose="02020603050405020304" pitchFamily="18" charset="0"/>
                        </a:rPr>
                        <a:t>”</a:t>
                      </a:r>
                      <a:endParaRPr lang="en-US" sz="18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9088" marR="29088" marT="0" marB="0" anchor="ctr">
                    <a:solidFill>
                      <a:schemeClr val="accent6">
                        <a:lumMod val="60000"/>
                        <a:lumOff val="40000"/>
                      </a:schemeClr>
                    </a:solidFill>
                  </a:tcPr>
                </a:tc>
                <a:tc>
                  <a:txBody>
                    <a:bodyPr/>
                    <a:lstStyle/>
                    <a:p>
                      <a:pPr marL="91440" marR="182880" algn="just">
                        <a:lnSpc>
                          <a:spcPct val="110000"/>
                        </a:lnSpc>
                        <a:spcBef>
                          <a:spcPts val="300"/>
                        </a:spcBef>
                        <a:spcAft>
                          <a:spcPts val="300"/>
                        </a:spcAft>
                      </a:pPr>
                      <a:r>
                        <a:rPr lang="en-US" sz="1800">
                          <a:effectLst/>
                          <a:latin typeface="Times New Roman" panose="02020603050405020304" pitchFamily="18" charset="0"/>
                          <a:cs typeface="Times New Roman" panose="02020603050405020304" pitchFamily="18" charset="0"/>
                        </a:rPr>
                        <a:t> </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29088" marR="29088" marT="0" marB="0"/>
                </a:tc>
                <a:tc>
                  <a:txBody>
                    <a:bodyPr/>
                    <a:lstStyle/>
                    <a:p>
                      <a:pPr marL="91440" marR="182880" algn="just">
                        <a:lnSpc>
                          <a:spcPct val="110000"/>
                        </a:lnSpc>
                        <a:spcBef>
                          <a:spcPts val="300"/>
                        </a:spcBef>
                        <a:spcAft>
                          <a:spcPts val="300"/>
                        </a:spcAft>
                      </a:pPr>
                      <a:r>
                        <a:rPr lang="en-US" sz="1800">
                          <a:effectLst/>
                          <a:latin typeface="Times New Roman" panose="02020603050405020304" pitchFamily="18" charset="0"/>
                          <a:cs typeface="Times New Roman" panose="02020603050405020304" pitchFamily="18" charset="0"/>
                        </a:rPr>
                        <a:t> </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29088" marR="29088" marT="0" marB="0"/>
                </a:tc>
                <a:tc>
                  <a:txBody>
                    <a:bodyPr/>
                    <a:lstStyle/>
                    <a:p>
                      <a:pPr marL="91440" marR="182880" algn="just">
                        <a:lnSpc>
                          <a:spcPct val="110000"/>
                        </a:lnSpc>
                        <a:spcBef>
                          <a:spcPts val="300"/>
                        </a:spcBef>
                        <a:spcAft>
                          <a:spcPts val="300"/>
                        </a:spcAft>
                      </a:pPr>
                      <a:r>
                        <a:rPr lang="en-US" sz="1800">
                          <a:effectLst/>
                          <a:latin typeface="Times New Roman" panose="02020603050405020304" pitchFamily="18" charset="0"/>
                          <a:cs typeface="Times New Roman" panose="02020603050405020304" pitchFamily="18" charset="0"/>
                        </a:rPr>
                        <a:t> </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29088" marR="29088" marT="0" marB="0"/>
                </a:tc>
                <a:tc>
                  <a:txBody>
                    <a:bodyPr/>
                    <a:lstStyle/>
                    <a:p>
                      <a:pPr marL="91440" marR="182880" algn="just">
                        <a:lnSpc>
                          <a:spcPct val="110000"/>
                        </a:lnSpc>
                        <a:spcBef>
                          <a:spcPts val="300"/>
                        </a:spcBef>
                        <a:spcAft>
                          <a:spcPts val="300"/>
                        </a:spcAft>
                      </a:pPr>
                      <a:r>
                        <a:rPr lang="en-US" sz="1800">
                          <a:effectLst/>
                          <a:latin typeface="Times New Roman" panose="02020603050405020304" pitchFamily="18" charset="0"/>
                          <a:cs typeface="Times New Roman" panose="02020603050405020304" pitchFamily="18" charset="0"/>
                        </a:rPr>
                        <a:t> </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29088" marR="29088" marT="0" marB="0"/>
                </a:tc>
                <a:extLst>
                  <a:ext uri="{0D108BD9-81ED-4DB2-BD59-A6C34878D82A}">
                    <a16:rowId xmlns:a16="http://schemas.microsoft.com/office/drawing/2014/main" val="1916082271"/>
                  </a:ext>
                </a:extLst>
              </a:tr>
              <a:tr h="431521">
                <a:tc>
                  <a:txBody>
                    <a:bodyPr/>
                    <a:lstStyle/>
                    <a:p>
                      <a:pPr marL="0" marR="0" algn="just">
                        <a:lnSpc>
                          <a:spcPct val="110000"/>
                        </a:lnSpc>
                        <a:spcBef>
                          <a:spcPts val="300"/>
                        </a:spcBef>
                        <a:spcAft>
                          <a:spcPts val="300"/>
                        </a:spcAft>
                      </a:pPr>
                      <a:r>
                        <a:rPr lang="en-US" sz="1800" b="0" spc="-10" dirty="0">
                          <a:solidFill>
                            <a:schemeClr val="tx1"/>
                          </a:solidFill>
                          <a:effectLst/>
                          <a:latin typeface="Times New Roman" panose="02020603050405020304" pitchFamily="18" charset="0"/>
                          <a:cs typeface="Times New Roman" panose="02020603050405020304" pitchFamily="18" charset="0"/>
                        </a:rPr>
                        <a:t>4. </a:t>
                      </a:r>
                      <a:r>
                        <a:rPr lang="en-US" sz="1800" b="0" spc="-10" dirty="0" err="1">
                          <a:solidFill>
                            <a:schemeClr val="tx1"/>
                          </a:solidFill>
                          <a:effectLst/>
                          <a:latin typeface="Times New Roman" panose="02020603050405020304" pitchFamily="18" charset="0"/>
                          <a:cs typeface="Times New Roman" panose="02020603050405020304" pitchFamily="18" charset="0"/>
                        </a:rPr>
                        <a:t>Đảm</a:t>
                      </a:r>
                      <a:r>
                        <a:rPr lang="en-US" sz="1800" b="0" spc="-10" dirty="0">
                          <a:solidFill>
                            <a:schemeClr val="tx1"/>
                          </a:solidFill>
                          <a:effectLst/>
                          <a:latin typeface="Times New Roman" panose="02020603050405020304" pitchFamily="18" charset="0"/>
                          <a:cs typeface="Times New Roman" panose="02020603050405020304" pitchFamily="18" charset="0"/>
                        </a:rPr>
                        <a:t> </a:t>
                      </a:r>
                      <a:r>
                        <a:rPr lang="en-US" sz="1800" b="0" spc="-10" dirty="0" err="1">
                          <a:solidFill>
                            <a:schemeClr val="tx1"/>
                          </a:solidFill>
                          <a:effectLst/>
                          <a:latin typeface="Times New Roman" panose="02020603050405020304" pitchFamily="18" charset="0"/>
                          <a:cs typeface="Times New Roman" panose="02020603050405020304" pitchFamily="18" charset="0"/>
                        </a:rPr>
                        <a:t>bảo</a:t>
                      </a:r>
                      <a:r>
                        <a:rPr lang="en-US" sz="1800" b="0" spc="-10" dirty="0">
                          <a:solidFill>
                            <a:schemeClr val="tx1"/>
                          </a:solidFill>
                          <a:effectLst/>
                          <a:latin typeface="Times New Roman" panose="02020603050405020304" pitchFamily="18" charset="0"/>
                          <a:cs typeface="Times New Roman" panose="02020603050405020304" pitchFamily="18" charset="0"/>
                        </a:rPr>
                        <a:t> </a:t>
                      </a:r>
                      <a:r>
                        <a:rPr lang="en-US" sz="1800" b="0" spc="-10" dirty="0" err="1">
                          <a:solidFill>
                            <a:schemeClr val="tx1"/>
                          </a:solidFill>
                          <a:effectLst/>
                          <a:latin typeface="Times New Roman" panose="02020603050405020304" pitchFamily="18" charset="0"/>
                          <a:cs typeface="Times New Roman" panose="02020603050405020304" pitchFamily="18" charset="0"/>
                        </a:rPr>
                        <a:t>p</a:t>
                      </a:r>
                      <a:r>
                        <a:rPr lang="en-US" sz="1800" b="0" kern="100" spc="-10" dirty="0" err="1">
                          <a:solidFill>
                            <a:schemeClr val="tx1"/>
                          </a:solidFill>
                          <a:effectLst/>
                          <a:latin typeface="Times New Roman" panose="02020603050405020304" pitchFamily="18" charset="0"/>
                          <a:cs typeface="Times New Roman" panose="02020603050405020304" pitchFamily="18" charset="0"/>
                        </a:rPr>
                        <a:t>hần</a:t>
                      </a:r>
                      <a:r>
                        <a:rPr lang="en-US" sz="1800" b="0" kern="100" spc="-10" dirty="0">
                          <a:solidFill>
                            <a:schemeClr val="tx1"/>
                          </a:solidFill>
                          <a:effectLst/>
                          <a:latin typeface="Times New Roman" panose="02020603050405020304" pitchFamily="18" charset="0"/>
                          <a:cs typeface="Times New Roman" panose="02020603050405020304" pitchFamily="18" charset="0"/>
                        </a:rPr>
                        <a:t> </a:t>
                      </a:r>
                      <a:r>
                        <a:rPr lang="en-US" sz="1800" b="0" kern="100" spc="-10" dirty="0" err="1">
                          <a:solidFill>
                            <a:schemeClr val="tx1"/>
                          </a:solidFill>
                          <a:effectLst/>
                          <a:latin typeface="Times New Roman" panose="02020603050405020304" pitchFamily="18" charset="0"/>
                          <a:cs typeface="Times New Roman" panose="02020603050405020304" pitchFamily="18" charset="0"/>
                        </a:rPr>
                        <a:t>cuối</a:t>
                      </a:r>
                      <a:r>
                        <a:rPr lang="en-US" sz="1800" b="0" kern="100" spc="-10" dirty="0">
                          <a:solidFill>
                            <a:schemeClr val="tx1"/>
                          </a:solidFill>
                          <a:effectLst/>
                          <a:latin typeface="Times New Roman" panose="02020603050405020304" pitchFamily="18" charset="0"/>
                          <a:cs typeface="Times New Roman" panose="02020603050405020304" pitchFamily="18" charset="0"/>
                        </a:rPr>
                        <a:t> có  </a:t>
                      </a:r>
                      <a:r>
                        <a:rPr lang="en-US" sz="1800" b="0" kern="100" spc="-10" dirty="0" err="1">
                          <a:solidFill>
                            <a:schemeClr val="tx1"/>
                          </a:solidFill>
                          <a:effectLst/>
                          <a:latin typeface="Times New Roman" panose="02020603050405020304" pitchFamily="18" charset="0"/>
                          <a:cs typeface="Times New Roman" panose="02020603050405020304" pitchFamily="18" charset="0"/>
                        </a:rPr>
                        <a:t>chư</a:t>
                      </a:r>
                      <a:r>
                        <a:rPr lang="en-US" sz="1800" b="0" kern="100" spc="-10" dirty="0">
                          <a:solidFill>
                            <a:schemeClr val="tx1"/>
                          </a:solidFill>
                          <a:effectLst/>
                          <a:latin typeface="Times New Roman" panose="02020603050405020304" pitchFamily="18" charset="0"/>
                          <a:cs typeface="Times New Roman" panose="02020603050405020304" pitchFamily="18" charset="0"/>
                        </a:rPr>
                        <a:t>̃ kí chủ </a:t>
                      </a:r>
                      <a:r>
                        <a:rPr lang="en-US" sz="1800" b="0" kern="100" spc="-10" dirty="0" err="1">
                          <a:solidFill>
                            <a:schemeClr val="tx1"/>
                          </a:solidFill>
                          <a:effectLst/>
                          <a:latin typeface="Times New Roman" panose="02020603050405020304" pitchFamily="18" charset="0"/>
                          <a:cs typeface="Times New Roman" panose="02020603050405020304" pitchFamily="18" charset="0"/>
                        </a:rPr>
                        <a:t>tọa</a:t>
                      </a:r>
                      <a:r>
                        <a:rPr lang="en-US" sz="1800" b="0" kern="100" spc="-10" dirty="0">
                          <a:solidFill>
                            <a:schemeClr val="tx1"/>
                          </a:solidFill>
                          <a:effectLst/>
                          <a:latin typeface="Times New Roman" panose="02020603050405020304" pitchFamily="18" charset="0"/>
                          <a:cs typeface="Times New Roman" panose="02020603050405020304" pitchFamily="18" charset="0"/>
                        </a:rPr>
                        <a:t>, </a:t>
                      </a:r>
                      <a:r>
                        <a:rPr lang="en-US" sz="1800" b="0" kern="100" spc="-10" dirty="0" err="1">
                          <a:solidFill>
                            <a:schemeClr val="tx1"/>
                          </a:solidFill>
                          <a:effectLst/>
                          <a:latin typeface="Times New Roman" panose="02020603050405020304" pitchFamily="18" charset="0"/>
                          <a:cs typeface="Times New Roman" panose="02020603050405020304" pitchFamily="18" charset="0"/>
                        </a:rPr>
                        <a:t>thư</a:t>
                      </a:r>
                      <a:r>
                        <a:rPr lang="en-US" sz="1800" b="0" kern="100" spc="-10" dirty="0">
                          <a:solidFill>
                            <a:schemeClr val="tx1"/>
                          </a:solidFill>
                          <a:effectLst/>
                          <a:latin typeface="Times New Roman" panose="02020603050405020304" pitchFamily="18" charset="0"/>
                          <a:cs typeface="Times New Roman" panose="02020603050405020304" pitchFamily="18" charset="0"/>
                        </a:rPr>
                        <a:t> kí, </a:t>
                      </a:r>
                      <a:r>
                        <a:rPr lang="en-US" sz="1800" b="0" kern="100" spc="-10" dirty="0" err="1">
                          <a:solidFill>
                            <a:schemeClr val="tx1"/>
                          </a:solidFill>
                          <a:effectLst/>
                          <a:latin typeface="Times New Roman" panose="02020603050405020304" pitchFamily="18" charset="0"/>
                          <a:cs typeface="Times New Roman" panose="02020603050405020304" pitchFamily="18" charset="0"/>
                        </a:rPr>
                        <a:t>nơi</a:t>
                      </a:r>
                      <a:r>
                        <a:rPr lang="en-US" sz="1800" b="0" kern="100" spc="-10" dirty="0">
                          <a:solidFill>
                            <a:schemeClr val="tx1"/>
                          </a:solidFill>
                          <a:effectLst/>
                          <a:latin typeface="Times New Roman" panose="02020603050405020304" pitchFamily="18" charset="0"/>
                          <a:cs typeface="Times New Roman" panose="02020603050405020304" pitchFamily="18" charset="0"/>
                        </a:rPr>
                        <a:t> </a:t>
                      </a:r>
                      <a:r>
                        <a:rPr lang="en-US" sz="1800" b="0" kern="100" spc="-10" dirty="0" err="1">
                          <a:solidFill>
                            <a:schemeClr val="tx1"/>
                          </a:solidFill>
                          <a:effectLst/>
                          <a:latin typeface="Times New Roman" panose="02020603050405020304" pitchFamily="18" charset="0"/>
                          <a:cs typeface="Times New Roman" panose="02020603050405020304" pitchFamily="18" charset="0"/>
                        </a:rPr>
                        <a:t>nhận</a:t>
                      </a:r>
                      <a:r>
                        <a:rPr lang="en-US" sz="1800" b="0" kern="100" spc="-10" dirty="0">
                          <a:solidFill>
                            <a:schemeClr val="tx1"/>
                          </a:solidFill>
                          <a:effectLst/>
                          <a:latin typeface="Times New Roman" panose="02020603050405020304" pitchFamily="18" charset="0"/>
                          <a:cs typeface="Times New Roman" panose="02020603050405020304" pitchFamily="18" charset="0"/>
                        </a:rPr>
                        <a:t>.</a:t>
                      </a:r>
                      <a:endParaRPr lang="en-US" sz="18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9088" marR="29088" marT="0" marB="0" anchor="ctr">
                    <a:solidFill>
                      <a:schemeClr val="accent6">
                        <a:lumMod val="60000"/>
                        <a:lumOff val="40000"/>
                      </a:schemeClr>
                    </a:solidFill>
                  </a:tcPr>
                </a:tc>
                <a:tc>
                  <a:txBody>
                    <a:bodyPr/>
                    <a:lstStyle/>
                    <a:p>
                      <a:pPr marL="91440" marR="182880" algn="just">
                        <a:lnSpc>
                          <a:spcPct val="110000"/>
                        </a:lnSpc>
                        <a:spcBef>
                          <a:spcPts val="300"/>
                        </a:spcBef>
                        <a:spcAft>
                          <a:spcPts val="300"/>
                        </a:spcAft>
                      </a:pPr>
                      <a:r>
                        <a:rPr lang="en-US" sz="1800">
                          <a:effectLst/>
                          <a:latin typeface="Times New Roman" panose="02020603050405020304" pitchFamily="18" charset="0"/>
                          <a:cs typeface="Times New Roman" panose="02020603050405020304" pitchFamily="18" charset="0"/>
                        </a:rPr>
                        <a:t> </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29088" marR="29088" marT="0" marB="0"/>
                </a:tc>
                <a:tc>
                  <a:txBody>
                    <a:bodyPr/>
                    <a:lstStyle/>
                    <a:p>
                      <a:pPr marL="91440" marR="182880" algn="just">
                        <a:lnSpc>
                          <a:spcPct val="110000"/>
                        </a:lnSpc>
                        <a:spcBef>
                          <a:spcPts val="300"/>
                        </a:spcBef>
                        <a:spcAft>
                          <a:spcPts val="300"/>
                        </a:spcAft>
                      </a:pPr>
                      <a:r>
                        <a:rPr lang="en-US" sz="1800">
                          <a:effectLst/>
                          <a:latin typeface="Times New Roman" panose="02020603050405020304" pitchFamily="18" charset="0"/>
                          <a:cs typeface="Times New Roman" panose="02020603050405020304" pitchFamily="18" charset="0"/>
                        </a:rPr>
                        <a:t> </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29088" marR="29088" marT="0" marB="0"/>
                </a:tc>
                <a:tc>
                  <a:txBody>
                    <a:bodyPr/>
                    <a:lstStyle/>
                    <a:p>
                      <a:pPr marL="91440" marR="182880" algn="just">
                        <a:lnSpc>
                          <a:spcPct val="110000"/>
                        </a:lnSpc>
                        <a:spcBef>
                          <a:spcPts val="300"/>
                        </a:spcBef>
                        <a:spcAft>
                          <a:spcPts val="300"/>
                        </a:spcAft>
                      </a:pPr>
                      <a:r>
                        <a:rPr lang="en-US" sz="1800">
                          <a:effectLst/>
                          <a:latin typeface="Times New Roman" panose="02020603050405020304" pitchFamily="18" charset="0"/>
                          <a:cs typeface="Times New Roman" panose="02020603050405020304" pitchFamily="18" charset="0"/>
                        </a:rPr>
                        <a:t> </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29088" marR="29088" marT="0" marB="0"/>
                </a:tc>
                <a:tc>
                  <a:txBody>
                    <a:bodyPr/>
                    <a:lstStyle/>
                    <a:p>
                      <a:pPr marL="91440" marR="182880" algn="just">
                        <a:lnSpc>
                          <a:spcPct val="110000"/>
                        </a:lnSpc>
                        <a:spcBef>
                          <a:spcPts val="300"/>
                        </a:spcBef>
                        <a:spcAft>
                          <a:spcPts val="300"/>
                        </a:spcAft>
                      </a:pPr>
                      <a:r>
                        <a:rPr lang="en-US" sz="1800">
                          <a:effectLst/>
                          <a:latin typeface="Times New Roman" panose="02020603050405020304" pitchFamily="18" charset="0"/>
                          <a:cs typeface="Times New Roman" panose="02020603050405020304" pitchFamily="18" charset="0"/>
                        </a:rPr>
                        <a:t> </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29088" marR="29088" marT="0" marB="0"/>
                </a:tc>
                <a:extLst>
                  <a:ext uri="{0D108BD9-81ED-4DB2-BD59-A6C34878D82A}">
                    <a16:rowId xmlns:a16="http://schemas.microsoft.com/office/drawing/2014/main" val="169675000"/>
                  </a:ext>
                </a:extLst>
              </a:tr>
              <a:tr h="693295">
                <a:tc>
                  <a:txBody>
                    <a:bodyPr/>
                    <a:lstStyle/>
                    <a:p>
                      <a:pPr marL="0" marR="0" algn="just">
                        <a:lnSpc>
                          <a:spcPct val="110000"/>
                        </a:lnSpc>
                        <a:spcBef>
                          <a:spcPts val="300"/>
                        </a:spcBef>
                        <a:spcAft>
                          <a:spcPts val="300"/>
                        </a:spcAft>
                      </a:pPr>
                      <a:r>
                        <a:rPr lang="en-US" sz="1800" b="0" dirty="0">
                          <a:solidFill>
                            <a:schemeClr val="tx1"/>
                          </a:solidFill>
                          <a:effectLst/>
                          <a:latin typeface="Times New Roman" panose="02020603050405020304" pitchFamily="18" charset="0"/>
                          <a:cs typeface="Times New Roman" panose="02020603050405020304" pitchFamily="18" charset="0"/>
                        </a:rPr>
                        <a:t>5. </a:t>
                      </a:r>
                      <a:r>
                        <a:rPr lang="en-US" sz="1800" b="0" dirty="0" err="1">
                          <a:solidFill>
                            <a:schemeClr val="tx1"/>
                          </a:solidFill>
                          <a:effectLst/>
                          <a:latin typeface="Times New Roman" panose="02020603050405020304" pitchFamily="18" charset="0"/>
                          <a:cs typeface="Times New Roman" panose="02020603050405020304" pitchFamily="18" charset="0"/>
                        </a:rPr>
                        <a:t>Đảm</a:t>
                      </a:r>
                      <a:r>
                        <a:rPr lang="en-US" sz="1800" b="0" dirty="0">
                          <a:solidFill>
                            <a:schemeClr val="tx1"/>
                          </a:solidFill>
                          <a:effectLst/>
                          <a:latin typeface="Times New Roman" panose="02020603050405020304" pitchFamily="18" charset="0"/>
                          <a:cs typeface="Times New Roman" panose="02020603050405020304" pitchFamily="18" charset="0"/>
                        </a:rPr>
                        <a:t> </a:t>
                      </a:r>
                      <a:r>
                        <a:rPr lang="en-US" sz="1800" b="0" dirty="0" err="1">
                          <a:solidFill>
                            <a:schemeClr val="tx1"/>
                          </a:solidFill>
                          <a:effectLst/>
                          <a:latin typeface="Times New Roman" panose="02020603050405020304" pitchFamily="18" charset="0"/>
                          <a:cs typeface="Times New Roman" panose="02020603050405020304" pitchFamily="18" charset="0"/>
                        </a:rPr>
                        <a:t>bảo</a:t>
                      </a:r>
                      <a:r>
                        <a:rPr lang="en-US" sz="1800" b="0" dirty="0">
                          <a:solidFill>
                            <a:schemeClr val="tx1"/>
                          </a:solidFill>
                          <a:effectLst/>
                          <a:latin typeface="Times New Roman" panose="02020603050405020304" pitchFamily="18" charset="0"/>
                          <a:cs typeface="Times New Roman" panose="02020603050405020304" pitchFamily="18" charset="0"/>
                        </a:rPr>
                        <a:t> </a:t>
                      </a:r>
                      <a:r>
                        <a:rPr lang="en-US" sz="1800" b="0" dirty="0" err="1">
                          <a:solidFill>
                            <a:schemeClr val="tx1"/>
                          </a:solidFill>
                          <a:effectLst/>
                          <a:latin typeface="Times New Roman" panose="02020603050405020304" pitchFamily="18" charset="0"/>
                          <a:cs typeface="Times New Roman" panose="02020603050405020304" pitchFamily="18" charset="0"/>
                        </a:rPr>
                        <a:t>số</a:t>
                      </a:r>
                      <a:r>
                        <a:rPr lang="en-US" sz="1800" b="0" dirty="0">
                          <a:solidFill>
                            <a:schemeClr val="tx1"/>
                          </a:solidFill>
                          <a:effectLst/>
                          <a:latin typeface="Times New Roman" panose="02020603050405020304" pitchFamily="18" charset="0"/>
                          <a:cs typeface="Times New Roman" panose="02020603050405020304" pitchFamily="18" charset="0"/>
                        </a:rPr>
                        <a:t> </a:t>
                      </a:r>
                      <a:r>
                        <a:rPr lang="en-US" sz="1800" b="0" dirty="0" err="1">
                          <a:solidFill>
                            <a:schemeClr val="tx1"/>
                          </a:solidFill>
                          <a:effectLst/>
                          <a:latin typeface="Times New Roman" panose="02020603050405020304" pitchFamily="18" charset="0"/>
                          <a:cs typeface="Times New Roman" panose="02020603050405020304" pitchFamily="18" charset="0"/>
                        </a:rPr>
                        <a:t>liệu</a:t>
                      </a:r>
                      <a:r>
                        <a:rPr lang="en-US" sz="1800" b="0" dirty="0">
                          <a:solidFill>
                            <a:schemeClr val="tx1"/>
                          </a:solidFill>
                          <a:effectLst/>
                          <a:latin typeface="Times New Roman" panose="02020603050405020304" pitchFamily="18" charset="0"/>
                          <a:cs typeface="Times New Roman" panose="02020603050405020304" pitchFamily="18" charset="0"/>
                        </a:rPr>
                        <a:t> </a:t>
                      </a:r>
                      <a:r>
                        <a:rPr lang="en-US" sz="1800" b="0" dirty="0" err="1">
                          <a:solidFill>
                            <a:schemeClr val="tx1"/>
                          </a:solidFill>
                          <a:effectLst/>
                          <a:latin typeface="Times New Roman" panose="02020603050405020304" pitchFamily="18" charset="0"/>
                          <a:cs typeface="Times New Roman" panose="02020603050405020304" pitchFamily="18" charset="0"/>
                        </a:rPr>
                        <a:t>chính</a:t>
                      </a:r>
                      <a:r>
                        <a:rPr lang="en-US" sz="1800" b="0" dirty="0">
                          <a:solidFill>
                            <a:schemeClr val="tx1"/>
                          </a:solidFill>
                          <a:effectLst/>
                          <a:latin typeface="Times New Roman" panose="02020603050405020304" pitchFamily="18" charset="0"/>
                          <a:cs typeface="Times New Roman" panose="02020603050405020304" pitchFamily="18" charset="0"/>
                        </a:rPr>
                        <a:t> </a:t>
                      </a:r>
                      <a:r>
                        <a:rPr lang="en-US" sz="1800" b="0" dirty="0" err="1">
                          <a:solidFill>
                            <a:schemeClr val="tx1"/>
                          </a:solidFill>
                          <a:effectLst/>
                          <a:latin typeface="Times New Roman" panose="02020603050405020304" pitchFamily="18" charset="0"/>
                          <a:cs typeface="Times New Roman" panose="02020603050405020304" pitchFamily="18" charset="0"/>
                        </a:rPr>
                        <a:t>xác</a:t>
                      </a:r>
                      <a:r>
                        <a:rPr lang="en-US" sz="1800" b="0" dirty="0">
                          <a:solidFill>
                            <a:schemeClr val="tx1"/>
                          </a:solidFill>
                          <a:effectLst/>
                          <a:latin typeface="Times New Roman" panose="02020603050405020304" pitchFamily="18" charset="0"/>
                          <a:cs typeface="Times New Roman" panose="02020603050405020304" pitchFamily="18" charset="0"/>
                        </a:rPr>
                        <a:t>, </a:t>
                      </a:r>
                      <a:r>
                        <a:rPr lang="en-US" sz="1800" b="0" dirty="0" err="1">
                          <a:solidFill>
                            <a:schemeClr val="tx1"/>
                          </a:solidFill>
                          <a:effectLst/>
                          <a:latin typeface="Times New Roman" panose="02020603050405020304" pitchFamily="18" charset="0"/>
                          <a:cs typeface="Times New Roman" panose="02020603050405020304" pitchFamily="18" charset="0"/>
                        </a:rPr>
                        <a:t>cụ</a:t>
                      </a:r>
                      <a:r>
                        <a:rPr lang="en-US" sz="1800" b="0" dirty="0">
                          <a:solidFill>
                            <a:schemeClr val="tx1"/>
                          </a:solidFill>
                          <a:effectLst/>
                          <a:latin typeface="Times New Roman" panose="02020603050405020304" pitchFamily="18" charset="0"/>
                          <a:cs typeface="Times New Roman" panose="02020603050405020304" pitchFamily="18" charset="0"/>
                        </a:rPr>
                        <a:t> </a:t>
                      </a:r>
                      <a:r>
                        <a:rPr lang="en-US" sz="1800" b="0" dirty="0" err="1">
                          <a:solidFill>
                            <a:schemeClr val="tx1"/>
                          </a:solidFill>
                          <a:effectLst/>
                          <a:latin typeface="Times New Roman" panose="02020603050405020304" pitchFamily="18" charset="0"/>
                          <a:cs typeface="Times New Roman" panose="02020603050405020304" pitchFamily="18" charset="0"/>
                        </a:rPr>
                        <a:t>thể</a:t>
                      </a:r>
                      <a:r>
                        <a:rPr lang="en-US" sz="1800" b="0" dirty="0">
                          <a:solidFill>
                            <a:schemeClr val="tx1"/>
                          </a:solidFill>
                          <a:effectLst/>
                          <a:latin typeface="Times New Roman" panose="02020603050405020304" pitchFamily="18" charset="0"/>
                          <a:cs typeface="Times New Roman" panose="02020603050405020304" pitchFamily="18" charset="0"/>
                        </a:rPr>
                        <a:t>; </a:t>
                      </a:r>
                      <a:r>
                        <a:rPr lang="en-US" sz="1800" b="0" dirty="0" err="1">
                          <a:solidFill>
                            <a:schemeClr val="tx1"/>
                          </a:solidFill>
                          <a:effectLst/>
                          <a:latin typeface="Times New Roman" panose="02020603050405020304" pitchFamily="18" charset="0"/>
                          <a:cs typeface="Times New Roman" panose="02020603050405020304" pitchFamily="18" charset="0"/>
                        </a:rPr>
                        <a:t>ghi</a:t>
                      </a:r>
                      <a:r>
                        <a:rPr lang="en-US" sz="1800" b="0" dirty="0">
                          <a:solidFill>
                            <a:schemeClr val="tx1"/>
                          </a:solidFill>
                          <a:effectLst/>
                          <a:latin typeface="Times New Roman" panose="02020603050405020304" pitchFamily="18" charset="0"/>
                          <a:cs typeface="Times New Roman" panose="02020603050405020304" pitchFamily="18" charset="0"/>
                        </a:rPr>
                        <a:t> </a:t>
                      </a:r>
                      <a:r>
                        <a:rPr lang="en-US" sz="1800" b="0" dirty="0" err="1">
                          <a:solidFill>
                            <a:schemeClr val="tx1"/>
                          </a:solidFill>
                          <a:effectLst/>
                          <a:latin typeface="Times New Roman" panose="02020603050405020304" pitchFamily="18" charset="0"/>
                          <a:cs typeface="Times New Roman" panose="02020603050405020304" pitchFamily="18" charset="0"/>
                        </a:rPr>
                        <a:t>chép</a:t>
                      </a:r>
                      <a:r>
                        <a:rPr lang="en-US" sz="1800" b="0" dirty="0">
                          <a:solidFill>
                            <a:schemeClr val="tx1"/>
                          </a:solidFill>
                          <a:effectLst/>
                          <a:latin typeface="Times New Roman" panose="02020603050405020304" pitchFamily="18" charset="0"/>
                          <a:cs typeface="Times New Roman" panose="02020603050405020304" pitchFamily="18" charset="0"/>
                        </a:rPr>
                        <a:t> </a:t>
                      </a:r>
                      <a:r>
                        <a:rPr lang="en-US" sz="1800" b="0" dirty="0" err="1">
                          <a:solidFill>
                            <a:schemeClr val="tx1"/>
                          </a:solidFill>
                          <a:effectLst/>
                          <a:latin typeface="Times New Roman" panose="02020603050405020304" pitchFamily="18" charset="0"/>
                          <a:cs typeface="Times New Roman" panose="02020603050405020304" pitchFamily="18" charset="0"/>
                        </a:rPr>
                        <a:t>trung</a:t>
                      </a:r>
                      <a:r>
                        <a:rPr lang="en-US" sz="1800" b="0" dirty="0">
                          <a:solidFill>
                            <a:schemeClr val="tx1"/>
                          </a:solidFill>
                          <a:effectLst/>
                          <a:latin typeface="Times New Roman" panose="02020603050405020304" pitchFamily="18" charset="0"/>
                          <a:cs typeface="Times New Roman" panose="02020603050405020304" pitchFamily="18" charset="0"/>
                        </a:rPr>
                        <a:t> </a:t>
                      </a:r>
                      <a:r>
                        <a:rPr lang="en-US" sz="1800" b="0" dirty="0" err="1">
                          <a:solidFill>
                            <a:schemeClr val="tx1"/>
                          </a:solidFill>
                          <a:effectLst/>
                          <a:latin typeface="Times New Roman" panose="02020603050405020304" pitchFamily="18" charset="0"/>
                          <a:cs typeface="Times New Roman" panose="02020603050405020304" pitchFamily="18" charset="0"/>
                        </a:rPr>
                        <a:t>thực</a:t>
                      </a:r>
                      <a:r>
                        <a:rPr lang="en-US" sz="1800" b="0" dirty="0">
                          <a:solidFill>
                            <a:schemeClr val="tx1"/>
                          </a:solidFill>
                          <a:effectLst/>
                          <a:latin typeface="Times New Roman" panose="02020603050405020304" pitchFamily="18" charset="0"/>
                          <a:cs typeface="Times New Roman" panose="02020603050405020304" pitchFamily="18" charset="0"/>
                        </a:rPr>
                        <a:t>, </a:t>
                      </a:r>
                      <a:r>
                        <a:rPr lang="en-US" sz="1800" b="0" dirty="0" err="1">
                          <a:solidFill>
                            <a:schemeClr val="tx1"/>
                          </a:solidFill>
                          <a:effectLst/>
                          <a:latin typeface="Times New Roman" panose="02020603050405020304" pitchFamily="18" charset="0"/>
                          <a:cs typeface="Times New Roman" panose="02020603050405020304" pitchFamily="18" charset="0"/>
                        </a:rPr>
                        <a:t>không</a:t>
                      </a:r>
                      <a:r>
                        <a:rPr lang="en-US" sz="1800" b="0" dirty="0">
                          <a:solidFill>
                            <a:schemeClr val="tx1"/>
                          </a:solidFill>
                          <a:effectLst/>
                          <a:latin typeface="Times New Roman" panose="02020603050405020304" pitchFamily="18" charset="0"/>
                          <a:cs typeface="Times New Roman" panose="02020603050405020304" pitchFamily="18" charset="0"/>
                        </a:rPr>
                        <a:t> </a:t>
                      </a:r>
                      <a:r>
                        <a:rPr lang="en-US" sz="1800" b="0" dirty="0" err="1">
                          <a:solidFill>
                            <a:schemeClr val="tx1"/>
                          </a:solidFill>
                          <a:effectLst/>
                          <a:latin typeface="Times New Roman" panose="02020603050405020304" pitchFamily="18" charset="0"/>
                          <a:cs typeface="Times New Roman" panose="02020603050405020304" pitchFamily="18" charset="0"/>
                        </a:rPr>
                        <a:t>suy</a:t>
                      </a:r>
                      <a:r>
                        <a:rPr lang="en-US" sz="1800" b="0" dirty="0">
                          <a:solidFill>
                            <a:schemeClr val="tx1"/>
                          </a:solidFill>
                          <a:effectLst/>
                          <a:latin typeface="Times New Roman" panose="02020603050405020304" pitchFamily="18" charset="0"/>
                          <a:cs typeface="Times New Roman" panose="02020603050405020304" pitchFamily="18" charset="0"/>
                        </a:rPr>
                        <a:t> </a:t>
                      </a:r>
                      <a:r>
                        <a:rPr lang="en-US" sz="1800" b="0" dirty="0" err="1">
                          <a:solidFill>
                            <a:schemeClr val="tx1"/>
                          </a:solidFill>
                          <a:effectLst/>
                          <a:latin typeface="Times New Roman" panose="02020603050405020304" pitchFamily="18" charset="0"/>
                          <a:cs typeface="Times New Roman" panose="02020603050405020304" pitchFamily="18" charset="0"/>
                        </a:rPr>
                        <a:t>diễn</a:t>
                      </a:r>
                      <a:r>
                        <a:rPr lang="en-US" sz="1800" b="0" dirty="0">
                          <a:solidFill>
                            <a:schemeClr val="tx1"/>
                          </a:solidFill>
                          <a:effectLst/>
                          <a:latin typeface="Times New Roman" panose="02020603050405020304" pitchFamily="18" charset="0"/>
                          <a:cs typeface="Times New Roman" panose="02020603050405020304" pitchFamily="18" charset="0"/>
                        </a:rPr>
                        <a:t> </a:t>
                      </a:r>
                      <a:r>
                        <a:rPr lang="en-US" sz="1800" b="0" dirty="0" err="1">
                          <a:solidFill>
                            <a:schemeClr val="tx1"/>
                          </a:solidFill>
                          <a:effectLst/>
                          <a:latin typeface="Times New Roman" panose="02020603050405020304" pitchFamily="18" charset="0"/>
                          <a:cs typeface="Times New Roman" panose="02020603050405020304" pitchFamily="18" charset="0"/>
                        </a:rPr>
                        <a:t>chủ</a:t>
                      </a:r>
                      <a:r>
                        <a:rPr lang="en-US" sz="1800" b="0" dirty="0">
                          <a:solidFill>
                            <a:schemeClr val="tx1"/>
                          </a:solidFill>
                          <a:effectLst/>
                          <a:latin typeface="Times New Roman" panose="02020603050405020304" pitchFamily="18" charset="0"/>
                          <a:cs typeface="Times New Roman" panose="02020603050405020304" pitchFamily="18" charset="0"/>
                        </a:rPr>
                        <a:t> </a:t>
                      </a:r>
                      <a:r>
                        <a:rPr lang="en-US" sz="1800" b="0" dirty="0" err="1">
                          <a:solidFill>
                            <a:schemeClr val="tx1"/>
                          </a:solidFill>
                          <a:effectLst/>
                          <a:latin typeface="Times New Roman" panose="02020603050405020304" pitchFamily="18" charset="0"/>
                          <a:cs typeface="Times New Roman" panose="02020603050405020304" pitchFamily="18" charset="0"/>
                        </a:rPr>
                        <a:t>quan</a:t>
                      </a:r>
                      <a:r>
                        <a:rPr lang="en-US" sz="1800" b="0" dirty="0">
                          <a:solidFill>
                            <a:schemeClr val="tx1"/>
                          </a:solidFill>
                          <a:effectLst/>
                          <a:latin typeface="Times New Roman" panose="02020603050405020304" pitchFamily="18" charset="0"/>
                          <a:cs typeface="Times New Roman" panose="02020603050405020304" pitchFamily="18" charset="0"/>
                        </a:rPr>
                        <a:t>.</a:t>
                      </a:r>
                      <a:endParaRPr lang="en-US" sz="18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9088" marR="29088" marT="0" marB="0" anchor="ctr">
                    <a:solidFill>
                      <a:schemeClr val="accent6">
                        <a:lumMod val="60000"/>
                        <a:lumOff val="40000"/>
                      </a:schemeClr>
                    </a:solidFill>
                  </a:tcPr>
                </a:tc>
                <a:tc>
                  <a:txBody>
                    <a:bodyPr/>
                    <a:lstStyle/>
                    <a:p>
                      <a:pPr marL="91440" marR="182880" algn="just">
                        <a:lnSpc>
                          <a:spcPct val="110000"/>
                        </a:lnSpc>
                        <a:spcBef>
                          <a:spcPts val="300"/>
                        </a:spcBef>
                        <a:spcAft>
                          <a:spcPts val="300"/>
                        </a:spcAft>
                      </a:pPr>
                      <a:r>
                        <a:rPr lang="en-US" sz="1800">
                          <a:effectLst/>
                          <a:latin typeface="Times New Roman" panose="02020603050405020304" pitchFamily="18" charset="0"/>
                          <a:cs typeface="Times New Roman" panose="02020603050405020304" pitchFamily="18" charset="0"/>
                        </a:rPr>
                        <a:t> </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29088" marR="29088" marT="0" marB="0"/>
                </a:tc>
                <a:tc>
                  <a:txBody>
                    <a:bodyPr/>
                    <a:lstStyle/>
                    <a:p>
                      <a:pPr marL="91440" marR="182880" algn="just">
                        <a:lnSpc>
                          <a:spcPct val="110000"/>
                        </a:lnSpc>
                        <a:spcBef>
                          <a:spcPts val="300"/>
                        </a:spcBef>
                        <a:spcAft>
                          <a:spcPts val="300"/>
                        </a:spcAft>
                      </a:pPr>
                      <a:r>
                        <a:rPr lang="en-US" sz="1800">
                          <a:effectLst/>
                          <a:latin typeface="Times New Roman" panose="02020603050405020304" pitchFamily="18" charset="0"/>
                          <a:cs typeface="Times New Roman" panose="02020603050405020304" pitchFamily="18" charset="0"/>
                        </a:rPr>
                        <a:t> </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29088" marR="29088" marT="0" marB="0"/>
                </a:tc>
                <a:tc>
                  <a:txBody>
                    <a:bodyPr/>
                    <a:lstStyle/>
                    <a:p>
                      <a:pPr marL="91440" marR="182880" algn="just">
                        <a:lnSpc>
                          <a:spcPct val="110000"/>
                        </a:lnSpc>
                        <a:spcBef>
                          <a:spcPts val="300"/>
                        </a:spcBef>
                        <a:spcAft>
                          <a:spcPts val="300"/>
                        </a:spcAft>
                      </a:pPr>
                      <a:r>
                        <a:rPr lang="en-US" sz="1800">
                          <a:effectLst/>
                          <a:latin typeface="Times New Roman" panose="02020603050405020304" pitchFamily="18" charset="0"/>
                          <a:cs typeface="Times New Roman" panose="02020603050405020304" pitchFamily="18" charset="0"/>
                        </a:rPr>
                        <a:t> </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29088" marR="29088" marT="0" marB="0"/>
                </a:tc>
                <a:tc>
                  <a:txBody>
                    <a:bodyPr/>
                    <a:lstStyle/>
                    <a:p>
                      <a:pPr marL="91440" marR="182880" algn="just">
                        <a:lnSpc>
                          <a:spcPct val="110000"/>
                        </a:lnSpc>
                        <a:spcBef>
                          <a:spcPts val="300"/>
                        </a:spcBef>
                        <a:spcAft>
                          <a:spcPts val="300"/>
                        </a:spcAft>
                      </a:pPr>
                      <a:r>
                        <a:rPr lang="en-US" sz="1800" dirty="0">
                          <a:effectLst/>
                          <a:latin typeface="Times New Roman" panose="02020603050405020304" pitchFamily="18" charset="0"/>
                          <a:cs typeface="Times New Roman" panose="02020603050405020304" pitchFamily="18" charset="0"/>
                        </a:rPr>
                        <a:t> </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29088" marR="29088" marT="0" marB="0"/>
                </a:tc>
                <a:extLst>
                  <a:ext uri="{0D108BD9-81ED-4DB2-BD59-A6C34878D82A}">
                    <a16:rowId xmlns:a16="http://schemas.microsoft.com/office/drawing/2014/main" val="4168025906"/>
                  </a:ext>
                </a:extLst>
              </a:tr>
            </a:tbl>
          </a:graphicData>
        </a:graphic>
      </p:graphicFrame>
    </p:spTree>
    <p:extLst>
      <p:ext uri="{BB962C8B-B14F-4D97-AF65-F5344CB8AC3E}">
        <p14:creationId xmlns:p14="http://schemas.microsoft.com/office/powerpoint/2010/main" val="28267429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500" fill="hold"/>
                                        <p:tgtEl>
                                          <p:spTgt spid="9"/>
                                        </p:tgtEl>
                                        <p:attrNameLst>
                                          <p:attrName>ppt_w</p:attrName>
                                        </p:attrNameLst>
                                      </p:cBhvr>
                                      <p:tavLst>
                                        <p:tav tm="0">
                                          <p:val>
                                            <p:fltVal val="0"/>
                                          </p:val>
                                        </p:tav>
                                        <p:tav tm="100000">
                                          <p:val>
                                            <p:strVal val="#ppt_w"/>
                                          </p:val>
                                        </p:tav>
                                      </p:tavLst>
                                    </p:anim>
                                    <p:anim calcmode="lin" valueType="num">
                                      <p:cBhvr>
                                        <p:cTn id="8" dur="500" fill="hold"/>
                                        <p:tgtEl>
                                          <p:spTgt spid="9"/>
                                        </p:tgtEl>
                                        <p:attrNameLst>
                                          <p:attrName>ppt_h</p:attrName>
                                        </p:attrNameLst>
                                      </p:cBhvr>
                                      <p:tavLst>
                                        <p:tav tm="0">
                                          <p:val>
                                            <p:fltVal val="0"/>
                                          </p:val>
                                        </p:tav>
                                        <p:tav tm="100000">
                                          <p:val>
                                            <p:strVal val="#ppt_h"/>
                                          </p:val>
                                        </p:tav>
                                      </p:tavLst>
                                    </p:anim>
                                    <p:animEffect transition="in" filter="fade">
                                      <p:cBhvr>
                                        <p:cTn id="9"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4" name="组合 33"/>
          <p:cNvGrpSpPr/>
          <p:nvPr/>
        </p:nvGrpSpPr>
        <p:grpSpPr>
          <a:xfrm>
            <a:off x="0" y="-242614"/>
            <a:ext cx="12895093" cy="7946844"/>
            <a:chOff x="0" y="-221063"/>
            <a:chExt cx="12895093" cy="7946844"/>
          </a:xfrm>
        </p:grpSpPr>
        <p:sp>
          <p:nvSpPr>
            <p:cNvPr id="35" name="矩形 34"/>
            <p:cNvSpPr/>
            <p:nvPr/>
          </p:nvSpPr>
          <p:spPr>
            <a:xfrm>
              <a:off x="0" y="0"/>
              <a:ext cx="12192000" cy="6858000"/>
            </a:xfrm>
            <a:prstGeom prst="rect">
              <a:avLst/>
            </a:prstGeom>
            <a:solidFill>
              <a:srgbClr val="9AD6E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36" name="组合 35"/>
            <p:cNvGrpSpPr/>
            <p:nvPr/>
          </p:nvGrpSpPr>
          <p:grpSpPr>
            <a:xfrm>
              <a:off x="144150" y="-221063"/>
              <a:ext cx="12750943" cy="7946844"/>
              <a:chOff x="2627224" y="-795141"/>
              <a:chExt cx="10013806" cy="7040780"/>
            </a:xfrm>
          </p:grpSpPr>
          <p:sp>
            <p:nvSpPr>
              <p:cNvPr id="37" name="矩形 36"/>
              <p:cNvSpPr/>
              <p:nvPr/>
            </p:nvSpPr>
            <p:spPr>
              <a:xfrm>
                <a:off x="2627224" y="-599283"/>
                <a:ext cx="5758249" cy="5957676"/>
              </a:xfrm>
              <a:prstGeom prst="rect">
                <a:avLst/>
              </a:prstGeom>
              <a:blipFill dpi="0" rotWithShape="1">
                <a:blip r:embed="rId3">
                  <a:alphaModFix amt="17000"/>
                  <a:lum bright="70000" contrast="-70000"/>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zh-CN" altLang="en-US"/>
              </a:p>
            </p:txBody>
          </p:sp>
          <p:sp>
            <p:nvSpPr>
              <p:cNvPr id="40" name="矩形 39"/>
              <p:cNvSpPr/>
              <p:nvPr/>
            </p:nvSpPr>
            <p:spPr>
              <a:xfrm rot="10601959">
                <a:off x="6872592" y="-795141"/>
                <a:ext cx="5768438" cy="7040780"/>
              </a:xfrm>
              <a:prstGeom prst="rect">
                <a:avLst/>
              </a:prstGeom>
              <a:blipFill dpi="0" rotWithShape="1">
                <a:blip r:embed="rId4">
                  <a:alphaModFix amt="17000"/>
                  <a:lum bright="70000" contrast="-70000"/>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zh-CN" altLang="en-US"/>
              </a:p>
            </p:txBody>
          </p:sp>
        </p:grpSp>
      </p:grpSp>
      <p:grpSp>
        <p:nvGrpSpPr>
          <p:cNvPr id="76" name="组合 75"/>
          <p:cNvGrpSpPr/>
          <p:nvPr/>
        </p:nvGrpSpPr>
        <p:grpSpPr>
          <a:xfrm>
            <a:off x="0" y="5207212"/>
            <a:ext cx="12523845" cy="1647370"/>
            <a:chOff x="0" y="5207212"/>
            <a:chExt cx="12523845" cy="1647370"/>
          </a:xfrm>
        </p:grpSpPr>
        <p:pic>
          <p:nvPicPr>
            <p:cNvPr id="77" name="图片 7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0" y="5207212"/>
              <a:ext cx="6427845" cy="1647370"/>
            </a:xfrm>
            <a:prstGeom prst="rect">
              <a:avLst/>
            </a:prstGeom>
          </p:spPr>
        </p:pic>
        <p:pic>
          <p:nvPicPr>
            <p:cNvPr id="78" name="图片 7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096000" y="5207212"/>
              <a:ext cx="6427845" cy="1647370"/>
            </a:xfrm>
            <a:prstGeom prst="rect">
              <a:avLst/>
            </a:prstGeom>
          </p:spPr>
        </p:pic>
      </p:grpSp>
      <p:pic>
        <p:nvPicPr>
          <p:cNvPr id="46" name="图片 45"/>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236473" y="26399"/>
            <a:ext cx="1616364" cy="2179304"/>
          </a:xfrm>
          <a:prstGeom prst="rect">
            <a:avLst/>
          </a:prstGeom>
        </p:spPr>
      </p:pic>
      <p:grpSp>
        <p:nvGrpSpPr>
          <p:cNvPr id="54" name="组合 53"/>
          <p:cNvGrpSpPr/>
          <p:nvPr/>
        </p:nvGrpSpPr>
        <p:grpSpPr>
          <a:xfrm>
            <a:off x="10546648" y="566715"/>
            <a:ext cx="1633494" cy="1044603"/>
            <a:chOff x="8985779" y="3960837"/>
            <a:chExt cx="2199915" cy="1406823"/>
          </a:xfrm>
        </p:grpSpPr>
        <p:sp>
          <p:nvSpPr>
            <p:cNvPr id="55" name="云形 54"/>
            <p:cNvSpPr/>
            <p:nvPr/>
          </p:nvSpPr>
          <p:spPr>
            <a:xfrm>
              <a:off x="8985779" y="3960837"/>
              <a:ext cx="2199915" cy="1406823"/>
            </a:xfrm>
            <a:prstGeom prst="cloud">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7" name="云形 56"/>
            <p:cNvSpPr/>
            <p:nvPr/>
          </p:nvSpPr>
          <p:spPr>
            <a:xfrm>
              <a:off x="9217452" y="4084959"/>
              <a:ext cx="1756042" cy="1122971"/>
            </a:xfrm>
            <a:prstGeom prst="cloud">
              <a:avLst/>
            </a:prstGeom>
            <a:noFill/>
            <a:ln>
              <a:solidFill>
                <a:srgbClr val="8ACFEA"/>
              </a:solidFill>
              <a:prstDash val="dash"/>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69" name="组合 68"/>
          <p:cNvGrpSpPr/>
          <p:nvPr/>
        </p:nvGrpSpPr>
        <p:grpSpPr>
          <a:xfrm>
            <a:off x="9427785" y="382590"/>
            <a:ext cx="1133322" cy="724748"/>
            <a:chOff x="8985779" y="3960837"/>
            <a:chExt cx="2199915" cy="1406823"/>
          </a:xfrm>
        </p:grpSpPr>
        <p:sp>
          <p:nvSpPr>
            <p:cNvPr id="70" name="云形 69"/>
            <p:cNvSpPr/>
            <p:nvPr/>
          </p:nvSpPr>
          <p:spPr>
            <a:xfrm>
              <a:off x="8985779" y="3960837"/>
              <a:ext cx="2199915" cy="1406823"/>
            </a:xfrm>
            <a:prstGeom prst="cloud">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1" name="云形 70"/>
            <p:cNvSpPr/>
            <p:nvPr/>
          </p:nvSpPr>
          <p:spPr>
            <a:xfrm>
              <a:off x="9217452" y="4084959"/>
              <a:ext cx="1756042" cy="1122971"/>
            </a:xfrm>
            <a:prstGeom prst="cloud">
              <a:avLst/>
            </a:prstGeom>
            <a:noFill/>
            <a:ln>
              <a:solidFill>
                <a:srgbClr val="8ACFEA"/>
              </a:solidFill>
              <a:prstDash val="dash"/>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 name="Rectangle: Rounded Corners 1">
            <a:extLst>
              <a:ext uri="{FF2B5EF4-FFF2-40B4-BE49-F238E27FC236}">
                <a16:creationId xmlns:a16="http://schemas.microsoft.com/office/drawing/2014/main" id="{72A5E48B-5DA0-4797-84BF-7F7461B76083}"/>
              </a:ext>
            </a:extLst>
          </p:cNvPr>
          <p:cNvSpPr/>
          <p:nvPr/>
        </p:nvSpPr>
        <p:spPr>
          <a:xfrm>
            <a:off x="3031852" y="1444181"/>
            <a:ext cx="6428015" cy="1213162"/>
          </a:xfrm>
          <a:prstGeom prst="roundRect">
            <a:avLst/>
          </a:prstGeom>
          <a:solidFill>
            <a:schemeClr val="accent2"/>
          </a:solidFill>
          <a:scene3d>
            <a:camera prst="orthographicFront"/>
            <a:lightRig rig="threePt" dir="t"/>
          </a:scene3d>
          <a:sp3d>
            <a:bevelT w="101600" prst="ribl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Box 18">
            <a:extLst>
              <a:ext uri="{FF2B5EF4-FFF2-40B4-BE49-F238E27FC236}">
                <a16:creationId xmlns:a16="http://schemas.microsoft.com/office/drawing/2014/main" id="{75848839-A12E-4064-9FAD-1C8D22DD53B9}"/>
              </a:ext>
            </a:extLst>
          </p:cNvPr>
          <p:cNvSpPr txBox="1"/>
          <p:nvPr/>
        </p:nvSpPr>
        <p:spPr>
          <a:xfrm>
            <a:off x="3947006" y="1754451"/>
            <a:ext cx="6654800" cy="523220"/>
          </a:xfrm>
          <a:prstGeom prst="rect">
            <a:avLst/>
          </a:prstGeom>
          <a:noFill/>
        </p:spPr>
        <p:txBody>
          <a:bodyPr wrap="square">
            <a:spAutoFit/>
          </a:bodyPr>
          <a:lstStyle/>
          <a:p>
            <a:r>
              <a:rPr lang="en-US" sz="2800" b="1" dirty="0" err="1">
                <a:effectLst/>
                <a:latin typeface="Times New Roman" panose="02020603050405020304" pitchFamily="18" charset="0"/>
                <a:ea typeface="Times New Roman" panose="02020603050405020304" pitchFamily="18" charset="0"/>
              </a:rPr>
              <a:t>Câu</a:t>
            </a:r>
            <a:r>
              <a:rPr lang="en-US" sz="2800" b="1" dirty="0">
                <a:effectLst/>
                <a:latin typeface="Times New Roman" panose="02020603050405020304" pitchFamily="18" charset="0"/>
                <a:ea typeface="Times New Roman" panose="02020603050405020304" pitchFamily="18" charset="0"/>
              </a:rPr>
              <a:t> 1: </a:t>
            </a:r>
            <a:r>
              <a:rPr lang="en-US" sz="2800" b="1" dirty="0" err="1">
                <a:effectLst/>
                <a:latin typeface="Times New Roman" panose="02020603050405020304" pitchFamily="18" charset="0"/>
                <a:ea typeface="Times New Roman" panose="02020603050405020304" pitchFamily="18" charset="0"/>
              </a:rPr>
              <a:t>Tóm</a:t>
            </a:r>
            <a:r>
              <a:rPr lang="en-US" sz="2800" b="1" dirty="0">
                <a:effectLst/>
                <a:latin typeface="Times New Roman" panose="02020603050405020304" pitchFamily="18" charset="0"/>
                <a:ea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rPr>
              <a:t>tắt</a:t>
            </a:r>
            <a:r>
              <a:rPr lang="en-US" sz="2800" b="1" dirty="0">
                <a:effectLst/>
                <a:latin typeface="Times New Roman" panose="02020603050405020304" pitchFamily="18" charset="0"/>
                <a:ea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rPr>
              <a:t>văn</a:t>
            </a:r>
            <a:r>
              <a:rPr lang="en-US" sz="2800" b="1" dirty="0">
                <a:effectLst/>
                <a:latin typeface="Times New Roman" panose="02020603050405020304" pitchFamily="18" charset="0"/>
                <a:ea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rPr>
              <a:t>bản</a:t>
            </a:r>
            <a:r>
              <a:rPr lang="en-US" sz="2800" b="1" dirty="0">
                <a:effectLst/>
                <a:latin typeface="Times New Roman" panose="02020603050405020304" pitchFamily="18" charset="0"/>
                <a:ea typeface="Times New Roman" panose="02020603050405020304" pitchFamily="18" charset="0"/>
              </a:rPr>
              <a:t> là </a:t>
            </a:r>
            <a:r>
              <a:rPr lang="en-US" sz="2800" b="1" dirty="0" err="1">
                <a:effectLst/>
                <a:latin typeface="Times New Roman" panose="02020603050405020304" pitchFamily="18" charset="0"/>
                <a:ea typeface="Times New Roman" panose="02020603050405020304" pitchFamily="18" charset="0"/>
              </a:rPr>
              <a:t>gi</a:t>
            </a:r>
            <a:r>
              <a:rPr lang="en-US" sz="2800" b="1" dirty="0">
                <a:effectLst/>
                <a:latin typeface="Times New Roman" panose="02020603050405020304" pitchFamily="18" charset="0"/>
                <a:ea typeface="Times New Roman" panose="02020603050405020304" pitchFamily="18" charset="0"/>
              </a:rPr>
              <a:t>̀?</a:t>
            </a:r>
            <a:endParaRPr lang="en-US" sz="2800" b="1" dirty="0"/>
          </a:p>
        </p:txBody>
      </p:sp>
      <p:sp>
        <p:nvSpPr>
          <p:cNvPr id="3" name="Rectangle: Diagonal Corners Snipped 2">
            <a:extLst>
              <a:ext uri="{FF2B5EF4-FFF2-40B4-BE49-F238E27FC236}">
                <a16:creationId xmlns:a16="http://schemas.microsoft.com/office/drawing/2014/main" id="{45248226-C2E7-4FC1-B4AE-695B4CFF4C1E}"/>
              </a:ext>
            </a:extLst>
          </p:cNvPr>
          <p:cNvSpPr/>
          <p:nvPr/>
        </p:nvSpPr>
        <p:spPr>
          <a:xfrm>
            <a:off x="1888243" y="3286963"/>
            <a:ext cx="8970913" cy="1499831"/>
          </a:xfrm>
          <a:prstGeom prst="snip2DiagRect">
            <a:avLst/>
          </a:prstGeom>
          <a:solidFill>
            <a:schemeClr val="accent6">
              <a:lumMod val="60000"/>
              <a:lumOff val="40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TextBox 28">
            <a:extLst>
              <a:ext uri="{FF2B5EF4-FFF2-40B4-BE49-F238E27FC236}">
                <a16:creationId xmlns:a16="http://schemas.microsoft.com/office/drawing/2014/main" id="{CC73B02A-F2F8-4357-877D-B86356B98EB7}"/>
              </a:ext>
            </a:extLst>
          </p:cNvPr>
          <p:cNvSpPr txBox="1"/>
          <p:nvPr/>
        </p:nvSpPr>
        <p:spPr>
          <a:xfrm>
            <a:off x="2738119" y="3407449"/>
            <a:ext cx="7015480" cy="1043619"/>
          </a:xfrm>
          <a:prstGeom prst="rect">
            <a:avLst/>
          </a:prstGeom>
          <a:noFill/>
        </p:spPr>
        <p:txBody>
          <a:bodyPr wrap="square">
            <a:spAutoFit/>
          </a:bodyPr>
          <a:lstStyle/>
          <a:p>
            <a:pPr marL="0" marR="0" indent="457200" algn="ctr">
              <a:lnSpc>
                <a:spcPct val="115000"/>
              </a:lnSpc>
              <a:spcBef>
                <a:spcPts val="300"/>
              </a:spcBef>
              <a:spcAft>
                <a:spcPts val="300"/>
              </a:spcAft>
            </a:pPr>
            <a:r>
              <a:rPr lang="en-US" sz="2800" b="1" i="1" dirty="0" err="1">
                <a:effectLst/>
                <a:latin typeface="Times New Roman" panose="02020603050405020304" pitchFamily="18" charset="0"/>
                <a:ea typeface="Times New Roman" panose="02020603050405020304" pitchFamily="18" charset="0"/>
              </a:rPr>
              <a:t>Trả</a:t>
            </a:r>
            <a:r>
              <a:rPr lang="en-US" sz="2800" b="1" i="1" dirty="0">
                <a:effectLst/>
                <a:latin typeface="Times New Roman" panose="02020603050405020304" pitchFamily="18" charset="0"/>
                <a:ea typeface="Times New Roman" panose="02020603050405020304" pitchFamily="18" charset="0"/>
              </a:rPr>
              <a:t> </a:t>
            </a:r>
            <a:r>
              <a:rPr lang="en-US" sz="2800" b="1" i="1" dirty="0" err="1">
                <a:effectLst/>
                <a:latin typeface="Times New Roman" panose="02020603050405020304" pitchFamily="18" charset="0"/>
                <a:ea typeface="Times New Roman" panose="02020603050405020304" pitchFamily="18" charset="0"/>
              </a:rPr>
              <a:t>lời</a:t>
            </a:r>
            <a:r>
              <a:rPr lang="en-US" sz="2800" b="1" i="1" dirty="0">
                <a:effectLst/>
                <a:latin typeface="Times New Roman" panose="02020603050405020304" pitchFamily="18" charset="0"/>
                <a:ea typeface="Times New Roman" panose="02020603050405020304" pitchFamily="18" charset="0"/>
              </a:rPr>
              <a:t>:</a:t>
            </a:r>
            <a:r>
              <a:rPr lang="en-US" sz="2800" dirty="0">
                <a:effectLst/>
                <a:latin typeface="Times New Roman" panose="02020603050405020304" pitchFamily="18" charset="0"/>
                <a:ea typeface="Times New Roman" panose="02020603050405020304" pitchFamily="18" charset="0"/>
              </a:rPr>
              <a:t> Là </a:t>
            </a:r>
            <a:r>
              <a:rPr lang="en-US" sz="2800" dirty="0" err="1">
                <a:effectLst/>
                <a:latin typeface="Times New Roman" panose="02020603050405020304" pitchFamily="18" charset="0"/>
                <a:ea typeface="Times New Roman" panose="02020603050405020304" pitchFamily="18" charset="0"/>
              </a:rPr>
              <a:t>nêu</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ngắn</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gọn</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nội</a:t>
            </a:r>
            <a:r>
              <a:rPr lang="en-US" sz="2800" dirty="0">
                <a:effectLst/>
                <a:latin typeface="Times New Roman" panose="02020603050405020304" pitchFamily="18" charset="0"/>
                <a:ea typeface="Times New Roman" panose="02020603050405020304" pitchFamily="18" charset="0"/>
              </a:rPr>
              <a:t> dung </a:t>
            </a:r>
            <a:r>
              <a:rPr lang="en-US" sz="2800" dirty="0" err="1">
                <a:effectLst/>
                <a:latin typeface="Times New Roman" panose="02020603050405020304" pitchFamily="18" charset="0"/>
                <a:ea typeface="Times New Roman" panose="02020603050405020304" pitchFamily="18" charset="0"/>
              </a:rPr>
              <a:t>chính</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một</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văn</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bản</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nào</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đó</a:t>
            </a:r>
            <a:endParaRPr lang="en-US"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5153894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up)">
                                      <p:cBhvr>
                                        <p:cTn id="7" dur="500"/>
                                        <p:tgtEl>
                                          <p:spTgt spid="3"/>
                                        </p:tgtEl>
                                      </p:cBhvr>
                                    </p:animEffect>
                                  </p:childTnLst>
                                </p:cTn>
                              </p:par>
                              <p:par>
                                <p:cTn id="8" presetID="22" presetClass="entr" presetSubtype="1" fill="hold" grpId="0" nodeType="withEffect">
                                  <p:stCondLst>
                                    <p:cond delay="0"/>
                                  </p:stCondLst>
                                  <p:childTnLst>
                                    <p:set>
                                      <p:cBhvr>
                                        <p:cTn id="9" dur="1" fill="hold">
                                          <p:stCondLst>
                                            <p:cond delay="0"/>
                                          </p:stCondLst>
                                        </p:cTn>
                                        <p:tgtEl>
                                          <p:spTgt spid="29"/>
                                        </p:tgtEl>
                                        <p:attrNameLst>
                                          <p:attrName>style.visibility</p:attrName>
                                        </p:attrNameLst>
                                      </p:cBhvr>
                                      <p:to>
                                        <p:strVal val="visible"/>
                                      </p:to>
                                    </p:set>
                                    <p:animEffect transition="in" filter="wipe(up)">
                                      <p:cBhvr>
                                        <p:cTn id="10" dur="5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29"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4" name="组合 33"/>
          <p:cNvGrpSpPr/>
          <p:nvPr/>
        </p:nvGrpSpPr>
        <p:grpSpPr>
          <a:xfrm>
            <a:off x="0" y="-270373"/>
            <a:ext cx="12895093" cy="7946844"/>
            <a:chOff x="0" y="-221063"/>
            <a:chExt cx="12895093" cy="7946844"/>
          </a:xfrm>
        </p:grpSpPr>
        <p:sp>
          <p:nvSpPr>
            <p:cNvPr id="35" name="矩形 34"/>
            <p:cNvSpPr/>
            <p:nvPr/>
          </p:nvSpPr>
          <p:spPr>
            <a:xfrm>
              <a:off x="0" y="0"/>
              <a:ext cx="12192000" cy="6858000"/>
            </a:xfrm>
            <a:prstGeom prst="rect">
              <a:avLst/>
            </a:prstGeom>
            <a:solidFill>
              <a:srgbClr val="9AD6E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36" name="组合 35"/>
            <p:cNvGrpSpPr/>
            <p:nvPr/>
          </p:nvGrpSpPr>
          <p:grpSpPr>
            <a:xfrm>
              <a:off x="144150" y="-221063"/>
              <a:ext cx="12750943" cy="7946844"/>
              <a:chOff x="2627224" y="-795141"/>
              <a:chExt cx="10013806" cy="7040780"/>
            </a:xfrm>
          </p:grpSpPr>
          <p:sp>
            <p:nvSpPr>
              <p:cNvPr id="37" name="矩形 36"/>
              <p:cNvSpPr/>
              <p:nvPr/>
            </p:nvSpPr>
            <p:spPr>
              <a:xfrm>
                <a:off x="2627224" y="-599283"/>
                <a:ext cx="5758249" cy="5957676"/>
              </a:xfrm>
              <a:prstGeom prst="rect">
                <a:avLst/>
              </a:prstGeom>
              <a:blipFill dpi="0" rotWithShape="1">
                <a:blip r:embed="rId3">
                  <a:alphaModFix amt="17000"/>
                  <a:lum bright="70000" contrast="-70000"/>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zh-CN" altLang="en-US"/>
              </a:p>
            </p:txBody>
          </p:sp>
          <p:sp>
            <p:nvSpPr>
              <p:cNvPr id="40" name="矩形 39"/>
              <p:cNvSpPr/>
              <p:nvPr/>
            </p:nvSpPr>
            <p:spPr>
              <a:xfrm rot="10601959">
                <a:off x="6872592" y="-795141"/>
                <a:ext cx="5768438" cy="7040780"/>
              </a:xfrm>
              <a:prstGeom prst="rect">
                <a:avLst/>
              </a:prstGeom>
              <a:blipFill dpi="0" rotWithShape="1">
                <a:blip r:embed="rId4">
                  <a:alphaModFix amt="17000"/>
                  <a:lum bright="70000" contrast="-70000"/>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zh-CN" altLang="en-US"/>
              </a:p>
            </p:txBody>
          </p:sp>
        </p:grpSp>
      </p:grpSp>
      <p:grpSp>
        <p:nvGrpSpPr>
          <p:cNvPr id="76" name="组合 75"/>
          <p:cNvGrpSpPr/>
          <p:nvPr/>
        </p:nvGrpSpPr>
        <p:grpSpPr>
          <a:xfrm>
            <a:off x="0" y="5207212"/>
            <a:ext cx="12523845" cy="1647370"/>
            <a:chOff x="0" y="5207212"/>
            <a:chExt cx="12523845" cy="1647370"/>
          </a:xfrm>
        </p:grpSpPr>
        <p:pic>
          <p:nvPicPr>
            <p:cNvPr id="77" name="图片 7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0" y="5207212"/>
              <a:ext cx="6427845" cy="1647370"/>
            </a:xfrm>
            <a:prstGeom prst="rect">
              <a:avLst/>
            </a:prstGeom>
          </p:spPr>
        </p:pic>
        <p:pic>
          <p:nvPicPr>
            <p:cNvPr id="78" name="图片 7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096000" y="5207212"/>
              <a:ext cx="6427845" cy="1647370"/>
            </a:xfrm>
            <a:prstGeom prst="rect">
              <a:avLst/>
            </a:prstGeom>
          </p:spPr>
        </p:pic>
      </p:grpSp>
      <p:pic>
        <p:nvPicPr>
          <p:cNvPr id="46" name="图片 45"/>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236473" y="26399"/>
            <a:ext cx="1616364" cy="2179304"/>
          </a:xfrm>
          <a:prstGeom prst="rect">
            <a:avLst/>
          </a:prstGeom>
        </p:spPr>
      </p:pic>
      <p:grpSp>
        <p:nvGrpSpPr>
          <p:cNvPr id="54" name="组合 53"/>
          <p:cNvGrpSpPr/>
          <p:nvPr/>
        </p:nvGrpSpPr>
        <p:grpSpPr>
          <a:xfrm>
            <a:off x="10546648" y="566715"/>
            <a:ext cx="1633494" cy="1044603"/>
            <a:chOff x="8985779" y="3960837"/>
            <a:chExt cx="2199915" cy="1406823"/>
          </a:xfrm>
        </p:grpSpPr>
        <p:sp>
          <p:nvSpPr>
            <p:cNvPr id="55" name="云形 54"/>
            <p:cNvSpPr/>
            <p:nvPr/>
          </p:nvSpPr>
          <p:spPr>
            <a:xfrm>
              <a:off x="8985779" y="3960837"/>
              <a:ext cx="2199915" cy="1406823"/>
            </a:xfrm>
            <a:prstGeom prst="cloud">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7" name="云形 56"/>
            <p:cNvSpPr/>
            <p:nvPr/>
          </p:nvSpPr>
          <p:spPr>
            <a:xfrm>
              <a:off x="9217452" y="4084959"/>
              <a:ext cx="1756042" cy="1122971"/>
            </a:xfrm>
            <a:prstGeom prst="cloud">
              <a:avLst/>
            </a:prstGeom>
            <a:noFill/>
            <a:ln>
              <a:solidFill>
                <a:srgbClr val="8ACFEA"/>
              </a:solidFill>
              <a:prstDash val="dash"/>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69" name="组合 68"/>
          <p:cNvGrpSpPr/>
          <p:nvPr/>
        </p:nvGrpSpPr>
        <p:grpSpPr>
          <a:xfrm>
            <a:off x="9427785" y="382590"/>
            <a:ext cx="1133322" cy="724748"/>
            <a:chOff x="8985779" y="3960837"/>
            <a:chExt cx="2199915" cy="1406823"/>
          </a:xfrm>
        </p:grpSpPr>
        <p:sp>
          <p:nvSpPr>
            <p:cNvPr id="70" name="云形 69"/>
            <p:cNvSpPr/>
            <p:nvPr/>
          </p:nvSpPr>
          <p:spPr>
            <a:xfrm>
              <a:off x="8985779" y="3960837"/>
              <a:ext cx="2199915" cy="1406823"/>
            </a:xfrm>
            <a:prstGeom prst="cloud">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1" name="云形 70"/>
            <p:cNvSpPr/>
            <p:nvPr/>
          </p:nvSpPr>
          <p:spPr>
            <a:xfrm>
              <a:off x="9217452" y="4084959"/>
              <a:ext cx="1756042" cy="1122971"/>
            </a:xfrm>
            <a:prstGeom prst="cloud">
              <a:avLst/>
            </a:prstGeom>
            <a:noFill/>
            <a:ln>
              <a:solidFill>
                <a:srgbClr val="8ACFEA"/>
              </a:solidFill>
              <a:prstDash val="dash"/>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1" name="Rectangle: Rounded Corners 20">
            <a:extLst>
              <a:ext uri="{FF2B5EF4-FFF2-40B4-BE49-F238E27FC236}">
                <a16:creationId xmlns:a16="http://schemas.microsoft.com/office/drawing/2014/main" id="{491BBE76-375E-470A-9199-68AE445112D7}"/>
              </a:ext>
            </a:extLst>
          </p:cNvPr>
          <p:cNvSpPr/>
          <p:nvPr/>
        </p:nvSpPr>
        <p:spPr>
          <a:xfrm>
            <a:off x="3031852" y="1444181"/>
            <a:ext cx="6428015" cy="1213162"/>
          </a:xfrm>
          <a:prstGeom prst="roundRect">
            <a:avLst/>
          </a:prstGeom>
          <a:solidFill>
            <a:schemeClr val="accent2"/>
          </a:solidFill>
          <a:scene3d>
            <a:camera prst="orthographicFront"/>
            <a:lightRig rig="threePt" dir="t"/>
          </a:scene3d>
          <a:sp3d>
            <a:bevelT w="101600" prst="ribl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Diagonal Corners Snipped 21">
            <a:extLst>
              <a:ext uri="{FF2B5EF4-FFF2-40B4-BE49-F238E27FC236}">
                <a16:creationId xmlns:a16="http://schemas.microsoft.com/office/drawing/2014/main" id="{1F100587-E151-49F2-BDC3-102DCE7F6E4D}"/>
              </a:ext>
            </a:extLst>
          </p:cNvPr>
          <p:cNvSpPr/>
          <p:nvPr/>
        </p:nvSpPr>
        <p:spPr>
          <a:xfrm>
            <a:off x="1575735" y="3211365"/>
            <a:ext cx="8970913" cy="1499831"/>
          </a:xfrm>
          <a:prstGeom prst="snip2DiagRect">
            <a:avLst/>
          </a:prstGeom>
          <a:solidFill>
            <a:schemeClr val="accent6">
              <a:lumMod val="60000"/>
              <a:lumOff val="40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a:extLst>
              <a:ext uri="{FF2B5EF4-FFF2-40B4-BE49-F238E27FC236}">
                <a16:creationId xmlns:a16="http://schemas.microsoft.com/office/drawing/2014/main" id="{0797F775-3877-41D1-8EFA-2C473B85C86F}"/>
              </a:ext>
            </a:extLst>
          </p:cNvPr>
          <p:cNvSpPr txBox="1"/>
          <p:nvPr/>
        </p:nvSpPr>
        <p:spPr>
          <a:xfrm>
            <a:off x="2939618" y="1492714"/>
            <a:ext cx="6296898" cy="1043619"/>
          </a:xfrm>
          <a:prstGeom prst="rect">
            <a:avLst/>
          </a:prstGeom>
          <a:noFill/>
        </p:spPr>
        <p:txBody>
          <a:bodyPr wrap="square">
            <a:spAutoFit/>
          </a:bodyPr>
          <a:lstStyle/>
          <a:p>
            <a:pPr marL="0" marR="0" indent="457200" algn="ctr">
              <a:lnSpc>
                <a:spcPct val="115000"/>
              </a:lnSpc>
              <a:spcBef>
                <a:spcPts val="300"/>
              </a:spcBef>
              <a:spcAft>
                <a:spcPts val="300"/>
              </a:spcAft>
            </a:pPr>
            <a:r>
              <a:rPr lang="en-US" sz="2800" b="1" dirty="0" err="1">
                <a:effectLst/>
                <a:latin typeface="Times New Roman" panose="02020603050405020304" pitchFamily="18" charset="0"/>
                <a:ea typeface="Times New Roman" panose="02020603050405020304" pitchFamily="18" charset="0"/>
              </a:rPr>
              <a:t>Câu</a:t>
            </a:r>
            <a:r>
              <a:rPr lang="en-US" sz="2800" b="1" dirty="0">
                <a:effectLst/>
                <a:latin typeface="Times New Roman" panose="02020603050405020304" pitchFamily="18" charset="0"/>
                <a:ea typeface="Times New Roman" panose="02020603050405020304" pitchFamily="18" charset="0"/>
              </a:rPr>
              <a:t> 2: </a:t>
            </a:r>
            <a:r>
              <a:rPr lang="en-US" sz="2800" b="1" dirty="0" err="1">
                <a:effectLst/>
                <a:latin typeface="Times New Roman" panose="02020603050405020304" pitchFamily="18" charset="0"/>
                <a:ea typeface="Times New Roman" panose="02020603050405020304" pitchFamily="18" charset="0"/>
              </a:rPr>
              <a:t>Đê</a:t>
            </a:r>
            <a:r>
              <a:rPr lang="en-US" sz="2800" b="1" dirty="0">
                <a:effectLst/>
                <a:latin typeface="Times New Roman" panose="02020603050405020304" pitchFamily="18" charset="0"/>
                <a:ea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rPr>
              <a:t>tóm</a:t>
            </a:r>
            <a:r>
              <a:rPr lang="en-US" sz="2800" b="1" dirty="0">
                <a:effectLst/>
                <a:latin typeface="Times New Roman" panose="02020603050405020304" pitchFamily="18" charset="0"/>
                <a:ea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rPr>
              <a:t>tắt</a:t>
            </a:r>
            <a:r>
              <a:rPr lang="en-US" sz="2800" b="1" dirty="0">
                <a:effectLst/>
                <a:latin typeface="Times New Roman" panose="02020603050405020304" pitchFamily="18" charset="0"/>
                <a:ea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rPr>
              <a:t>văn</a:t>
            </a:r>
            <a:r>
              <a:rPr lang="en-US" sz="2800" b="1" dirty="0">
                <a:effectLst/>
                <a:latin typeface="Times New Roman" panose="02020603050405020304" pitchFamily="18" charset="0"/>
                <a:ea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rPr>
              <a:t>bản</a:t>
            </a:r>
            <a:r>
              <a:rPr lang="en-US" sz="2800" b="1" dirty="0">
                <a:effectLst/>
                <a:latin typeface="Times New Roman" panose="02020603050405020304" pitchFamily="18" charset="0"/>
                <a:ea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rPr>
              <a:t>thông</a:t>
            </a:r>
            <a:r>
              <a:rPr lang="en-US" sz="2800" b="1" dirty="0">
                <a:effectLst/>
                <a:latin typeface="Times New Roman" panose="02020603050405020304" pitchFamily="18" charset="0"/>
                <a:ea typeface="Times New Roman" panose="02020603050405020304" pitchFamily="18" charset="0"/>
              </a:rPr>
              <a:t> tin, </a:t>
            </a:r>
            <a:r>
              <a:rPr lang="en-US" sz="2800" b="1" dirty="0" err="1">
                <a:effectLst/>
                <a:latin typeface="Times New Roman" panose="02020603050405020304" pitchFamily="18" charset="0"/>
                <a:ea typeface="Times New Roman" panose="02020603050405020304" pitchFamily="18" charset="0"/>
              </a:rPr>
              <a:t>chúng</a:t>
            </a:r>
            <a:r>
              <a:rPr lang="en-US" sz="2800" b="1" dirty="0">
                <a:effectLst/>
                <a:latin typeface="Times New Roman" panose="02020603050405020304" pitchFamily="18" charset="0"/>
                <a:ea typeface="Times New Roman" panose="02020603050405020304" pitchFamily="18" charset="0"/>
              </a:rPr>
              <a:t> ta </a:t>
            </a:r>
            <a:r>
              <a:rPr lang="en-US" sz="2800" b="1" dirty="0" err="1">
                <a:effectLst/>
                <a:latin typeface="Times New Roman" panose="02020603050405020304" pitchFamily="18" charset="0"/>
                <a:ea typeface="Times New Roman" panose="02020603050405020304" pitchFamily="18" charset="0"/>
              </a:rPr>
              <a:t>cần</a:t>
            </a:r>
            <a:r>
              <a:rPr lang="en-US" sz="2800" b="1" dirty="0">
                <a:effectLst/>
                <a:latin typeface="Times New Roman" panose="02020603050405020304" pitchFamily="18" charset="0"/>
                <a:ea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rPr>
              <a:t>trải</a:t>
            </a:r>
            <a:r>
              <a:rPr lang="en-US" sz="2800" b="1" dirty="0">
                <a:effectLst/>
                <a:latin typeface="Times New Roman" panose="02020603050405020304" pitchFamily="18" charset="0"/>
                <a:ea typeface="Times New Roman" panose="02020603050405020304" pitchFamily="18" charset="0"/>
              </a:rPr>
              <a:t> qua </a:t>
            </a:r>
            <a:r>
              <a:rPr lang="en-US" sz="2800" b="1" dirty="0" err="1">
                <a:effectLst/>
                <a:latin typeface="Times New Roman" panose="02020603050405020304" pitchFamily="18" charset="0"/>
                <a:ea typeface="Times New Roman" panose="02020603050405020304" pitchFamily="18" charset="0"/>
              </a:rPr>
              <a:t>mấy</a:t>
            </a:r>
            <a:r>
              <a:rPr lang="en-US" sz="2800" b="1" dirty="0">
                <a:effectLst/>
                <a:latin typeface="Times New Roman" panose="02020603050405020304" pitchFamily="18" charset="0"/>
                <a:ea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rPr>
              <a:t>bước</a:t>
            </a:r>
            <a:r>
              <a:rPr lang="en-US" sz="2800" b="1" dirty="0">
                <a:effectLst/>
                <a:latin typeface="Times New Roman" panose="02020603050405020304" pitchFamily="18" charset="0"/>
                <a:ea typeface="Times New Roman" panose="02020603050405020304" pitchFamily="18" charset="0"/>
              </a:rPr>
              <a:t>?</a:t>
            </a:r>
            <a:endParaRPr lang="en-US" sz="2400" b="1" dirty="0">
              <a:effectLst/>
              <a:latin typeface="Times New Roman" panose="02020603050405020304" pitchFamily="18" charset="0"/>
              <a:ea typeface="Times New Roman" panose="02020603050405020304" pitchFamily="18" charset="0"/>
            </a:endParaRPr>
          </a:p>
        </p:txBody>
      </p:sp>
      <p:sp>
        <p:nvSpPr>
          <p:cNvPr id="19" name="TextBox 18">
            <a:extLst>
              <a:ext uri="{FF2B5EF4-FFF2-40B4-BE49-F238E27FC236}">
                <a16:creationId xmlns:a16="http://schemas.microsoft.com/office/drawing/2014/main" id="{CB119B06-9798-4A30-99D6-CFB11F459447}"/>
              </a:ext>
            </a:extLst>
          </p:cNvPr>
          <p:cNvSpPr txBox="1"/>
          <p:nvPr/>
        </p:nvSpPr>
        <p:spPr>
          <a:xfrm>
            <a:off x="2780358" y="3725240"/>
            <a:ext cx="6561666" cy="548099"/>
          </a:xfrm>
          <a:prstGeom prst="rect">
            <a:avLst/>
          </a:prstGeom>
          <a:noFill/>
        </p:spPr>
        <p:txBody>
          <a:bodyPr wrap="square">
            <a:spAutoFit/>
          </a:bodyPr>
          <a:lstStyle/>
          <a:p>
            <a:pPr marL="0" marR="0" indent="457200" algn="ctr">
              <a:lnSpc>
                <a:spcPct val="115000"/>
              </a:lnSpc>
              <a:spcBef>
                <a:spcPts val="300"/>
              </a:spcBef>
              <a:spcAft>
                <a:spcPts val="300"/>
              </a:spcAft>
            </a:pPr>
            <a:r>
              <a:rPr lang="en-US" sz="2800" b="1" i="1" dirty="0" err="1">
                <a:effectLst/>
                <a:latin typeface="Times New Roman" panose="02020603050405020304" pitchFamily="18" charset="0"/>
                <a:ea typeface="Times New Roman" panose="02020603050405020304" pitchFamily="18" charset="0"/>
              </a:rPr>
              <a:t>Trả</a:t>
            </a:r>
            <a:r>
              <a:rPr lang="en-US" sz="2800" b="1" i="1" dirty="0">
                <a:effectLst/>
                <a:latin typeface="Times New Roman" panose="02020603050405020304" pitchFamily="18" charset="0"/>
                <a:ea typeface="Times New Roman" panose="02020603050405020304" pitchFamily="18" charset="0"/>
              </a:rPr>
              <a:t> </a:t>
            </a:r>
            <a:r>
              <a:rPr lang="en-US" sz="2800" b="1" i="1" dirty="0" err="1">
                <a:effectLst/>
                <a:latin typeface="Times New Roman" panose="02020603050405020304" pitchFamily="18" charset="0"/>
                <a:ea typeface="Times New Roman" panose="02020603050405020304" pitchFamily="18" charset="0"/>
              </a:rPr>
              <a:t>lời</a:t>
            </a:r>
            <a:r>
              <a:rPr lang="en-US" sz="2800" b="1" i="1" dirty="0">
                <a:effectLst/>
                <a:latin typeface="Times New Roman" panose="02020603050405020304" pitchFamily="18" charset="0"/>
                <a:ea typeface="Times New Roman" panose="02020603050405020304" pitchFamily="18" charset="0"/>
              </a:rPr>
              <a:t>:</a:t>
            </a:r>
            <a:r>
              <a:rPr lang="en-US" sz="2800" dirty="0">
                <a:effectLst/>
                <a:latin typeface="Times New Roman" panose="02020603050405020304" pitchFamily="18" charset="0"/>
                <a:ea typeface="Times New Roman" panose="02020603050405020304" pitchFamily="18" charset="0"/>
              </a:rPr>
              <a:t> 3 </a:t>
            </a:r>
            <a:r>
              <a:rPr lang="en-US" sz="2800" dirty="0" err="1">
                <a:effectLst/>
                <a:latin typeface="Times New Roman" panose="02020603050405020304" pitchFamily="18" charset="0"/>
                <a:ea typeface="Times New Roman" panose="02020603050405020304" pitchFamily="18" charset="0"/>
              </a:rPr>
              <a:t>bước</a:t>
            </a:r>
            <a:endParaRPr lang="en-US"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0397672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wipe(up)">
                                      <p:cBhvr>
                                        <p:cTn id="7" dur="500"/>
                                        <p:tgtEl>
                                          <p:spTgt spid="19"/>
                                        </p:tgtEl>
                                      </p:cBhvr>
                                    </p:animEffect>
                                  </p:childTnLst>
                                </p:cTn>
                              </p:par>
                              <p:par>
                                <p:cTn id="8" presetID="22" presetClass="entr" presetSubtype="1" fill="hold" grpId="0" nodeType="withEffect">
                                  <p:stCondLst>
                                    <p:cond delay="0"/>
                                  </p:stCondLst>
                                  <p:childTnLst>
                                    <p:set>
                                      <p:cBhvr>
                                        <p:cTn id="9" dur="1" fill="hold">
                                          <p:stCondLst>
                                            <p:cond delay="0"/>
                                          </p:stCondLst>
                                        </p:cTn>
                                        <p:tgtEl>
                                          <p:spTgt spid="22"/>
                                        </p:tgtEl>
                                        <p:attrNameLst>
                                          <p:attrName>style.visibility</p:attrName>
                                        </p:attrNameLst>
                                      </p:cBhvr>
                                      <p:to>
                                        <p:strVal val="visible"/>
                                      </p:to>
                                    </p:set>
                                    <p:animEffect transition="in" filter="wipe(up)">
                                      <p:cBhvr>
                                        <p:cTn id="10"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P spid="19"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4" name="组合 33"/>
          <p:cNvGrpSpPr/>
          <p:nvPr/>
        </p:nvGrpSpPr>
        <p:grpSpPr>
          <a:xfrm>
            <a:off x="0" y="-191814"/>
            <a:ext cx="12895093" cy="7946844"/>
            <a:chOff x="0" y="-221063"/>
            <a:chExt cx="12895093" cy="7946844"/>
          </a:xfrm>
        </p:grpSpPr>
        <p:sp>
          <p:nvSpPr>
            <p:cNvPr id="35" name="矩形 34"/>
            <p:cNvSpPr/>
            <p:nvPr/>
          </p:nvSpPr>
          <p:spPr>
            <a:xfrm>
              <a:off x="0" y="0"/>
              <a:ext cx="12192000" cy="6858000"/>
            </a:xfrm>
            <a:prstGeom prst="rect">
              <a:avLst/>
            </a:prstGeom>
            <a:solidFill>
              <a:srgbClr val="9AD6E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36" name="组合 35"/>
            <p:cNvGrpSpPr/>
            <p:nvPr/>
          </p:nvGrpSpPr>
          <p:grpSpPr>
            <a:xfrm>
              <a:off x="144150" y="-221063"/>
              <a:ext cx="12750943" cy="7946844"/>
              <a:chOff x="2627224" y="-795141"/>
              <a:chExt cx="10013806" cy="7040780"/>
            </a:xfrm>
          </p:grpSpPr>
          <p:sp>
            <p:nvSpPr>
              <p:cNvPr id="37" name="矩形 36"/>
              <p:cNvSpPr/>
              <p:nvPr/>
            </p:nvSpPr>
            <p:spPr>
              <a:xfrm>
                <a:off x="2627224" y="-599283"/>
                <a:ext cx="5758249" cy="5957676"/>
              </a:xfrm>
              <a:prstGeom prst="rect">
                <a:avLst/>
              </a:prstGeom>
              <a:blipFill dpi="0" rotWithShape="1">
                <a:blip r:embed="rId3">
                  <a:alphaModFix amt="17000"/>
                  <a:lum bright="70000" contrast="-70000"/>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zh-CN" altLang="en-US"/>
              </a:p>
            </p:txBody>
          </p:sp>
          <p:sp>
            <p:nvSpPr>
              <p:cNvPr id="40" name="矩形 39"/>
              <p:cNvSpPr/>
              <p:nvPr/>
            </p:nvSpPr>
            <p:spPr>
              <a:xfrm rot="10601959">
                <a:off x="6872592" y="-795141"/>
                <a:ext cx="5768438" cy="7040780"/>
              </a:xfrm>
              <a:prstGeom prst="rect">
                <a:avLst/>
              </a:prstGeom>
              <a:blipFill dpi="0" rotWithShape="1">
                <a:blip r:embed="rId4">
                  <a:alphaModFix amt="17000"/>
                  <a:lum bright="70000" contrast="-70000"/>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zh-CN" altLang="en-US"/>
              </a:p>
            </p:txBody>
          </p:sp>
        </p:grpSp>
      </p:grpSp>
      <p:grpSp>
        <p:nvGrpSpPr>
          <p:cNvPr id="76" name="组合 75"/>
          <p:cNvGrpSpPr/>
          <p:nvPr/>
        </p:nvGrpSpPr>
        <p:grpSpPr>
          <a:xfrm>
            <a:off x="0" y="5207212"/>
            <a:ext cx="12523845" cy="1647370"/>
            <a:chOff x="0" y="5207212"/>
            <a:chExt cx="12523845" cy="1647370"/>
          </a:xfrm>
        </p:grpSpPr>
        <p:pic>
          <p:nvPicPr>
            <p:cNvPr id="77" name="图片 7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0" y="5207212"/>
              <a:ext cx="6427845" cy="1647370"/>
            </a:xfrm>
            <a:prstGeom prst="rect">
              <a:avLst/>
            </a:prstGeom>
          </p:spPr>
        </p:pic>
        <p:pic>
          <p:nvPicPr>
            <p:cNvPr id="78" name="图片 7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096000" y="5207212"/>
              <a:ext cx="6427845" cy="1647370"/>
            </a:xfrm>
            <a:prstGeom prst="rect">
              <a:avLst/>
            </a:prstGeom>
          </p:spPr>
        </p:pic>
      </p:grpSp>
      <p:pic>
        <p:nvPicPr>
          <p:cNvPr id="46" name="图片 45"/>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236473" y="26399"/>
            <a:ext cx="1616364" cy="2179304"/>
          </a:xfrm>
          <a:prstGeom prst="rect">
            <a:avLst/>
          </a:prstGeom>
        </p:spPr>
      </p:pic>
      <p:grpSp>
        <p:nvGrpSpPr>
          <p:cNvPr id="54" name="组合 53"/>
          <p:cNvGrpSpPr/>
          <p:nvPr/>
        </p:nvGrpSpPr>
        <p:grpSpPr>
          <a:xfrm>
            <a:off x="10546648" y="566715"/>
            <a:ext cx="1633494" cy="1044603"/>
            <a:chOff x="8985779" y="3960837"/>
            <a:chExt cx="2199915" cy="1406823"/>
          </a:xfrm>
        </p:grpSpPr>
        <p:sp>
          <p:nvSpPr>
            <p:cNvPr id="55" name="云形 54"/>
            <p:cNvSpPr/>
            <p:nvPr/>
          </p:nvSpPr>
          <p:spPr>
            <a:xfrm>
              <a:off x="8985779" y="3960837"/>
              <a:ext cx="2199915" cy="1406823"/>
            </a:xfrm>
            <a:prstGeom prst="cloud">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7" name="云形 56"/>
            <p:cNvSpPr/>
            <p:nvPr/>
          </p:nvSpPr>
          <p:spPr>
            <a:xfrm>
              <a:off x="9217452" y="4084959"/>
              <a:ext cx="1756042" cy="1122971"/>
            </a:xfrm>
            <a:prstGeom prst="cloud">
              <a:avLst/>
            </a:prstGeom>
            <a:noFill/>
            <a:ln>
              <a:solidFill>
                <a:srgbClr val="8ACFEA"/>
              </a:solidFill>
              <a:prstDash val="dash"/>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69" name="组合 68"/>
          <p:cNvGrpSpPr/>
          <p:nvPr/>
        </p:nvGrpSpPr>
        <p:grpSpPr>
          <a:xfrm>
            <a:off x="9427785" y="382590"/>
            <a:ext cx="1133322" cy="724748"/>
            <a:chOff x="8985779" y="3960837"/>
            <a:chExt cx="2199915" cy="1406823"/>
          </a:xfrm>
        </p:grpSpPr>
        <p:sp>
          <p:nvSpPr>
            <p:cNvPr id="70" name="云形 69"/>
            <p:cNvSpPr/>
            <p:nvPr/>
          </p:nvSpPr>
          <p:spPr>
            <a:xfrm>
              <a:off x="8985779" y="3960837"/>
              <a:ext cx="2199915" cy="1406823"/>
            </a:xfrm>
            <a:prstGeom prst="cloud">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1" name="云形 70"/>
            <p:cNvSpPr/>
            <p:nvPr/>
          </p:nvSpPr>
          <p:spPr>
            <a:xfrm>
              <a:off x="9217452" y="4084959"/>
              <a:ext cx="1756042" cy="1122971"/>
            </a:xfrm>
            <a:prstGeom prst="cloud">
              <a:avLst/>
            </a:prstGeom>
            <a:noFill/>
            <a:ln>
              <a:solidFill>
                <a:srgbClr val="8ACFEA"/>
              </a:solidFill>
              <a:prstDash val="dash"/>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1" name="Rectangle: Rounded Corners 20">
            <a:extLst>
              <a:ext uri="{FF2B5EF4-FFF2-40B4-BE49-F238E27FC236}">
                <a16:creationId xmlns:a16="http://schemas.microsoft.com/office/drawing/2014/main" id="{C7D717E7-4D23-4479-95E8-2242D6699CC2}"/>
              </a:ext>
            </a:extLst>
          </p:cNvPr>
          <p:cNvSpPr/>
          <p:nvPr/>
        </p:nvSpPr>
        <p:spPr>
          <a:xfrm>
            <a:off x="1660529" y="1316539"/>
            <a:ext cx="9219078" cy="2340072"/>
          </a:xfrm>
          <a:prstGeom prst="roundRect">
            <a:avLst/>
          </a:prstGeom>
          <a:solidFill>
            <a:schemeClr val="accent2"/>
          </a:solidFill>
          <a:scene3d>
            <a:camera prst="orthographicFront"/>
            <a:lightRig rig="threePt" dir="t"/>
          </a:scene3d>
          <a:sp3d>
            <a:bevelT w="101600" prst="ribl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Diagonal Corners Snipped 21">
            <a:extLst>
              <a:ext uri="{FF2B5EF4-FFF2-40B4-BE49-F238E27FC236}">
                <a16:creationId xmlns:a16="http://schemas.microsoft.com/office/drawing/2014/main" id="{5FBEDE36-70CD-47DD-9C4A-9CB4B8400F5F}"/>
              </a:ext>
            </a:extLst>
          </p:cNvPr>
          <p:cNvSpPr/>
          <p:nvPr/>
        </p:nvSpPr>
        <p:spPr>
          <a:xfrm>
            <a:off x="3130988" y="4212649"/>
            <a:ext cx="6044753" cy="827957"/>
          </a:xfrm>
          <a:prstGeom prst="snip2DiagRect">
            <a:avLst/>
          </a:prstGeom>
          <a:solidFill>
            <a:schemeClr val="accent6">
              <a:lumMod val="60000"/>
              <a:lumOff val="40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Box 18">
            <a:extLst>
              <a:ext uri="{FF2B5EF4-FFF2-40B4-BE49-F238E27FC236}">
                <a16:creationId xmlns:a16="http://schemas.microsoft.com/office/drawing/2014/main" id="{08DB294C-BC82-460D-A983-9282D7C27A47}"/>
              </a:ext>
            </a:extLst>
          </p:cNvPr>
          <p:cNvSpPr txBox="1"/>
          <p:nvPr/>
        </p:nvSpPr>
        <p:spPr>
          <a:xfrm>
            <a:off x="1654464" y="1413244"/>
            <a:ext cx="9220680" cy="2542043"/>
          </a:xfrm>
          <a:prstGeom prst="rect">
            <a:avLst/>
          </a:prstGeom>
          <a:noFill/>
        </p:spPr>
        <p:txBody>
          <a:bodyPr wrap="square">
            <a:spAutoFit/>
          </a:bodyPr>
          <a:lstStyle/>
          <a:p>
            <a:pPr marL="0" marR="0" indent="457200" algn="ctr">
              <a:lnSpc>
                <a:spcPct val="115000"/>
              </a:lnSpc>
              <a:spcBef>
                <a:spcPts val="300"/>
              </a:spcBef>
              <a:spcAft>
                <a:spcPts val="300"/>
              </a:spcAft>
            </a:pPr>
            <a:r>
              <a:rPr lang="en-US" sz="2800" b="1" dirty="0" err="1">
                <a:effectLst/>
                <a:latin typeface="Times New Roman" panose="02020603050405020304" pitchFamily="18" charset="0"/>
                <a:ea typeface="Times New Roman" panose="02020603050405020304" pitchFamily="18" charset="0"/>
              </a:rPr>
              <a:t>Câu</a:t>
            </a:r>
            <a:r>
              <a:rPr lang="en-US" sz="2800" b="1" dirty="0">
                <a:effectLst/>
                <a:latin typeface="Times New Roman" panose="02020603050405020304" pitchFamily="18" charset="0"/>
                <a:ea typeface="Times New Roman" panose="02020603050405020304" pitchFamily="18" charset="0"/>
              </a:rPr>
              <a:t> 3:  </a:t>
            </a:r>
            <a:r>
              <a:rPr lang="en-US" sz="2800" b="1" dirty="0" err="1">
                <a:effectLst/>
                <a:latin typeface="Times New Roman" panose="02020603050405020304" pitchFamily="18" charset="0"/>
                <a:ea typeface="Times New Roman" panose="02020603050405020304" pitchFamily="18" charset="0"/>
              </a:rPr>
              <a:t>Bước</a:t>
            </a:r>
            <a:r>
              <a:rPr lang="en-US" sz="2800" b="1" dirty="0">
                <a:effectLst/>
                <a:latin typeface="Times New Roman" panose="02020603050405020304" pitchFamily="18" charset="0"/>
                <a:ea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rPr>
              <a:t>Xác</a:t>
            </a:r>
            <a:r>
              <a:rPr lang="en-US" sz="2800" b="1" dirty="0">
                <a:effectLst/>
                <a:latin typeface="Times New Roman" panose="02020603050405020304" pitchFamily="18" charset="0"/>
                <a:ea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rPr>
              <a:t>định</a:t>
            </a:r>
            <a:r>
              <a:rPr lang="en-US" sz="2800" b="1" dirty="0">
                <a:effectLst/>
                <a:latin typeface="Times New Roman" panose="02020603050405020304" pitchFamily="18" charset="0"/>
                <a:ea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rPr>
              <a:t>các</a:t>
            </a:r>
            <a:r>
              <a:rPr lang="en-US" sz="2800" b="1" dirty="0">
                <a:effectLst/>
                <a:latin typeface="Times New Roman" panose="02020603050405020304" pitchFamily="18" charset="0"/>
                <a:ea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rPr>
              <a:t>thông</a:t>
            </a:r>
            <a:r>
              <a:rPr lang="en-US" sz="2800" b="1" dirty="0">
                <a:effectLst/>
                <a:latin typeface="Times New Roman" panose="02020603050405020304" pitchFamily="18" charset="0"/>
                <a:ea typeface="Times New Roman" panose="02020603050405020304" pitchFamily="18" charset="0"/>
              </a:rPr>
              <a:t> tin cụ </a:t>
            </a:r>
            <a:r>
              <a:rPr lang="en-US" sz="2800" b="1" dirty="0" err="1">
                <a:effectLst/>
                <a:latin typeface="Times New Roman" panose="02020603050405020304" pitchFamily="18" charset="0"/>
                <a:ea typeface="Times New Roman" panose="02020603050405020304" pitchFamily="18" charset="0"/>
              </a:rPr>
              <a:t>thê</a:t>
            </a:r>
            <a:r>
              <a:rPr lang="en-US" sz="2800" b="1" dirty="0">
                <a:effectLst/>
                <a:latin typeface="Times New Roman" panose="02020603050405020304" pitchFamily="18" charset="0"/>
                <a:ea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rPr>
              <a:t>của</a:t>
            </a:r>
            <a:r>
              <a:rPr lang="en-US" sz="2800" b="1" dirty="0">
                <a:effectLst/>
                <a:latin typeface="Times New Roman" panose="02020603050405020304" pitchFamily="18" charset="0"/>
                <a:ea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rPr>
              <a:t>mỗi</a:t>
            </a:r>
            <a:r>
              <a:rPr lang="en-US" sz="2800" b="1" dirty="0">
                <a:effectLst/>
                <a:latin typeface="Times New Roman" panose="02020603050405020304" pitchFamily="18" charset="0"/>
                <a:ea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rPr>
              <a:t>đoạn</a:t>
            </a:r>
            <a:r>
              <a:rPr lang="en-US" sz="2800" b="1" dirty="0">
                <a:effectLst/>
                <a:latin typeface="Times New Roman" panose="02020603050405020304" pitchFamily="18" charset="0"/>
                <a:ea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rPr>
              <a:t>hoặc</a:t>
            </a:r>
            <a:r>
              <a:rPr lang="en-US" sz="2800" b="1" dirty="0">
                <a:effectLst/>
                <a:latin typeface="Times New Roman" panose="02020603050405020304" pitchFamily="18" charset="0"/>
                <a:ea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rPr>
              <a:t>phần</a:t>
            </a:r>
            <a:r>
              <a:rPr lang="en-US" sz="2800" b="1" dirty="0">
                <a:effectLst/>
                <a:latin typeface="Times New Roman" panose="02020603050405020304" pitchFamily="18" charset="0"/>
                <a:ea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rPr>
              <a:t>trong</a:t>
            </a:r>
            <a:r>
              <a:rPr lang="en-US" sz="2800" b="1" dirty="0">
                <a:effectLst/>
                <a:latin typeface="Times New Roman" panose="02020603050405020304" pitchFamily="18" charset="0"/>
                <a:ea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rPr>
              <a:t>văn</a:t>
            </a:r>
            <a:r>
              <a:rPr lang="en-US" sz="2800" b="1" dirty="0">
                <a:effectLst/>
                <a:latin typeface="Times New Roman" panose="02020603050405020304" pitchFamily="18" charset="0"/>
                <a:ea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rPr>
              <a:t>bản</a:t>
            </a:r>
            <a:r>
              <a:rPr lang="en-US" sz="2800" b="1" dirty="0">
                <a:effectLst/>
                <a:latin typeface="Times New Roman" panose="02020603050405020304" pitchFamily="18" charset="0"/>
                <a:ea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rPr>
              <a:t>giữ</a:t>
            </a:r>
            <a:r>
              <a:rPr lang="en-US" sz="2800" b="1" dirty="0">
                <a:effectLst/>
                <a:latin typeface="Times New Roman" panose="02020603050405020304" pitchFamily="18" charset="0"/>
                <a:ea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rPr>
              <a:t>nguyên</a:t>
            </a:r>
            <a:r>
              <a:rPr lang="en-US" sz="2800" b="1" dirty="0">
                <a:effectLst/>
                <a:latin typeface="Times New Roman" panose="02020603050405020304" pitchFamily="18" charset="0"/>
                <a:ea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rPr>
              <a:t>các</a:t>
            </a:r>
            <a:r>
              <a:rPr lang="en-US" sz="2800" b="1" dirty="0">
                <a:effectLst/>
                <a:latin typeface="Times New Roman" panose="02020603050405020304" pitchFamily="18" charset="0"/>
                <a:ea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rPr>
              <a:t>mốc</a:t>
            </a:r>
            <a:r>
              <a:rPr lang="en-US" sz="2800" b="1" dirty="0">
                <a:effectLst/>
                <a:latin typeface="Times New Roman" panose="02020603050405020304" pitchFamily="18" charset="0"/>
                <a:ea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rPr>
              <a:t>thời</a:t>
            </a:r>
            <a:r>
              <a:rPr lang="en-US" sz="2800" b="1" dirty="0">
                <a:effectLst/>
                <a:latin typeface="Times New Roman" panose="02020603050405020304" pitchFamily="18" charset="0"/>
                <a:ea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rPr>
              <a:t>gian</a:t>
            </a:r>
            <a:r>
              <a:rPr lang="en-US" sz="2800" b="1" dirty="0">
                <a:effectLst/>
                <a:latin typeface="Times New Roman" panose="02020603050405020304" pitchFamily="18" charset="0"/>
                <a:ea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rPr>
              <a:t>hoặc</a:t>
            </a:r>
            <a:r>
              <a:rPr lang="en-US" sz="2800" b="1" dirty="0">
                <a:effectLst/>
                <a:latin typeface="Times New Roman" panose="02020603050405020304" pitchFamily="18" charset="0"/>
                <a:ea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rPr>
              <a:t>giữ</a:t>
            </a:r>
            <a:r>
              <a:rPr lang="en-US" sz="2800" b="1" dirty="0">
                <a:effectLst/>
                <a:latin typeface="Times New Roman" panose="02020603050405020304" pitchFamily="18" charset="0"/>
                <a:ea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rPr>
              <a:t>lại</a:t>
            </a:r>
            <a:r>
              <a:rPr lang="en-US" sz="2800" b="1" dirty="0">
                <a:effectLst/>
                <a:latin typeface="Times New Roman" panose="02020603050405020304" pitchFamily="18" charset="0"/>
                <a:ea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rPr>
              <a:t>các</a:t>
            </a:r>
            <a:r>
              <a:rPr lang="en-US" sz="2800" b="1" dirty="0">
                <a:effectLst/>
                <a:latin typeface="Times New Roman" panose="02020603050405020304" pitchFamily="18" charset="0"/>
                <a:ea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rPr>
              <a:t>mốc</a:t>
            </a:r>
            <a:r>
              <a:rPr lang="en-US" sz="2800" b="1" dirty="0">
                <a:effectLst/>
                <a:latin typeface="Times New Roman" panose="02020603050405020304" pitchFamily="18" charset="0"/>
                <a:ea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rPr>
              <a:t>thời</a:t>
            </a:r>
            <a:r>
              <a:rPr lang="en-US" sz="2800" b="1" dirty="0">
                <a:effectLst/>
                <a:latin typeface="Times New Roman" panose="02020603050405020304" pitchFamily="18" charset="0"/>
                <a:ea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rPr>
              <a:t>gian</a:t>
            </a:r>
            <a:r>
              <a:rPr lang="en-US" sz="2800" b="1" dirty="0">
                <a:effectLst/>
                <a:latin typeface="Times New Roman" panose="02020603050405020304" pitchFamily="18" charset="0"/>
                <a:ea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rPr>
              <a:t>quan</a:t>
            </a:r>
            <a:r>
              <a:rPr lang="en-US" sz="2800" b="1" dirty="0">
                <a:effectLst/>
                <a:latin typeface="Times New Roman" panose="02020603050405020304" pitchFamily="18" charset="0"/>
                <a:ea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rPr>
              <a:t>trọng</a:t>
            </a:r>
            <a:r>
              <a:rPr lang="en-US" sz="2800" b="1" dirty="0">
                <a:effectLst/>
                <a:latin typeface="Times New Roman" panose="02020603050405020304" pitchFamily="18" charset="0"/>
                <a:ea typeface="Times New Roman" panose="02020603050405020304" pitchFamily="18" charset="0"/>
              </a:rPr>
              <a:t>” là </a:t>
            </a:r>
            <a:r>
              <a:rPr lang="en-US" sz="2800" b="1" dirty="0" err="1">
                <a:effectLst/>
                <a:latin typeface="Times New Roman" panose="02020603050405020304" pitchFamily="18" charset="0"/>
                <a:ea typeface="Times New Roman" panose="02020603050405020304" pitchFamily="18" charset="0"/>
              </a:rPr>
              <a:t>bước</a:t>
            </a:r>
            <a:r>
              <a:rPr lang="en-US" sz="2800" b="1" dirty="0">
                <a:effectLst/>
                <a:latin typeface="Times New Roman" panose="02020603050405020304" pitchFamily="18" charset="0"/>
                <a:ea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rPr>
              <a:t>sô</a:t>
            </a:r>
            <a:r>
              <a:rPr lang="en-US" sz="2800" b="1" dirty="0">
                <a:effectLst/>
                <a:latin typeface="Times New Roman" panose="02020603050405020304" pitchFamily="18" charset="0"/>
                <a:ea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rPr>
              <a:t>mấy</a:t>
            </a:r>
            <a:r>
              <a:rPr lang="en-US" sz="2800" b="1" dirty="0">
                <a:effectLst/>
                <a:latin typeface="Times New Roman" panose="02020603050405020304" pitchFamily="18" charset="0"/>
                <a:ea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rPr>
              <a:t>khi</a:t>
            </a:r>
            <a:r>
              <a:rPr lang="en-US" sz="2800" b="1" dirty="0">
                <a:effectLst/>
                <a:latin typeface="Times New Roman" panose="02020603050405020304" pitchFamily="18" charset="0"/>
                <a:ea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rPr>
              <a:t>tóm</a:t>
            </a:r>
            <a:r>
              <a:rPr lang="en-US" sz="2800" b="1" dirty="0">
                <a:effectLst/>
                <a:latin typeface="Times New Roman" panose="02020603050405020304" pitchFamily="18" charset="0"/>
                <a:ea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rPr>
              <a:t>tắt</a:t>
            </a:r>
            <a:r>
              <a:rPr lang="en-US" sz="2800" b="1" dirty="0">
                <a:effectLst/>
                <a:latin typeface="Times New Roman" panose="02020603050405020304" pitchFamily="18" charset="0"/>
                <a:ea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rPr>
              <a:t>văn</a:t>
            </a:r>
            <a:r>
              <a:rPr lang="en-US" sz="2800" b="1" dirty="0">
                <a:effectLst/>
                <a:latin typeface="Times New Roman" panose="02020603050405020304" pitchFamily="18" charset="0"/>
                <a:ea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rPr>
              <a:t>bản</a:t>
            </a:r>
            <a:r>
              <a:rPr lang="en-US" sz="2800" b="1" dirty="0">
                <a:effectLst/>
                <a:latin typeface="Times New Roman" panose="02020603050405020304" pitchFamily="18" charset="0"/>
                <a:ea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rPr>
              <a:t>thông</a:t>
            </a:r>
            <a:r>
              <a:rPr lang="en-US" sz="2800" b="1" dirty="0">
                <a:effectLst/>
                <a:latin typeface="Times New Roman" panose="02020603050405020304" pitchFamily="18" charset="0"/>
                <a:ea typeface="Times New Roman" panose="02020603050405020304" pitchFamily="18" charset="0"/>
              </a:rPr>
              <a:t> tin?</a:t>
            </a:r>
            <a:endParaRPr lang="en-US" sz="2400" b="1" dirty="0">
              <a:effectLst/>
              <a:latin typeface="Times New Roman" panose="02020603050405020304" pitchFamily="18" charset="0"/>
              <a:ea typeface="Times New Roman" panose="02020603050405020304" pitchFamily="18" charset="0"/>
            </a:endParaRPr>
          </a:p>
          <a:p>
            <a:pPr marL="0" marR="0" indent="457200" algn="ctr">
              <a:lnSpc>
                <a:spcPct val="115000"/>
              </a:lnSpc>
              <a:spcBef>
                <a:spcPts val="300"/>
              </a:spcBef>
              <a:spcAft>
                <a:spcPts val="300"/>
              </a:spcAft>
            </a:pPr>
            <a:endParaRPr lang="en-US" sz="2400" dirty="0">
              <a:effectLst/>
              <a:latin typeface="Times New Roman" panose="02020603050405020304" pitchFamily="18" charset="0"/>
              <a:ea typeface="Times New Roman" panose="02020603050405020304" pitchFamily="18" charset="0"/>
            </a:endParaRPr>
          </a:p>
        </p:txBody>
      </p:sp>
      <p:sp>
        <p:nvSpPr>
          <p:cNvPr id="20" name="TextBox 19">
            <a:extLst>
              <a:ext uri="{FF2B5EF4-FFF2-40B4-BE49-F238E27FC236}">
                <a16:creationId xmlns:a16="http://schemas.microsoft.com/office/drawing/2014/main" id="{EBF4E96F-8B96-4FCC-A830-F7866114319F}"/>
              </a:ext>
            </a:extLst>
          </p:cNvPr>
          <p:cNvSpPr txBox="1"/>
          <p:nvPr/>
        </p:nvSpPr>
        <p:spPr>
          <a:xfrm>
            <a:off x="2672688" y="4336012"/>
            <a:ext cx="6654800" cy="523220"/>
          </a:xfrm>
          <a:prstGeom prst="rect">
            <a:avLst/>
          </a:prstGeom>
          <a:noFill/>
        </p:spPr>
        <p:txBody>
          <a:bodyPr wrap="square">
            <a:spAutoFit/>
          </a:bodyPr>
          <a:lstStyle/>
          <a:p>
            <a:pPr algn="ctr"/>
            <a:r>
              <a:rPr lang="en-US" sz="2800" b="1" i="1" dirty="0" err="1">
                <a:effectLst/>
                <a:latin typeface="Times New Roman" panose="02020603050405020304" pitchFamily="18" charset="0"/>
                <a:ea typeface="Times New Roman" panose="02020603050405020304" pitchFamily="18" charset="0"/>
              </a:rPr>
              <a:t>Trả</a:t>
            </a:r>
            <a:r>
              <a:rPr lang="en-US" sz="2800" b="1" i="1" dirty="0">
                <a:effectLst/>
                <a:latin typeface="Times New Roman" panose="02020603050405020304" pitchFamily="18" charset="0"/>
                <a:ea typeface="Times New Roman" panose="02020603050405020304" pitchFamily="18" charset="0"/>
              </a:rPr>
              <a:t> </a:t>
            </a:r>
            <a:r>
              <a:rPr lang="en-US" sz="2800" b="1" i="1" dirty="0" err="1">
                <a:effectLst/>
                <a:latin typeface="Times New Roman" panose="02020603050405020304" pitchFamily="18" charset="0"/>
                <a:ea typeface="Times New Roman" panose="02020603050405020304" pitchFamily="18" charset="0"/>
              </a:rPr>
              <a:t>lời</a:t>
            </a:r>
            <a:r>
              <a:rPr lang="en-US" sz="2800" b="1" i="1" dirty="0">
                <a:effectLst/>
                <a:latin typeface="Times New Roman" panose="02020603050405020304" pitchFamily="18" charset="0"/>
                <a:ea typeface="Times New Roman" panose="02020603050405020304" pitchFamily="18" charset="0"/>
              </a:rPr>
              <a:t>:</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Bước</a:t>
            </a:r>
            <a:r>
              <a:rPr lang="en-US" sz="2800" dirty="0">
                <a:effectLst/>
                <a:latin typeface="Times New Roman" panose="02020603050405020304" pitchFamily="18" charset="0"/>
                <a:ea typeface="Times New Roman" panose="02020603050405020304" pitchFamily="18" charset="0"/>
              </a:rPr>
              <a:t> 2</a:t>
            </a:r>
            <a:endParaRPr lang="en-US" sz="2800" dirty="0"/>
          </a:p>
        </p:txBody>
      </p:sp>
    </p:spTree>
    <p:extLst>
      <p:ext uri="{BB962C8B-B14F-4D97-AF65-F5344CB8AC3E}">
        <p14:creationId xmlns:p14="http://schemas.microsoft.com/office/powerpoint/2010/main" val="2373382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wipe(up)">
                                      <p:cBhvr>
                                        <p:cTn id="7" dur="500"/>
                                        <p:tgtEl>
                                          <p:spTgt spid="22"/>
                                        </p:tgtEl>
                                      </p:cBhvr>
                                    </p:animEffect>
                                  </p:childTnLst>
                                </p:cTn>
                              </p:par>
                              <p:par>
                                <p:cTn id="8" presetID="22" presetClass="entr" presetSubtype="1" fill="hold" grpId="0" nodeType="withEffect">
                                  <p:stCondLst>
                                    <p:cond delay="0"/>
                                  </p:stCondLst>
                                  <p:childTnLst>
                                    <p:set>
                                      <p:cBhvr>
                                        <p:cTn id="9" dur="1" fill="hold">
                                          <p:stCondLst>
                                            <p:cond delay="0"/>
                                          </p:stCondLst>
                                        </p:cTn>
                                        <p:tgtEl>
                                          <p:spTgt spid="20"/>
                                        </p:tgtEl>
                                        <p:attrNameLst>
                                          <p:attrName>style.visibility</p:attrName>
                                        </p:attrNameLst>
                                      </p:cBhvr>
                                      <p:to>
                                        <p:strVal val="visible"/>
                                      </p:to>
                                    </p:set>
                                    <p:animEffect transition="in" filter="wipe(up)">
                                      <p:cBhvr>
                                        <p:cTn id="10"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P spid="20"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4" name="组合 33"/>
          <p:cNvGrpSpPr/>
          <p:nvPr/>
        </p:nvGrpSpPr>
        <p:grpSpPr>
          <a:xfrm>
            <a:off x="0" y="-191814"/>
            <a:ext cx="12895093" cy="7946844"/>
            <a:chOff x="0" y="-221063"/>
            <a:chExt cx="12895093" cy="7946844"/>
          </a:xfrm>
        </p:grpSpPr>
        <p:sp>
          <p:nvSpPr>
            <p:cNvPr id="35" name="矩形 34"/>
            <p:cNvSpPr/>
            <p:nvPr/>
          </p:nvSpPr>
          <p:spPr>
            <a:xfrm>
              <a:off x="0" y="0"/>
              <a:ext cx="12192000" cy="6858000"/>
            </a:xfrm>
            <a:prstGeom prst="rect">
              <a:avLst/>
            </a:prstGeom>
            <a:solidFill>
              <a:srgbClr val="9AD6E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36" name="组合 35"/>
            <p:cNvGrpSpPr/>
            <p:nvPr/>
          </p:nvGrpSpPr>
          <p:grpSpPr>
            <a:xfrm>
              <a:off x="144150" y="-221063"/>
              <a:ext cx="12750943" cy="7946844"/>
              <a:chOff x="2627224" y="-795141"/>
              <a:chExt cx="10013806" cy="7040780"/>
            </a:xfrm>
          </p:grpSpPr>
          <p:sp>
            <p:nvSpPr>
              <p:cNvPr id="37" name="矩形 36"/>
              <p:cNvSpPr/>
              <p:nvPr/>
            </p:nvSpPr>
            <p:spPr>
              <a:xfrm>
                <a:off x="2627224" y="-599283"/>
                <a:ext cx="5758249" cy="5957676"/>
              </a:xfrm>
              <a:prstGeom prst="rect">
                <a:avLst/>
              </a:prstGeom>
              <a:blipFill dpi="0" rotWithShape="1">
                <a:blip r:embed="rId3">
                  <a:alphaModFix amt="17000"/>
                  <a:lum bright="70000" contrast="-70000"/>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zh-CN" altLang="en-US"/>
              </a:p>
            </p:txBody>
          </p:sp>
          <p:sp>
            <p:nvSpPr>
              <p:cNvPr id="40" name="矩形 39"/>
              <p:cNvSpPr/>
              <p:nvPr/>
            </p:nvSpPr>
            <p:spPr>
              <a:xfrm rot="10601959">
                <a:off x="6872592" y="-795141"/>
                <a:ext cx="5768438" cy="7040780"/>
              </a:xfrm>
              <a:prstGeom prst="rect">
                <a:avLst/>
              </a:prstGeom>
              <a:blipFill dpi="0" rotWithShape="1">
                <a:blip r:embed="rId4">
                  <a:alphaModFix amt="17000"/>
                  <a:lum bright="70000" contrast="-70000"/>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zh-CN" altLang="en-US"/>
              </a:p>
            </p:txBody>
          </p:sp>
        </p:grpSp>
      </p:grpSp>
      <p:grpSp>
        <p:nvGrpSpPr>
          <p:cNvPr id="76" name="组合 75"/>
          <p:cNvGrpSpPr/>
          <p:nvPr/>
        </p:nvGrpSpPr>
        <p:grpSpPr>
          <a:xfrm>
            <a:off x="0" y="5207212"/>
            <a:ext cx="12523845" cy="1647370"/>
            <a:chOff x="0" y="5207212"/>
            <a:chExt cx="12523845" cy="1647370"/>
          </a:xfrm>
        </p:grpSpPr>
        <p:pic>
          <p:nvPicPr>
            <p:cNvPr id="77" name="图片 7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0" y="5207212"/>
              <a:ext cx="6427845" cy="1647370"/>
            </a:xfrm>
            <a:prstGeom prst="rect">
              <a:avLst/>
            </a:prstGeom>
          </p:spPr>
        </p:pic>
        <p:pic>
          <p:nvPicPr>
            <p:cNvPr id="78" name="图片 7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096000" y="5207212"/>
              <a:ext cx="6427845" cy="1647370"/>
            </a:xfrm>
            <a:prstGeom prst="rect">
              <a:avLst/>
            </a:prstGeom>
          </p:spPr>
        </p:pic>
      </p:grpSp>
      <p:pic>
        <p:nvPicPr>
          <p:cNvPr id="46" name="图片 45"/>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236473" y="26399"/>
            <a:ext cx="1616364" cy="2179304"/>
          </a:xfrm>
          <a:prstGeom prst="rect">
            <a:avLst/>
          </a:prstGeom>
        </p:spPr>
      </p:pic>
      <p:grpSp>
        <p:nvGrpSpPr>
          <p:cNvPr id="54" name="组合 53"/>
          <p:cNvGrpSpPr/>
          <p:nvPr/>
        </p:nvGrpSpPr>
        <p:grpSpPr>
          <a:xfrm>
            <a:off x="10546648" y="566715"/>
            <a:ext cx="1633494" cy="1044603"/>
            <a:chOff x="8985779" y="3960837"/>
            <a:chExt cx="2199915" cy="1406823"/>
          </a:xfrm>
        </p:grpSpPr>
        <p:sp>
          <p:nvSpPr>
            <p:cNvPr id="55" name="云形 54"/>
            <p:cNvSpPr/>
            <p:nvPr/>
          </p:nvSpPr>
          <p:spPr>
            <a:xfrm>
              <a:off x="8985779" y="3960837"/>
              <a:ext cx="2199915" cy="1406823"/>
            </a:xfrm>
            <a:prstGeom prst="cloud">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7" name="云形 56"/>
            <p:cNvSpPr/>
            <p:nvPr/>
          </p:nvSpPr>
          <p:spPr>
            <a:xfrm>
              <a:off x="9217452" y="4084959"/>
              <a:ext cx="1756042" cy="1122971"/>
            </a:xfrm>
            <a:prstGeom prst="cloud">
              <a:avLst/>
            </a:prstGeom>
            <a:noFill/>
            <a:ln>
              <a:solidFill>
                <a:srgbClr val="8ACFEA"/>
              </a:solidFill>
              <a:prstDash val="dash"/>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69" name="组合 68"/>
          <p:cNvGrpSpPr/>
          <p:nvPr/>
        </p:nvGrpSpPr>
        <p:grpSpPr>
          <a:xfrm>
            <a:off x="9427785" y="382590"/>
            <a:ext cx="1133322" cy="724748"/>
            <a:chOff x="8985779" y="3960837"/>
            <a:chExt cx="2199915" cy="1406823"/>
          </a:xfrm>
        </p:grpSpPr>
        <p:sp>
          <p:nvSpPr>
            <p:cNvPr id="70" name="云形 69"/>
            <p:cNvSpPr/>
            <p:nvPr/>
          </p:nvSpPr>
          <p:spPr>
            <a:xfrm>
              <a:off x="8985779" y="3960837"/>
              <a:ext cx="2199915" cy="1406823"/>
            </a:xfrm>
            <a:prstGeom prst="cloud">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1" name="云形 70"/>
            <p:cNvSpPr/>
            <p:nvPr/>
          </p:nvSpPr>
          <p:spPr>
            <a:xfrm>
              <a:off x="9217452" y="4084959"/>
              <a:ext cx="1756042" cy="1122971"/>
            </a:xfrm>
            <a:prstGeom prst="cloud">
              <a:avLst/>
            </a:prstGeom>
            <a:noFill/>
            <a:ln>
              <a:solidFill>
                <a:srgbClr val="8ACFEA"/>
              </a:solidFill>
              <a:prstDash val="dash"/>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1" name="Rectangle: Rounded Corners 20">
            <a:extLst>
              <a:ext uri="{FF2B5EF4-FFF2-40B4-BE49-F238E27FC236}">
                <a16:creationId xmlns:a16="http://schemas.microsoft.com/office/drawing/2014/main" id="{A8C4193E-65AF-4E33-B2DB-2F0FDA88AECE}"/>
              </a:ext>
            </a:extLst>
          </p:cNvPr>
          <p:cNvSpPr/>
          <p:nvPr/>
        </p:nvSpPr>
        <p:spPr>
          <a:xfrm>
            <a:off x="2794497" y="1028015"/>
            <a:ext cx="6428015" cy="1213162"/>
          </a:xfrm>
          <a:prstGeom prst="roundRect">
            <a:avLst/>
          </a:prstGeom>
          <a:solidFill>
            <a:schemeClr val="accent2"/>
          </a:solidFill>
          <a:scene3d>
            <a:camera prst="orthographicFront"/>
            <a:lightRig rig="threePt" dir="t"/>
          </a:scene3d>
          <a:sp3d>
            <a:bevelT w="101600" prst="ribl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Diagonal Corners Snipped 21">
            <a:extLst>
              <a:ext uri="{FF2B5EF4-FFF2-40B4-BE49-F238E27FC236}">
                <a16:creationId xmlns:a16="http://schemas.microsoft.com/office/drawing/2014/main" id="{2E6F115D-3ADF-483E-B343-DF7F2A7CE85D}"/>
              </a:ext>
            </a:extLst>
          </p:cNvPr>
          <p:cNvSpPr/>
          <p:nvPr/>
        </p:nvSpPr>
        <p:spPr>
          <a:xfrm>
            <a:off x="1631069" y="3120893"/>
            <a:ext cx="9260685" cy="1885824"/>
          </a:xfrm>
          <a:prstGeom prst="snip2DiagRect">
            <a:avLst/>
          </a:prstGeom>
          <a:solidFill>
            <a:schemeClr val="accent6">
              <a:lumMod val="60000"/>
              <a:lumOff val="40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a:extLst>
              <a:ext uri="{FF2B5EF4-FFF2-40B4-BE49-F238E27FC236}">
                <a16:creationId xmlns:a16="http://schemas.microsoft.com/office/drawing/2014/main" id="{1FE9F901-435E-40AE-9CA4-418014249429}"/>
              </a:ext>
            </a:extLst>
          </p:cNvPr>
          <p:cNvSpPr txBox="1"/>
          <p:nvPr/>
        </p:nvSpPr>
        <p:spPr>
          <a:xfrm>
            <a:off x="2655122" y="1266334"/>
            <a:ext cx="6654800" cy="548099"/>
          </a:xfrm>
          <a:prstGeom prst="rect">
            <a:avLst/>
          </a:prstGeom>
          <a:noFill/>
        </p:spPr>
        <p:txBody>
          <a:bodyPr wrap="square">
            <a:spAutoFit/>
          </a:bodyPr>
          <a:lstStyle/>
          <a:p>
            <a:pPr marL="0" marR="0" indent="457200" algn="ctr">
              <a:lnSpc>
                <a:spcPct val="115000"/>
              </a:lnSpc>
              <a:spcBef>
                <a:spcPts val="300"/>
              </a:spcBef>
              <a:spcAft>
                <a:spcPts val="300"/>
              </a:spcAft>
            </a:pPr>
            <a:r>
              <a:rPr lang="en-US" sz="2800" b="1" dirty="0" err="1">
                <a:effectLst/>
                <a:latin typeface="Times New Roman" panose="02020603050405020304" pitchFamily="18" charset="0"/>
                <a:ea typeface="Times New Roman" panose="02020603050405020304" pitchFamily="18" charset="0"/>
              </a:rPr>
              <a:t>Câu</a:t>
            </a:r>
            <a:r>
              <a:rPr lang="en-US" sz="2800" b="1" dirty="0">
                <a:effectLst/>
                <a:latin typeface="Times New Roman" panose="02020603050405020304" pitchFamily="18" charset="0"/>
                <a:ea typeface="Times New Roman" panose="02020603050405020304" pitchFamily="18" charset="0"/>
              </a:rPr>
              <a:t> 4: </a:t>
            </a:r>
            <a:r>
              <a:rPr lang="en-US" sz="2800" b="1" dirty="0" err="1">
                <a:effectLst/>
                <a:latin typeface="Times New Roman" panose="02020603050405020304" pitchFamily="18" charset="0"/>
                <a:ea typeface="Times New Roman" panose="02020603050405020304" pitchFamily="18" charset="0"/>
              </a:rPr>
              <a:t>Biên</a:t>
            </a:r>
            <a:r>
              <a:rPr lang="en-US" sz="2800" b="1" dirty="0">
                <a:effectLst/>
                <a:latin typeface="Times New Roman" panose="02020603050405020304" pitchFamily="18" charset="0"/>
                <a:ea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rPr>
              <a:t>bản</a:t>
            </a:r>
            <a:r>
              <a:rPr lang="en-US" sz="2800" b="1" dirty="0">
                <a:effectLst/>
                <a:latin typeface="Times New Roman" panose="02020603050405020304" pitchFamily="18" charset="0"/>
                <a:ea typeface="Times New Roman" panose="02020603050405020304" pitchFamily="18" charset="0"/>
              </a:rPr>
              <a:t> là </a:t>
            </a:r>
            <a:r>
              <a:rPr lang="en-US" sz="2800" b="1" dirty="0" err="1">
                <a:effectLst/>
                <a:latin typeface="Times New Roman" panose="02020603050405020304" pitchFamily="18" charset="0"/>
                <a:ea typeface="Times New Roman" panose="02020603050405020304" pitchFamily="18" charset="0"/>
              </a:rPr>
              <a:t>gi</a:t>
            </a:r>
            <a:r>
              <a:rPr lang="en-US" sz="2800" b="1" dirty="0">
                <a:effectLst/>
                <a:latin typeface="Times New Roman" panose="02020603050405020304" pitchFamily="18" charset="0"/>
                <a:ea typeface="Times New Roman" panose="02020603050405020304" pitchFamily="18" charset="0"/>
              </a:rPr>
              <a:t>̀?</a:t>
            </a:r>
            <a:endParaRPr lang="en-US" sz="2400" b="1" dirty="0">
              <a:effectLst/>
              <a:latin typeface="Times New Roman" panose="02020603050405020304" pitchFamily="18" charset="0"/>
              <a:ea typeface="Times New Roman" panose="02020603050405020304" pitchFamily="18" charset="0"/>
            </a:endParaRPr>
          </a:p>
        </p:txBody>
      </p:sp>
      <p:sp>
        <p:nvSpPr>
          <p:cNvPr id="19" name="TextBox 18">
            <a:extLst>
              <a:ext uri="{FF2B5EF4-FFF2-40B4-BE49-F238E27FC236}">
                <a16:creationId xmlns:a16="http://schemas.microsoft.com/office/drawing/2014/main" id="{0CC1EEE3-3BB7-4809-B846-FDCBE8084E86}"/>
              </a:ext>
            </a:extLst>
          </p:cNvPr>
          <p:cNvSpPr txBox="1"/>
          <p:nvPr/>
        </p:nvSpPr>
        <p:spPr>
          <a:xfrm>
            <a:off x="1852837" y="3238578"/>
            <a:ext cx="8817150" cy="1539139"/>
          </a:xfrm>
          <a:prstGeom prst="rect">
            <a:avLst/>
          </a:prstGeom>
          <a:noFill/>
        </p:spPr>
        <p:txBody>
          <a:bodyPr wrap="square">
            <a:spAutoFit/>
          </a:bodyPr>
          <a:lstStyle/>
          <a:p>
            <a:pPr marL="0" marR="0" indent="457200" algn="ctr">
              <a:lnSpc>
                <a:spcPct val="115000"/>
              </a:lnSpc>
              <a:spcBef>
                <a:spcPts val="300"/>
              </a:spcBef>
              <a:spcAft>
                <a:spcPts val="300"/>
              </a:spcAft>
            </a:pPr>
            <a:r>
              <a:rPr lang="en-US" sz="2800" b="1" i="1" dirty="0" err="1">
                <a:effectLst/>
                <a:latin typeface="Times New Roman" panose="02020603050405020304" pitchFamily="18" charset="0"/>
                <a:ea typeface="Times New Roman" panose="02020603050405020304" pitchFamily="18" charset="0"/>
              </a:rPr>
              <a:t>Trả</a:t>
            </a:r>
            <a:r>
              <a:rPr lang="en-US" sz="2800" b="1" i="1" dirty="0">
                <a:effectLst/>
                <a:latin typeface="Times New Roman" panose="02020603050405020304" pitchFamily="18" charset="0"/>
                <a:ea typeface="Times New Roman" panose="02020603050405020304" pitchFamily="18" charset="0"/>
              </a:rPr>
              <a:t> </a:t>
            </a:r>
            <a:r>
              <a:rPr lang="en-US" sz="2800" b="1" i="1" dirty="0" err="1">
                <a:effectLst/>
                <a:latin typeface="Times New Roman" panose="02020603050405020304" pitchFamily="18" charset="0"/>
                <a:ea typeface="Times New Roman" panose="02020603050405020304" pitchFamily="18" charset="0"/>
              </a:rPr>
              <a:t>lời</a:t>
            </a:r>
            <a:r>
              <a:rPr lang="en-US" sz="2800" b="1" i="1" dirty="0">
                <a:effectLst/>
                <a:latin typeface="Times New Roman" panose="02020603050405020304" pitchFamily="18" charset="0"/>
                <a:ea typeface="Times New Roman" panose="02020603050405020304" pitchFamily="18" charset="0"/>
              </a:rPr>
              <a:t>:</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Biên</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bản</a:t>
            </a:r>
            <a:r>
              <a:rPr lang="en-US" sz="2800" dirty="0">
                <a:effectLst/>
                <a:latin typeface="Times New Roman" panose="02020603050405020304" pitchFamily="18" charset="0"/>
                <a:ea typeface="Times New Roman" panose="02020603050405020304" pitchFamily="18" charset="0"/>
              </a:rPr>
              <a:t> là </a:t>
            </a:r>
            <a:r>
              <a:rPr lang="en-US" sz="2800" dirty="0" err="1">
                <a:effectLst/>
                <a:latin typeface="Times New Roman" panose="02020603050405020304" pitchFamily="18" charset="0"/>
                <a:ea typeface="Times New Roman" panose="02020603050405020304" pitchFamily="18" charset="0"/>
              </a:rPr>
              <a:t>bản</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ghi</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lại</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những</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gì</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thực</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tê</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đã</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và</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đang</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xảy</a:t>
            </a:r>
            <a:r>
              <a:rPr lang="en-US" sz="2800" dirty="0">
                <a:effectLst/>
                <a:latin typeface="Times New Roman" panose="02020603050405020304" pitchFamily="18" charset="0"/>
                <a:ea typeface="Times New Roman" panose="02020603050405020304" pitchFamily="18" charset="0"/>
              </a:rPr>
              <a:t> ra </a:t>
            </a:r>
            <a:r>
              <a:rPr lang="en-US" sz="2800" dirty="0" err="1">
                <a:effectLst/>
                <a:latin typeface="Times New Roman" panose="02020603050405020304" pitchFamily="18" charset="0"/>
                <a:ea typeface="Times New Roman" panose="02020603050405020304" pitchFamily="18" charset="0"/>
              </a:rPr>
              <a:t>làm</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chứng</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cứ</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căn</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cứ</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hoặc</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ghi</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lại</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tiến</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trình</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nội</a:t>
            </a:r>
            <a:r>
              <a:rPr lang="en-US" sz="2800" dirty="0">
                <a:effectLst/>
                <a:latin typeface="Times New Roman" panose="02020603050405020304" pitchFamily="18" charset="0"/>
                <a:ea typeface="Times New Roman" panose="02020603050405020304" pitchFamily="18" charset="0"/>
              </a:rPr>
              <a:t> dung, </a:t>
            </a:r>
            <a:r>
              <a:rPr lang="en-US" sz="2800" dirty="0" err="1">
                <a:effectLst/>
                <a:latin typeface="Times New Roman" panose="02020603050405020304" pitchFamily="18" charset="0"/>
                <a:ea typeface="Times New Roman" panose="02020603050405020304" pitchFamily="18" charset="0"/>
              </a:rPr>
              <a:t>kết</a:t>
            </a:r>
            <a:r>
              <a:rPr lang="en-US" sz="2800" dirty="0">
                <a:effectLst/>
                <a:latin typeface="Times New Roman" panose="02020603050405020304" pitchFamily="18" charset="0"/>
                <a:ea typeface="Times New Roman" panose="02020603050405020304" pitchFamily="18" charset="0"/>
              </a:rPr>
              <a:t> quả </a:t>
            </a:r>
            <a:r>
              <a:rPr lang="en-US" sz="2800" dirty="0" err="1">
                <a:effectLst/>
                <a:latin typeface="Times New Roman" panose="02020603050405020304" pitchFamily="18" charset="0"/>
                <a:ea typeface="Times New Roman" panose="02020603050405020304" pitchFamily="18" charset="0"/>
              </a:rPr>
              <a:t>thảo</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luận</a:t>
            </a:r>
            <a:r>
              <a:rPr lang="en-US" sz="2800" dirty="0">
                <a:effectLst/>
                <a:latin typeface="Times New Roman" panose="02020603050405020304" pitchFamily="18" charset="0"/>
                <a:ea typeface="Times New Roman" panose="02020603050405020304" pitchFamily="18" charset="0"/>
              </a:rPr>
              <a:t>.</a:t>
            </a:r>
            <a:endParaRPr lang="en-US"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4334310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wipe(up)">
                                      <p:cBhvr>
                                        <p:cTn id="7" dur="500"/>
                                        <p:tgtEl>
                                          <p:spTgt spid="22"/>
                                        </p:tgtEl>
                                      </p:cBhvr>
                                    </p:animEffect>
                                  </p:childTnLst>
                                </p:cTn>
                              </p:par>
                              <p:par>
                                <p:cTn id="8" presetID="22" presetClass="entr" presetSubtype="1" fill="hold" grpId="0" nodeType="withEffect">
                                  <p:stCondLst>
                                    <p:cond delay="0"/>
                                  </p:stCondLst>
                                  <p:childTnLst>
                                    <p:set>
                                      <p:cBhvr>
                                        <p:cTn id="9" dur="1" fill="hold">
                                          <p:stCondLst>
                                            <p:cond delay="0"/>
                                          </p:stCondLst>
                                        </p:cTn>
                                        <p:tgtEl>
                                          <p:spTgt spid="19"/>
                                        </p:tgtEl>
                                        <p:attrNameLst>
                                          <p:attrName>style.visibility</p:attrName>
                                        </p:attrNameLst>
                                      </p:cBhvr>
                                      <p:to>
                                        <p:strVal val="visible"/>
                                      </p:to>
                                    </p:set>
                                    <p:animEffect transition="in" filter="wipe(up)">
                                      <p:cBhvr>
                                        <p:cTn id="10"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P spid="1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4" name="组合 33"/>
          <p:cNvGrpSpPr/>
          <p:nvPr/>
        </p:nvGrpSpPr>
        <p:grpSpPr>
          <a:xfrm>
            <a:off x="0" y="-191814"/>
            <a:ext cx="12895093" cy="7946844"/>
            <a:chOff x="0" y="-221063"/>
            <a:chExt cx="12895093" cy="7946844"/>
          </a:xfrm>
        </p:grpSpPr>
        <p:sp>
          <p:nvSpPr>
            <p:cNvPr id="35" name="矩形 34"/>
            <p:cNvSpPr/>
            <p:nvPr/>
          </p:nvSpPr>
          <p:spPr>
            <a:xfrm>
              <a:off x="0" y="0"/>
              <a:ext cx="12192000" cy="6858000"/>
            </a:xfrm>
            <a:prstGeom prst="rect">
              <a:avLst/>
            </a:prstGeom>
            <a:solidFill>
              <a:srgbClr val="9AD6E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36" name="组合 35"/>
            <p:cNvGrpSpPr/>
            <p:nvPr/>
          </p:nvGrpSpPr>
          <p:grpSpPr>
            <a:xfrm>
              <a:off x="144150" y="-221063"/>
              <a:ext cx="12750943" cy="7946844"/>
              <a:chOff x="2627224" y="-795141"/>
              <a:chExt cx="10013806" cy="7040780"/>
            </a:xfrm>
          </p:grpSpPr>
          <p:sp>
            <p:nvSpPr>
              <p:cNvPr id="37" name="矩形 36"/>
              <p:cNvSpPr/>
              <p:nvPr/>
            </p:nvSpPr>
            <p:spPr>
              <a:xfrm>
                <a:off x="2627224" y="-599283"/>
                <a:ext cx="5758249" cy="5957676"/>
              </a:xfrm>
              <a:prstGeom prst="rect">
                <a:avLst/>
              </a:prstGeom>
              <a:blipFill dpi="0" rotWithShape="1">
                <a:blip r:embed="rId3">
                  <a:alphaModFix amt="17000"/>
                  <a:lum bright="70000" contrast="-70000"/>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zh-CN" altLang="en-US"/>
              </a:p>
            </p:txBody>
          </p:sp>
          <p:sp>
            <p:nvSpPr>
              <p:cNvPr id="40" name="矩形 39"/>
              <p:cNvSpPr/>
              <p:nvPr/>
            </p:nvSpPr>
            <p:spPr>
              <a:xfrm rot="10601959">
                <a:off x="6872592" y="-795141"/>
                <a:ext cx="5768438" cy="7040780"/>
              </a:xfrm>
              <a:prstGeom prst="rect">
                <a:avLst/>
              </a:prstGeom>
              <a:blipFill dpi="0" rotWithShape="1">
                <a:blip r:embed="rId4">
                  <a:alphaModFix amt="17000"/>
                  <a:lum bright="70000" contrast="-70000"/>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zh-CN" altLang="en-US"/>
              </a:p>
            </p:txBody>
          </p:sp>
        </p:grpSp>
      </p:grpSp>
      <p:grpSp>
        <p:nvGrpSpPr>
          <p:cNvPr id="76" name="组合 75"/>
          <p:cNvGrpSpPr/>
          <p:nvPr/>
        </p:nvGrpSpPr>
        <p:grpSpPr>
          <a:xfrm>
            <a:off x="0" y="5207212"/>
            <a:ext cx="12523845" cy="1647370"/>
            <a:chOff x="0" y="5207212"/>
            <a:chExt cx="12523845" cy="1647370"/>
          </a:xfrm>
        </p:grpSpPr>
        <p:pic>
          <p:nvPicPr>
            <p:cNvPr id="77" name="图片 7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0" y="5207212"/>
              <a:ext cx="6427845" cy="1647370"/>
            </a:xfrm>
            <a:prstGeom prst="rect">
              <a:avLst/>
            </a:prstGeom>
          </p:spPr>
        </p:pic>
        <p:pic>
          <p:nvPicPr>
            <p:cNvPr id="78" name="图片 7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096000" y="5207212"/>
              <a:ext cx="6427845" cy="1647370"/>
            </a:xfrm>
            <a:prstGeom prst="rect">
              <a:avLst/>
            </a:prstGeom>
          </p:spPr>
        </p:pic>
      </p:grpSp>
      <p:pic>
        <p:nvPicPr>
          <p:cNvPr id="46" name="图片 45"/>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236473" y="26399"/>
            <a:ext cx="1616364" cy="2179304"/>
          </a:xfrm>
          <a:prstGeom prst="rect">
            <a:avLst/>
          </a:prstGeom>
        </p:spPr>
      </p:pic>
      <p:grpSp>
        <p:nvGrpSpPr>
          <p:cNvPr id="54" name="组合 53"/>
          <p:cNvGrpSpPr/>
          <p:nvPr/>
        </p:nvGrpSpPr>
        <p:grpSpPr>
          <a:xfrm>
            <a:off x="10546648" y="566715"/>
            <a:ext cx="1633494" cy="1044603"/>
            <a:chOff x="8985779" y="3960837"/>
            <a:chExt cx="2199915" cy="1406823"/>
          </a:xfrm>
        </p:grpSpPr>
        <p:sp>
          <p:nvSpPr>
            <p:cNvPr id="55" name="云形 54"/>
            <p:cNvSpPr/>
            <p:nvPr/>
          </p:nvSpPr>
          <p:spPr>
            <a:xfrm>
              <a:off x="8985779" y="3960837"/>
              <a:ext cx="2199915" cy="1406823"/>
            </a:xfrm>
            <a:prstGeom prst="cloud">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7" name="云形 56"/>
            <p:cNvSpPr/>
            <p:nvPr/>
          </p:nvSpPr>
          <p:spPr>
            <a:xfrm>
              <a:off x="9217452" y="4084959"/>
              <a:ext cx="1756042" cy="1122971"/>
            </a:xfrm>
            <a:prstGeom prst="cloud">
              <a:avLst/>
            </a:prstGeom>
            <a:noFill/>
            <a:ln>
              <a:solidFill>
                <a:srgbClr val="8ACFEA"/>
              </a:solidFill>
              <a:prstDash val="dash"/>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69" name="组合 68"/>
          <p:cNvGrpSpPr/>
          <p:nvPr/>
        </p:nvGrpSpPr>
        <p:grpSpPr>
          <a:xfrm>
            <a:off x="9427785" y="382590"/>
            <a:ext cx="1133322" cy="724748"/>
            <a:chOff x="8985779" y="3960837"/>
            <a:chExt cx="2199915" cy="1406823"/>
          </a:xfrm>
        </p:grpSpPr>
        <p:sp>
          <p:nvSpPr>
            <p:cNvPr id="70" name="云形 69"/>
            <p:cNvSpPr/>
            <p:nvPr/>
          </p:nvSpPr>
          <p:spPr>
            <a:xfrm>
              <a:off x="8985779" y="3960837"/>
              <a:ext cx="2199915" cy="1406823"/>
            </a:xfrm>
            <a:prstGeom prst="cloud">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1" name="云形 70"/>
            <p:cNvSpPr/>
            <p:nvPr/>
          </p:nvSpPr>
          <p:spPr>
            <a:xfrm>
              <a:off x="9217452" y="4084959"/>
              <a:ext cx="1756042" cy="1122971"/>
            </a:xfrm>
            <a:prstGeom prst="cloud">
              <a:avLst/>
            </a:prstGeom>
            <a:noFill/>
            <a:ln>
              <a:solidFill>
                <a:srgbClr val="8ACFEA"/>
              </a:solidFill>
              <a:prstDash val="dash"/>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1" name="Rectangle: Rounded Corners 20">
            <a:extLst>
              <a:ext uri="{FF2B5EF4-FFF2-40B4-BE49-F238E27FC236}">
                <a16:creationId xmlns:a16="http://schemas.microsoft.com/office/drawing/2014/main" id="{7FD2CDD7-42BE-4E5A-9C34-A8537D219CCF}"/>
              </a:ext>
            </a:extLst>
          </p:cNvPr>
          <p:cNvSpPr/>
          <p:nvPr/>
        </p:nvSpPr>
        <p:spPr>
          <a:xfrm>
            <a:off x="2998022" y="1117627"/>
            <a:ext cx="6428015" cy="1213162"/>
          </a:xfrm>
          <a:prstGeom prst="roundRect">
            <a:avLst/>
          </a:prstGeom>
          <a:solidFill>
            <a:schemeClr val="accent2"/>
          </a:solidFill>
          <a:scene3d>
            <a:camera prst="orthographicFront"/>
            <a:lightRig rig="threePt" dir="t"/>
          </a:scene3d>
          <a:sp3d>
            <a:bevelT w="101600" prst="ribl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Diagonal Corners Snipped 21">
            <a:extLst>
              <a:ext uri="{FF2B5EF4-FFF2-40B4-BE49-F238E27FC236}">
                <a16:creationId xmlns:a16="http://schemas.microsoft.com/office/drawing/2014/main" id="{2B5F53F0-339C-4B0D-AEF3-E2812086335B}"/>
              </a:ext>
            </a:extLst>
          </p:cNvPr>
          <p:cNvSpPr/>
          <p:nvPr/>
        </p:nvSpPr>
        <p:spPr>
          <a:xfrm>
            <a:off x="1575735" y="3407205"/>
            <a:ext cx="8970913" cy="1499831"/>
          </a:xfrm>
          <a:prstGeom prst="snip2DiagRect">
            <a:avLst/>
          </a:prstGeom>
          <a:solidFill>
            <a:schemeClr val="accent6">
              <a:lumMod val="60000"/>
              <a:lumOff val="40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a:extLst>
              <a:ext uri="{FF2B5EF4-FFF2-40B4-BE49-F238E27FC236}">
                <a16:creationId xmlns:a16="http://schemas.microsoft.com/office/drawing/2014/main" id="{42A359B8-2C1C-4B84-9D8E-85D66FC54457}"/>
              </a:ext>
            </a:extLst>
          </p:cNvPr>
          <p:cNvSpPr txBox="1"/>
          <p:nvPr/>
        </p:nvSpPr>
        <p:spPr>
          <a:xfrm>
            <a:off x="2899258" y="1398382"/>
            <a:ext cx="6654800" cy="523220"/>
          </a:xfrm>
          <a:prstGeom prst="rect">
            <a:avLst/>
          </a:prstGeom>
          <a:noFill/>
        </p:spPr>
        <p:txBody>
          <a:bodyPr wrap="square">
            <a:spAutoFit/>
          </a:bodyPr>
          <a:lstStyle/>
          <a:p>
            <a:pPr algn="ctr"/>
            <a:r>
              <a:rPr lang="en-US" sz="2800" b="1" dirty="0" err="1">
                <a:effectLst/>
                <a:latin typeface="Times New Roman" panose="02020603050405020304" pitchFamily="18" charset="0"/>
                <a:ea typeface="Times New Roman" panose="02020603050405020304" pitchFamily="18" charset="0"/>
              </a:rPr>
              <a:t>Câu</a:t>
            </a:r>
            <a:r>
              <a:rPr lang="en-US" sz="2800" b="1" dirty="0">
                <a:effectLst/>
                <a:latin typeface="Times New Roman" panose="02020603050405020304" pitchFamily="18" charset="0"/>
                <a:ea typeface="Times New Roman" panose="02020603050405020304" pitchFamily="18" charset="0"/>
              </a:rPr>
              <a:t> 5: </a:t>
            </a:r>
            <a:r>
              <a:rPr lang="en-US" sz="2800" b="1" dirty="0" err="1">
                <a:effectLst/>
                <a:latin typeface="Times New Roman" panose="02020603050405020304" pitchFamily="18" charset="0"/>
                <a:ea typeface="Times New Roman" panose="02020603050405020304" pitchFamily="18" charset="0"/>
              </a:rPr>
              <a:t>Các</a:t>
            </a:r>
            <a:r>
              <a:rPr lang="en-US" sz="2800" b="1" dirty="0">
                <a:effectLst/>
                <a:latin typeface="Times New Roman" panose="02020603050405020304" pitchFamily="18" charset="0"/>
                <a:ea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rPr>
              <a:t>loại</a:t>
            </a:r>
            <a:r>
              <a:rPr lang="en-US" sz="2800" b="1" dirty="0">
                <a:effectLst/>
                <a:latin typeface="Times New Roman" panose="02020603050405020304" pitchFamily="18" charset="0"/>
                <a:ea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rPr>
              <a:t>biên</a:t>
            </a:r>
            <a:r>
              <a:rPr lang="en-US" sz="2800" b="1" dirty="0">
                <a:effectLst/>
                <a:latin typeface="Times New Roman" panose="02020603050405020304" pitchFamily="18" charset="0"/>
                <a:ea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rPr>
              <a:t>bản</a:t>
            </a:r>
            <a:r>
              <a:rPr lang="en-US" sz="2800" b="1" dirty="0">
                <a:effectLst/>
                <a:latin typeface="Times New Roman" panose="02020603050405020304" pitchFamily="18" charset="0"/>
                <a:ea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rPr>
              <a:t>thường</a:t>
            </a:r>
            <a:r>
              <a:rPr lang="en-US" sz="2800" b="1" dirty="0">
                <a:effectLst/>
                <a:latin typeface="Times New Roman" panose="02020603050405020304" pitchFamily="18" charset="0"/>
                <a:ea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rPr>
              <a:t>gặp</a:t>
            </a:r>
            <a:r>
              <a:rPr lang="en-US" sz="2800" b="1" dirty="0">
                <a:effectLst/>
                <a:latin typeface="Times New Roman" panose="02020603050405020304" pitchFamily="18" charset="0"/>
                <a:ea typeface="Times New Roman" panose="02020603050405020304" pitchFamily="18" charset="0"/>
              </a:rPr>
              <a:t>?</a:t>
            </a:r>
            <a:endParaRPr lang="en-US" sz="2800" b="1" dirty="0"/>
          </a:p>
        </p:txBody>
      </p:sp>
      <p:sp>
        <p:nvSpPr>
          <p:cNvPr id="19" name="TextBox 18">
            <a:extLst>
              <a:ext uri="{FF2B5EF4-FFF2-40B4-BE49-F238E27FC236}">
                <a16:creationId xmlns:a16="http://schemas.microsoft.com/office/drawing/2014/main" id="{DC549ABA-F796-41C6-9305-9DA21B2179F4}"/>
              </a:ext>
            </a:extLst>
          </p:cNvPr>
          <p:cNvSpPr txBox="1"/>
          <p:nvPr/>
        </p:nvSpPr>
        <p:spPr>
          <a:xfrm>
            <a:off x="1336762" y="3587037"/>
            <a:ext cx="9224345" cy="1043619"/>
          </a:xfrm>
          <a:prstGeom prst="rect">
            <a:avLst/>
          </a:prstGeom>
          <a:noFill/>
        </p:spPr>
        <p:txBody>
          <a:bodyPr wrap="square">
            <a:spAutoFit/>
          </a:bodyPr>
          <a:lstStyle/>
          <a:p>
            <a:pPr marL="0" marR="0" indent="457200" algn="ctr">
              <a:lnSpc>
                <a:spcPct val="115000"/>
              </a:lnSpc>
              <a:spcBef>
                <a:spcPts val="300"/>
              </a:spcBef>
              <a:spcAft>
                <a:spcPts val="300"/>
              </a:spcAft>
            </a:pPr>
            <a:r>
              <a:rPr lang="en-US" sz="2800" b="1" i="1" dirty="0" err="1">
                <a:effectLst/>
                <a:latin typeface="Times New Roman" panose="02020603050405020304" pitchFamily="18" charset="0"/>
                <a:ea typeface="Times New Roman" panose="02020603050405020304" pitchFamily="18" charset="0"/>
              </a:rPr>
              <a:t>Trả</a:t>
            </a:r>
            <a:r>
              <a:rPr lang="en-US" sz="2800" b="1" i="1" dirty="0">
                <a:effectLst/>
                <a:latin typeface="Times New Roman" panose="02020603050405020304" pitchFamily="18" charset="0"/>
                <a:ea typeface="Times New Roman" panose="02020603050405020304" pitchFamily="18" charset="0"/>
              </a:rPr>
              <a:t> </a:t>
            </a:r>
            <a:r>
              <a:rPr lang="en-US" sz="2800" b="1" i="1" dirty="0" err="1">
                <a:effectLst/>
                <a:latin typeface="Times New Roman" panose="02020603050405020304" pitchFamily="18" charset="0"/>
                <a:ea typeface="Times New Roman" panose="02020603050405020304" pitchFamily="18" charset="0"/>
              </a:rPr>
              <a:t>lời</a:t>
            </a:r>
            <a:r>
              <a:rPr lang="en-US" sz="2800" b="1" i="1" dirty="0">
                <a:effectLst/>
                <a:latin typeface="Times New Roman" panose="02020603050405020304" pitchFamily="18" charset="0"/>
                <a:ea typeface="Times New Roman" panose="02020603050405020304" pitchFamily="18" charset="0"/>
              </a:rPr>
              <a:t>:</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Các</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loại</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biên</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bản</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thường</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gặp</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Biên</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bản</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ghi</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chép</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một</a:t>
            </a:r>
            <a:r>
              <a:rPr lang="en-US" sz="2800" dirty="0">
                <a:effectLst/>
                <a:latin typeface="Times New Roman" panose="02020603050405020304" pitchFamily="18" charset="0"/>
                <a:ea typeface="Times New Roman" panose="02020603050405020304" pitchFamily="18" charset="0"/>
              </a:rPr>
              <a:t> vụ </a:t>
            </a:r>
            <a:r>
              <a:rPr lang="en-US" sz="2800" dirty="0" err="1">
                <a:effectLst/>
                <a:latin typeface="Times New Roman" panose="02020603050405020304" pitchFamily="18" charset="0"/>
                <a:ea typeface="Times New Roman" panose="02020603050405020304" pitchFamily="18" charset="0"/>
              </a:rPr>
              <a:t>việc</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sư</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kiện</a:t>
            </a:r>
            <a:r>
              <a:rPr lang="en-US" sz="2800" dirty="0">
                <a:effectLst/>
                <a:latin typeface="Times New Roman" panose="02020603050405020304" pitchFamily="18" charset="0"/>
                <a:ea typeface="Times New Roman" panose="02020603050405020304" pitchFamily="18" charset="0"/>
              </a:rPr>
              <a:t> hay </a:t>
            </a:r>
            <a:r>
              <a:rPr lang="en-US" sz="2800" dirty="0" err="1">
                <a:effectLst/>
                <a:latin typeface="Times New Roman" panose="02020603050405020304" pitchFamily="18" charset="0"/>
                <a:ea typeface="Times New Roman" panose="02020603050405020304" pitchFamily="18" charset="0"/>
              </a:rPr>
              <a:t>một</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cuộc</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họp</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hội</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nghi</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thảo</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luận</a:t>
            </a:r>
            <a:r>
              <a:rPr lang="en-US" sz="2800" dirty="0">
                <a:effectLst/>
                <a:latin typeface="Times New Roman" panose="02020603050405020304" pitchFamily="18" charset="0"/>
                <a:ea typeface="Times New Roman" panose="02020603050405020304" pitchFamily="18" charset="0"/>
              </a:rPr>
              <a:t>.</a:t>
            </a:r>
            <a:endParaRPr lang="en-US"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8692249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wipe(up)">
                                      <p:cBhvr>
                                        <p:cTn id="7" dur="500"/>
                                        <p:tgtEl>
                                          <p:spTgt spid="22"/>
                                        </p:tgtEl>
                                      </p:cBhvr>
                                    </p:animEffect>
                                  </p:childTnLst>
                                </p:cTn>
                              </p:par>
                              <p:par>
                                <p:cTn id="8" presetID="22" presetClass="entr" presetSubtype="1" fill="hold" grpId="0" nodeType="withEffect">
                                  <p:stCondLst>
                                    <p:cond delay="0"/>
                                  </p:stCondLst>
                                  <p:childTnLst>
                                    <p:set>
                                      <p:cBhvr>
                                        <p:cTn id="9" dur="1" fill="hold">
                                          <p:stCondLst>
                                            <p:cond delay="0"/>
                                          </p:stCondLst>
                                        </p:cTn>
                                        <p:tgtEl>
                                          <p:spTgt spid="19"/>
                                        </p:tgtEl>
                                        <p:attrNameLst>
                                          <p:attrName>style.visibility</p:attrName>
                                        </p:attrNameLst>
                                      </p:cBhvr>
                                      <p:to>
                                        <p:strVal val="visible"/>
                                      </p:to>
                                    </p:set>
                                    <p:animEffect transition="in" filter="wipe(up)">
                                      <p:cBhvr>
                                        <p:cTn id="10"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P spid="19"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组合 15"/>
          <p:cNvGrpSpPr/>
          <p:nvPr/>
        </p:nvGrpSpPr>
        <p:grpSpPr>
          <a:xfrm>
            <a:off x="0" y="-221063"/>
            <a:ext cx="12895093" cy="7946844"/>
            <a:chOff x="0" y="-221063"/>
            <a:chExt cx="12895093" cy="7946844"/>
          </a:xfrm>
        </p:grpSpPr>
        <p:sp>
          <p:nvSpPr>
            <p:cNvPr id="17" name="矩形 16"/>
            <p:cNvSpPr/>
            <p:nvPr/>
          </p:nvSpPr>
          <p:spPr>
            <a:xfrm>
              <a:off x="0" y="0"/>
              <a:ext cx="12192000" cy="6858000"/>
            </a:xfrm>
            <a:prstGeom prst="rect">
              <a:avLst/>
            </a:prstGeom>
            <a:solidFill>
              <a:srgbClr val="9AD6E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18" name="组合 17"/>
            <p:cNvGrpSpPr/>
            <p:nvPr/>
          </p:nvGrpSpPr>
          <p:grpSpPr>
            <a:xfrm>
              <a:off x="144150" y="-221063"/>
              <a:ext cx="12750943" cy="7946844"/>
              <a:chOff x="2627224" y="-795141"/>
              <a:chExt cx="10013806" cy="7040780"/>
            </a:xfrm>
          </p:grpSpPr>
          <p:sp>
            <p:nvSpPr>
              <p:cNvPr id="19" name="矩形 18"/>
              <p:cNvSpPr/>
              <p:nvPr/>
            </p:nvSpPr>
            <p:spPr>
              <a:xfrm>
                <a:off x="2627224" y="-599283"/>
                <a:ext cx="5758249" cy="5957676"/>
              </a:xfrm>
              <a:prstGeom prst="rect">
                <a:avLst/>
              </a:prstGeom>
              <a:blipFill dpi="0" rotWithShape="1">
                <a:blip r:embed="rId3">
                  <a:alphaModFix amt="17000"/>
                  <a:lum bright="70000" contrast="-70000"/>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zh-CN" altLang="en-US"/>
              </a:p>
            </p:txBody>
          </p:sp>
          <p:sp>
            <p:nvSpPr>
              <p:cNvPr id="22" name="矩形 21"/>
              <p:cNvSpPr/>
              <p:nvPr/>
            </p:nvSpPr>
            <p:spPr>
              <a:xfrm rot="10601959">
                <a:off x="6872592" y="-795141"/>
                <a:ext cx="5768438" cy="7040780"/>
              </a:xfrm>
              <a:prstGeom prst="rect">
                <a:avLst/>
              </a:prstGeom>
              <a:blipFill dpi="0" rotWithShape="1">
                <a:blip r:embed="rId4">
                  <a:alphaModFix amt="17000"/>
                  <a:lum bright="70000" contrast="-70000"/>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zh-CN" altLang="en-US"/>
              </a:p>
            </p:txBody>
          </p:sp>
        </p:grpSp>
      </p:grpSp>
      <p:grpSp>
        <p:nvGrpSpPr>
          <p:cNvPr id="82" name="组合 81"/>
          <p:cNvGrpSpPr/>
          <p:nvPr/>
        </p:nvGrpSpPr>
        <p:grpSpPr>
          <a:xfrm>
            <a:off x="0" y="5207212"/>
            <a:ext cx="12523845" cy="1647370"/>
            <a:chOff x="0" y="5207212"/>
            <a:chExt cx="12523845" cy="1647370"/>
          </a:xfrm>
        </p:grpSpPr>
        <p:pic>
          <p:nvPicPr>
            <p:cNvPr id="83" name="图片 82"/>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0" y="5207212"/>
              <a:ext cx="6427845" cy="1647370"/>
            </a:xfrm>
            <a:prstGeom prst="rect">
              <a:avLst/>
            </a:prstGeom>
          </p:spPr>
        </p:pic>
        <p:pic>
          <p:nvPicPr>
            <p:cNvPr id="84" name="图片 8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096000" y="5207212"/>
              <a:ext cx="6427845" cy="1647370"/>
            </a:xfrm>
            <a:prstGeom prst="rect">
              <a:avLst/>
            </a:prstGeom>
          </p:spPr>
        </p:pic>
      </p:grpSp>
      <p:grpSp>
        <p:nvGrpSpPr>
          <p:cNvPr id="87" name="组合 86"/>
          <p:cNvGrpSpPr/>
          <p:nvPr/>
        </p:nvGrpSpPr>
        <p:grpSpPr>
          <a:xfrm>
            <a:off x="2516470" y="548138"/>
            <a:ext cx="7443321" cy="4759928"/>
            <a:chOff x="2516470" y="548138"/>
            <a:chExt cx="7443321" cy="4759928"/>
          </a:xfrm>
        </p:grpSpPr>
        <p:sp>
          <p:nvSpPr>
            <p:cNvPr id="21" name="云形 20"/>
            <p:cNvSpPr/>
            <p:nvPr/>
          </p:nvSpPr>
          <p:spPr>
            <a:xfrm>
              <a:off x="2516470" y="548138"/>
              <a:ext cx="7443321" cy="4759928"/>
            </a:xfrm>
            <a:prstGeom prst="cloud">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6" name="云形 85"/>
            <p:cNvSpPr/>
            <p:nvPr/>
          </p:nvSpPr>
          <p:spPr>
            <a:xfrm>
              <a:off x="2922743" y="818421"/>
              <a:ext cx="6658840" cy="4258256"/>
            </a:xfrm>
            <a:prstGeom prst="cloud">
              <a:avLst/>
            </a:prstGeom>
            <a:noFill/>
            <a:ln>
              <a:solidFill>
                <a:srgbClr val="8ACFEA"/>
              </a:solidFill>
              <a:prstDash val="dash"/>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pic>
        <p:nvPicPr>
          <p:cNvPr id="7" name="图片 6"/>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0711522" y="3769651"/>
            <a:ext cx="1343455" cy="1343455"/>
          </a:xfrm>
          <a:prstGeom prst="rect">
            <a:avLst/>
          </a:prstGeom>
        </p:spPr>
      </p:pic>
      <p:pic>
        <p:nvPicPr>
          <p:cNvPr id="14" name="图片 13"/>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7925228" y="544720"/>
            <a:ext cx="1112666" cy="1112666"/>
          </a:xfrm>
          <a:prstGeom prst="rect">
            <a:avLst/>
          </a:prstGeom>
        </p:spPr>
      </p:pic>
      <p:pic>
        <p:nvPicPr>
          <p:cNvPr id="89" name="图片 88"/>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982263" y="407859"/>
            <a:ext cx="2981702" cy="4020157"/>
          </a:xfrm>
          <a:prstGeom prst="rect">
            <a:avLst/>
          </a:prstGeom>
        </p:spPr>
      </p:pic>
      <p:sp>
        <p:nvSpPr>
          <p:cNvPr id="39" name="文本框 38"/>
          <p:cNvSpPr txBox="1"/>
          <p:nvPr/>
        </p:nvSpPr>
        <p:spPr>
          <a:xfrm>
            <a:off x="3373263" y="1735797"/>
            <a:ext cx="5390157" cy="1938992"/>
          </a:xfrm>
          <a:prstGeom prst="rect">
            <a:avLst/>
          </a:prstGeom>
          <a:noFill/>
        </p:spPr>
        <p:txBody>
          <a:bodyPr wrap="square" rtlCol="0">
            <a:spAutoFit/>
          </a:bodyPr>
          <a:lstStyle/>
          <a:p>
            <a:pPr algn="ctr"/>
            <a:r>
              <a:rPr lang="nl-NL" sz="4000" b="1" dirty="0">
                <a:solidFill>
                  <a:srgbClr val="C00000"/>
                </a:solidFill>
                <a:latin typeface="Times New Roman" panose="02020603050405020304" pitchFamily="18" charset="0"/>
                <a:cs typeface="Times New Roman" panose="02020603050405020304" pitchFamily="18" charset="0"/>
              </a:rPr>
              <a:t>TÓM TẮT VĂN BẢN THÔNG TIN, VIẾT BIÊN BẢN</a:t>
            </a:r>
            <a:endParaRPr lang="en-US" sz="4000" dirty="0">
              <a:solidFill>
                <a:srgbClr val="C00000"/>
              </a:solidFill>
              <a:latin typeface="Times New Roman" panose="02020603050405020304" pitchFamily="18" charset="0"/>
              <a:cs typeface="Times New Roman" panose="02020603050405020304" pitchFamily="18" charset="0"/>
            </a:endParaRPr>
          </a:p>
        </p:txBody>
      </p:sp>
      <p:grpSp>
        <p:nvGrpSpPr>
          <p:cNvPr id="24" name="组合 23"/>
          <p:cNvGrpSpPr/>
          <p:nvPr/>
        </p:nvGrpSpPr>
        <p:grpSpPr>
          <a:xfrm>
            <a:off x="9913428" y="618813"/>
            <a:ext cx="1633494" cy="1044603"/>
            <a:chOff x="8985779" y="3960837"/>
            <a:chExt cx="2199915" cy="1406823"/>
          </a:xfrm>
        </p:grpSpPr>
        <p:sp>
          <p:nvSpPr>
            <p:cNvPr id="40" name="云形 39"/>
            <p:cNvSpPr/>
            <p:nvPr/>
          </p:nvSpPr>
          <p:spPr>
            <a:xfrm>
              <a:off x="8985779" y="3960837"/>
              <a:ext cx="2199915" cy="1406823"/>
            </a:xfrm>
            <a:prstGeom prst="cloud">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4" name="云形 43"/>
            <p:cNvSpPr/>
            <p:nvPr/>
          </p:nvSpPr>
          <p:spPr>
            <a:xfrm>
              <a:off x="9217452" y="4084959"/>
              <a:ext cx="1756042" cy="1122971"/>
            </a:xfrm>
            <a:prstGeom prst="cloud">
              <a:avLst/>
            </a:prstGeom>
            <a:noFill/>
            <a:ln>
              <a:solidFill>
                <a:srgbClr val="8ACFEA"/>
              </a:solidFill>
              <a:prstDash val="dash"/>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pic>
        <p:nvPicPr>
          <p:cNvPr id="13" name="图片 12"/>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rot="3200954">
            <a:off x="10507206" y="920160"/>
            <a:ext cx="482031" cy="445033"/>
          </a:xfrm>
          <a:prstGeom prst="rect">
            <a:avLst/>
          </a:prstGeom>
        </p:spPr>
      </p:pic>
      <p:grpSp>
        <p:nvGrpSpPr>
          <p:cNvPr id="66" name="组合 65"/>
          <p:cNvGrpSpPr/>
          <p:nvPr/>
        </p:nvGrpSpPr>
        <p:grpSpPr>
          <a:xfrm>
            <a:off x="598641" y="3543055"/>
            <a:ext cx="1891025" cy="1209291"/>
            <a:chOff x="392658" y="3679279"/>
            <a:chExt cx="1466266" cy="937662"/>
          </a:xfrm>
        </p:grpSpPr>
        <p:grpSp>
          <p:nvGrpSpPr>
            <p:cNvPr id="23" name="组合 22"/>
            <p:cNvGrpSpPr/>
            <p:nvPr/>
          </p:nvGrpSpPr>
          <p:grpSpPr>
            <a:xfrm>
              <a:off x="392658" y="3679279"/>
              <a:ext cx="1466266" cy="937662"/>
              <a:chOff x="1281153" y="5632171"/>
              <a:chExt cx="1466266" cy="937662"/>
            </a:xfrm>
          </p:grpSpPr>
          <p:sp>
            <p:nvSpPr>
              <p:cNvPr id="42" name="云形 41"/>
              <p:cNvSpPr/>
              <p:nvPr/>
            </p:nvSpPr>
            <p:spPr>
              <a:xfrm>
                <a:off x="1281153" y="5632171"/>
                <a:ext cx="1466266" cy="937662"/>
              </a:xfrm>
              <a:prstGeom prst="cloud">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3" name="云形 42"/>
              <p:cNvSpPr/>
              <p:nvPr/>
            </p:nvSpPr>
            <p:spPr>
              <a:xfrm>
                <a:off x="1414367" y="5706781"/>
                <a:ext cx="1199837" cy="767283"/>
              </a:xfrm>
              <a:prstGeom prst="cloud">
                <a:avLst/>
              </a:prstGeom>
              <a:noFill/>
              <a:ln>
                <a:solidFill>
                  <a:srgbClr val="8ACFEA"/>
                </a:solidFill>
                <a:prstDash val="dash"/>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pic>
          <p:nvPicPr>
            <p:cNvPr id="5" name="图片 4"/>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rot="21180129">
              <a:off x="717070" y="4035686"/>
              <a:ext cx="810723" cy="274088"/>
            </a:xfrm>
            <a:prstGeom prst="rect">
              <a:avLst/>
            </a:prstGeom>
          </p:spPr>
        </p:pic>
      </p:grpSp>
      <p:pic>
        <p:nvPicPr>
          <p:cNvPr id="80" name="图片 79"/>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8558538" y="2488701"/>
            <a:ext cx="2551261" cy="5582247"/>
          </a:xfrm>
          <a:prstGeom prst="rect">
            <a:avLst/>
          </a:prstGeom>
        </p:spPr>
      </p:pic>
    </p:spTree>
    <p:extLst>
      <p:ext uri="{BB962C8B-B14F-4D97-AF65-F5344CB8AC3E}">
        <p14:creationId xmlns:p14="http://schemas.microsoft.com/office/powerpoint/2010/main" val="9189670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lide Number Placeholder 2"/>
          <p:cNvSpPr>
            <a:spLocks noGrp="1"/>
          </p:cNvSpPr>
          <p:nvPr/>
        </p:nvSpPr>
        <p:spPr>
          <a:xfrm>
            <a:off x="11282492" y="5790558"/>
            <a:ext cx="640080" cy="365125"/>
          </a:xfrm>
          <a:prstGeom prst="rect">
            <a:avLst/>
          </a:prstGeom>
        </p:spPr>
        <p:txBody>
          <a:bodyPr vert="horz" lIns="91440" tIns="45720" rIns="91440" bIns="45720" rtlCol="0" anchor="ctr"/>
          <a:lstStyle>
            <a:defPPr>
              <a:defRPr lang="en-US"/>
            </a:defPPr>
            <a:lvl1pPr marL="0" algn="ctr" defTabSz="914400" rtl="0" eaLnBrk="1" latinLnBrk="0" hangingPunct="1">
              <a:defRPr sz="1400" b="1" kern="1200">
                <a:solidFill>
                  <a:srgbClr val="FFFFFF"/>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3481812-CA6E-4CF7-A597-B03BE0D22F0C}" type="slidenum">
              <a:rPr lang="en-GB" smtClean="0"/>
              <a:pPr/>
              <a:t>8</a:t>
            </a:fld>
            <a:endParaRPr lang="en-GB"/>
          </a:p>
        </p:txBody>
      </p:sp>
      <p:sp>
        <p:nvSpPr>
          <p:cNvPr id="18" name="文本框 64"/>
          <p:cNvSpPr txBox="1"/>
          <p:nvPr/>
        </p:nvSpPr>
        <p:spPr>
          <a:xfrm>
            <a:off x="6330774" y="2254573"/>
            <a:ext cx="681597" cy="461665"/>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zh-CN" sz="2400" b="1" dirty="0">
                <a:solidFill>
                  <a:srgbClr val="8ACFEA"/>
                </a:solidFill>
                <a:latin typeface="+mn-ea"/>
              </a:rPr>
              <a:t>70%</a:t>
            </a:r>
            <a:endParaRPr lang="zh-CN" altLang="en-US" sz="2400" b="1" dirty="0">
              <a:solidFill>
                <a:srgbClr val="8ACFEA"/>
              </a:solidFill>
              <a:latin typeface="+mn-ea"/>
            </a:endParaRPr>
          </a:p>
        </p:txBody>
      </p:sp>
      <p:sp>
        <p:nvSpPr>
          <p:cNvPr id="39" name="文本框 38"/>
          <p:cNvSpPr txBox="1"/>
          <p:nvPr/>
        </p:nvSpPr>
        <p:spPr>
          <a:xfrm>
            <a:off x="1889606" y="226694"/>
            <a:ext cx="8699209" cy="584775"/>
          </a:xfrm>
          <a:prstGeom prst="rect">
            <a:avLst/>
          </a:prstGeom>
          <a:noFill/>
        </p:spPr>
        <p:txBody>
          <a:bodyPr wrap="square" rtlCol="0">
            <a:spAutoFit/>
          </a:bodyPr>
          <a:lstStyle>
            <a:defPPr>
              <a:defRPr lang="zh-CN"/>
            </a:defPPr>
            <a:lvl1pPr>
              <a:defRPr sz="3200" b="1">
                <a:solidFill>
                  <a:schemeClr val="bg1"/>
                </a:solidFill>
                <a:effectLst>
                  <a:outerShdw blurRad="38100" dist="38100" dir="2700000" algn="tl">
                    <a:srgbClr val="000000">
                      <a:alpha val="43137"/>
                    </a:srgbClr>
                  </a:outerShdw>
                </a:effectLst>
                <a:latin typeface="方正汉真广标简体" panose="02000000000000000000" pitchFamily="2" charset="-122"/>
                <a:ea typeface="方正汉真广标简体" panose="02000000000000000000" pitchFamily="2" charset="-122"/>
              </a:defRPr>
            </a:lvl1pPr>
          </a:lstStyle>
          <a:p>
            <a:pPr algn="ctr"/>
            <a:r>
              <a:rPr lang="en-US" dirty="0">
                <a:effectLst/>
                <a:latin typeface="Times New Roman" panose="02020603050405020304" pitchFamily="18" charset="0"/>
                <a:cs typeface="Times New Roman" panose="02020603050405020304" pitchFamily="18" charset="0"/>
              </a:rPr>
              <a:t>1. </a:t>
            </a:r>
            <a:r>
              <a:rPr lang="en-US" dirty="0" err="1">
                <a:effectLst/>
                <a:latin typeface="Times New Roman" panose="02020603050405020304" pitchFamily="18" charset="0"/>
                <a:cs typeface="Times New Roman" panose="02020603050405020304" pitchFamily="18" charset="0"/>
              </a:rPr>
              <a:t>Tóm</a:t>
            </a:r>
            <a:r>
              <a:rPr lang="en-US" dirty="0">
                <a:effectLst/>
                <a:latin typeface="Times New Roman" panose="02020603050405020304" pitchFamily="18" charset="0"/>
                <a:cs typeface="Times New Roman" panose="02020603050405020304" pitchFamily="18" charset="0"/>
              </a:rPr>
              <a:t> </a:t>
            </a:r>
            <a:r>
              <a:rPr lang="en-US" dirty="0" err="1">
                <a:effectLst/>
                <a:latin typeface="Times New Roman" panose="02020603050405020304" pitchFamily="18" charset="0"/>
                <a:cs typeface="Times New Roman" panose="02020603050405020304" pitchFamily="18" charset="0"/>
              </a:rPr>
              <a:t>tắt</a:t>
            </a:r>
            <a:r>
              <a:rPr lang="en-US" dirty="0">
                <a:effectLst/>
                <a:latin typeface="Times New Roman" panose="02020603050405020304" pitchFamily="18" charset="0"/>
                <a:cs typeface="Times New Roman" panose="02020603050405020304" pitchFamily="18" charset="0"/>
              </a:rPr>
              <a:t> </a:t>
            </a:r>
            <a:r>
              <a:rPr lang="en-US" dirty="0" err="1">
                <a:effectLst/>
                <a:latin typeface="Times New Roman" panose="02020603050405020304" pitchFamily="18" charset="0"/>
                <a:cs typeface="Times New Roman" panose="02020603050405020304" pitchFamily="18" charset="0"/>
              </a:rPr>
              <a:t>văn</a:t>
            </a:r>
            <a:r>
              <a:rPr lang="en-US" dirty="0">
                <a:effectLst/>
                <a:latin typeface="Times New Roman" panose="02020603050405020304" pitchFamily="18" charset="0"/>
                <a:cs typeface="Times New Roman" panose="02020603050405020304" pitchFamily="18" charset="0"/>
              </a:rPr>
              <a:t> </a:t>
            </a:r>
            <a:r>
              <a:rPr lang="en-US" dirty="0" err="1">
                <a:effectLst/>
                <a:latin typeface="Times New Roman" panose="02020603050405020304" pitchFamily="18" charset="0"/>
                <a:cs typeface="Times New Roman" panose="02020603050405020304" pitchFamily="18" charset="0"/>
              </a:rPr>
              <a:t>bản</a:t>
            </a:r>
            <a:r>
              <a:rPr lang="en-US" dirty="0">
                <a:effectLst/>
                <a:latin typeface="Times New Roman" panose="02020603050405020304" pitchFamily="18" charset="0"/>
                <a:cs typeface="Times New Roman" panose="02020603050405020304" pitchFamily="18" charset="0"/>
              </a:rPr>
              <a:t> </a:t>
            </a:r>
            <a:r>
              <a:rPr lang="en-US" dirty="0" err="1">
                <a:effectLst/>
                <a:latin typeface="Times New Roman" panose="02020603050405020304" pitchFamily="18" charset="0"/>
                <a:cs typeface="Times New Roman" panose="02020603050405020304" pitchFamily="18" charset="0"/>
              </a:rPr>
              <a:t>thông</a:t>
            </a:r>
            <a:r>
              <a:rPr lang="en-US" dirty="0">
                <a:effectLst/>
                <a:latin typeface="Times New Roman" panose="02020603050405020304" pitchFamily="18" charset="0"/>
                <a:cs typeface="Times New Roman" panose="02020603050405020304" pitchFamily="18" charset="0"/>
              </a:rPr>
              <a:t> tin</a:t>
            </a:r>
          </a:p>
        </p:txBody>
      </p:sp>
      <p:grpSp>
        <p:nvGrpSpPr>
          <p:cNvPr id="54" name="组合 53"/>
          <p:cNvGrpSpPr/>
          <p:nvPr/>
        </p:nvGrpSpPr>
        <p:grpSpPr>
          <a:xfrm>
            <a:off x="2952053" y="153078"/>
            <a:ext cx="1144670" cy="732005"/>
            <a:chOff x="1281153" y="5632171"/>
            <a:chExt cx="1466266" cy="937662"/>
          </a:xfrm>
        </p:grpSpPr>
        <p:sp>
          <p:nvSpPr>
            <p:cNvPr id="56" name="云形 55"/>
            <p:cNvSpPr/>
            <p:nvPr/>
          </p:nvSpPr>
          <p:spPr>
            <a:xfrm>
              <a:off x="1281153" y="5632171"/>
              <a:ext cx="1466266" cy="937662"/>
            </a:xfrm>
            <a:prstGeom prst="cloud">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400" b="1" dirty="0">
                  <a:solidFill>
                    <a:srgbClr val="00B9F1"/>
                  </a:solidFill>
                </a:rPr>
                <a:t>01</a:t>
              </a:r>
              <a:endParaRPr lang="zh-CN" altLang="en-US" sz="2400" b="1" dirty="0">
                <a:solidFill>
                  <a:srgbClr val="00B9F1"/>
                </a:solidFill>
              </a:endParaRPr>
            </a:p>
          </p:txBody>
        </p:sp>
        <p:sp>
          <p:nvSpPr>
            <p:cNvPr id="57" name="云形 56"/>
            <p:cNvSpPr/>
            <p:nvPr/>
          </p:nvSpPr>
          <p:spPr>
            <a:xfrm>
              <a:off x="1414367" y="5706781"/>
              <a:ext cx="1199837" cy="767283"/>
            </a:xfrm>
            <a:prstGeom prst="cloud">
              <a:avLst/>
            </a:prstGeom>
            <a:noFill/>
            <a:ln>
              <a:solidFill>
                <a:srgbClr val="8ACFEA"/>
              </a:solidFill>
              <a:prstDash val="dash"/>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b="1">
                <a:solidFill>
                  <a:srgbClr val="00B9F1"/>
                </a:solidFill>
              </a:endParaRPr>
            </a:p>
          </p:txBody>
        </p:sp>
      </p:grpSp>
      <p:graphicFrame>
        <p:nvGraphicFramePr>
          <p:cNvPr id="9" name="Table 8">
            <a:extLst>
              <a:ext uri="{FF2B5EF4-FFF2-40B4-BE49-F238E27FC236}">
                <a16:creationId xmlns:a16="http://schemas.microsoft.com/office/drawing/2014/main" id="{4381D23F-6195-4B18-931B-29F7C94D52A0}"/>
              </a:ext>
            </a:extLst>
          </p:cNvPr>
          <p:cNvGraphicFramePr>
            <a:graphicFrameLocks noGrp="1"/>
          </p:cNvGraphicFramePr>
          <p:nvPr>
            <p:extLst>
              <p:ext uri="{D42A27DB-BD31-4B8C-83A1-F6EECF244321}">
                <p14:modId xmlns:p14="http://schemas.microsoft.com/office/powerpoint/2010/main" val="46725959"/>
              </p:ext>
            </p:extLst>
          </p:nvPr>
        </p:nvGraphicFramePr>
        <p:xfrm>
          <a:off x="602266" y="1103305"/>
          <a:ext cx="10987467" cy="5498981"/>
        </p:xfrm>
        <a:graphic>
          <a:graphicData uri="http://schemas.openxmlformats.org/drawingml/2006/table">
            <a:tbl>
              <a:tblPr firstRow="1" firstCol="1" bandRow="1">
                <a:tableStyleId>{5C22544A-7EE6-4342-B048-85BDC9FD1C3A}</a:tableStyleId>
              </a:tblPr>
              <a:tblGrid>
                <a:gridCol w="1866614">
                  <a:extLst>
                    <a:ext uri="{9D8B030D-6E8A-4147-A177-3AD203B41FA5}">
                      <a16:colId xmlns:a16="http://schemas.microsoft.com/office/drawing/2014/main" val="3905943309"/>
                    </a:ext>
                  </a:extLst>
                </a:gridCol>
                <a:gridCol w="2214880">
                  <a:extLst>
                    <a:ext uri="{9D8B030D-6E8A-4147-A177-3AD203B41FA5}">
                      <a16:colId xmlns:a16="http://schemas.microsoft.com/office/drawing/2014/main" val="3141497940"/>
                    </a:ext>
                  </a:extLst>
                </a:gridCol>
                <a:gridCol w="6905973">
                  <a:extLst>
                    <a:ext uri="{9D8B030D-6E8A-4147-A177-3AD203B41FA5}">
                      <a16:colId xmlns:a16="http://schemas.microsoft.com/office/drawing/2014/main" val="2577554112"/>
                    </a:ext>
                  </a:extLst>
                </a:gridCol>
              </a:tblGrid>
              <a:tr h="908375">
                <a:tc gridSpan="3">
                  <a:txBody>
                    <a:bodyPr/>
                    <a:lstStyle/>
                    <a:p>
                      <a:pPr marL="0" marR="0" algn="ctr">
                        <a:lnSpc>
                          <a:spcPct val="107000"/>
                        </a:lnSpc>
                        <a:spcBef>
                          <a:spcPts val="0"/>
                        </a:spcBef>
                        <a:spcAft>
                          <a:spcPts val="600"/>
                        </a:spcAft>
                      </a:pPr>
                      <a:r>
                        <a:rPr lang="en-US" sz="2000" kern="100" dirty="0">
                          <a:solidFill>
                            <a:schemeClr val="tx1"/>
                          </a:solidFill>
                          <a:effectLst/>
                          <a:latin typeface="Times New Roman" panose="02020603050405020304" pitchFamily="18" charset="0"/>
                          <a:cs typeface="Times New Roman" panose="02020603050405020304" pitchFamily="18" charset="0"/>
                        </a:rPr>
                        <a:t>PHIẾU HỌC TẬP SỐ 1</a:t>
                      </a:r>
                      <a:endParaRPr lang="en-US" sz="2000" dirty="0">
                        <a:solidFill>
                          <a:schemeClr val="tx1"/>
                        </a:solidFill>
                        <a:effectLst/>
                        <a:latin typeface="Times New Roman" panose="02020603050405020304" pitchFamily="18" charset="0"/>
                        <a:cs typeface="Times New Roman" panose="02020603050405020304" pitchFamily="18" charset="0"/>
                      </a:endParaRPr>
                    </a:p>
                    <a:p>
                      <a:pPr marL="0" marR="0" algn="ctr">
                        <a:lnSpc>
                          <a:spcPct val="107000"/>
                        </a:lnSpc>
                        <a:spcBef>
                          <a:spcPts val="0"/>
                        </a:spcBef>
                        <a:spcAft>
                          <a:spcPts val="600"/>
                        </a:spcAft>
                      </a:pPr>
                      <a:r>
                        <a:rPr lang="en-US" sz="2000" kern="100" dirty="0" err="1">
                          <a:solidFill>
                            <a:schemeClr val="tx1"/>
                          </a:solidFill>
                          <a:effectLst/>
                          <a:latin typeface="Times New Roman" panose="02020603050405020304" pitchFamily="18" charset="0"/>
                          <a:cs typeface="Times New Roman" panose="02020603050405020304" pitchFamily="18" charset="0"/>
                        </a:rPr>
                        <a:t>Tóm</a:t>
                      </a:r>
                      <a:r>
                        <a:rPr lang="en-US" sz="2000" kern="100" dirty="0">
                          <a:solidFill>
                            <a:schemeClr val="tx1"/>
                          </a:solidFill>
                          <a:effectLst/>
                          <a:latin typeface="Times New Roman" panose="02020603050405020304" pitchFamily="18" charset="0"/>
                          <a:cs typeface="Times New Roman" panose="02020603050405020304" pitchFamily="18" charset="0"/>
                        </a:rPr>
                        <a:t> </a:t>
                      </a:r>
                      <a:r>
                        <a:rPr lang="en-US" sz="2000" kern="100" dirty="0" err="1">
                          <a:solidFill>
                            <a:schemeClr val="tx1"/>
                          </a:solidFill>
                          <a:effectLst/>
                          <a:latin typeface="Times New Roman" panose="02020603050405020304" pitchFamily="18" charset="0"/>
                          <a:cs typeface="Times New Roman" panose="02020603050405020304" pitchFamily="18" charset="0"/>
                        </a:rPr>
                        <a:t>tắt</a:t>
                      </a:r>
                      <a:r>
                        <a:rPr lang="en-US" sz="2000" kern="100" dirty="0">
                          <a:solidFill>
                            <a:schemeClr val="tx1"/>
                          </a:solidFill>
                          <a:effectLst/>
                          <a:latin typeface="Times New Roman" panose="02020603050405020304" pitchFamily="18" charset="0"/>
                          <a:cs typeface="Times New Roman" panose="02020603050405020304" pitchFamily="18" charset="0"/>
                        </a:rPr>
                        <a:t> </a:t>
                      </a:r>
                      <a:r>
                        <a:rPr lang="en-US" sz="2000" kern="100" dirty="0" err="1">
                          <a:solidFill>
                            <a:schemeClr val="tx1"/>
                          </a:solidFill>
                          <a:effectLst/>
                          <a:latin typeface="Times New Roman" panose="02020603050405020304" pitchFamily="18" charset="0"/>
                          <a:cs typeface="Times New Roman" panose="02020603050405020304" pitchFamily="18" charset="0"/>
                        </a:rPr>
                        <a:t>văn</a:t>
                      </a:r>
                      <a:r>
                        <a:rPr lang="en-US" sz="2000" kern="100" dirty="0">
                          <a:solidFill>
                            <a:schemeClr val="tx1"/>
                          </a:solidFill>
                          <a:effectLst/>
                          <a:latin typeface="Times New Roman" panose="02020603050405020304" pitchFamily="18" charset="0"/>
                          <a:cs typeface="Times New Roman" panose="02020603050405020304" pitchFamily="18" charset="0"/>
                        </a:rPr>
                        <a:t> </a:t>
                      </a:r>
                      <a:r>
                        <a:rPr lang="en-US" sz="2000" kern="100" dirty="0" err="1">
                          <a:solidFill>
                            <a:schemeClr val="tx1"/>
                          </a:solidFill>
                          <a:effectLst/>
                          <a:latin typeface="Times New Roman" panose="02020603050405020304" pitchFamily="18" charset="0"/>
                          <a:cs typeface="Times New Roman" panose="02020603050405020304" pitchFamily="18" charset="0"/>
                        </a:rPr>
                        <a:t>bản</a:t>
                      </a:r>
                      <a:r>
                        <a:rPr lang="en-US" sz="2000" kern="100" dirty="0">
                          <a:solidFill>
                            <a:schemeClr val="tx1"/>
                          </a:solidFill>
                          <a:effectLst/>
                          <a:latin typeface="Times New Roman" panose="02020603050405020304" pitchFamily="18" charset="0"/>
                          <a:cs typeface="Times New Roman" panose="02020603050405020304" pitchFamily="18" charset="0"/>
                        </a:rPr>
                        <a:t> “</a:t>
                      </a:r>
                      <a:r>
                        <a:rPr lang="en-US" sz="2000" kern="100" dirty="0" err="1">
                          <a:solidFill>
                            <a:schemeClr val="tx1"/>
                          </a:solidFill>
                          <a:effectLst/>
                          <a:latin typeface="Times New Roman" panose="02020603050405020304" pitchFamily="18" charset="0"/>
                          <a:cs typeface="Times New Roman" panose="02020603050405020304" pitchFamily="18" charset="0"/>
                        </a:rPr>
                        <a:t>Điều</a:t>
                      </a:r>
                      <a:r>
                        <a:rPr lang="en-US" sz="2000" kern="100" dirty="0">
                          <a:solidFill>
                            <a:schemeClr val="tx1"/>
                          </a:solidFill>
                          <a:effectLst/>
                          <a:latin typeface="Times New Roman" panose="02020603050405020304" pitchFamily="18" charset="0"/>
                          <a:cs typeface="Times New Roman" panose="02020603050405020304" pitchFamily="18" charset="0"/>
                        </a:rPr>
                        <a:t> </a:t>
                      </a:r>
                      <a:r>
                        <a:rPr lang="en-US" sz="2000" kern="100" dirty="0" err="1">
                          <a:solidFill>
                            <a:schemeClr val="tx1"/>
                          </a:solidFill>
                          <a:effectLst/>
                          <a:latin typeface="Times New Roman" panose="02020603050405020304" pitchFamily="18" charset="0"/>
                          <a:cs typeface="Times New Roman" panose="02020603050405020304" pitchFamily="18" charset="0"/>
                        </a:rPr>
                        <a:t>gì</a:t>
                      </a:r>
                      <a:r>
                        <a:rPr lang="en-US" sz="2000" kern="100" dirty="0">
                          <a:solidFill>
                            <a:schemeClr val="tx1"/>
                          </a:solidFill>
                          <a:effectLst/>
                          <a:latin typeface="Times New Roman" panose="02020603050405020304" pitchFamily="18" charset="0"/>
                          <a:cs typeface="Times New Roman" panose="02020603050405020304" pitchFamily="18" charset="0"/>
                        </a:rPr>
                        <a:t> </a:t>
                      </a:r>
                      <a:r>
                        <a:rPr lang="en-US" sz="2000" kern="100" dirty="0" err="1">
                          <a:solidFill>
                            <a:schemeClr val="tx1"/>
                          </a:solidFill>
                          <a:effectLst/>
                          <a:latin typeface="Times New Roman" panose="02020603050405020304" pitchFamily="18" charset="0"/>
                          <a:cs typeface="Times New Roman" panose="02020603050405020304" pitchFamily="18" charset="0"/>
                        </a:rPr>
                        <a:t>giúp</a:t>
                      </a:r>
                      <a:r>
                        <a:rPr lang="en-US" sz="2000" kern="100" dirty="0">
                          <a:solidFill>
                            <a:schemeClr val="tx1"/>
                          </a:solidFill>
                          <a:effectLst/>
                          <a:latin typeface="Times New Roman" panose="02020603050405020304" pitchFamily="18" charset="0"/>
                          <a:cs typeface="Times New Roman" panose="02020603050405020304" pitchFamily="18" charset="0"/>
                        </a:rPr>
                        <a:t> </a:t>
                      </a:r>
                      <a:r>
                        <a:rPr lang="en-US" sz="2000" kern="100" dirty="0" err="1">
                          <a:solidFill>
                            <a:schemeClr val="tx1"/>
                          </a:solidFill>
                          <a:effectLst/>
                          <a:latin typeface="Times New Roman" panose="02020603050405020304" pitchFamily="18" charset="0"/>
                          <a:cs typeface="Times New Roman" panose="02020603050405020304" pitchFamily="18" charset="0"/>
                        </a:rPr>
                        <a:t>bóng</a:t>
                      </a:r>
                      <a:r>
                        <a:rPr lang="en-US" sz="2000" kern="100" dirty="0">
                          <a:solidFill>
                            <a:schemeClr val="tx1"/>
                          </a:solidFill>
                          <a:effectLst/>
                          <a:latin typeface="Times New Roman" panose="02020603050405020304" pitchFamily="18" charset="0"/>
                          <a:cs typeface="Times New Roman" panose="02020603050405020304" pitchFamily="18" charset="0"/>
                        </a:rPr>
                        <a:t> </a:t>
                      </a:r>
                      <a:r>
                        <a:rPr lang="en-US" sz="2000" kern="100" dirty="0" err="1">
                          <a:solidFill>
                            <a:schemeClr val="tx1"/>
                          </a:solidFill>
                          <a:effectLst/>
                          <a:latin typeface="Times New Roman" panose="02020603050405020304" pitchFamily="18" charset="0"/>
                          <a:cs typeface="Times New Roman" panose="02020603050405020304" pitchFamily="18" charset="0"/>
                        </a:rPr>
                        <a:t>đá</a:t>
                      </a:r>
                      <a:r>
                        <a:rPr lang="en-US" sz="2000" kern="100" dirty="0">
                          <a:solidFill>
                            <a:schemeClr val="tx1"/>
                          </a:solidFill>
                          <a:effectLst/>
                          <a:latin typeface="Times New Roman" panose="02020603050405020304" pitchFamily="18" charset="0"/>
                          <a:cs typeface="Times New Roman" panose="02020603050405020304" pitchFamily="18" charset="0"/>
                        </a:rPr>
                        <a:t> </a:t>
                      </a:r>
                      <a:r>
                        <a:rPr lang="en-US" sz="2000" kern="100" dirty="0" err="1">
                          <a:solidFill>
                            <a:schemeClr val="tx1"/>
                          </a:solidFill>
                          <a:effectLst/>
                          <a:latin typeface="Times New Roman" panose="02020603050405020304" pitchFamily="18" charset="0"/>
                          <a:cs typeface="Times New Roman" panose="02020603050405020304" pitchFamily="18" charset="0"/>
                        </a:rPr>
                        <a:t>Việt</a:t>
                      </a:r>
                      <a:r>
                        <a:rPr lang="en-US" sz="2000" kern="100" dirty="0">
                          <a:solidFill>
                            <a:schemeClr val="tx1"/>
                          </a:solidFill>
                          <a:effectLst/>
                          <a:latin typeface="Times New Roman" panose="02020603050405020304" pitchFamily="18" charset="0"/>
                          <a:cs typeface="Times New Roman" panose="02020603050405020304" pitchFamily="18" charset="0"/>
                        </a:rPr>
                        <a:t> Nam </a:t>
                      </a:r>
                      <a:r>
                        <a:rPr lang="en-US" sz="2000" kern="100" dirty="0" err="1">
                          <a:solidFill>
                            <a:schemeClr val="tx1"/>
                          </a:solidFill>
                          <a:effectLst/>
                          <a:latin typeface="Times New Roman" panose="02020603050405020304" pitchFamily="18" charset="0"/>
                          <a:cs typeface="Times New Roman" panose="02020603050405020304" pitchFamily="18" charset="0"/>
                        </a:rPr>
                        <a:t>chiến</a:t>
                      </a:r>
                      <a:r>
                        <a:rPr lang="en-US" sz="2000" kern="100" dirty="0">
                          <a:solidFill>
                            <a:schemeClr val="tx1"/>
                          </a:solidFill>
                          <a:effectLst/>
                          <a:latin typeface="Times New Roman" panose="02020603050405020304" pitchFamily="18" charset="0"/>
                          <a:cs typeface="Times New Roman" panose="02020603050405020304" pitchFamily="18" charset="0"/>
                        </a:rPr>
                        <a:t> </a:t>
                      </a:r>
                      <a:r>
                        <a:rPr lang="en-US" sz="2000" kern="100" dirty="0" err="1">
                          <a:solidFill>
                            <a:schemeClr val="tx1"/>
                          </a:solidFill>
                          <a:effectLst/>
                          <a:latin typeface="Times New Roman" panose="02020603050405020304" pitchFamily="18" charset="0"/>
                          <a:cs typeface="Times New Roman" panose="02020603050405020304" pitchFamily="18" charset="0"/>
                        </a:rPr>
                        <a:t>thắng</a:t>
                      </a:r>
                      <a:endParaRPr lang="en-US" sz="20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9943" marR="49943" marT="0" marB="0" anchor="ctr">
                    <a:solidFill>
                      <a:schemeClr val="accent6">
                        <a:lumMod val="40000"/>
                        <a:lumOff val="60000"/>
                      </a:schemeClr>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85539265"/>
                  </a:ext>
                </a:extLst>
              </a:tr>
              <a:tr h="275424">
                <a:tc rowSpan="3">
                  <a:txBody>
                    <a:bodyPr/>
                    <a:lstStyle/>
                    <a:p>
                      <a:pPr marL="0" marR="0" algn="just">
                        <a:lnSpc>
                          <a:spcPct val="107000"/>
                        </a:lnSpc>
                        <a:spcBef>
                          <a:spcPts val="0"/>
                        </a:spcBef>
                        <a:spcAft>
                          <a:spcPts val="600"/>
                        </a:spcAft>
                      </a:pPr>
                      <a:r>
                        <a:rPr lang="en-US" sz="2000" kern="100" dirty="0" err="1">
                          <a:solidFill>
                            <a:schemeClr val="tx1"/>
                          </a:solidFill>
                          <a:effectLst/>
                          <a:latin typeface="Times New Roman" panose="02020603050405020304" pitchFamily="18" charset="0"/>
                          <a:cs typeface="Times New Roman" panose="02020603050405020304" pitchFamily="18" charset="0"/>
                        </a:rPr>
                        <a:t>Vê</a:t>
                      </a:r>
                      <a:r>
                        <a:rPr lang="en-US" sz="2000" kern="100" dirty="0">
                          <a:solidFill>
                            <a:schemeClr val="tx1"/>
                          </a:solidFill>
                          <a:effectLst/>
                          <a:latin typeface="Times New Roman" panose="02020603050405020304" pitchFamily="18" charset="0"/>
                          <a:cs typeface="Times New Roman" panose="02020603050405020304" pitchFamily="18" charset="0"/>
                        </a:rPr>
                        <a:t>̀ </a:t>
                      </a:r>
                      <a:r>
                        <a:rPr lang="en-US" sz="2000" kern="100" dirty="0" err="1">
                          <a:solidFill>
                            <a:schemeClr val="tx1"/>
                          </a:solidFill>
                          <a:effectLst/>
                          <a:latin typeface="Times New Roman" panose="02020603050405020304" pitchFamily="18" charset="0"/>
                          <a:cs typeface="Times New Roman" panose="02020603050405020304" pitchFamily="18" charset="0"/>
                        </a:rPr>
                        <a:t>hình</a:t>
                      </a:r>
                      <a:r>
                        <a:rPr lang="en-US" sz="2000" kern="100" dirty="0">
                          <a:solidFill>
                            <a:schemeClr val="tx1"/>
                          </a:solidFill>
                          <a:effectLst/>
                          <a:latin typeface="Times New Roman" panose="02020603050405020304" pitchFamily="18" charset="0"/>
                          <a:cs typeface="Times New Roman" panose="02020603050405020304" pitchFamily="18" charset="0"/>
                        </a:rPr>
                        <a:t> </a:t>
                      </a:r>
                      <a:r>
                        <a:rPr lang="en-US" sz="2000" kern="100" dirty="0" err="1">
                          <a:solidFill>
                            <a:schemeClr val="tx1"/>
                          </a:solidFill>
                          <a:effectLst/>
                          <a:latin typeface="Times New Roman" panose="02020603050405020304" pitchFamily="18" charset="0"/>
                          <a:cs typeface="Times New Roman" panose="02020603050405020304" pitchFamily="18" charset="0"/>
                        </a:rPr>
                        <a:t>thức</a:t>
                      </a:r>
                      <a:r>
                        <a:rPr lang="en-US" sz="2000" kern="100" dirty="0">
                          <a:solidFill>
                            <a:schemeClr val="tx1"/>
                          </a:solidFill>
                          <a:effectLst/>
                          <a:latin typeface="Times New Roman" panose="02020603050405020304" pitchFamily="18" charset="0"/>
                          <a:cs typeface="Times New Roman" panose="02020603050405020304" pitchFamily="18" charset="0"/>
                        </a:rPr>
                        <a:t> so </a:t>
                      </a:r>
                      <a:r>
                        <a:rPr lang="en-US" sz="2000" kern="100" dirty="0" err="1">
                          <a:solidFill>
                            <a:schemeClr val="tx1"/>
                          </a:solidFill>
                          <a:effectLst/>
                          <a:latin typeface="Times New Roman" panose="02020603050405020304" pitchFamily="18" charset="0"/>
                          <a:cs typeface="Times New Roman" panose="02020603050405020304" pitchFamily="18" charset="0"/>
                        </a:rPr>
                        <a:t>với</a:t>
                      </a:r>
                      <a:r>
                        <a:rPr lang="en-US" sz="2000" kern="100" dirty="0">
                          <a:solidFill>
                            <a:schemeClr val="tx1"/>
                          </a:solidFill>
                          <a:effectLst/>
                          <a:latin typeface="Times New Roman" panose="02020603050405020304" pitchFamily="18" charset="0"/>
                          <a:cs typeface="Times New Roman" panose="02020603050405020304" pitchFamily="18" charset="0"/>
                        </a:rPr>
                        <a:t> </a:t>
                      </a:r>
                      <a:r>
                        <a:rPr lang="en-US" sz="2000" kern="100" dirty="0" err="1">
                          <a:solidFill>
                            <a:schemeClr val="tx1"/>
                          </a:solidFill>
                          <a:effectLst/>
                          <a:latin typeface="Times New Roman" panose="02020603050405020304" pitchFamily="18" charset="0"/>
                          <a:cs typeface="Times New Roman" panose="02020603050405020304" pitchFamily="18" charset="0"/>
                        </a:rPr>
                        <a:t>văn</a:t>
                      </a:r>
                      <a:r>
                        <a:rPr lang="en-US" sz="2000" kern="100" dirty="0">
                          <a:solidFill>
                            <a:schemeClr val="tx1"/>
                          </a:solidFill>
                          <a:effectLst/>
                          <a:latin typeface="Times New Roman" panose="02020603050405020304" pitchFamily="18" charset="0"/>
                          <a:cs typeface="Times New Roman" panose="02020603050405020304" pitchFamily="18" charset="0"/>
                        </a:rPr>
                        <a:t> </a:t>
                      </a:r>
                      <a:r>
                        <a:rPr lang="en-US" sz="2000" kern="100" dirty="0" err="1">
                          <a:solidFill>
                            <a:schemeClr val="tx1"/>
                          </a:solidFill>
                          <a:effectLst/>
                          <a:latin typeface="Times New Roman" panose="02020603050405020304" pitchFamily="18" charset="0"/>
                          <a:cs typeface="Times New Roman" panose="02020603050405020304" pitchFamily="18" charset="0"/>
                        </a:rPr>
                        <a:t>bản</a:t>
                      </a:r>
                      <a:r>
                        <a:rPr lang="en-US" sz="2000" kern="100" dirty="0">
                          <a:solidFill>
                            <a:schemeClr val="tx1"/>
                          </a:solidFill>
                          <a:effectLst/>
                          <a:latin typeface="Times New Roman" panose="02020603050405020304" pitchFamily="18" charset="0"/>
                          <a:cs typeface="Times New Roman" panose="02020603050405020304" pitchFamily="18" charset="0"/>
                        </a:rPr>
                        <a:t> </a:t>
                      </a:r>
                      <a:r>
                        <a:rPr lang="en-US" sz="2000" kern="100" dirty="0" err="1">
                          <a:solidFill>
                            <a:schemeClr val="tx1"/>
                          </a:solidFill>
                          <a:effectLst/>
                          <a:latin typeface="Times New Roman" panose="02020603050405020304" pitchFamily="18" charset="0"/>
                          <a:cs typeface="Times New Roman" panose="02020603050405020304" pitchFamily="18" charset="0"/>
                        </a:rPr>
                        <a:t>gốc</a:t>
                      </a:r>
                      <a:endParaRPr lang="en-US" sz="20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9943" marR="49943" marT="0" marB="0" anchor="ctr">
                    <a:solidFill>
                      <a:schemeClr val="accent6">
                        <a:lumMod val="40000"/>
                        <a:lumOff val="60000"/>
                      </a:schemeClr>
                    </a:solidFill>
                  </a:tcPr>
                </a:tc>
                <a:tc>
                  <a:txBody>
                    <a:bodyPr/>
                    <a:lstStyle/>
                    <a:p>
                      <a:pPr marL="0" marR="0" algn="just">
                        <a:lnSpc>
                          <a:spcPct val="107000"/>
                        </a:lnSpc>
                        <a:spcBef>
                          <a:spcPts val="0"/>
                        </a:spcBef>
                        <a:spcAft>
                          <a:spcPts val="600"/>
                        </a:spcAft>
                      </a:pPr>
                      <a:r>
                        <a:rPr lang="en-US" sz="2000" kern="100">
                          <a:solidFill>
                            <a:schemeClr val="tx1"/>
                          </a:solidFill>
                          <a:effectLst/>
                          <a:latin typeface="Times New Roman" panose="02020603050405020304" pitchFamily="18" charset="0"/>
                          <a:cs typeface="Times New Roman" panose="02020603050405020304" pitchFamily="18" charset="0"/>
                        </a:rPr>
                        <a:t>Số lượng câu chữ</a:t>
                      </a:r>
                      <a:endParaRPr lang="en-US" sz="20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9943" marR="49943" marT="0" marB="0" anchor="ctr"/>
                </a:tc>
                <a:tc>
                  <a:txBody>
                    <a:bodyPr/>
                    <a:lstStyle/>
                    <a:p>
                      <a:pPr marL="0" marR="0" algn="just">
                        <a:lnSpc>
                          <a:spcPct val="107000"/>
                        </a:lnSpc>
                        <a:spcBef>
                          <a:spcPts val="0"/>
                        </a:spcBef>
                        <a:spcAft>
                          <a:spcPts val="600"/>
                        </a:spcAft>
                      </a:pPr>
                      <a:endParaRPr lang="en-US" sz="20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9943" marR="49943" marT="0" marB="0"/>
                </a:tc>
                <a:extLst>
                  <a:ext uri="{0D108BD9-81ED-4DB2-BD59-A6C34878D82A}">
                    <a16:rowId xmlns:a16="http://schemas.microsoft.com/office/drawing/2014/main" val="2281763644"/>
                  </a:ext>
                </a:extLst>
              </a:tr>
              <a:tr h="275424">
                <a:tc vMerge="1">
                  <a:txBody>
                    <a:bodyPr/>
                    <a:lstStyle/>
                    <a:p>
                      <a:endParaRPr lang="en-US"/>
                    </a:p>
                  </a:txBody>
                  <a:tcPr/>
                </a:tc>
                <a:tc rowSpan="2">
                  <a:txBody>
                    <a:bodyPr/>
                    <a:lstStyle/>
                    <a:p>
                      <a:pPr marL="0" marR="0" algn="just">
                        <a:lnSpc>
                          <a:spcPct val="107000"/>
                        </a:lnSpc>
                        <a:spcBef>
                          <a:spcPts val="0"/>
                        </a:spcBef>
                        <a:spcAft>
                          <a:spcPts val="600"/>
                        </a:spcAft>
                      </a:pPr>
                      <a:r>
                        <a:rPr lang="en-US" sz="2000" kern="100" dirty="0" err="1">
                          <a:solidFill>
                            <a:schemeClr val="tx1"/>
                          </a:solidFill>
                          <a:effectLst/>
                          <a:latin typeface="Times New Roman" panose="02020603050405020304" pitchFamily="18" charset="0"/>
                          <a:cs typeface="Times New Roman" panose="02020603050405020304" pitchFamily="18" charset="0"/>
                        </a:rPr>
                        <a:t>Các</a:t>
                      </a:r>
                      <a:r>
                        <a:rPr lang="en-US" sz="2000" kern="100" dirty="0">
                          <a:solidFill>
                            <a:schemeClr val="tx1"/>
                          </a:solidFill>
                          <a:effectLst/>
                          <a:latin typeface="Times New Roman" panose="02020603050405020304" pitchFamily="18" charset="0"/>
                          <a:cs typeface="Times New Roman" panose="02020603050405020304" pitchFamily="18" charset="0"/>
                        </a:rPr>
                        <a:t> </a:t>
                      </a:r>
                      <a:r>
                        <a:rPr lang="en-US" sz="2000" kern="100" dirty="0" err="1">
                          <a:solidFill>
                            <a:schemeClr val="tx1"/>
                          </a:solidFill>
                          <a:effectLst/>
                          <a:latin typeface="Times New Roman" panose="02020603050405020304" pitchFamily="18" charset="0"/>
                          <a:cs typeface="Times New Roman" panose="02020603050405020304" pitchFamily="18" charset="0"/>
                        </a:rPr>
                        <a:t>cách</a:t>
                      </a:r>
                      <a:r>
                        <a:rPr lang="en-US" sz="2000" kern="100" dirty="0">
                          <a:solidFill>
                            <a:schemeClr val="tx1"/>
                          </a:solidFill>
                          <a:effectLst/>
                          <a:latin typeface="Times New Roman" panose="02020603050405020304" pitchFamily="18" charset="0"/>
                          <a:cs typeface="Times New Roman" panose="02020603050405020304" pitchFamily="18" charset="0"/>
                        </a:rPr>
                        <a:t> </a:t>
                      </a:r>
                      <a:r>
                        <a:rPr lang="en-US" sz="2000" kern="100" dirty="0" err="1">
                          <a:solidFill>
                            <a:schemeClr val="tx1"/>
                          </a:solidFill>
                          <a:effectLst/>
                          <a:latin typeface="Times New Roman" panose="02020603050405020304" pitchFamily="18" charset="0"/>
                          <a:cs typeface="Times New Roman" panose="02020603050405020304" pitchFamily="18" charset="0"/>
                        </a:rPr>
                        <a:t>trình</a:t>
                      </a:r>
                      <a:r>
                        <a:rPr lang="en-US" sz="2000" kern="100" dirty="0">
                          <a:solidFill>
                            <a:schemeClr val="tx1"/>
                          </a:solidFill>
                          <a:effectLst/>
                          <a:latin typeface="Times New Roman" panose="02020603050405020304" pitchFamily="18" charset="0"/>
                          <a:cs typeface="Times New Roman" panose="02020603050405020304" pitchFamily="18" charset="0"/>
                        </a:rPr>
                        <a:t> </a:t>
                      </a:r>
                      <a:r>
                        <a:rPr lang="en-US" sz="2000" kern="100" dirty="0" err="1">
                          <a:solidFill>
                            <a:schemeClr val="tx1"/>
                          </a:solidFill>
                          <a:effectLst/>
                          <a:latin typeface="Times New Roman" panose="02020603050405020304" pitchFamily="18" charset="0"/>
                          <a:cs typeface="Times New Roman" panose="02020603050405020304" pitchFamily="18" charset="0"/>
                        </a:rPr>
                        <a:t>bày</a:t>
                      </a:r>
                      <a:endParaRPr lang="en-US" sz="20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9943" marR="49943" marT="0" marB="0" anchor="ctr"/>
                </a:tc>
                <a:tc>
                  <a:txBody>
                    <a:bodyPr/>
                    <a:lstStyle/>
                    <a:p>
                      <a:pPr marL="0" marR="0" algn="just">
                        <a:lnSpc>
                          <a:spcPct val="107000"/>
                        </a:lnSpc>
                        <a:spcBef>
                          <a:spcPts val="0"/>
                        </a:spcBef>
                        <a:spcAft>
                          <a:spcPts val="600"/>
                        </a:spcAft>
                      </a:pPr>
                      <a:endParaRPr lang="en-US" sz="20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9943" marR="49943" marT="0" marB="0"/>
                </a:tc>
                <a:extLst>
                  <a:ext uri="{0D108BD9-81ED-4DB2-BD59-A6C34878D82A}">
                    <a16:rowId xmlns:a16="http://schemas.microsoft.com/office/drawing/2014/main" val="2799041816"/>
                  </a:ext>
                </a:extLst>
              </a:tr>
              <a:tr h="275424">
                <a:tc vMerge="1">
                  <a:txBody>
                    <a:bodyPr/>
                    <a:lstStyle/>
                    <a:p>
                      <a:endParaRPr lang="en-US"/>
                    </a:p>
                  </a:txBody>
                  <a:tcPr/>
                </a:tc>
                <a:tc vMerge="1">
                  <a:txBody>
                    <a:bodyPr/>
                    <a:lstStyle/>
                    <a:p>
                      <a:endParaRPr lang="en-US"/>
                    </a:p>
                  </a:txBody>
                  <a:tcPr/>
                </a:tc>
                <a:tc>
                  <a:txBody>
                    <a:bodyPr/>
                    <a:lstStyle/>
                    <a:p>
                      <a:pPr marL="0" marR="0" algn="just">
                        <a:lnSpc>
                          <a:spcPct val="107000"/>
                        </a:lnSpc>
                        <a:spcBef>
                          <a:spcPts val="0"/>
                        </a:spcBef>
                        <a:spcAft>
                          <a:spcPts val="600"/>
                        </a:spcAft>
                      </a:pPr>
                      <a:endParaRPr lang="en-US" sz="20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9943" marR="49943" marT="0" marB="0"/>
                </a:tc>
                <a:extLst>
                  <a:ext uri="{0D108BD9-81ED-4DB2-BD59-A6C34878D82A}">
                    <a16:rowId xmlns:a16="http://schemas.microsoft.com/office/drawing/2014/main" val="1403977267"/>
                  </a:ext>
                </a:extLst>
              </a:tr>
              <a:tr h="438974">
                <a:tc gridSpan="2">
                  <a:txBody>
                    <a:bodyPr/>
                    <a:lstStyle/>
                    <a:p>
                      <a:pPr marL="0" marR="0" algn="just">
                        <a:lnSpc>
                          <a:spcPct val="107000"/>
                        </a:lnSpc>
                        <a:spcBef>
                          <a:spcPts val="0"/>
                        </a:spcBef>
                        <a:spcAft>
                          <a:spcPts val="600"/>
                        </a:spcAft>
                      </a:pPr>
                      <a:r>
                        <a:rPr lang="en-US" sz="2000" kern="100" dirty="0" err="1">
                          <a:solidFill>
                            <a:schemeClr val="tx1"/>
                          </a:solidFill>
                          <a:effectLst/>
                          <a:latin typeface="Times New Roman" panose="02020603050405020304" pitchFamily="18" charset="0"/>
                          <a:cs typeface="Times New Roman" panose="02020603050405020304" pitchFamily="18" charset="0"/>
                        </a:rPr>
                        <a:t>Vê</a:t>
                      </a:r>
                      <a:r>
                        <a:rPr lang="en-US" sz="2000" kern="100" dirty="0">
                          <a:solidFill>
                            <a:schemeClr val="tx1"/>
                          </a:solidFill>
                          <a:effectLst/>
                          <a:latin typeface="Times New Roman" panose="02020603050405020304" pitchFamily="18" charset="0"/>
                          <a:cs typeface="Times New Roman" panose="02020603050405020304" pitchFamily="18" charset="0"/>
                        </a:rPr>
                        <a:t>̀ </a:t>
                      </a:r>
                      <a:r>
                        <a:rPr lang="en-US" sz="2000" kern="100" dirty="0" err="1">
                          <a:solidFill>
                            <a:schemeClr val="tx1"/>
                          </a:solidFill>
                          <a:effectLst/>
                          <a:latin typeface="Times New Roman" panose="02020603050405020304" pitchFamily="18" charset="0"/>
                          <a:cs typeface="Times New Roman" panose="02020603050405020304" pitchFamily="18" charset="0"/>
                        </a:rPr>
                        <a:t>nội</a:t>
                      </a:r>
                      <a:r>
                        <a:rPr lang="en-US" sz="2000" kern="100" dirty="0">
                          <a:solidFill>
                            <a:schemeClr val="tx1"/>
                          </a:solidFill>
                          <a:effectLst/>
                          <a:latin typeface="Times New Roman" panose="02020603050405020304" pitchFamily="18" charset="0"/>
                          <a:cs typeface="Times New Roman" panose="02020603050405020304" pitchFamily="18" charset="0"/>
                        </a:rPr>
                        <a:t> dung</a:t>
                      </a:r>
                      <a:endParaRPr lang="en-US" sz="20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9943" marR="49943" marT="0" marB="0" anchor="ctr">
                    <a:solidFill>
                      <a:schemeClr val="accent6">
                        <a:lumMod val="40000"/>
                        <a:lumOff val="60000"/>
                      </a:schemeClr>
                    </a:solidFill>
                  </a:tcPr>
                </a:tc>
                <a:tc hMerge="1">
                  <a:txBody>
                    <a:bodyPr/>
                    <a:lstStyle/>
                    <a:p>
                      <a:endParaRPr lang="en-US"/>
                    </a:p>
                  </a:txBody>
                  <a:tcPr/>
                </a:tc>
                <a:tc>
                  <a:txBody>
                    <a:bodyPr/>
                    <a:lstStyle/>
                    <a:p>
                      <a:pPr marL="0" marR="0" algn="just">
                        <a:lnSpc>
                          <a:spcPct val="107000"/>
                        </a:lnSpc>
                        <a:spcBef>
                          <a:spcPts val="0"/>
                        </a:spcBef>
                        <a:spcAft>
                          <a:spcPts val="600"/>
                        </a:spcAft>
                      </a:pPr>
                      <a:endParaRPr lang="en-US" sz="20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9943" marR="49943" marT="0" marB="0"/>
                </a:tc>
                <a:extLst>
                  <a:ext uri="{0D108BD9-81ED-4DB2-BD59-A6C34878D82A}">
                    <a16:rowId xmlns:a16="http://schemas.microsoft.com/office/drawing/2014/main" val="3383447424"/>
                  </a:ext>
                </a:extLst>
              </a:tr>
              <a:tr h="2491163">
                <a:tc gridSpan="3">
                  <a:txBody>
                    <a:bodyPr/>
                    <a:lstStyle/>
                    <a:p>
                      <a:pPr marL="0" marR="0">
                        <a:lnSpc>
                          <a:spcPct val="107000"/>
                        </a:lnSpc>
                        <a:spcBef>
                          <a:spcPts val="0"/>
                        </a:spcBef>
                        <a:spcAft>
                          <a:spcPts val="0"/>
                        </a:spcAft>
                      </a:pPr>
                      <a:endParaRPr lang="en-US" sz="2000" b="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a:lnSpc>
                          <a:spcPct val="107000"/>
                        </a:lnSpc>
                        <a:spcBef>
                          <a:spcPts val="0"/>
                        </a:spcBef>
                        <a:spcAft>
                          <a:spcPts val="0"/>
                        </a:spcAft>
                      </a:pPr>
                      <a:endParaRPr lang="en-US" sz="2000" b="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a:lnSpc>
                          <a:spcPct val="107000"/>
                        </a:lnSpc>
                        <a:spcBef>
                          <a:spcPts val="0"/>
                        </a:spcBef>
                        <a:spcAft>
                          <a:spcPts val="0"/>
                        </a:spcAft>
                      </a:pPr>
                      <a:endParaRPr lang="en-US" sz="2000" b="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a:lnSpc>
                          <a:spcPct val="107000"/>
                        </a:lnSpc>
                        <a:spcBef>
                          <a:spcPts val="0"/>
                        </a:spcBef>
                        <a:spcAft>
                          <a:spcPts val="0"/>
                        </a:spcAft>
                      </a:pPr>
                      <a:endParaRPr lang="en-US" sz="2000" b="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a:lnSpc>
                          <a:spcPct val="107000"/>
                        </a:lnSpc>
                        <a:spcBef>
                          <a:spcPts val="0"/>
                        </a:spcBef>
                        <a:spcAft>
                          <a:spcPts val="0"/>
                        </a:spcAft>
                      </a:pPr>
                      <a:endParaRPr lang="en-US" sz="2000" b="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a:lnSpc>
                          <a:spcPct val="107000"/>
                        </a:lnSpc>
                        <a:spcBef>
                          <a:spcPts val="0"/>
                        </a:spcBef>
                        <a:spcAft>
                          <a:spcPts val="0"/>
                        </a:spcAft>
                      </a:pPr>
                      <a:endParaRPr lang="en-US" sz="2000" b="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a:lnSpc>
                          <a:spcPct val="107000"/>
                        </a:lnSpc>
                        <a:spcBef>
                          <a:spcPts val="0"/>
                        </a:spcBef>
                        <a:spcAft>
                          <a:spcPts val="0"/>
                        </a:spcAft>
                      </a:pPr>
                      <a:endParaRPr lang="en-US" sz="2000" b="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a:lnSpc>
                          <a:spcPct val="107000"/>
                        </a:lnSpc>
                        <a:spcBef>
                          <a:spcPts val="0"/>
                        </a:spcBef>
                        <a:spcAft>
                          <a:spcPts val="0"/>
                        </a:spcAft>
                      </a:pPr>
                      <a:endParaRPr lang="en-US" sz="2000" b="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a:lnSpc>
                          <a:spcPct val="107000"/>
                        </a:lnSpc>
                        <a:spcBef>
                          <a:spcPts val="0"/>
                        </a:spcBef>
                        <a:spcAft>
                          <a:spcPts val="0"/>
                        </a:spcAft>
                      </a:pPr>
                      <a:endParaRPr lang="en-US" sz="2000" b="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a:lnSpc>
                          <a:spcPct val="107000"/>
                        </a:lnSpc>
                        <a:spcBef>
                          <a:spcPts val="0"/>
                        </a:spcBef>
                        <a:spcAft>
                          <a:spcPts val="0"/>
                        </a:spcAft>
                      </a:pPr>
                      <a:endParaRPr lang="en-US" sz="2000" b="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9943" marR="49943" marT="0" marB="0">
                    <a:solidFill>
                      <a:schemeClr val="accent1">
                        <a:lumMod val="20000"/>
                        <a:lumOff val="80000"/>
                      </a:schemeClr>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564862897"/>
                  </a:ext>
                </a:extLst>
              </a:tr>
            </a:tbl>
          </a:graphicData>
        </a:graphic>
      </p:graphicFrame>
      <p:sp>
        <p:nvSpPr>
          <p:cNvPr id="11" name="TextBox 10">
            <a:extLst>
              <a:ext uri="{FF2B5EF4-FFF2-40B4-BE49-F238E27FC236}">
                <a16:creationId xmlns:a16="http://schemas.microsoft.com/office/drawing/2014/main" id="{288E87CD-CF0F-4AB1-9683-D663D6A4C5D7}"/>
              </a:ext>
            </a:extLst>
          </p:cNvPr>
          <p:cNvSpPr txBox="1"/>
          <p:nvPr/>
        </p:nvSpPr>
        <p:spPr>
          <a:xfrm>
            <a:off x="4699845" y="1972897"/>
            <a:ext cx="6563360" cy="399405"/>
          </a:xfrm>
          <a:prstGeom prst="rect">
            <a:avLst/>
          </a:prstGeom>
          <a:noFill/>
        </p:spPr>
        <p:txBody>
          <a:bodyPr wrap="square">
            <a:spAutoFit/>
          </a:bodyPr>
          <a:lstStyle/>
          <a:p>
            <a:pPr marL="0" marR="0" algn="just">
              <a:lnSpc>
                <a:spcPct val="107000"/>
              </a:lnSpc>
              <a:spcBef>
                <a:spcPts val="0"/>
              </a:spcBef>
              <a:spcAft>
                <a:spcPts val="600"/>
              </a:spcAft>
            </a:pPr>
            <a:r>
              <a:rPr lang="en-US" sz="2000" kern="100" dirty="0" err="1">
                <a:effectLst/>
                <a:latin typeface="Times New Roman" panose="02020603050405020304" pitchFamily="18" charset="0"/>
                <a:cs typeface="Times New Roman" panose="02020603050405020304" pitchFamily="18" charset="0"/>
              </a:rPr>
              <a:t>Ít</a:t>
            </a:r>
            <a:r>
              <a:rPr lang="en-US" sz="2000" kern="100" dirty="0">
                <a:effectLst/>
                <a:latin typeface="Times New Roman" panose="02020603050405020304" pitchFamily="18" charset="0"/>
                <a:cs typeface="Times New Roman" panose="02020603050405020304" pitchFamily="18" charset="0"/>
              </a:rPr>
              <a:t> </a:t>
            </a:r>
            <a:r>
              <a:rPr lang="en-US" sz="2000" kern="100" dirty="0" err="1">
                <a:effectLst/>
                <a:latin typeface="Times New Roman" panose="02020603050405020304" pitchFamily="18" charset="0"/>
                <a:cs typeface="Times New Roman" panose="02020603050405020304" pitchFamily="18" charset="0"/>
              </a:rPr>
              <a:t>hơn</a:t>
            </a:r>
            <a:r>
              <a:rPr lang="en-US" sz="2000" kern="100" dirty="0">
                <a:effectLst/>
                <a:latin typeface="Times New Roman" panose="02020603050405020304" pitchFamily="18" charset="0"/>
                <a:cs typeface="Times New Roman" panose="02020603050405020304" pitchFamily="18" charset="0"/>
              </a:rPr>
              <a:t> so </a:t>
            </a:r>
            <a:r>
              <a:rPr lang="en-US" sz="2000" kern="100" dirty="0" err="1">
                <a:effectLst/>
                <a:latin typeface="Times New Roman" panose="02020603050405020304" pitchFamily="18" charset="0"/>
                <a:cs typeface="Times New Roman" panose="02020603050405020304" pitchFamily="18" charset="0"/>
              </a:rPr>
              <a:t>với</a:t>
            </a:r>
            <a:r>
              <a:rPr lang="en-US" sz="2000" kern="100" dirty="0">
                <a:effectLst/>
                <a:latin typeface="Times New Roman" panose="02020603050405020304" pitchFamily="18" charset="0"/>
                <a:cs typeface="Times New Roman" panose="02020603050405020304" pitchFamily="18" charset="0"/>
              </a:rPr>
              <a:t> </a:t>
            </a:r>
            <a:r>
              <a:rPr lang="en-US" sz="2000" kern="100" dirty="0" err="1">
                <a:effectLst/>
                <a:latin typeface="Times New Roman" panose="02020603050405020304" pitchFamily="18" charset="0"/>
                <a:cs typeface="Times New Roman" panose="02020603050405020304" pitchFamily="18" charset="0"/>
              </a:rPr>
              <a:t>văn</a:t>
            </a:r>
            <a:r>
              <a:rPr lang="en-US" sz="2000" kern="100" dirty="0">
                <a:effectLst/>
                <a:latin typeface="Times New Roman" panose="02020603050405020304" pitchFamily="18" charset="0"/>
                <a:cs typeface="Times New Roman" panose="02020603050405020304" pitchFamily="18" charset="0"/>
              </a:rPr>
              <a:t> </a:t>
            </a:r>
            <a:r>
              <a:rPr lang="en-US" sz="2000" kern="100" dirty="0" err="1">
                <a:effectLst/>
                <a:latin typeface="Times New Roman" panose="02020603050405020304" pitchFamily="18" charset="0"/>
                <a:cs typeface="Times New Roman" panose="02020603050405020304" pitchFamily="18" charset="0"/>
              </a:rPr>
              <a:t>bản</a:t>
            </a:r>
            <a:r>
              <a:rPr lang="en-US" sz="2000" kern="100" dirty="0">
                <a:effectLst/>
                <a:latin typeface="Times New Roman" panose="02020603050405020304" pitchFamily="18" charset="0"/>
                <a:cs typeface="Times New Roman" panose="02020603050405020304" pitchFamily="18" charset="0"/>
              </a:rPr>
              <a:t> </a:t>
            </a:r>
            <a:r>
              <a:rPr lang="en-US" sz="2000" kern="100" dirty="0" err="1">
                <a:effectLst/>
                <a:latin typeface="Times New Roman" panose="02020603050405020304" pitchFamily="18" charset="0"/>
                <a:cs typeface="Times New Roman" panose="02020603050405020304" pitchFamily="18" charset="0"/>
              </a:rPr>
              <a:t>gốc</a:t>
            </a:r>
            <a:endParaRPr lang="en-US" sz="20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13" name="TextBox 12">
            <a:extLst>
              <a:ext uri="{FF2B5EF4-FFF2-40B4-BE49-F238E27FC236}">
                <a16:creationId xmlns:a16="http://schemas.microsoft.com/office/drawing/2014/main" id="{0FD2BE37-CF33-408B-ADAC-27905ADF0BC1}"/>
              </a:ext>
            </a:extLst>
          </p:cNvPr>
          <p:cNvSpPr txBox="1"/>
          <p:nvPr/>
        </p:nvSpPr>
        <p:spPr>
          <a:xfrm>
            <a:off x="4699845" y="2285223"/>
            <a:ext cx="6563360" cy="399405"/>
          </a:xfrm>
          <a:prstGeom prst="rect">
            <a:avLst/>
          </a:prstGeom>
          <a:noFill/>
        </p:spPr>
        <p:txBody>
          <a:bodyPr wrap="square">
            <a:spAutoFit/>
          </a:bodyPr>
          <a:lstStyle/>
          <a:p>
            <a:pPr marL="0" marR="0" algn="just">
              <a:lnSpc>
                <a:spcPct val="107000"/>
              </a:lnSpc>
              <a:spcBef>
                <a:spcPts val="0"/>
              </a:spcBef>
              <a:spcAft>
                <a:spcPts val="600"/>
              </a:spcAft>
            </a:pPr>
            <a:r>
              <a:rPr lang="en-US" sz="2000" kern="100" dirty="0" err="1">
                <a:effectLst/>
                <a:latin typeface="Times New Roman" panose="02020603050405020304" pitchFamily="18" charset="0"/>
                <a:cs typeface="Times New Roman" panose="02020603050405020304" pitchFamily="18" charset="0"/>
              </a:rPr>
              <a:t>Tóm</a:t>
            </a:r>
            <a:r>
              <a:rPr lang="en-US" sz="2000" kern="100" dirty="0">
                <a:effectLst/>
                <a:latin typeface="Times New Roman" panose="02020603050405020304" pitchFamily="18" charset="0"/>
                <a:cs typeface="Times New Roman" panose="02020603050405020304" pitchFamily="18" charset="0"/>
              </a:rPr>
              <a:t> </a:t>
            </a:r>
            <a:r>
              <a:rPr lang="en-US" sz="2000" kern="100" dirty="0" err="1">
                <a:effectLst/>
                <a:latin typeface="Times New Roman" panose="02020603050405020304" pitchFamily="18" charset="0"/>
                <a:cs typeface="Times New Roman" panose="02020603050405020304" pitchFamily="18" charset="0"/>
              </a:rPr>
              <a:t>tắt</a:t>
            </a:r>
            <a:r>
              <a:rPr lang="en-US" sz="2000" kern="100" dirty="0">
                <a:effectLst/>
                <a:latin typeface="Times New Roman" panose="02020603050405020304" pitchFamily="18" charset="0"/>
                <a:cs typeface="Times New Roman" panose="02020603050405020304" pitchFamily="18" charset="0"/>
              </a:rPr>
              <a:t> </a:t>
            </a:r>
            <a:r>
              <a:rPr lang="en-US" sz="2000" kern="100" dirty="0" err="1">
                <a:effectLst/>
                <a:latin typeface="Times New Roman" panose="02020603050405020304" pitchFamily="18" charset="0"/>
                <a:cs typeface="Times New Roman" panose="02020603050405020304" pitchFamily="18" charset="0"/>
              </a:rPr>
              <a:t>bằng</a:t>
            </a:r>
            <a:r>
              <a:rPr lang="en-US" sz="2000" kern="100" dirty="0">
                <a:effectLst/>
                <a:latin typeface="Times New Roman" panose="02020603050405020304" pitchFamily="18" charset="0"/>
                <a:cs typeface="Times New Roman" panose="02020603050405020304" pitchFamily="18" charset="0"/>
              </a:rPr>
              <a:t> </a:t>
            </a:r>
            <a:r>
              <a:rPr lang="en-US" sz="2000" kern="100" dirty="0" err="1">
                <a:effectLst/>
                <a:latin typeface="Times New Roman" panose="02020603050405020304" pitchFamily="18" charset="0"/>
                <a:cs typeface="Times New Roman" panose="02020603050405020304" pitchFamily="18" charset="0"/>
              </a:rPr>
              <a:t>một</a:t>
            </a:r>
            <a:r>
              <a:rPr lang="en-US" sz="2000" kern="100" dirty="0">
                <a:effectLst/>
                <a:latin typeface="Times New Roman" panose="02020603050405020304" pitchFamily="18" charset="0"/>
                <a:cs typeface="Times New Roman" panose="02020603050405020304" pitchFamily="18" charset="0"/>
              </a:rPr>
              <a:t> </a:t>
            </a:r>
            <a:r>
              <a:rPr lang="en-US" sz="2000" kern="100" dirty="0" err="1">
                <a:effectLst/>
                <a:latin typeface="Times New Roman" panose="02020603050405020304" pitchFamily="18" charset="0"/>
                <a:cs typeface="Times New Roman" panose="02020603050405020304" pitchFamily="18" charset="0"/>
              </a:rPr>
              <a:t>đoạn</a:t>
            </a:r>
            <a:r>
              <a:rPr lang="en-US" sz="2000" kern="100" dirty="0">
                <a:effectLst/>
                <a:latin typeface="Times New Roman" panose="02020603050405020304" pitchFamily="18" charset="0"/>
                <a:cs typeface="Times New Roman" panose="02020603050405020304" pitchFamily="18" charset="0"/>
              </a:rPr>
              <a:t> </a:t>
            </a:r>
            <a:r>
              <a:rPr lang="en-US" sz="2000" kern="100" dirty="0" err="1">
                <a:effectLst/>
                <a:latin typeface="Times New Roman" panose="02020603050405020304" pitchFamily="18" charset="0"/>
                <a:cs typeface="Times New Roman" panose="02020603050405020304" pitchFamily="18" charset="0"/>
              </a:rPr>
              <a:t>văn</a:t>
            </a:r>
            <a:endParaRPr lang="en-US" sz="20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15" name="TextBox 14">
            <a:extLst>
              <a:ext uri="{FF2B5EF4-FFF2-40B4-BE49-F238E27FC236}">
                <a16:creationId xmlns:a16="http://schemas.microsoft.com/office/drawing/2014/main" id="{5E5F7887-A183-4F1D-B2FF-A3C6E08F46A3}"/>
              </a:ext>
            </a:extLst>
          </p:cNvPr>
          <p:cNvSpPr txBox="1"/>
          <p:nvPr/>
        </p:nvSpPr>
        <p:spPr>
          <a:xfrm>
            <a:off x="4699845" y="2562510"/>
            <a:ext cx="6563360" cy="399405"/>
          </a:xfrm>
          <a:prstGeom prst="rect">
            <a:avLst/>
          </a:prstGeom>
          <a:noFill/>
        </p:spPr>
        <p:txBody>
          <a:bodyPr wrap="square">
            <a:spAutoFit/>
          </a:bodyPr>
          <a:lstStyle/>
          <a:p>
            <a:pPr marL="0" marR="0" algn="just">
              <a:lnSpc>
                <a:spcPct val="107000"/>
              </a:lnSpc>
              <a:spcBef>
                <a:spcPts val="0"/>
              </a:spcBef>
              <a:spcAft>
                <a:spcPts val="600"/>
              </a:spcAft>
            </a:pPr>
            <a:r>
              <a:rPr lang="en-US" sz="2000" kern="100" dirty="0" err="1">
                <a:effectLst/>
                <a:latin typeface="Times New Roman" panose="02020603050405020304" pitchFamily="18" charset="0"/>
                <a:cs typeface="Times New Roman" panose="02020603050405020304" pitchFamily="18" charset="0"/>
              </a:rPr>
              <a:t>Tóm</a:t>
            </a:r>
            <a:r>
              <a:rPr lang="en-US" sz="2000" kern="100" dirty="0">
                <a:effectLst/>
                <a:latin typeface="Times New Roman" panose="02020603050405020304" pitchFamily="18" charset="0"/>
                <a:cs typeface="Times New Roman" panose="02020603050405020304" pitchFamily="18" charset="0"/>
              </a:rPr>
              <a:t> </a:t>
            </a:r>
            <a:r>
              <a:rPr lang="en-US" sz="2000" kern="100" dirty="0" err="1">
                <a:effectLst/>
                <a:latin typeface="Times New Roman" panose="02020603050405020304" pitchFamily="18" charset="0"/>
                <a:cs typeface="Times New Roman" panose="02020603050405020304" pitchFamily="18" charset="0"/>
              </a:rPr>
              <a:t>tắt</a:t>
            </a:r>
            <a:r>
              <a:rPr lang="en-US" sz="2000" kern="100" dirty="0">
                <a:effectLst/>
                <a:latin typeface="Times New Roman" panose="02020603050405020304" pitchFamily="18" charset="0"/>
                <a:cs typeface="Times New Roman" panose="02020603050405020304" pitchFamily="18" charset="0"/>
              </a:rPr>
              <a:t> </a:t>
            </a:r>
            <a:r>
              <a:rPr lang="en-US" sz="2000" kern="100" dirty="0" err="1">
                <a:effectLst/>
                <a:latin typeface="Times New Roman" panose="02020603050405020304" pitchFamily="18" charset="0"/>
                <a:cs typeface="Times New Roman" panose="02020603050405020304" pitchFamily="18" charset="0"/>
              </a:rPr>
              <a:t>bằng</a:t>
            </a:r>
            <a:r>
              <a:rPr lang="en-US" sz="2000" kern="100" dirty="0">
                <a:effectLst/>
                <a:latin typeface="Times New Roman" panose="02020603050405020304" pitchFamily="18" charset="0"/>
                <a:cs typeface="Times New Roman" panose="02020603050405020304" pitchFamily="18" charset="0"/>
              </a:rPr>
              <a:t> </a:t>
            </a:r>
            <a:r>
              <a:rPr lang="en-US" sz="2000" kern="100" dirty="0" err="1">
                <a:effectLst/>
                <a:latin typeface="Times New Roman" panose="02020603050405020304" pitchFamily="18" charset="0"/>
                <a:cs typeface="Times New Roman" panose="02020603050405020304" pitchFamily="18" charset="0"/>
              </a:rPr>
              <a:t>một</a:t>
            </a:r>
            <a:r>
              <a:rPr lang="en-US" sz="2000" kern="100" dirty="0">
                <a:effectLst/>
                <a:latin typeface="Times New Roman" panose="02020603050405020304" pitchFamily="18" charset="0"/>
                <a:cs typeface="Times New Roman" panose="02020603050405020304" pitchFamily="18" charset="0"/>
              </a:rPr>
              <a:t> </a:t>
            </a:r>
            <a:r>
              <a:rPr lang="en-US" sz="2000" kern="100" dirty="0" err="1">
                <a:effectLst/>
                <a:latin typeface="Times New Roman" panose="02020603050405020304" pitchFamily="18" charset="0"/>
                <a:cs typeface="Times New Roman" panose="02020603050405020304" pitchFamily="18" charset="0"/>
              </a:rPr>
              <a:t>sơ</a:t>
            </a:r>
            <a:r>
              <a:rPr lang="en-US" sz="2000" kern="100" dirty="0">
                <a:effectLst/>
                <a:latin typeface="Times New Roman" panose="02020603050405020304" pitchFamily="18" charset="0"/>
                <a:cs typeface="Times New Roman" panose="02020603050405020304" pitchFamily="18" charset="0"/>
              </a:rPr>
              <a:t> </a:t>
            </a:r>
            <a:r>
              <a:rPr lang="en-US" sz="2000" kern="100" dirty="0" err="1">
                <a:effectLst/>
                <a:latin typeface="Times New Roman" panose="02020603050405020304" pitchFamily="18" charset="0"/>
                <a:cs typeface="Times New Roman" panose="02020603050405020304" pitchFamily="18" charset="0"/>
              </a:rPr>
              <a:t>đô</a:t>
            </a:r>
            <a:r>
              <a:rPr lang="en-US" sz="2000" kern="100" dirty="0">
                <a:effectLst/>
                <a:latin typeface="Times New Roman" panose="02020603050405020304" pitchFamily="18" charset="0"/>
                <a:cs typeface="Times New Roman" panose="02020603050405020304" pitchFamily="18" charset="0"/>
              </a:rPr>
              <a:t>̀</a:t>
            </a:r>
            <a:endParaRPr lang="en-US" sz="20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17" name="TextBox 16">
            <a:extLst>
              <a:ext uri="{FF2B5EF4-FFF2-40B4-BE49-F238E27FC236}">
                <a16:creationId xmlns:a16="http://schemas.microsoft.com/office/drawing/2014/main" id="{E88AC65C-35B7-4719-8AB6-5B19F823EAD7}"/>
              </a:ext>
            </a:extLst>
          </p:cNvPr>
          <p:cNvSpPr txBox="1"/>
          <p:nvPr/>
        </p:nvSpPr>
        <p:spPr>
          <a:xfrm>
            <a:off x="4719132" y="2919278"/>
            <a:ext cx="6563360" cy="399405"/>
          </a:xfrm>
          <a:prstGeom prst="rect">
            <a:avLst/>
          </a:prstGeom>
          <a:noFill/>
        </p:spPr>
        <p:txBody>
          <a:bodyPr wrap="square">
            <a:spAutoFit/>
          </a:bodyPr>
          <a:lstStyle/>
          <a:p>
            <a:pPr marL="0" marR="0" algn="just">
              <a:lnSpc>
                <a:spcPct val="107000"/>
              </a:lnSpc>
              <a:spcBef>
                <a:spcPts val="0"/>
              </a:spcBef>
              <a:spcAft>
                <a:spcPts val="600"/>
              </a:spcAft>
            </a:pPr>
            <a:r>
              <a:rPr lang="en-US" sz="2000" kern="100" dirty="0" err="1">
                <a:effectLst/>
                <a:latin typeface="Times New Roman" panose="02020603050405020304" pitchFamily="18" charset="0"/>
                <a:cs typeface="Times New Roman" panose="02020603050405020304" pitchFamily="18" charset="0"/>
              </a:rPr>
              <a:t>Nêu</a:t>
            </a:r>
            <a:r>
              <a:rPr lang="en-US" sz="2000" kern="100" dirty="0">
                <a:effectLst/>
                <a:latin typeface="Times New Roman" panose="02020603050405020304" pitchFamily="18" charset="0"/>
                <a:cs typeface="Times New Roman" panose="02020603050405020304" pitchFamily="18" charset="0"/>
              </a:rPr>
              <a:t> </a:t>
            </a:r>
            <a:r>
              <a:rPr lang="en-US" sz="2000" kern="100" dirty="0" err="1">
                <a:effectLst/>
                <a:latin typeface="Times New Roman" panose="02020603050405020304" pitchFamily="18" charset="0"/>
                <a:cs typeface="Times New Roman" panose="02020603050405020304" pitchFamily="18" charset="0"/>
              </a:rPr>
              <a:t>ngắn</a:t>
            </a:r>
            <a:r>
              <a:rPr lang="en-US" sz="2000" kern="100" dirty="0">
                <a:effectLst/>
                <a:latin typeface="Times New Roman" panose="02020603050405020304" pitchFamily="18" charset="0"/>
                <a:cs typeface="Times New Roman" panose="02020603050405020304" pitchFamily="18" charset="0"/>
              </a:rPr>
              <a:t> </a:t>
            </a:r>
            <a:r>
              <a:rPr lang="en-US" sz="2000" kern="100" dirty="0" err="1">
                <a:effectLst/>
                <a:latin typeface="Times New Roman" panose="02020603050405020304" pitchFamily="18" charset="0"/>
                <a:cs typeface="Times New Roman" panose="02020603050405020304" pitchFamily="18" charset="0"/>
              </a:rPr>
              <a:t>gọn</a:t>
            </a:r>
            <a:r>
              <a:rPr lang="en-US" sz="2000" kern="100" dirty="0">
                <a:effectLst/>
                <a:latin typeface="Times New Roman" panose="02020603050405020304" pitchFamily="18" charset="0"/>
                <a:cs typeface="Times New Roman" panose="02020603050405020304" pitchFamily="18" charset="0"/>
              </a:rPr>
              <a:t> </a:t>
            </a:r>
            <a:r>
              <a:rPr lang="en-US" sz="2000" kern="100" dirty="0" err="1">
                <a:effectLst/>
                <a:latin typeface="Times New Roman" panose="02020603050405020304" pitchFamily="18" charset="0"/>
                <a:cs typeface="Times New Roman" panose="02020603050405020304" pitchFamily="18" charset="0"/>
              </a:rPr>
              <a:t>nội</a:t>
            </a:r>
            <a:r>
              <a:rPr lang="en-US" sz="2000" kern="100" dirty="0">
                <a:effectLst/>
                <a:latin typeface="Times New Roman" panose="02020603050405020304" pitchFamily="18" charset="0"/>
                <a:cs typeface="Times New Roman" panose="02020603050405020304" pitchFamily="18" charset="0"/>
              </a:rPr>
              <a:t> dung </a:t>
            </a:r>
            <a:r>
              <a:rPr lang="en-US" sz="2000" kern="100" dirty="0" err="1">
                <a:effectLst/>
                <a:latin typeface="Times New Roman" panose="02020603050405020304" pitchFamily="18" charset="0"/>
                <a:cs typeface="Times New Roman" panose="02020603050405020304" pitchFamily="18" charset="0"/>
              </a:rPr>
              <a:t>chính</a:t>
            </a:r>
            <a:r>
              <a:rPr lang="en-US" sz="2000" kern="100" dirty="0">
                <a:effectLst/>
                <a:latin typeface="Times New Roman" panose="02020603050405020304" pitchFamily="18" charset="0"/>
                <a:cs typeface="Times New Roman" panose="02020603050405020304" pitchFamily="18" charset="0"/>
              </a:rPr>
              <a:t> </a:t>
            </a:r>
            <a:r>
              <a:rPr lang="en-US" sz="2000" kern="100" dirty="0" err="1">
                <a:effectLst/>
                <a:latin typeface="Times New Roman" panose="02020603050405020304" pitchFamily="18" charset="0"/>
                <a:cs typeface="Times New Roman" panose="02020603050405020304" pitchFamily="18" charset="0"/>
              </a:rPr>
              <a:t>của</a:t>
            </a:r>
            <a:r>
              <a:rPr lang="en-US" sz="2000" kern="100" dirty="0">
                <a:effectLst/>
                <a:latin typeface="Times New Roman" panose="02020603050405020304" pitchFamily="18" charset="0"/>
                <a:cs typeface="Times New Roman" panose="02020603050405020304" pitchFamily="18" charset="0"/>
              </a:rPr>
              <a:t> </a:t>
            </a:r>
            <a:r>
              <a:rPr lang="en-US" sz="2000" kern="100" dirty="0" err="1">
                <a:effectLst/>
                <a:latin typeface="Times New Roman" panose="02020603050405020304" pitchFamily="18" charset="0"/>
                <a:cs typeface="Times New Roman" panose="02020603050405020304" pitchFamily="18" charset="0"/>
              </a:rPr>
              <a:t>văn</a:t>
            </a:r>
            <a:r>
              <a:rPr lang="en-US" sz="2000" kern="100" dirty="0">
                <a:effectLst/>
                <a:latin typeface="Times New Roman" panose="02020603050405020304" pitchFamily="18" charset="0"/>
                <a:cs typeface="Times New Roman" panose="02020603050405020304" pitchFamily="18" charset="0"/>
              </a:rPr>
              <a:t> </a:t>
            </a:r>
            <a:r>
              <a:rPr lang="en-US" sz="2000" kern="100" dirty="0" err="1">
                <a:effectLst/>
                <a:latin typeface="Times New Roman" panose="02020603050405020304" pitchFamily="18" charset="0"/>
                <a:cs typeface="Times New Roman" panose="02020603050405020304" pitchFamily="18" charset="0"/>
              </a:rPr>
              <a:t>bản</a:t>
            </a:r>
            <a:endParaRPr lang="en-US" sz="20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19" name="TextBox 18">
            <a:extLst>
              <a:ext uri="{FF2B5EF4-FFF2-40B4-BE49-F238E27FC236}">
                <a16:creationId xmlns:a16="http://schemas.microsoft.com/office/drawing/2014/main" id="{EAE527F7-E6C5-49D5-AB88-53DCFA7126DC}"/>
              </a:ext>
            </a:extLst>
          </p:cNvPr>
          <p:cNvSpPr txBox="1"/>
          <p:nvPr/>
        </p:nvSpPr>
        <p:spPr>
          <a:xfrm>
            <a:off x="602266" y="3353630"/>
            <a:ext cx="6563360" cy="399405"/>
          </a:xfrm>
          <a:prstGeom prst="rect">
            <a:avLst/>
          </a:prstGeom>
          <a:noFill/>
        </p:spPr>
        <p:txBody>
          <a:bodyPr wrap="square">
            <a:spAutoFit/>
          </a:bodyPr>
          <a:lstStyle/>
          <a:p>
            <a:pPr marL="0" marR="0" algn="just">
              <a:lnSpc>
                <a:spcPct val="107000"/>
              </a:lnSpc>
              <a:spcBef>
                <a:spcPts val="0"/>
              </a:spcBef>
              <a:spcAft>
                <a:spcPts val="600"/>
              </a:spcAft>
            </a:pPr>
            <a:r>
              <a:rPr lang="en-US" sz="2000" b="1" kern="100" dirty="0">
                <a:effectLst/>
                <a:latin typeface="Times New Roman" panose="02020603050405020304" pitchFamily="18" charset="0"/>
                <a:cs typeface="Times New Roman" panose="02020603050405020304" pitchFamily="18" charset="0"/>
              </a:rPr>
              <a:t>Qua </a:t>
            </a:r>
            <a:r>
              <a:rPr lang="en-US" sz="2000" b="1" kern="100" dirty="0" err="1">
                <a:effectLst/>
                <a:latin typeface="Times New Roman" panose="02020603050405020304" pitchFamily="18" charset="0"/>
                <a:cs typeface="Times New Roman" panose="02020603050405020304" pitchFamily="18" charset="0"/>
              </a:rPr>
              <a:t>đó</a:t>
            </a:r>
            <a:r>
              <a:rPr lang="en-US" sz="2000" b="1" kern="100" dirty="0">
                <a:effectLst/>
                <a:latin typeface="Times New Roman" panose="02020603050405020304" pitchFamily="18" charset="0"/>
                <a:cs typeface="Times New Roman" panose="02020603050405020304" pitchFamily="18" charset="0"/>
              </a:rPr>
              <a:t>, </a:t>
            </a:r>
            <a:r>
              <a:rPr lang="en-US" sz="2000" b="1" kern="100" dirty="0" err="1">
                <a:effectLst/>
                <a:latin typeface="Times New Roman" panose="02020603050405020304" pitchFamily="18" charset="0"/>
                <a:cs typeface="Times New Roman" panose="02020603050405020304" pitchFamily="18" charset="0"/>
              </a:rPr>
              <a:t>em</a:t>
            </a:r>
            <a:r>
              <a:rPr lang="en-US" sz="2000" b="1" kern="100" dirty="0">
                <a:effectLst/>
                <a:latin typeface="Times New Roman" panose="02020603050405020304" pitchFamily="18" charset="0"/>
                <a:cs typeface="Times New Roman" panose="02020603050405020304" pitchFamily="18" charset="0"/>
              </a:rPr>
              <a:t> </a:t>
            </a:r>
            <a:r>
              <a:rPr lang="en-US" sz="2000" b="1" dirty="0" err="1">
                <a:effectLst/>
                <a:latin typeface="Times New Roman" panose="02020603050405020304" pitchFamily="18" charset="0"/>
                <a:cs typeface="Times New Roman" panose="02020603050405020304" pitchFamily="18" charset="0"/>
              </a:rPr>
              <a:t>rút</a:t>
            </a:r>
            <a:r>
              <a:rPr lang="en-US" sz="2000" b="1" dirty="0">
                <a:effectLst/>
                <a:latin typeface="Times New Roman" panose="02020603050405020304" pitchFamily="18" charset="0"/>
                <a:cs typeface="Times New Roman" panose="02020603050405020304" pitchFamily="18" charset="0"/>
              </a:rPr>
              <a:t> ra </a:t>
            </a:r>
            <a:r>
              <a:rPr lang="en-US" sz="2000" b="1" dirty="0" err="1">
                <a:effectLst/>
                <a:latin typeface="Times New Roman" panose="02020603050405020304" pitchFamily="18" charset="0"/>
                <a:cs typeface="Times New Roman" panose="02020603050405020304" pitchFamily="18" charset="0"/>
              </a:rPr>
              <a:t>được</a:t>
            </a:r>
            <a:r>
              <a:rPr lang="en-US" sz="2000" b="1" dirty="0">
                <a:effectLst/>
                <a:latin typeface="Times New Roman" panose="02020603050405020304" pitchFamily="18" charset="0"/>
                <a:cs typeface="Times New Roman" panose="02020603050405020304" pitchFamily="18" charset="0"/>
              </a:rPr>
              <a:t> </a:t>
            </a:r>
            <a:r>
              <a:rPr lang="en-US" sz="2000" b="1" dirty="0" err="1">
                <a:effectLst/>
                <a:latin typeface="Times New Roman" panose="02020603050405020304" pitchFamily="18" charset="0"/>
                <a:cs typeface="Times New Roman" panose="02020603050405020304" pitchFamily="18" charset="0"/>
              </a:rPr>
              <a:t>yêu</a:t>
            </a:r>
            <a:r>
              <a:rPr lang="en-US" sz="2000" b="1" dirty="0">
                <a:effectLst/>
                <a:latin typeface="Times New Roman" panose="02020603050405020304" pitchFamily="18" charset="0"/>
                <a:cs typeface="Times New Roman" panose="02020603050405020304" pitchFamily="18" charset="0"/>
              </a:rPr>
              <a:t> </a:t>
            </a:r>
            <a:r>
              <a:rPr lang="en-US" sz="2000" b="1" dirty="0" err="1">
                <a:effectLst/>
                <a:latin typeface="Times New Roman" panose="02020603050405020304" pitchFamily="18" charset="0"/>
                <a:cs typeface="Times New Roman" panose="02020603050405020304" pitchFamily="18" charset="0"/>
              </a:rPr>
              <a:t>cầu</a:t>
            </a:r>
            <a:r>
              <a:rPr lang="en-US" sz="2000" b="1" dirty="0">
                <a:effectLst/>
                <a:latin typeface="Times New Roman" panose="02020603050405020304" pitchFamily="18" charset="0"/>
                <a:cs typeface="Times New Roman" panose="02020603050405020304" pitchFamily="18" charset="0"/>
              </a:rPr>
              <a:t> </a:t>
            </a:r>
            <a:r>
              <a:rPr lang="en-US" sz="2000" b="1" dirty="0" err="1">
                <a:effectLst/>
                <a:latin typeface="Times New Roman" panose="02020603050405020304" pitchFamily="18" charset="0"/>
                <a:cs typeface="Times New Roman" panose="02020603050405020304" pitchFamily="18" charset="0"/>
              </a:rPr>
              <a:t>gì</a:t>
            </a:r>
            <a:r>
              <a:rPr lang="en-US" sz="2000" b="1" dirty="0">
                <a:effectLst/>
                <a:latin typeface="Times New Roman" panose="02020603050405020304" pitchFamily="18" charset="0"/>
                <a:cs typeface="Times New Roman" panose="02020603050405020304" pitchFamily="18" charset="0"/>
              </a:rPr>
              <a:t> </a:t>
            </a:r>
            <a:r>
              <a:rPr lang="en-US" sz="2000" b="1" dirty="0" err="1">
                <a:effectLst/>
                <a:latin typeface="Times New Roman" panose="02020603050405020304" pitchFamily="18" charset="0"/>
                <a:cs typeface="Times New Roman" panose="02020603050405020304" pitchFamily="18" charset="0"/>
              </a:rPr>
              <a:t>khi</a:t>
            </a:r>
            <a:r>
              <a:rPr lang="en-US" sz="2000" b="1" dirty="0">
                <a:effectLst/>
                <a:latin typeface="Times New Roman" panose="02020603050405020304" pitchFamily="18" charset="0"/>
                <a:cs typeface="Times New Roman" panose="02020603050405020304" pitchFamily="18" charset="0"/>
              </a:rPr>
              <a:t> </a:t>
            </a:r>
            <a:r>
              <a:rPr lang="en-US" sz="2000" b="1" dirty="0" err="1">
                <a:effectLst/>
                <a:latin typeface="Times New Roman" panose="02020603050405020304" pitchFamily="18" charset="0"/>
                <a:cs typeface="Times New Roman" panose="02020603050405020304" pitchFamily="18" charset="0"/>
              </a:rPr>
              <a:t>tóm</a:t>
            </a:r>
            <a:r>
              <a:rPr lang="en-US" sz="2000" b="1" dirty="0">
                <a:effectLst/>
                <a:latin typeface="Times New Roman" panose="02020603050405020304" pitchFamily="18" charset="0"/>
                <a:cs typeface="Times New Roman" panose="02020603050405020304" pitchFamily="18" charset="0"/>
              </a:rPr>
              <a:t> </a:t>
            </a:r>
            <a:r>
              <a:rPr lang="en-US" sz="2000" b="1" dirty="0" err="1">
                <a:effectLst/>
                <a:latin typeface="Times New Roman" panose="02020603050405020304" pitchFamily="18" charset="0"/>
                <a:cs typeface="Times New Roman" panose="02020603050405020304" pitchFamily="18" charset="0"/>
              </a:rPr>
              <a:t>tắt</a:t>
            </a:r>
            <a:r>
              <a:rPr lang="en-US" sz="2000" b="1">
                <a:effectLst/>
                <a:latin typeface="Times New Roman" panose="02020603050405020304" pitchFamily="18" charset="0"/>
                <a:cs typeface="Times New Roman" panose="02020603050405020304" pitchFamily="18" charset="0"/>
              </a:rPr>
              <a:t> VBTT</a:t>
            </a:r>
            <a:endParaRPr lang="en-US" sz="2000" b="1" dirty="0">
              <a:effectLst/>
              <a:latin typeface="Times New Roman" panose="02020603050405020304" pitchFamily="18" charset="0"/>
              <a:cs typeface="Times New Roman" panose="02020603050405020304" pitchFamily="18" charset="0"/>
            </a:endParaRPr>
          </a:p>
        </p:txBody>
      </p:sp>
      <p:sp>
        <p:nvSpPr>
          <p:cNvPr id="21" name="TextBox 20">
            <a:extLst>
              <a:ext uri="{FF2B5EF4-FFF2-40B4-BE49-F238E27FC236}">
                <a16:creationId xmlns:a16="http://schemas.microsoft.com/office/drawing/2014/main" id="{5320F450-80FD-4F8E-BE57-FFBDF710C17C}"/>
              </a:ext>
            </a:extLst>
          </p:cNvPr>
          <p:cNvSpPr txBox="1"/>
          <p:nvPr/>
        </p:nvSpPr>
        <p:spPr>
          <a:xfrm>
            <a:off x="656655" y="3753035"/>
            <a:ext cx="10878687" cy="2711255"/>
          </a:xfrm>
          <a:prstGeom prst="rect">
            <a:avLst/>
          </a:prstGeom>
          <a:noFill/>
        </p:spPr>
        <p:txBody>
          <a:bodyPr wrap="square">
            <a:spAutoFit/>
          </a:bodyPr>
          <a:lstStyle/>
          <a:p>
            <a:pPr marL="0" marR="0">
              <a:lnSpc>
                <a:spcPct val="107000"/>
              </a:lnSpc>
              <a:spcBef>
                <a:spcPts val="0"/>
              </a:spcBef>
              <a:spcAft>
                <a:spcPts val="0"/>
              </a:spcAft>
            </a:pPr>
            <a:r>
              <a:rPr lang="en-US" sz="2000" b="0" spc="-10" dirty="0">
                <a:effectLst/>
                <a:latin typeface="Times New Roman" panose="02020603050405020304" pitchFamily="18" charset="0"/>
                <a:cs typeface="Times New Roman" panose="02020603050405020304" pitchFamily="18" charset="0"/>
              </a:rPr>
              <a:t>a. </a:t>
            </a:r>
            <a:r>
              <a:rPr lang="en-US" sz="2000" b="0" spc="-10" dirty="0" err="1">
                <a:effectLst/>
                <a:latin typeface="Times New Roman" panose="02020603050405020304" pitchFamily="18" charset="0"/>
                <a:cs typeface="Times New Roman" panose="02020603050405020304" pitchFamily="18" charset="0"/>
              </a:rPr>
              <a:t>Hình</a:t>
            </a:r>
            <a:r>
              <a:rPr lang="en-US" sz="2000" b="0" spc="-10" dirty="0">
                <a:effectLst/>
                <a:latin typeface="Times New Roman" panose="02020603050405020304" pitchFamily="18" charset="0"/>
                <a:cs typeface="Times New Roman" panose="02020603050405020304" pitchFamily="18" charset="0"/>
              </a:rPr>
              <a:t> </a:t>
            </a:r>
            <a:r>
              <a:rPr lang="en-US" sz="2000" b="0" spc="-10" dirty="0" err="1">
                <a:effectLst/>
                <a:latin typeface="Times New Roman" panose="02020603050405020304" pitchFamily="18" charset="0"/>
                <a:cs typeface="Times New Roman" panose="02020603050405020304" pitchFamily="18" charset="0"/>
              </a:rPr>
              <a:t>thức</a:t>
            </a:r>
            <a:r>
              <a:rPr lang="en-US" sz="2000" b="0" spc="-10" dirty="0">
                <a:effectLst/>
                <a:latin typeface="Times New Roman" panose="02020603050405020304" pitchFamily="18" charset="0"/>
                <a:cs typeface="Times New Roman" panose="02020603050405020304" pitchFamily="18" charset="0"/>
              </a:rPr>
              <a:t>:</a:t>
            </a:r>
            <a:r>
              <a:rPr lang="en-US" sz="2000" b="0" kern="100" dirty="0">
                <a:effectLst/>
                <a:latin typeface="Times New Roman" panose="02020603050405020304" pitchFamily="18" charset="0"/>
                <a:cs typeface="Times New Roman" panose="02020603050405020304" pitchFamily="18" charset="0"/>
              </a:rPr>
              <a:t> </a:t>
            </a:r>
            <a:r>
              <a:rPr lang="en-US" sz="2000" b="0" kern="100" dirty="0" err="1">
                <a:effectLst/>
                <a:latin typeface="Times New Roman" panose="02020603050405020304" pitchFamily="18" charset="0"/>
                <a:cs typeface="Times New Roman" panose="02020603050405020304" pitchFamily="18" charset="0"/>
              </a:rPr>
              <a:t>một</a:t>
            </a:r>
            <a:r>
              <a:rPr lang="en-US" sz="2000" b="0" kern="100" dirty="0">
                <a:effectLst/>
                <a:latin typeface="Times New Roman" panose="02020603050405020304" pitchFamily="18" charset="0"/>
                <a:cs typeface="Times New Roman" panose="02020603050405020304" pitchFamily="18" charset="0"/>
              </a:rPr>
              <a:t> </a:t>
            </a:r>
            <a:r>
              <a:rPr lang="en-US" sz="2000" b="0" kern="100" dirty="0" err="1">
                <a:effectLst/>
                <a:latin typeface="Times New Roman" panose="02020603050405020304" pitchFamily="18" charset="0"/>
                <a:cs typeface="Times New Roman" panose="02020603050405020304" pitchFamily="18" charset="0"/>
              </a:rPr>
              <a:t>đoạn</a:t>
            </a:r>
            <a:r>
              <a:rPr lang="en-US" sz="2000" b="0" kern="100" dirty="0">
                <a:effectLst/>
                <a:latin typeface="Times New Roman" panose="02020603050405020304" pitchFamily="18" charset="0"/>
                <a:cs typeface="Times New Roman" panose="02020603050405020304" pitchFamily="18" charset="0"/>
              </a:rPr>
              <a:t> </a:t>
            </a:r>
            <a:r>
              <a:rPr lang="en-US" sz="2000" b="0" kern="100" dirty="0" err="1">
                <a:effectLst/>
                <a:latin typeface="Times New Roman" panose="02020603050405020304" pitchFamily="18" charset="0"/>
                <a:cs typeface="Times New Roman" panose="02020603050405020304" pitchFamily="18" charset="0"/>
              </a:rPr>
              <a:t>văn</a:t>
            </a:r>
            <a:r>
              <a:rPr lang="en-US" sz="2000" b="0" kern="100" dirty="0">
                <a:effectLst/>
                <a:latin typeface="Times New Roman" panose="02020603050405020304" pitchFamily="18" charset="0"/>
                <a:cs typeface="Times New Roman" panose="02020603050405020304" pitchFamily="18" charset="0"/>
              </a:rPr>
              <a:t> </a:t>
            </a:r>
            <a:r>
              <a:rPr lang="en-US" sz="2000" b="0" kern="100" dirty="0" err="1">
                <a:effectLst/>
                <a:latin typeface="Times New Roman" panose="02020603050405020304" pitchFamily="18" charset="0"/>
                <a:cs typeface="Times New Roman" panose="02020603050405020304" pitchFamily="18" charset="0"/>
              </a:rPr>
              <a:t>hoặc</a:t>
            </a:r>
            <a:r>
              <a:rPr lang="en-US" sz="2000" b="0" kern="100" dirty="0">
                <a:effectLst/>
                <a:latin typeface="Times New Roman" panose="02020603050405020304" pitchFamily="18" charset="0"/>
                <a:cs typeface="Times New Roman" panose="02020603050405020304" pitchFamily="18" charset="0"/>
              </a:rPr>
              <a:t> </a:t>
            </a:r>
            <a:r>
              <a:rPr lang="en-US" sz="2000" b="0" kern="100" dirty="0" err="1">
                <a:effectLst/>
                <a:latin typeface="Times New Roman" panose="02020603050405020304" pitchFamily="18" charset="0"/>
                <a:cs typeface="Times New Roman" panose="02020603050405020304" pitchFamily="18" charset="0"/>
              </a:rPr>
              <a:t>một</a:t>
            </a:r>
            <a:r>
              <a:rPr lang="en-US" sz="2000" b="0" kern="100" dirty="0">
                <a:effectLst/>
                <a:latin typeface="Times New Roman" panose="02020603050405020304" pitchFamily="18" charset="0"/>
                <a:cs typeface="Times New Roman" panose="02020603050405020304" pitchFamily="18" charset="0"/>
              </a:rPr>
              <a:t> </a:t>
            </a:r>
            <a:r>
              <a:rPr lang="en-US" sz="2000" b="0" kern="100" dirty="0" err="1">
                <a:effectLst/>
                <a:latin typeface="Times New Roman" panose="02020603050405020304" pitchFamily="18" charset="0"/>
                <a:cs typeface="Times New Roman" panose="02020603050405020304" pitchFamily="18" charset="0"/>
              </a:rPr>
              <a:t>sơ</a:t>
            </a:r>
            <a:r>
              <a:rPr lang="en-US" sz="2000" b="0" kern="100" dirty="0">
                <a:effectLst/>
                <a:latin typeface="Times New Roman" panose="02020603050405020304" pitchFamily="18" charset="0"/>
                <a:cs typeface="Times New Roman" panose="02020603050405020304" pitchFamily="18" charset="0"/>
              </a:rPr>
              <a:t> </a:t>
            </a:r>
            <a:r>
              <a:rPr lang="en-US" sz="2000" b="0" kern="100" dirty="0" err="1">
                <a:effectLst/>
                <a:latin typeface="Times New Roman" panose="02020603050405020304" pitchFamily="18" charset="0"/>
                <a:cs typeface="Times New Roman" panose="02020603050405020304" pitchFamily="18" charset="0"/>
              </a:rPr>
              <a:t>đô</a:t>
            </a:r>
            <a:r>
              <a:rPr lang="en-US" sz="2000" b="0" kern="100" dirty="0">
                <a:effectLst/>
                <a:latin typeface="Times New Roman" panose="02020603050405020304" pitchFamily="18" charset="0"/>
                <a:cs typeface="Times New Roman" panose="02020603050405020304" pitchFamily="18" charset="0"/>
              </a:rPr>
              <a:t>̀</a:t>
            </a:r>
            <a:endParaRPr lang="en-US" sz="2000" b="0" dirty="0">
              <a:effectLst/>
              <a:latin typeface="Times New Roman" panose="02020603050405020304" pitchFamily="18" charset="0"/>
              <a:cs typeface="Times New Roman" panose="02020603050405020304" pitchFamily="18" charset="0"/>
            </a:endParaRPr>
          </a:p>
          <a:p>
            <a:pPr marL="0" marR="0">
              <a:lnSpc>
                <a:spcPct val="107000"/>
              </a:lnSpc>
              <a:spcBef>
                <a:spcPts val="0"/>
              </a:spcBef>
              <a:spcAft>
                <a:spcPts val="0"/>
              </a:spcAft>
            </a:pPr>
            <a:r>
              <a:rPr lang="en-US" sz="2000" b="0" dirty="0">
                <a:effectLst/>
                <a:latin typeface="Times New Roman" panose="02020603050405020304" pitchFamily="18" charset="0"/>
                <a:cs typeface="Times New Roman" panose="02020603050405020304" pitchFamily="18" charset="0"/>
              </a:rPr>
              <a:t>b. </a:t>
            </a:r>
            <a:r>
              <a:rPr lang="en-US" sz="2000" b="0" dirty="0" err="1">
                <a:effectLst/>
                <a:latin typeface="Times New Roman" panose="02020603050405020304" pitchFamily="18" charset="0"/>
                <a:cs typeface="Times New Roman" panose="02020603050405020304" pitchFamily="18" charset="0"/>
              </a:rPr>
              <a:t>Quy</a:t>
            </a:r>
            <a:r>
              <a:rPr lang="en-US" sz="2000" b="0" dirty="0">
                <a:effectLst/>
                <a:latin typeface="Times New Roman" panose="02020603050405020304" pitchFamily="18" charset="0"/>
                <a:cs typeface="Times New Roman" panose="02020603050405020304" pitchFamily="18" charset="0"/>
              </a:rPr>
              <a:t> </a:t>
            </a:r>
            <a:r>
              <a:rPr lang="en-US" sz="2000" b="0" dirty="0" err="1">
                <a:effectLst/>
                <a:latin typeface="Times New Roman" panose="02020603050405020304" pitchFamily="18" charset="0"/>
                <a:cs typeface="Times New Roman" panose="02020603050405020304" pitchFamily="18" charset="0"/>
              </a:rPr>
              <a:t>trình</a:t>
            </a:r>
            <a:r>
              <a:rPr lang="en-US" sz="2000" b="0" dirty="0">
                <a:effectLst/>
                <a:latin typeface="Times New Roman" panose="02020603050405020304" pitchFamily="18" charset="0"/>
                <a:cs typeface="Times New Roman" panose="02020603050405020304" pitchFamily="18" charset="0"/>
              </a:rPr>
              <a:t> </a:t>
            </a:r>
            <a:r>
              <a:rPr lang="en-US" sz="2000" b="0" dirty="0" err="1">
                <a:effectLst/>
                <a:latin typeface="Times New Roman" panose="02020603050405020304" pitchFamily="18" charset="0"/>
                <a:cs typeface="Times New Roman" panose="02020603050405020304" pitchFamily="18" charset="0"/>
              </a:rPr>
              <a:t>tóm</a:t>
            </a:r>
            <a:r>
              <a:rPr lang="en-US" sz="2000" b="0" dirty="0">
                <a:effectLst/>
                <a:latin typeface="Times New Roman" panose="02020603050405020304" pitchFamily="18" charset="0"/>
                <a:cs typeface="Times New Roman" panose="02020603050405020304" pitchFamily="18" charset="0"/>
              </a:rPr>
              <a:t> </a:t>
            </a:r>
            <a:r>
              <a:rPr lang="en-US" sz="2000" b="0" dirty="0" err="1">
                <a:effectLst/>
                <a:latin typeface="Times New Roman" panose="02020603050405020304" pitchFamily="18" charset="0"/>
                <a:cs typeface="Times New Roman" panose="02020603050405020304" pitchFamily="18" charset="0"/>
              </a:rPr>
              <a:t>tắt</a:t>
            </a:r>
            <a:r>
              <a:rPr lang="en-US" sz="2000" b="0" dirty="0">
                <a:effectLst/>
                <a:latin typeface="Times New Roman" panose="02020603050405020304" pitchFamily="18" charset="0"/>
                <a:cs typeface="Times New Roman" panose="02020603050405020304" pitchFamily="18" charset="0"/>
              </a:rPr>
              <a:t> (3 </a:t>
            </a:r>
            <a:r>
              <a:rPr lang="en-US" sz="2000" b="0" dirty="0" err="1">
                <a:effectLst/>
                <a:latin typeface="Times New Roman" panose="02020603050405020304" pitchFamily="18" charset="0"/>
                <a:cs typeface="Times New Roman" panose="02020603050405020304" pitchFamily="18" charset="0"/>
              </a:rPr>
              <a:t>bước</a:t>
            </a:r>
            <a:r>
              <a:rPr lang="en-US" sz="2000" b="0" dirty="0">
                <a:effectLst/>
                <a:latin typeface="Times New Roman" panose="02020603050405020304" pitchFamily="18" charset="0"/>
                <a:cs typeface="Times New Roman" panose="02020603050405020304" pitchFamily="18" charset="0"/>
              </a:rPr>
              <a:t>)</a:t>
            </a:r>
          </a:p>
          <a:p>
            <a:pPr marL="0" marR="0">
              <a:lnSpc>
                <a:spcPct val="107000"/>
              </a:lnSpc>
              <a:spcBef>
                <a:spcPts val="0"/>
              </a:spcBef>
              <a:spcAft>
                <a:spcPts val="0"/>
              </a:spcAft>
            </a:pPr>
            <a:r>
              <a:rPr lang="en-US" sz="2000" b="0" dirty="0">
                <a:effectLst/>
                <a:latin typeface="Times New Roman" panose="02020603050405020304" pitchFamily="18" charset="0"/>
                <a:cs typeface="Times New Roman" panose="02020603050405020304" pitchFamily="18" charset="0"/>
              </a:rPr>
              <a:t>- </a:t>
            </a:r>
            <a:r>
              <a:rPr lang="en-US" sz="2000" b="0" dirty="0" err="1">
                <a:effectLst/>
                <a:latin typeface="Times New Roman" panose="02020603050405020304" pitchFamily="18" charset="0"/>
                <a:cs typeface="Times New Roman" panose="02020603050405020304" pitchFamily="18" charset="0"/>
              </a:rPr>
              <a:t>Xác</a:t>
            </a:r>
            <a:r>
              <a:rPr lang="en-US" sz="2000" b="0" dirty="0">
                <a:effectLst/>
                <a:latin typeface="Times New Roman" panose="02020603050405020304" pitchFamily="18" charset="0"/>
                <a:cs typeface="Times New Roman" panose="02020603050405020304" pitchFamily="18" charset="0"/>
              </a:rPr>
              <a:t> </a:t>
            </a:r>
            <a:r>
              <a:rPr lang="en-US" sz="2000" b="0" dirty="0" err="1">
                <a:effectLst/>
                <a:latin typeface="Times New Roman" panose="02020603050405020304" pitchFamily="18" charset="0"/>
                <a:cs typeface="Times New Roman" panose="02020603050405020304" pitchFamily="18" charset="0"/>
              </a:rPr>
              <a:t>định</a:t>
            </a:r>
            <a:r>
              <a:rPr lang="en-US" sz="2000" b="0" dirty="0">
                <a:effectLst/>
                <a:latin typeface="Times New Roman" panose="02020603050405020304" pitchFamily="18" charset="0"/>
                <a:cs typeface="Times New Roman" panose="02020603050405020304" pitchFamily="18" charset="0"/>
              </a:rPr>
              <a:t> </a:t>
            </a:r>
            <a:r>
              <a:rPr lang="en-US" sz="2000" b="0" dirty="0" err="1">
                <a:effectLst/>
                <a:latin typeface="Times New Roman" panose="02020603050405020304" pitchFamily="18" charset="0"/>
                <a:cs typeface="Times New Roman" panose="02020603050405020304" pitchFamily="18" charset="0"/>
              </a:rPr>
              <a:t>thông</a:t>
            </a:r>
            <a:r>
              <a:rPr lang="en-US" sz="2000" b="0" dirty="0">
                <a:effectLst/>
                <a:latin typeface="Times New Roman" panose="02020603050405020304" pitchFamily="18" charset="0"/>
                <a:cs typeface="Times New Roman" panose="02020603050405020304" pitchFamily="18" charset="0"/>
              </a:rPr>
              <a:t> tin </a:t>
            </a:r>
            <a:r>
              <a:rPr lang="en-US" sz="2000" b="0" dirty="0" err="1">
                <a:effectLst/>
                <a:latin typeface="Times New Roman" panose="02020603050405020304" pitchFamily="18" charset="0"/>
                <a:cs typeface="Times New Roman" panose="02020603050405020304" pitchFamily="18" charset="0"/>
              </a:rPr>
              <a:t>tóm</a:t>
            </a:r>
            <a:r>
              <a:rPr lang="en-US" sz="2000" b="0" dirty="0">
                <a:effectLst/>
                <a:latin typeface="Times New Roman" panose="02020603050405020304" pitchFamily="18" charset="0"/>
                <a:cs typeface="Times New Roman" panose="02020603050405020304" pitchFamily="18" charset="0"/>
              </a:rPr>
              <a:t> </a:t>
            </a:r>
            <a:r>
              <a:rPr lang="en-US" sz="2000" b="0" dirty="0" err="1">
                <a:effectLst/>
                <a:latin typeface="Times New Roman" panose="02020603050405020304" pitchFamily="18" charset="0"/>
                <a:cs typeface="Times New Roman" panose="02020603050405020304" pitchFamily="18" charset="0"/>
              </a:rPr>
              <a:t>tắt</a:t>
            </a:r>
            <a:endParaRPr lang="en-US" sz="2000" b="0" dirty="0">
              <a:effectLst/>
              <a:latin typeface="Times New Roman" panose="02020603050405020304" pitchFamily="18" charset="0"/>
              <a:cs typeface="Times New Roman" panose="02020603050405020304" pitchFamily="18" charset="0"/>
            </a:endParaRPr>
          </a:p>
          <a:p>
            <a:pPr marL="0" marR="0">
              <a:lnSpc>
                <a:spcPct val="107000"/>
              </a:lnSpc>
              <a:spcBef>
                <a:spcPts val="0"/>
              </a:spcBef>
              <a:spcAft>
                <a:spcPts val="0"/>
              </a:spcAft>
            </a:pPr>
            <a:r>
              <a:rPr lang="en-US" sz="2000" b="0" dirty="0">
                <a:effectLst/>
                <a:latin typeface="Times New Roman" panose="02020603050405020304" pitchFamily="18" charset="0"/>
                <a:cs typeface="Times New Roman" panose="02020603050405020304" pitchFamily="18" charset="0"/>
              </a:rPr>
              <a:t>- </a:t>
            </a:r>
            <a:r>
              <a:rPr lang="en-US" sz="2000" b="0" dirty="0" err="1">
                <a:effectLst/>
                <a:latin typeface="Times New Roman" panose="02020603050405020304" pitchFamily="18" charset="0"/>
                <a:cs typeface="Times New Roman" panose="02020603050405020304" pitchFamily="18" charset="0"/>
              </a:rPr>
              <a:t>Xác</a:t>
            </a:r>
            <a:r>
              <a:rPr lang="en-US" sz="2000" b="0" dirty="0">
                <a:effectLst/>
                <a:latin typeface="Times New Roman" panose="02020603050405020304" pitchFamily="18" charset="0"/>
                <a:cs typeface="Times New Roman" panose="02020603050405020304" pitchFamily="18" charset="0"/>
              </a:rPr>
              <a:t> </a:t>
            </a:r>
            <a:r>
              <a:rPr lang="en-US" sz="2000" b="0" dirty="0" err="1">
                <a:effectLst/>
                <a:latin typeface="Times New Roman" panose="02020603050405020304" pitchFamily="18" charset="0"/>
                <a:cs typeface="Times New Roman" panose="02020603050405020304" pitchFamily="18" charset="0"/>
              </a:rPr>
              <a:t>định</a:t>
            </a:r>
            <a:r>
              <a:rPr lang="en-US" sz="2000" b="0" dirty="0">
                <a:effectLst/>
                <a:latin typeface="Times New Roman" panose="02020603050405020304" pitchFamily="18" charset="0"/>
                <a:cs typeface="Times New Roman" panose="02020603050405020304" pitchFamily="18" charset="0"/>
              </a:rPr>
              <a:t> </a:t>
            </a:r>
            <a:r>
              <a:rPr lang="en-US" sz="2000" b="0" dirty="0" err="1">
                <a:effectLst/>
                <a:latin typeface="Times New Roman" panose="02020603050405020304" pitchFamily="18" charset="0"/>
                <a:cs typeface="Times New Roman" panose="02020603050405020304" pitchFamily="18" charset="0"/>
              </a:rPr>
              <a:t>thông</a:t>
            </a:r>
            <a:r>
              <a:rPr lang="en-US" sz="2000" b="0" dirty="0">
                <a:effectLst/>
                <a:latin typeface="Times New Roman" panose="02020603050405020304" pitchFamily="18" charset="0"/>
                <a:cs typeface="Times New Roman" panose="02020603050405020304" pitchFamily="18" charset="0"/>
              </a:rPr>
              <a:t> tin cụ </a:t>
            </a:r>
            <a:r>
              <a:rPr lang="en-US" sz="2000" b="0" dirty="0" err="1">
                <a:effectLst/>
                <a:latin typeface="Times New Roman" panose="02020603050405020304" pitchFamily="18" charset="0"/>
                <a:cs typeface="Times New Roman" panose="02020603050405020304" pitchFamily="18" charset="0"/>
              </a:rPr>
              <a:t>thê</a:t>
            </a:r>
            <a:r>
              <a:rPr lang="en-US" sz="2000" b="0" dirty="0">
                <a:effectLst/>
                <a:latin typeface="Times New Roman" panose="02020603050405020304" pitchFamily="18" charset="0"/>
                <a:cs typeface="Times New Roman" panose="02020603050405020304" pitchFamily="18" charset="0"/>
              </a:rPr>
              <a:t>̉; </a:t>
            </a:r>
            <a:r>
              <a:rPr lang="en-US" sz="2000" b="0" dirty="0" err="1">
                <a:effectLst/>
                <a:latin typeface="Times New Roman" panose="02020603050405020304" pitchFamily="18" charset="0"/>
                <a:cs typeface="Times New Roman" panose="02020603050405020304" pitchFamily="18" charset="0"/>
              </a:rPr>
              <a:t>giữ</a:t>
            </a:r>
            <a:r>
              <a:rPr lang="en-US" sz="2000" b="0" dirty="0">
                <a:effectLst/>
                <a:latin typeface="Times New Roman" panose="02020603050405020304" pitchFamily="18" charset="0"/>
                <a:cs typeface="Times New Roman" panose="02020603050405020304" pitchFamily="18" charset="0"/>
              </a:rPr>
              <a:t> </a:t>
            </a:r>
            <a:r>
              <a:rPr lang="en-US" sz="2000" b="0" dirty="0" err="1">
                <a:effectLst/>
                <a:latin typeface="Times New Roman" panose="02020603050405020304" pitchFamily="18" charset="0"/>
                <a:cs typeface="Times New Roman" panose="02020603050405020304" pitchFamily="18" charset="0"/>
              </a:rPr>
              <a:t>nguyên</a:t>
            </a:r>
            <a:r>
              <a:rPr lang="en-US" sz="2000" b="0" dirty="0">
                <a:effectLst/>
                <a:latin typeface="Times New Roman" panose="02020603050405020304" pitchFamily="18" charset="0"/>
                <a:cs typeface="Times New Roman" panose="02020603050405020304" pitchFamily="18" charset="0"/>
              </a:rPr>
              <a:t> </a:t>
            </a:r>
            <a:r>
              <a:rPr lang="en-US" sz="2000" b="0" dirty="0" err="1">
                <a:effectLst/>
                <a:latin typeface="Times New Roman" panose="02020603050405020304" pitchFamily="18" charset="0"/>
                <a:cs typeface="Times New Roman" panose="02020603050405020304" pitchFamily="18" charset="0"/>
              </a:rPr>
              <a:t>các</a:t>
            </a:r>
            <a:r>
              <a:rPr lang="en-US" sz="2000" b="0" dirty="0">
                <a:effectLst/>
                <a:latin typeface="Times New Roman" panose="02020603050405020304" pitchFamily="18" charset="0"/>
                <a:cs typeface="Times New Roman" panose="02020603050405020304" pitchFamily="18" charset="0"/>
              </a:rPr>
              <a:t> </a:t>
            </a:r>
            <a:r>
              <a:rPr lang="en-US" sz="2000" b="0" dirty="0" err="1">
                <a:effectLst/>
                <a:latin typeface="Times New Roman" panose="02020603050405020304" pitchFamily="18" charset="0"/>
                <a:cs typeface="Times New Roman" panose="02020603050405020304" pitchFamily="18" charset="0"/>
              </a:rPr>
              <a:t>mốc</a:t>
            </a:r>
            <a:r>
              <a:rPr lang="en-US" sz="2000" b="0" dirty="0">
                <a:effectLst/>
                <a:latin typeface="Times New Roman" panose="02020603050405020304" pitchFamily="18" charset="0"/>
                <a:cs typeface="Times New Roman" panose="02020603050405020304" pitchFamily="18" charset="0"/>
              </a:rPr>
              <a:t> </a:t>
            </a:r>
            <a:r>
              <a:rPr lang="en-US" sz="2000" b="0" dirty="0" err="1">
                <a:effectLst/>
                <a:latin typeface="Times New Roman" panose="02020603050405020304" pitchFamily="18" charset="0"/>
                <a:cs typeface="Times New Roman" panose="02020603050405020304" pitchFamily="18" charset="0"/>
              </a:rPr>
              <a:t>thời</a:t>
            </a:r>
            <a:r>
              <a:rPr lang="en-US" sz="2000" b="0" dirty="0">
                <a:effectLst/>
                <a:latin typeface="Times New Roman" panose="02020603050405020304" pitchFamily="18" charset="0"/>
                <a:cs typeface="Times New Roman" panose="02020603050405020304" pitchFamily="18" charset="0"/>
              </a:rPr>
              <a:t> </a:t>
            </a:r>
            <a:r>
              <a:rPr lang="en-US" sz="2000" b="0" dirty="0" err="1">
                <a:effectLst/>
                <a:latin typeface="Times New Roman" panose="02020603050405020304" pitchFamily="18" charset="0"/>
                <a:cs typeface="Times New Roman" panose="02020603050405020304" pitchFamily="18" charset="0"/>
              </a:rPr>
              <a:t>gian</a:t>
            </a:r>
            <a:r>
              <a:rPr lang="en-US" sz="2000" b="0" dirty="0">
                <a:effectLst/>
                <a:latin typeface="Times New Roman" panose="02020603050405020304" pitchFamily="18" charset="0"/>
                <a:cs typeface="Times New Roman" panose="02020603050405020304" pitchFamily="18" charset="0"/>
              </a:rPr>
              <a:t> </a:t>
            </a:r>
            <a:r>
              <a:rPr lang="en-US" sz="2000" b="0" dirty="0" err="1">
                <a:effectLst/>
                <a:latin typeface="Times New Roman" panose="02020603050405020304" pitchFamily="18" charset="0"/>
                <a:cs typeface="Times New Roman" panose="02020603050405020304" pitchFamily="18" charset="0"/>
              </a:rPr>
              <a:t>hoặc</a:t>
            </a:r>
            <a:r>
              <a:rPr lang="en-US" sz="2000" b="0" dirty="0">
                <a:effectLst/>
                <a:latin typeface="Times New Roman" panose="02020603050405020304" pitchFamily="18" charset="0"/>
                <a:cs typeface="Times New Roman" panose="02020603050405020304" pitchFamily="18" charset="0"/>
              </a:rPr>
              <a:t> </a:t>
            </a:r>
            <a:r>
              <a:rPr lang="en-US" sz="2000" b="0" dirty="0" err="1">
                <a:effectLst/>
                <a:latin typeface="Times New Roman" panose="02020603050405020304" pitchFamily="18" charset="0"/>
                <a:cs typeface="Times New Roman" panose="02020603050405020304" pitchFamily="18" charset="0"/>
              </a:rPr>
              <a:t>đê</a:t>
            </a:r>
            <a:r>
              <a:rPr lang="en-US" sz="2000" b="0" dirty="0">
                <a:effectLst/>
                <a:latin typeface="Times New Roman" panose="02020603050405020304" pitchFamily="18" charset="0"/>
                <a:cs typeface="Times New Roman" panose="02020603050405020304" pitchFamily="18" charset="0"/>
              </a:rPr>
              <a:t>̉ </a:t>
            </a:r>
            <a:r>
              <a:rPr lang="en-US" sz="2000" b="0" dirty="0" err="1">
                <a:effectLst/>
                <a:latin typeface="Times New Roman" panose="02020603050405020304" pitchFamily="18" charset="0"/>
                <a:cs typeface="Times New Roman" panose="02020603050405020304" pitchFamily="18" charset="0"/>
              </a:rPr>
              <a:t>lại</a:t>
            </a:r>
            <a:r>
              <a:rPr lang="en-US" sz="2000" b="0" dirty="0">
                <a:effectLst/>
                <a:latin typeface="Times New Roman" panose="02020603050405020304" pitchFamily="18" charset="0"/>
                <a:cs typeface="Times New Roman" panose="02020603050405020304" pitchFamily="18" charset="0"/>
              </a:rPr>
              <a:t> </a:t>
            </a:r>
            <a:r>
              <a:rPr lang="en-US" sz="2000" b="0" dirty="0" err="1">
                <a:effectLst/>
                <a:latin typeface="Times New Roman" panose="02020603050405020304" pitchFamily="18" charset="0"/>
                <a:cs typeface="Times New Roman" panose="02020603050405020304" pitchFamily="18" charset="0"/>
              </a:rPr>
              <a:t>các</a:t>
            </a:r>
            <a:r>
              <a:rPr lang="en-US" sz="2000" b="0" dirty="0">
                <a:effectLst/>
                <a:latin typeface="Times New Roman" panose="02020603050405020304" pitchFamily="18" charset="0"/>
                <a:cs typeface="Times New Roman" panose="02020603050405020304" pitchFamily="18" charset="0"/>
              </a:rPr>
              <a:t> </a:t>
            </a:r>
            <a:r>
              <a:rPr lang="en-US" sz="2000" b="0" dirty="0" err="1">
                <a:effectLst/>
                <a:latin typeface="Times New Roman" panose="02020603050405020304" pitchFamily="18" charset="0"/>
                <a:cs typeface="Times New Roman" panose="02020603050405020304" pitchFamily="18" charset="0"/>
              </a:rPr>
              <a:t>mốc</a:t>
            </a:r>
            <a:r>
              <a:rPr lang="en-US" sz="2000" b="0" dirty="0">
                <a:effectLst/>
                <a:latin typeface="Times New Roman" panose="02020603050405020304" pitchFamily="18" charset="0"/>
                <a:cs typeface="Times New Roman" panose="02020603050405020304" pitchFamily="18" charset="0"/>
              </a:rPr>
              <a:t> </a:t>
            </a:r>
            <a:r>
              <a:rPr lang="en-US" sz="2000" b="0" dirty="0" err="1">
                <a:effectLst/>
                <a:latin typeface="Times New Roman" panose="02020603050405020304" pitchFamily="18" charset="0"/>
                <a:cs typeface="Times New Roman" panose="02020603050405020304" pitchFamily="18" charset="0"/>
              </a:rPr>
              <a:t>thời</a:t>
            </a:r>
            <a:r>
              <a:rPr lang="en-US" sz="2000" b="0" dirty="0">
                <a:effectLst/>
                <a:latin typeface="Times New Roman" panose="02020603050405020304" pitchFamily="18" charset="0"/>
                <a:cs typeface="Times New Roman" panose="02020603050405020304" pitchFamily="18" charset="0"/>
              </a:rPr>
              <a:t> </a:t>
            </a:r>
            <a:r>
              <a:rPr lang="en-US" sz="2000" b="0" dirty="0" err="1">
                <a:effectLst/>
                <a:latin typeface="Times New Roman" panose="02020603050405020304" pitchFamily="18" charset="0"/>
                <a:cs typeface="Times New Roman" panose="02020603050405020304" pitchFamily="18" charset="0"/>
              </a:rPr>
              <a:t>gian</a:t>
            </a:r>
            <a:r>
              <a:rPr lang="en-US" sz="2000" b="0" dirty="0">
                <a:effectLst/>
                <a:latin typeface="Times New Roman" panose="02020603050405020304" pitchFamily="18" charset="0"/>
                <a:cs typeface="Times New Roman" panose="02020603050405020304" pitchFamily="18" charset="0"/>
              </a:rPr>
              <a:t> </a:t>
            </a:r>
            <a:r>
              <a:rPr lang="en-US" sz="2000" b="0" dirty="0" err="1">
                <a:effectLst/>
                <a:latin typeface="Times New Roman" panose="02020603050405020304" pitchFamily="18" charset="0"/>
                <a:cs typeface="Times New Roman" panose="02020603050405020304" pitchFamily="18" charset="0"/>
              </a:rPr>
              <a:t>quan</a:t>
            </a:r>
            <a:r>
              <a:rPr lang="en-US" sz="2000" b="0" dirty="0">
                <a:effectLst/>
                <a:latin typeface="Times New Roman" panose="02020603050405020304" pitchFamily="18" charset="0"/>
                <a:cs typeface="Times New Roman" panose="02020603050405020304" pitchFamily="18" charset="0"/>
              </a:rPr>
              <a:t> </a:t>
            </a:r>
            <a:r>
              <a:rPr lang="en-US" sz="2000" b="0" dirty="0" err="1">
                <a:effectLst/>
                <a:latin typeface="Times New Roman" panose="02020603050405020304" pitchFamily="18" charset="0"/>
                <a:cs typeface="Times New Roman" panose="02020603050405020304" pitchFamily="18" charset="0"/>
              </a:rPr>
              <a:t>trọng</a:t>
            </a:r>
            <a:r>
              <a:rPr lang="en-US" sz="2000" b="0" dirty="0">
                <a:effectLst/>
                <a:latin typeface="Times New Roman" panose="02020603050405020304" pitchFamily="18" charset="0"/>
                <a:cs typeface="Times New Roman" panose="02020603050405020304" pitchFamily="18" charset="0"/>
              </a:rPr>
              <a:t>.</a:t>
            </a:r>
          </a:p>
          <a:p>
            <a:pPr marL="0" marR="0">
              <a:lnSpc>
                <a:spcPct val="107000"/>
              </a:lnSpc>
              <a:spcBef>
                <a:spcPts val="0"/>
              </a:spcBef>
              <a:spcAft>
                <a:spcPts val="0"/>
              </a:spcAft>
            </a:pPr>
            <a:r>
              <a:rPr lang="en-US" sz="2000" b="0" dirty="0">
                <a:effectLst/>
                <a:latin typeface="Times New Roman" panose="02020603050405020304" pitchFamily="18" charset="0"/>
                <a:cs typeface="Times New Roman" panose="02020603050405020304" pitchFamily="18" charset="0"/>
              </a:rPr>
              <a:t>- </a:t>
            </a:r>
            <a:r>
              <a:rPr lang="en-US" sz="2000" b="0" dirty="0" err="1">
                <a:effectLst/>
                <a:latin typeface="Times New Roman" panose="02020603050405020304" pitchFamily="18" charset="0"/>
                <a:cs typeface="Times New Roman" panose="02020603050405020304" pitchFamily="18" charset="0"/>
              </a:rPr>
              <a:t>Kết</a:t>
            </a:r>
            <a:r>
              <a:rPr lang="en-US" sz="2000" b="0" dirty="0">
                <a:effectLst/>
                <a:latin typeface="Times New Roman" panose="02020603050405020304" pitchFamily="18" charset="0"/>
                <a:cs typeface="Times New Roman" panose="02020603050405020304" pitchFamily="18" charset="0"/>
              </a:rPr>
              <a:t> </a:t>
            </a:r>
            <a:r>
              <a:rPr lang="en-US" sz="2000" b="0" dirty="0" err="1">
                <a:effectLst/>
                <a:latin typeface="Times New Roman" panose="02020603050405020304" pitchFamily="18" charset="0"/>
                <a:cs typeface="Times New Roman" panose="02020603050405020304" pitchFamily="18" charset="0"/>
              </a:rPr>
              <a:t>nối</a:t>
            </a:r>
            <a:r>
              <a:rPr lang="en-US" sz="2000" b="0" dirty="0">
                <a:effectLst/>
                <a:latin typeface="Times New Roman" panose="02020603050405020304" pitchFamily="18" charset="0"/>
                <a:cs typeface="Times New Roman" panose="02020603050405020304" pitchFamily="18" charset="0"/>
              </a:rPr>
              <a:t> </a:t>
            </a:r>
            <a:r>
              <a:rPr lang="en-US" sz="2000" b="0" dirty="0" err="1">
                <a:effectLst/>
                <a:latin typeface="Times New Roman" panose="02020603050405020304" pitchFamily="18" charset="0"/>
                <a:cs typeface="Times New Roman" panose="02020603050405020304" pitchFamily="18" charset="0"/>
              </a:rPr>
              <a:t>các</a:t>
            </a:r>
            <a:r>
              <a:rPr lang="en-US" sz="2000" b="0" dirty="0">
                <a:effectLst/>
                <a:latin typeface="Times New Roman" panose="02020603050405020304" pitchFamily="18" charset="0"/>
                <a:cs typeface="Times New Roman" panose="02020603050405020304" pitchFamily="18" charset="0"/>
              </a:rPr>
              <a:t> </a:t>
            </a:r>
            <a:r>
              <a:rPr lang="en-US" sz="2000" b="0" dirty="0" err="1">
                <a:effectLst/>
                <a:latin typeface="Times New Roman" panose="02020603050405020304" pitchFamily="18" charset="0"/>
                <a:cs typeface="Times New Roman" panose="02020603050405020304" pitchFamily="18" charset="0"/>
              </a:rPr>
              <a:t>thông</a:t>
            </a:r>
            <a:r>
              <a:rPr lang="en-US" sz="2000" b="0" dirty="0">
                <a:effectLst/>
                <a:latin typeface="Times New Roman" panose="02020603050405020304" pitchFamily="18" charset="0"/>
                <a:cs typeface="Times New Roman" panose="02020603050405020304" pitchFamily="18" charset="0"/>
              </a:rPr>
              <a:t> tin </a:t>
            </a:r>
            <a:r>
              <a:rPr lang="en-US" sz="2000" b="0" dirty="0" err="1">
                <a:effectLst/>
                <a:latin typeface="Times New Roman" panose="02020603050405020304" pitchFamily="18" charset="0"/>
                <a:cs typeface="Times New Roman" panose="02020603050405020304" pitchFamily="18" charset="0"/>
              </a:rPr>
              <a:t>và</a:t>
            </a:r>
            <a:r>
              <a:rPr lang="en-US" sz="2000" b="0" dirty="0">
                <a:effectLst/>
                <a:latin typeface="Times New Roman" panose="02020603050405020304" pitchFamily="18" charset="0"/>
                <a:cs typeface="Times New Roman" panose="02020603050405020304" pitchFamily="18" charset="0"/>
              </a:rPr>
              <a:t> </a:t>
            </a:r>
            <a:r>
              <a:rPr lang="en-US" sz="2000" b="0" dirty="0" err="1">
                <a:effectLst/>
                <a:latin typeface="Times New Roman" panose="02020603050405020304" pitchFamily="18" charset="0"/>
                <a:cs typeface="Times New Roman" panose="02020603050405020304" pitchFamily="18" charset="0"/>
              </a:rPr>
              <a:t>viết</a:t>
            </a:r>
            <a:r>
              <a:rPr lang="en-US" sz="2000" b="0" dirty="0">
                <a:effectLst/>
                <a:latin typeface="Times New Roman" panose="02020603050405020304" pitchFamily="18" charset="0"/>
                <a:cs typeface="Times New Roman" panose="02020603050405020304" pitchFamily="18" charset="0"/>
              </a:rPr>
              <a:t> </a:t>
            </a:r>
            <a:r>
              <a:rPr lang="en-US" sz="2000" b="0" dirty="0" err="1">
                <a:effectLst/>
                <a:latin typeface="Times New Roman" panose="02020603050405020304" pitchFamily="18" charset="0"/>
                <a:cs typeface="Times New Roman" panose="02020603050405020304" pitchFamily="18" charset="0"/>
              </a:rPr>
              <a:t>thành</a:t>
            </a:r>
            <a:r>
              <a:rPr lang="en-US" sz="2000" b="0" dirty="0">
                <a:effectLst/>
                <a:latin typeface="Times New Roman" panose="02020603050405020304" pitchFamily="18" charset="0"/>
                <a:cs typeface="Times New Roman" panose="02020603050405020304" pitchFamily="18" charset="0"/>
              </a:rPr>
              <a:t> </a:t>
            </a:r>
            <a:r>
              <a:rPr lang="en-US" sz="2000" b="0" dirty="0" err="1">
                <a:effectLst/>
                <a:latin typeface="Times New Roman" panose="02020603050405020304" pitchFamily="18" charset="0"/>
                <a:cs typeface="Times New Roman" panose="02020603050405020304" pitchFamily="18" charset="0"/>
              </a:rPr>
              <a:t>bản</a:t>
            </a:r>
            <a:r>
              <a:rPr lang="en-US" sz="2000" b="0" dirty="0">
                <a:effectLst/>
                <a:latin typeface="Times New Roman" panose="02020603050405020304" pitchFamily="18" charset="0"/>
                <a:cs typeface="Times New Roman" panose="02020603050405020304" pitchFamily="18" charset="0"/>
              </a:rPr>
              <a:t> </a:t>
            </a:r>
            <a:r>
              <a:rPr lang="en-US" sz="2000" b="0" dirty="0" err="1">
                <a:effectLst/>
                <a:latin typeface="Times New Roman" panose="02020603050405020304" pitchFamily="18" charset="0"/>
                <a:cs typeface="Times New Roman" panose="02020603050405020304" pitchFamily="18" charset="0"/>
              </a:rPr>
              <a:t>tóm</a:t>
            </a:r>
            <a:r>
              <a:rPr lang="en-US" sz="2000" b="0" dirty="0">
                <a:effectLst/>
                <a:latin typeface="Times New Roman" panose="02020603050405020304" pitchFamily="18" charset="0"/>
                <a:cs typeface="Times New Roman" panose="02020603050405020304" pitchFamily="18" charset="0"/>
              </a:rPr>
              <a:t> </a:t>
            </a:r>
            <a:r>
              <a:rPr lang="en-US" sz="2000" b="0" dirty="0" err="1">
                <a:effectLst/>
                <a:latin typeface="Times New Roman" panose="02020603050405020304" pitchFamily="18" charset="0"/>
                <a:cs typeface="Times New Roman" panose="02020603050405020304" pitchFamily="18" charset="0"/>
              </a:rPr>
              <a:t>tắt</a:t>
            </a:r>
            <a:r>
              <a:rPr lang="en-US" sz="2000" b="0" dirty="0">
                <a:effectLst/>
                <a:latin typeface="Times New Roman" panose="02020603050405020304" pitchFamily="18" charset="0"/>
                <a:cs typeface="Times New Roman" panose="02020603050405020304" pitchFamily="18" charset="0"/>
              </a:rPr>
              <a:t> </a:t>
            </a:r>
            <a:r>
              <a:rPr lang="en-US" sz="2000" b="0" dirty="0" err="1">
                <a:effectLst/>
                <a:latin typeface="Times New Roman" panose="02020603050405020304" pitchFamily="18" charset="0"/>
                <a:cs typeface="Times New Roman" panose="02020603050405020304" pitchFamily="18" charset="0"/>
              </a:rPr>
              <a:t>hoặc</a:t>
            </a:r>
            <a:r>
              <a:rPr lang="en-US" sz="2000" b="0" dirty="0">
                <a:effectLst/>
                <a:latin typeface="Times New Roman" panose="02020603050405020304" pitchFamily="18" charset="0"/>
                <a:cs typeface="Times New Roman" panose="02020603050405020304" pitchFamily="18" charset="0"/>
              </a:rPr>
              <a:t> </a:t>
            </a:r>
            <a:r>
              <a:rPr lang="en-US" sz="2000" b="0" dirty="0" err="1">
                <a:effectLst/>
                <a:latin typeface="Times New Roman" panose="02020603050405020304" pitchFamily="18" charset="0"/>
                <a:cs typeface="Times New Roman" panose="02020603050405020304" pitchFamily="18" charset="0"/>
              </a:rPr>
              <a:t>vẽ</a:t>
            </a:r>
            <a:r>
              <a:rPr lang="en-US" sz="2000" b="0" dirty="0">
                <a:effectLst/>
                <a:latin typeface="Times New Roman" panose="02020603050405020304" pitchFamily="18" charset="0"/>
                <a:cs typeface="Times New Roman" panose="02020603050405020304" pitchFamily="18" charset="0"/>
              </a:rPr>
              <a:t> </a:t>
            </a:r>
            <a:r>
              <a:rPr lang="en-US" sz="2000" b="0" dirty="0" err="1">
                <a:effectLst/>
                <a:latin typeface="Times New Roman" panose="02020603050405020304" pitchFamily="18" charset="0"/>
                <a:cs typeface="Times New Roman" panose="02020603050405020304" pitchFamily="18" charset="0"/>
              </a:rPr>
              <a:t>sơ</a:t>
            </a:r>
            <a:r>
              <a:rPr lang="en-US" sz="2000" b="0" dirty="0">
                <a:effectLst/>
                <a:latin typeface="Times New Roman" panose="02020603050405020304" pitchFamily="18" charset="0"/>
                <a:cs typeface="Times New Roman" panose="02020603050405020304" pitchFamily="18" charset="0"/>
              </a:rPr>
              <a:t> </a:t>
            </a:r>
            <a:r>
              <a:rPr lang="en-US" sz="2000" b="0" dirty="0" err="1">
                <a:effectLst/>
                <a:latin typeface="Times New Roman" panose="02020603050405020304" pitchFamily="18" charset="0"/>
                <a:cs typeface="Times New Roman" panose="02020603050405020304" pitchFamily="18" charset="0"/>
              </a:rPr>
              <a:t>đô</a:t>
            </a:r>
            <a:r>
              <a:rPr lang="en-US" sz="2000" b="0" dirty="0">
                <a:effectLst/>
                <a:latin typeface="Times New Roman" panose="02020603050405020304" pitchFamily="18" charset="0"/>
                <a:cs typeface="Times New Roman" panose="02020603050405020304" pitchFamily="18" charset="0"/>
              </a:rPr>
              <a:t>̀.</a:t>
            </a:r>
          </a:p>
          <a:p>
            <a:pPr marL="0" marR="0">
              <a:lnSpc>
                <a:spcPct val="107000"/>
              </a:lnSpc>
              <a:spcBef>
                <a:spcPts val="0"/>
              </a:spcBef>
              <a:spcAft>
                <a:spcPts val="0"/>
              </a:spcAft>
            </a:pPr>
            <a:r>
              <a:rPr lang="en-US" sz="2000" b="0" dirty="0">
                <a:effectLst/>
                <a:latin typeface="Times New Roman" panose="02020603050405020304" pitchFamily="18" charset="0"/>
                <a:cs typeface="Times New Roman" panose="02020603050405020304" pitchFamily="18" charset="0"/>
              </a:rPr>
              <a:t>c. </a:t>
            </a:r>
            <a:r>
              <a:rPr lang="en-US" sz="2000" b="0" dirty="0" err="1">
                <a:effectLst/>
                <a:latin typeface="Times New Roman" panose="02020603050405020304" pitchFamily="18" charset="0"/>
                <a:cs typeface="Times New Roman" panose="02020603050405020304" pitchFamily="18" charset="0"/>
              </a:rPr>
              <a:t>Nội</a:t>
            </a:r>
            <a:r>
              <a:rPr lang="en-US" sz="2000" b="0" dirty="0">
                <a:effectLst/>
                <a:latin typeface="Times New Roman" panose="02020603050405020304" pitchFamily="18" charset="0"/>
                <a:cs typeface="Times New Roman" panose="02020603050405020304" pitchFamily="18" charset="0"/>
              </a:rPr>
              <a:t> dung: </a:t>
            </a:r>
            <a:r>
              <a:rPr lang="en-US" sz="2000" b="0" dirty="0" err="1">
                <a:effectLst/>
                <a:latin typeface="Times New Roman" panose="02020603050405020304" pitchFamily="18" charset="0"/>
                <a:cs typeface="Times New Roman" panose="02020603050405020304" pitchFamily="18" charset="0"/>
              </a:rPr>
              <a:t>Nêu</a:t>
            </a:r>
            <a:r>
              <a:rPr lang="en-US" sz="2000" b="0" dirty="0">
                <a:effectLst/>
                <a:latin typeface="Times New Roman" panose="02020603050405020304" pitchFamily="18" charset="0"/>
                <a:cs typeface="Times New Roman" panose="02020603050405020304" pitchFamily="18" charset="0"/>
              </a:rPr>
              <a:t> </a:t>
            </a:r>
            <a:r>
              <a:rPr lang="en-US" sz="2000" b="0" dirty="0" err="1">
                <a:effectLst/>
                <a:latin typeface="Times New Roman" panose="02020603050405020304" pitchFamily="18" charset="0"/>
                <a:cs typeface="Times New Roman" panose="02020603050405020304" pitchFamily="18" charset="0"/>
              </a:rPr>
              <a:t>ngắn</a:t>
            </a:r>
            <a:r>
              <a:rPr lang="en-US" sz="2000" b="0" dirty="0">
                <a:effectLst/>
                <a:latin typeface="Times New Roman" panose="02020603050405020304" pitchFamily="18" charset="0"/>
                <a:cs typeface="Times New Roman" panose="02020603050405020304" pitchFamily="18" charset="0"/>
              </a:rPr>
              <a:t> </a:t>
            </a:r>
            <a:r>
              <a:rPr lang="en-US" sz="2000" b="0" dirty="0" err="1">
                <a:effectLst/>
                <a:latin typeface="Times New Roman" panose="02020603050405020304" pitchFamily="18" charset="0"/>
                <a:cs typeface="Times New Roman" panose="02020603050405020304" pitchFamily="18" charset="0"/>
              </a:rPr>
              <a:t>gọn</a:t>
            </a:r>
            <a:r>
              <a:rPr lang="en-US" sz="2000" b="0" dirty="0">
                <a:effectLst/>
                <a:latin typeface="Times New Roman" panose="02020603050405020304" pitchFamily="18" charset="0"/>
                <a:cs typeface="Times New Roman" panose="02020603050405020304" pitchFamily="18" charset="0"/>
              </a:rPr>
              <a:t> </a:t>
            </a:r>
            <a:r>
              <a:rPr lang="en-US" sz="2000" b="0" dirty="0" err="1">
                <a:effectLst/>
                <a:latin typeface="Times New Roman" panose="02020603050405020304" pitchFamily="18" charset="0"/>
                <a:cs typeface="Times New Roman" panose="02020603050405020304" pitchFamily="18" charset="0"/>
              </a:rPr>
              <a:t>thông</a:t>
            </a:r>
            <a:r>
              <a:rPr lang="en-US" sz="2000" b="0" dirty="0">
                <a:effectLst/>
                <a:latin typeface="Times New Roman" panose="02020603050405020304" pitchFamily="18" charset="0"/>
                <a:cs typeface="Times New Roman" panose="02020603050405020304" pitchFamily="18" charset="0"/>
              </a:rPr>
              <a:t> tin </a:t>
            </a:r>
            <a:r>
              <a:rPr lang="en-US" sz="2000" b="0" dirty="0" err="1">
                <a:effectLst/>
                <a:latin typeface="Times New Roman" panose="02020603050405020304" pitchFamily="18" charset="0"/>
                <a:cs typeface="Times New Roman" panose="02020603050405020304" pitchFamily="18" charset="0"/>
              </a:rPr>
              <a:t>chính</a:t>
            </a:r>
            <a:r>
              <a:rPr lang="en-US" sz="2000" b="0" dirty="0">
                <a:effectLst/>
                <a:latin typeface="Times New Roman" panose="02020603050405020304" pitchFamily="18" charset="0"/>
                <a:cs typeface="Times New Roman" panose="02020603050405020304" pitchFamily="18" charset="0"/>
              </a:rPr>
              <a:t> </a:t>
            </a:r>
            <a:r>
              <a:rPr lang="en-US" sz="2000" b="0" dirty="0" err="1">
                <a:effectLst/>
                <a:latin typeface="Times New Roman" panose="02020603050405020304" pitchFamily="18" charset="0"/>
                <a:cs typeface="Times New Roman" panose="02020603050405020304" pitchFamily="18" charset="0"/>
              </a:rPr>
              <a:t>của</a:t>
            </a:r>
            <a:r>
              <a:rPr lang="en-US" sz="2000" b="0" dirty="0">
                <a:effectLst/>
                <a:latin typeface="Times New Roman" panose="02020603050405020304" pitchFamily="18" charset="0"/>
                <a:cs typeface="Times New Roman" panose="02020603050405020304" pitchFamily="18" charset="0"/>
              </a:rPr>
              <a:t> </a:t>
            </a:r>
            <a:r>
              <a:rPr lang="en-US" sz="2000" b="0" dirty="0" err="1">
                <a:effectLst/>
                <a:latin typeface="Times New Roman" panose="02020603050405020304" pitchFamily="18" charset="0"/>
                <a:cs typeface="Times New Roman" panose="02020603050405020304" pitchFamily="18" charset="0"/>
              </a:rPr>
              <a:t>văn</a:t>
            </a:r>
            <a:r>
              <a:rPr lang="en-US" sz="2000" b="0" dirty="0">
                <a:effectLst/>
                <a:latin typeface="Times New Roman" panose="02020603050405020304" pitchFamily="18" charset="0"/>
                <a:cs typeface="Times New Roman" panose="02020603050405020304" pitchFamily="18" charset="0"/>
              </a:rPr>
              <a:t> </a:t>
            </a:r>
            <a:r>
              <a:rPr lang="en-US" sz="2000" b="0" dirty="0" err="1">
                <a:effectLst/>
                <a:latin typeface="Times New Roman" panose="02020603050405020304" pitchFamily="18" charset="0"/>
                <a:cs typeface="Times New Roman" panose="02020603050405020304" pitchFamily="18" charset="0"/>
              </a:rPr>
              <a:t>bản</a:t>
            </a:r>
            <a:r>
              <a:rPr lang="en-US" sz="2000" b="0" dirty="0">
                <a:effectLst/>
                <a:latin typeface="Times New Roman" panose="02020603050405020304" pitchFamily="18" charset="0"/>
                <a:cs typeface="Times New Roman" panose="02020603050405020304" pitchFamily="18" charset="0"/>
              </a:rPr>
              <a:t>.</a:t>
            </a:r>
          </a:p>
          <a:p>
            <a:pPr marL="0" marR="0" algn="just">
              <a:lnSpc>
                <a:spcPct val="107000"/>
              </a:lnSpc>
              <a:spcBef>
                <a:spcPts val="0"/>
              </a:spcBef>
              <a:spcAft>
                <a:spcPts val="0"/>
              </a:spcAft>
            </a:pPr>
            <a:r>
              <a:rPr lang="en-US" sz="2000" b="0" dirty="0">
                <a:effectLst/>
                <a:latin typeface="Times New Roman" panose="02020603050405020304" pitchFamily="18" charset="0"/>
                <a:cs typeface="Times New Roman" panose="02020603050405020304" pitchFamily="18" charset="0"/>
              </a:rPr>
              <a:t>d, </a:t>
            </a:r>
            <a:r>
              <a:rPr lang="en-US" sz="2000" b="0" dirty="0" err="1">
                <a:effectLst/>
                <a:latin typeface="Times New Roman" panose="02020603050405020304" pitchFamily="18" charset="0"/>
                <a:cs typeface="Times New Roman" panose="02020603050405020304" pitchFamily="18" charset="0"/>
              </a:rPr>
              <a:t>Đảm</a:t>
            </a:r>
            <a:r>
              <a:rPr lang="en-US" sz="2000" b="0" dirty="0">
                <a:effectLst/>
                <a:latin typeface="Times New Roman" panose="02020603050405020304" pitchFamily="18" charset="0"/>
                <a:cs typeface="Times New Roman" panose="02020603050405020304" pitchFamily="18" charset="0"/>
              </a:rPr>
              <a:t> </a:t>
            </a:r>
            <a:r>
              <a:rPr lang="en-US" sz="2000" b="0" dirty="0" err="1">
                <a:effectLst/>
                <a:latin typeface="Times New Roman" panose="02020603050405020304" pitchFamily="18" charset="0"/>
                <a:cs typeface="Times New Roman" panose="02020603050405020304" pitchFamily="18" charset="0"/>
              </a:rPr>
              <a:t>bảo</a:t>
            </a:r>
            <a:r>
              <a:rPr lang="en-US" sz="2000" b="0" dirty="0">
                <a:effectLst/>
                <a:latin typeface="Times New Roman" panose="02020603050405020304" pitchFamily="18" charset="0"/>
                <a:cs typeface="Times New Roman" panose="02020603050405020304" pitchFamily="18" charset="0"/>
              </a:rPr>
              <a:t> </a:t>
            </a:r>
            <a:r>
              <a:rPr lang="en-US" sz="2000" b="0" dirty="0" err="1">
                <a:effectLst/>
                <a:latin typeface="Times New Roman" panose="02020603050405020304" pitchFamily="18" charset="0"/>
                <a:cs typeface="Times New Roman" panose="02020603050405020304" pitchFamily="18" charset="0"/>
              </a:rPr>
              <a:t>chính</a:t>
            </a:r>
            <a:r>
              <a:rPr lang="en-US" sz="2000" b="0" dirty="0">
                <a:effectLst/>
                <a:latin typeface="Times New Roman" panose="02020603050405020304" pitchFamily="18" charset="0"/>
                <a:cs typeface="Times New Roman" panose="02020603050405020304" pitchFamily="18" charset="0"/>
              </a:rPr>
              <a:t> </a:t>
            </a:r>
            <a:r>
              <a:rPr lang="en-US" sz="2000" b="0" dirty="0" err="1">
                <a:effectLst/>
                <a:latin typeface="Times New Roman" panose="02020603050405020304" pitchFamily="18" charset="0"/>
                <a:cs typeface="Times New Roman" panose="02020603050405020304" pitchFamily="18" charset="0"/>
              </a:rPr>
              <a:t>tả</a:t>
            </a:r>
            <a:r>
              <a:rPr lang="en-US" sz="2000" b="0" dirty="0">
                <a:effectLst/>
                <a:latin typeface="Times New Roman" panose="02020603050405020304" pitchFamily="18" charset="0"/>
                <a:cs typeface="Times New Roman" panose="02020603050405020304" pitchFamily="18" charset="0"/>
              </a:rPr>
              <a:t>, </a:t>
            </a:r>
            <a:r>
              <a:rPr lang="en-US" sz="2000" b="0" dirty="0" err="1">
                <a:effectLst/>
                <a:latin typeface="Times New Roman" panose="02020603050405020304" pitchFamily="18" charset="0"/>
                <a:cs typeface="Times New Roman" panose="02020603050405020304" pitchFamily="18" charset="0"/>
              </a:rPr>
              <a:t>ngữ</a:t>
            </a:r>
            <a:r>
              <a:rPr lang="en-US" sz="2000" b="0" dirty="0">
                <a:effectLst/>
                <a:latin typeface="Times New Roman" panose="02020603050405020304" pitchFamily="18" charset="0"/>
                <a:cs typeface="Times New Roman" panose="02020603050405020304" pitchFamily="18" charset="0"/>
              </a:rPr>
              <a:t> </a:t>
            </a:r>
            <a:r>
              <a:rPr lang="en-US" sz="2000" b="0" dirty="0" err="1">
                <a:effectLst/>
                <a:latin typeface="Times New Roman" panose="02020603050405020304" pitchFamily="18" charset="0"/>
                <a:cs typeface="Times New Roman" panose="02020603050405020304" pitchFamily="18" charset="0"/>
              </a:rPr>
              <a:t>pháp</a:t>
            </a:r>
            <a:r>
              <a:rPr lang="en-US" sz="2000" b="0" dirty="0">
                <a:effectLst/>
                <a:latin typeface="Times New Roman" panose="02020603050405020304" pitchFamily="18" charset="0"/>
                <a:cs typeface="Times New Roman" panose="02020603050405020304" pitchFamily="18" charset="0"/>
              </a:rPr>
              <a:t> (</a:t>
            </a:r>
            <a:r>
              <a:rPr lang="en-US" sz="2000" b="0" dirty="0" err="1">
                <a:effectLst/>
                <a:latin typeface="Times New Roman" panose="02020603050405020304" pitchFamily="18" charset="0"/>
                <a:cs typeface="Times New Roman" panose="02020603050405020304" pitchFamily="18" charset="0"/>
              </a:rPr>
              <a:t>đối</a:t>
            </a:r>
            <a:r>
              <a:rPr lang="en-US" sz="2000" b="0" dirty="0">
                <a:effectLst/>
                <a:latin typeface="Times New Roman" panose="02020603050405020304" pitchFamily="18" charset="0"/>
                <a:cs typeface="Times New Roman" panose="02020603050405020304" pitchFamily="18" charset="0"/>
              </a:rPr>
              <a:t> </a:t>
            </a:r>
            <a:r>
              <a:rPr lang="en-US" sz="2000" b="0" dirty="0" err="1">
                <a:effectLst/>
                <a:latin typeface="Times New Roman" panose="02020603050405020304" pitchFamily="18" charset="0"/>
                <a:cs typeface="Times New Roman" panose="02020603050405020304" pitchFamily="18" charset="0"/>
              </a:rPr>
              <a:t>với</a:t>
            </a:r>
            <a:r>
              <a:rPr lang="en-US" sz="2000" b="0" dirty="0">
                <a:effectLst/>
                <a:latin typeface="Times New Roman" panose="02020603050405020304" pitchFamily="18" charset="0"/>
                <a:cs typeface="Times New Roman" panose="02020603050405020304" pitchFamily="18" charset="0"/>
              </a:rPr>
              <a:t> </a:t>
            </a:r>
            <a:r>
              <a:rPr lang="en-US" sz="2000" b="0" dirty="0" err="1">
                <a:effectLst/>
                <a:latin typeface="Times New Roman" panose="02020603050405020304" pitchFamily="18" charset="0"/>
                <a:cs typeface="Times New Roman" panose="02020603050405020304" pitchFamily="18" charset="0"/>
              </a:rPr>
              <a:t>bản</a:t>
            </a:r>
            <a:r>
              <a:rPr lang="en-US" sz="2000" b="0" dirty="0">
                <a:effectLst/>
                <a:latin typeface="Times New Roman" panose="02020603050405020304" pitchFamily="18" charset="0"/>
                <a:cs typeface="Times New Roman" panose="02020603050405020304" pitchFamily="18" charset="0"/>
              </a:rPr>
              <a:t> </a:t>
            </a:r>
            <a:r>
              <a:rPr lang="en-US" sz="2000" b="0" dirty="0" err="1">
                <a:effectLst/>
                <a:latin typeface="Times New Roman" panose="02020603050405020304" pitchFamily="18" charset="0"/>
                <a:cs typeface="Times New Roman" panose="02020603050405020304" pitchFamily="18" charset="0"/>
              </a:rPr>
              <a:t>tóm</a:t>
            </a:r>
            <a:r>
              <a:rPr lang="en-US" sz="2000" b="0" dirty="0">
                <a:effectLst/>
                <a:latin typeface="Times New Roman" panose="02020603050405020304" pitchFamily="18" charset="0"/>
                <a:cs typeface="Times New Roman" panose="02020603050405020304" pitchFamily="18" charset="0"/>
              </a:rPr>
              <a:t> </a:t>
            </a:r>
            <a:r>
              <a:rPr lang="en-US" sz="2000" b="0" dirty="0" err="1">
                <a:effectLst/>
                <a:latin typeface="Times New Roman" panose="02020603050405020304" pitchFamily="18" charset="0"/>
                <a:cs typeface="Times New Roman" panose="02020603050405020304" pitchFamily="18" charset="0"/>
              </a:rPr>
              <a:t>tắt</a:t>
            </a:r>
            <a:r>
              <a:rPr lang="en-US" sz="2000" b="0" dirty="0">
                <a:effectLst/>
                <a:latin typeface="Times New Roman" panose="02020603050405020304" pitchFamily="18" charset="0"/>
                <a:cs typeface="Times New Roman" panose="02020603050405020304" pitchFamily="18" charset="0"/>
              </a:rPr>
              <a:t> </a:t>
            </a:r>
            <a:r>
              <a:rPr lang="en-US" sz="2000" b="0" dirty="0" err="1">
                <a:effectLst/>
                <a:latin typeface="Times New Roman" panose="02020603050405020304" pitchFamily="18" charset="0"/>
                <a:cs typeface="Times New Roman" panose="02020603050405020304" pitchFamily="18" charset="0"/>
              </a:rPr>
              <a:t>thông</a:t>
            </a:r>
            <a:r>
              <a:rPr lang="en-US" sz="2000" b="0" dirty="0">
                <a:effectLst/>
                <a:latin typeface="Times New Roman" panose="02020603050405020304" pitchFamily="18" charset="0"/>
                <a:cs typeface="Times New Roman" panose="02020603050405020304" pitchFamily="18" charset="0"/>
              </a:rPr>
              <a:t> </a:t>
            </a:r>
            <a:r>
              <a:rPr lang="en-US" sz="2000" b="0" dirty="0" err="1">
                <a:effectLst/>
                <a:latin typeface="Times New Roman" panose="02020603050405020304" pitchFamily="18" charset="0"/>
                <a:cs typeface="Times New Roman" panose="02020603050405020304" pitchFamily="18" charset="0"/>
              </a:rPr>
              <a:t>thường</a:t>
            </a:r>
            <a:r>
              <a:rPr lang="en-US" sz="2000" b="0" dirty="0">
                <a:effectLst/>
                <a:latin typeface="Times New Roman" panose="02020603050405020304" pitchFamily="18" charset="0"/>
                <a:cs typeface="Times New Roman" panose="02020603050405020304" pitchFamily="18" charset="0"/>
              </a:rPr>
              <a:t>); </a:t>
            </a:r>
            <a:r>
              <a:rPr lang="en-US" sz="2000" b="0" dirty="0" err="1">
                <a:effectLst/>
                <a:latin typeface="Times New Roman" panose="02020603050405020304" pitchFamily="18" charset="0"/>
                <a:cs typeface="Times New Roman" panose="02020603050405020304" pitchFamily="18" charset="0"/>
              </a:rPr>
              <a:t>bô</a:t>
            </a:r>
            <a:r>
              <a:rPr lang="en-US" sz="2000" b="0" dirty="0">
                <a:effectLst/>
                <a:latin typeface="Times New Roman" panose="02020603050405020304" pitchFamily="18" charset="0"/>
                <a:cs typeface="Times New Roman" panose="02020603050405020304" pitchFamily="18" charset="0"/>
              </a:rPr>
              <a:t>́ </a:t>
            </a:r>
            <a:r>
              <a:rPr lang="en-US" sz="2000" b="0" dirty="0" err="1">
                <a:effectLst/>
                <a:latin typeface="Times New Roman" panose="02020603050405020304" pitchFamily="18" charset="0"/>
                <a:cs typeface="Times New Roman" panose="02020603050405020304" pitchFamily="18" charset="0"/>
              </a:rPr>
              <a:t>cục</a:t>
            </a:r>
            <a:r>
              <a:rPr lang="en-US" sz="2000" b="0" dirty="0">
                <a:effectLst/>
                <a:latin typeface="Times New Roman" panose="02020603050405020304" pitchFamily="18" charset="0"/>
                <a:cs typeface="Times New Roman" panose="02020603050405020304" pitchFamily="18" charset="0"/>
              </a:rPr>
              <a:t>, </a:t>
            </a:r>
            <a:r>
              <a:rPr lang="en-US" sz="2000" b="0" dirty="0" err="1">
                <a:effectLst/>
                <a:latin typeface="Times New Roman" panose="02020603050405020304" pitchFamily="18" charset="0"/>
                <a:cs typeface="Times New Roman" panose="02020603050405020304" pitchFamily="18" charset="0"/>
              </a:rPr>
              <a:t>màu</a:t>
            </a:r>
            <a:r>
              <a:rPr lang="en-US" sz="2000" b="0" dirty="0">
                <a:effectLst/>
                <a:latin typeface="Times New Roman" panose="02020603050405020304" pitchFamily="18" charset="0"/>
                <a:cs typeface="Times New Roman" panose="02020603050405020304" pitchFamily="18" charset="0"/>
              </a:rPr>
              <a:t> </a:t>
            </a:r>
            <a:r>
              <a:rPr lang="en-US" sz="2000" b="0" dirty="0" err="1">
                <a:effectLst/>
                <a:latin typeface="Times New Roman" panose="02020603050405020304" pitchFamily="18" charset="0"/>
                <a:cs typeface="Times New Roman" panose="02020603050405020304" pitchFamily="18" charset="0"/>
              </a:rPr>
              <a:t>sắc</a:t>
            </a:r>
            <a:r>
              <a:rPr lang="en-US" sz="2000" b="0" dirty="0">
                <a:effectLst/>
                <a:latin typeface="Times New Roman" panose="02020603050405020304" pitchFamily="18" charset="0"/>
                <a:cs typeface="Times New Roman" panose="02020603050405020304" pitchFamily="18" charset="0"/>
              </a:rPr>
              <a:t>, </a:t>
            </a:r>
            <a:r>
              <a:rPr lang="en-US" sz="2000" b="0" dirty="0" err="1">
                <a:effectLst/>
                <a:latin typeface="Times New Roman" panose="02020603050405020304" pitchFamily="18" charset="0"/>
                <a:cs typeface="Times New Roman" panose="02020603050405020304" pitchFamily="18" charset="0"/>
              </a:rPr>
              <a:t>hình</a:t>
            </a:r>
            <a:r>
              <a:rPr lang="en-US" sz="2000" b="0" dirty="0">
                <a:effectLst/>
                <a:latin typeface="Times New Roman" panose="02020603050405020304" pitchFamily="18" charset="0"/>
                <a:cs typeface="Times New Roman" panose="02020603050405020304" pitchFamily="18" charset="0"/>
              </a:rPr>
              <a:t> </a:t>
            </a:r>
            <a:r>
              <a:rPr lang="en-US" sz="2000" b="0" dirty="0" err="1">
                <a:effectLst/>
                <a:latin typeface="Times New Roman" panose="02020603050405020304" pitchFamily="18" charset="0"/>
                <a:cs typeface="Times New Roman" panose="02020603050405020304" pitchFamily="18" charset="0"/>
              </a:rPr>
              <a:t>ảnh</a:t>
            </a:r>
            <a:r>
              <a:rPr lang="en-US" sz="2000" b="0" dirty="0">
                <a:effectLst/>
                <a:latin typeface="Times New Roman" panose="02020603050405020304" pitchFamily="18" charset="0"/>
                <a:cs typeface="Times New Roman" panose="02020603050405020304" pitchFamily="18" charset="0"/>
              </a:rPr>
              <a:t> </a:t>
            </a:r>
            <a:r>
              <a:rPr lang="en-US" sz="2000" b="0" dirty="0" err="1">
                <a:effectLst/>
                <a:latin typeface="Times New Roman" panose="02020603050405020304" pitchFamily="18" charset="0"/>
                <a:cs typeface="Times New Roman" panose="02020603050405020304" pitchFamily="18" charset="0"/>
              </a:rPr>
              <a:t>của</a:t>
            </a:r>
            <a:r>
              <a:rPr lang="en-US" sz="2000" b="0" dirty="0">
                <a:effectLst/>
                <a:latin typeface="Times New Roman" panose="02020603050405020304" pitchFamily="18" charset="0"/>
                <a:cs typeface="Times New Roman" panose="02020603050405020304" pitchFamily="18" charset="0"/>
              </a:rPr>
              <a:t> </a:t>
            </a:r>
            <a:r>
              <a:rPr lang="en-US" sz="2000" b="0" dirty="0" err="1">
                <a:effectLst/>
                <a:latin typeface="Times New Roman" panose="02020603050405020304" pitchFamily="18" charset="0"/>
                <a:cs typeface="Times New Roman" panose="02020603050405020304" pitchFamily="18" charset="0"/>
              </a:rPr>
              <a:t>bản</a:t>
            </a:r>
            <a:r>
              <a:rPr lang="en-US" sz="2000" b="0" dirty="0">
                <a:effectLst/>
                <a:latin typeface="Times New Roman" panose="02020603050405020304" pitchFamily="18" charset="0"/>
                <a:cs typeface="Times New Roman" panose="02020603050405020304" pitchFamily="18" charset="0"/>
              </a:rPr>
              <a:t> </a:t>
            </a:r>
            <a:r>
              <a:rPr lang="en-US" sz="2000" b="0" dirty="0" err="1">
                <a:effectLst/>
                <a:latin typeface="Times New Roman" panose="02020603050405020304" pitchFamily="18" charset="0"/>
                <a:cs typeface="Times New Roman" panose="02020603050405020304" pitchFamily="18" charset="0"/>
              </a:rPr>
              <a:t>tóm</a:t>
            </a:r>
            <a:r>
              <a:rPr lang="en-US" sz="2000" b="0" dirty="0">
                <a:effectLst/>
                <a:latin typeface="Times New Roman" panose="02020603050405020304" pitchFamily="18" charset="0"/>
                <a:cs typeface="Times New Roman" panose="02020603050405020304" pitchFamily="18" charset="0"/>
              </a:rPr>
              <a:t> </a:t>
            </a:r>
            <a:r>
              <a:rPr lang="en-US" sz="2000" b="0" dirty="0" err="1">
                <a:effectLst/>
                <a:latin typeface="Times New Roman" panose="02020603050405020304" pitchFamily="18" charset="0"/>
                <a:cs typeface="Times New Roman" panose="02020603050405020304" pitchFamily="18" charset="0"/>
              </a:rPr>
              <a:t>tắt</a:t>
            </a:r>
            <a:r>
              <a:rPr lang="en-US" sz="2000" b="0" dirty="0">
                <a:effectLst/>
                <a:latin typeface="Times New Roman" panose="02020603050405020304" pitchFamily="18" charset="0"/>
                <a:cs typeface="Times New Roman" panose="02020603050405020304" pitchFamily="18" charset="0"/>
              </a:rPr>
              <a:t> (</a:t>
            </a:r>
            <a:r>
              <a:rPr lang="en-US" sz="2000" b="0" dirty="0" err="1">
                <a:effectLst/>
                <a:latin typeface="Times New Roman" panose="02020603050405020304" pitchFamily="18" charset="0"/>
                <a:cs typeface="Times New Roman" panose="02020603050405020304" pitchFamily="18" charset="0"/>
              </a:rPr>
              <a:t>đối</a:t>
            </a:r>
            <a:r>
              <a:rPr lang="en-US" sz="2000" b="0" dirty="0">
                <a:effectLst/>
                <a:latin typeface="Times New Roman" panose="02020603050405020304" pitchFamily="18" charset="0"/>
                <a:cs typeface="Times New Roman" panose="02020603050405020304" pitchFamily="18" charset="0"/>
              </a:rPr>
              <a:t> </a:t>
            </a:r>
            <a:r>
              <a:rPr lang="en-US" sz="2000" b="0" dirty="0" err="1">
                <a:effectLst/>
                <a:latin typeface="Times New Roman" panose="02020603050405020304" pitchFamily="18" charset="0"/>
                <a:cs typeface="Times New Roman" panose="02020603050405020304" pitchFamily="18" charset="0"/>
              </a:rPr>
              <a:t>với</a:t>
            </a:r>
            <a:r>
              <a:rPr lang="en-US" sz="2000" b="0" dirty="0">
                <a:effectLst/>
                <a:latin typeface="Times New Roman" panose="02020603050405020304" pitchFamily="18" charset="0"/>
                <a:cs typeface="Times New Roman" panose="02020603050405020304" pitchFamily="18" charset="0"/>
              </a:rPr>
              <a:t> </a:t>
            </a:r>
            <a:r>
              <a:rPr lang="en-US" sz="2000" b="0" dirty="0" err="1">
                <a:effectLst/>
                <a:latin typeface="Times New Roman" panose="02020603050405020304" pitchFamily="18" charset="0"/>
                <a:cs typeface="Times New Roman" panose="02020603050405020304" pitchFamily="18" charset="0"/>
              </a:rPr>
              <a:t>bản</a:t>
            </a:r>
            <a:r>
              <a:rPr lang="en-US" sz="2000" b="0" dirty="0">
                <a:effectLst/>
                <a:latin typeface="Times New Roman" panose="02020603050405020304" pitchFamily="18" charset="0"/>
                <a:cs typeface="Times New Roman" panose="02020603050405020304" pitchFamily="18" charset="0"/>
              </a:rPr>
              <a:t> </a:t>
            </a:r>
            <a:r>
              <a:rPr lang="en-US" sz="2000" b="0" dirty="0" err="1">
                <a:effectLst/>
                <a:latin typeface="Times New Roman" panose="02020603050405020304" pitchFamily="18" charset="0"/>
                <a:cs typeface="Times New Roman" panose="02020603050405020304" pitchFamily="18" charset="0"/>
              </a:rPr>
              <a:t>tóm</a:t>
            </a:r>
            <a:r>
              <a:rPr lang="en-US" sz="2000" b="0" dirty="0">
                <a:effectLst/>
                <a:latin typeface="Times New Roman" panose="02020603050405020304" pitchFamily="18" charset="0"/>
                <a:cs typeface="Times New Roman" panose="02020603050405020304" pitchFamily="18" charset="0"/>
              </a:rPr>
              <a:t> </a:t>
            </a:r>
            <a:r>
              <a:rPr lang="en-US" sz="2000" b="0" dirty="0" err="1">
                <a:effectLst/>
                <a:latin typeface="Times New Roman" panose="02020603050405020304" pitchFamily="18" charset="0"/>
                <a:cs typeface="Times New Roman" panose="02020603050405020304" pitchFamily="18" charset="0"/>
              </a:rPr>
              <a:t>tắt</a:t>
            </a:r>
            <a:r>
              <a:rPr lang="en-US" sz="2000" b="0" dirty="0">
                <a:effectLst/>
                <a:latin typeface="Times New Roman" panose="02020603050405020304" pitchFamily="18" charset="0"/>
                <a:cs typeface="Times New Roman" panose="02020603050405020304" pitchFamily="18" charset="0"/>
              </a:rPr>
              <a:t> </a:t>
            </a:r>
            <a:r>
              <a:rPr lang="en-US" sz="2000" b="0" dirty="0" err="1">
                <a:effectLst/>
                <a:latin typeface="Times New Roman" panose="02020603050405020304" pitchFamily="18" charset="0"/>
                <a:cs typeface="Times New Roman" panose="02020603050405020304" pitchFamily="18" charset="0"/>
              </a:rPr>
              <a:t>theo</a:t>
            </a:r>
            <a:r>
              <a:rPr lang="en-US" sz="2000" b="0" dirty="0">
                <a:effectLst/>
                <a:latin typeface="Times New Roman" panose="02020603050405020304" pitchFamily="18" charset="0"/>
                <a:cs typeface="Times New Roman" panose="02020603050405020304" pitchFamily="18" charset="0"/>
              </a:rPr>
              <a:t> </a:t>
            </a:r>
            <a:r>
              <a:rPr lang="en-US" sz="2000" b="0" dirty="0" err="1">
                <a:effectLst/>
                <a:latin typeface="Times New Roman" panose="02020603050405020304" pitchFamily="18" charset="0"/>
                <a:cs typeface="Times New Roman" panose="02020603050405020304" pitchFamily="18" charset="0"/>
              </a:rPr>
              <a:t>sơ</a:t>
            </a:r>
            <a:r>
              <a:rPr lang="en-US" sz="2000" b="0" dirty="0">
                <a:effectLst/>
                <a:latin typeface="Times New Roman" panose="02020603050405020304" pitchFamily="18" charset="0"/>
                <a:cs typeface="Times New Roman" panose="02020603050405020304" pitchFamily="18" charset="0"/>
              </a:rPr>
              <a:t> </a:t>
            </a:r>
            <a:r>
              <a:rPr lang="en-US" sz="2000" b="0" dirty="0" err="1">
                <a:effectLst/>
                <a:latin typeface="Times New Roman" panose="02020603050405020304" pitchFamily="18" charset="0"/>
                <a:cs typeface="Times New Roman" panose="02020603050405020304" pitchFamily="18" charset="0"/>
              </a:rPr>
              <a:t>đô</a:t>
            </a:r>
            <a:r>
              <a:rPr lang="en-US" sz="2000" b="0" dirty="0">
                <a:effectLst/>
                <a:latin typeface="Times New Roman" panose="02020603050405020304" pitchFamily="18" charset="0"/>
                <a:cs typeface="Times New Roman" panose="02020603050405020304" pitchFamily="18" charset="0"/>
              </a:rPr>
              <a:t>̀).</a:t>
            </a:r>
            <a:endParaRPr lang="en-US" sz="2000" dirty="0"/>
          </a:p>
        </p:txBody>
      </p:sp>
    </p:spTree>
    <p:extLst>
      <p:ext uri="{BB962C8B-B14F-4D97-AF65-F5344CB8AC3E}">
        <p14:creationId xmlns:p14="http://schemas.microsoft.com/office/powerpoint/2010/main" val="41592481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wipe(down)">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wipe(down)">
                                      <p:cBhvr>
                                        <p:cTn id="12" dur="500"/>
                                        <p:tgtEl>
                                          <p:spTgt spid="13"/>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15"/>
                                        </p:tgtEl>
                                        <p:attrNameLst>
                                          <p:attrName>style.visibility</p:attrName>
                                        </p:attrNameLst>
                                      </p:cBhvr>
                                      <p:to>
                                        <p:strVal val="visible"/>
                                      </p:to>
                                    </p:set>
                                    <p:animEffect transition="in" filter="wipe(down)">
                                      <p:cBhvr>
                                        <p:cTn id="17" dur="500"/>
                                        <p:tgtEl>
                                          <p:spTgt spid="15"/>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animEffect transition="in" filter="wipe(down)">
                                      <p:cBhvr>
                                        <p:cTn id="22" dur="500"/>
                                        <p:tgtEl>
                                          <p:spTgt spid="17"/>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21">
                                            <p:txEl>
                                              <p:pRg st="0" end="0"/>
                                            </p:txEl>
                                          </p:spTgt>
                                        </p:tgtEl>
                                        <p:attrNameLst>
                                          <p:attrName>style.visibility</p:attrName>
                                        </p:attrNameLst>
                                      </p:cBhvr>
                                      <p:to>
                                        <p:strVal val="visible"/>
                                      </p:to>
                                    </p:set>
                                    <p:animEffect transition="in" filter="wipe(down)">
                                      <p:cBhvr>
                                        <p:cTn id="27" dur="500"/>
                                        <p:tgtEl>
                                          <p:spTgt spid="21">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nodeType="clickEffect">
                                  <p:stCondLst>
                                    <p:cond delay="0"/>
                                  </p:stCondLst>
                                  <p:childTnLst>
                                    <p:set>
                                      <p:cBhvr>
                                        <p:cTn id="31" dur="1" fill="hold">
                                          <p:stCondLst>
                                            <p:cond delay="0"/>
                                          </p:stCondLst>
                                        </p:cTn>
                                        <p:tgtEl>
                                          <p:spTgt spid="21">
                                            <p:txEl>
                                              <p:pRg st="1" end="1"/>
                                            </p:txEl>
                                          </p:spTgt>
                                        </p:tgtEl>
                                        <p:attrNameLst>
                                          <p:attrName>style.visibility</p:attrName>
                                        </p:attrNameLst>
                                      </p:cBhvr>
                                      <p:to>
                                        <p:strVal val="visible"/>
                                      </p:to>
                                    </p:set>
                                    <p:animEffect transition="in" filter="wipe(down)">
                                      <p:cBhvr>
                                        <p:cTn id="32" dur="500"/>
                                        <p:tgtEl>
                                          <p:spTgt spid="21">
                                            <p:txEl>
                                              <p:pRg st="1" end="1"/>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nodeType="clickEffect">
                                  <p:stCondLst>
                                    <p:cond delay="0"/>
                                  </p:stCondLst>
                                  <p:childTnLst>
                                    <p:set>
                                      <p:cBhvr>
                                        <p:cTn id="36" dur="1" fill="hold">
                                          <p:stCondLst>
                                            <p:cond delay="0"/>
                                          </p:stCondLst>
                                        </p:cTn>
                                        <p:tgtEl>
                                          <p:spTgt spid="21">
                                            <p:txEl>
                                              <p:pRg st="2" end="2"/>
                                            </p:txEl>
                                          </p:spTgt>
                                        </p:tgtEl>
                                        <p:attrNameLst>
                                          <p:attrName>style.visibility</p:attrName>
                                        </p:attrNameLst>
                                      </p:cBhvr>
                                      <p:to>
                                        <p:strVal val="visible"/>
                                      </p:to>
                                    </p:set>
                                    <p:animEffect transition="in" filter="wipe(down)">
                                      <p:cBhvr>
                                        <p:cTn id="37" dur="500"/>
                                        <p:tgtEl>
                                          <p:spTgt spid="21">
                                            <p:txEl>
                                              <p:pRg st="2" end="2"/>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nodeType="clickEffect">
                                  <p:stCondLst>
                                    <p:cond delay="0"/>
                                  </p:stCondLst>
                                  <p:childTnLst>
                                    <p:set>
                                      <p:cBhvr>
                                        <p:cTn id="41" dur="1" fill="hold">
                                          <p:stCondLst>
                                            <p:cond delay="0"/>
                                          </p:stCondLst>
                                        </p:cTn>
                                        <p:tgtEl>
                                          <p:spTgt spid="21">
                                            <p:txEl>
                                              <p:pRg st="3" end="3"/>
                                            </p:txEl>
                                          </p:spTgt>
                                        </p:tgtEl>
                                        <p:attrNameLst>
                                          <p:attrName>style.visibility</p:attrName>
                                        </p:attrNameLst>
                                      </p:cBhvr>
                                      <p:to>
                                        <p:strVal val="visible"/>
                                      </p:to>
                                    </p:set>
                                    <p:animEffect transition="in" filter="wipe(down)">
                                      <p:cBhvr>
                                        <p:cTn id="42" dur="500"/>
                                        <p:tgtEl>
                                          <p:spTgt spid="21">
                                            <p:txEl>
                                              <p:pRg st="3" end="3"/>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nodeType="clickEffect">
                                  <p:stCondLst>
                                    <p:cond delay="0"/>
                                  </p:stCondLst>
                                  <p:childTnLst>
                                    <p:set>
                                      <p:cBhvr>
                                        <p:cTn id="46" dur="1" fill="hold">
                                          <p:stCondLst>
                                            <p:cond delay="0"/>
                                          </p:stCondLst>
                                        </p:cTn>
                                        <p:tgtEl>
                                          <p:spTgt spid="21">
                                            <p:txEl>
                                              <p:pRg st="4" end="4"/>
                                            </p:txEl>
                                          </p:spTgt>
                                        </p:tgtEl>
                                        <p:attrNameLst>
                                          <p:attrName>style.visibility</p:attrName>
                                        </p:attrNameLst>
                                      </p:cBhvr>
                                      <p:to>
                                        <p:strVal val="visible"/>
                                      </p:to>
                                    </p:set>
                                    <p:animEffect transition="in" filter="wipe(down)">
                                      <p:cBhvr>
                                        <p:cTn id="47" dur="500"/>
                                        <p:tgtEl>
                                          <p:spTgt spid="21">
                                            <p:txEl>
                                              <p:pRg st="4" end="4"/>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nodeType="clickEffect">
                                  <p:stCondLst>
                                    <p:cond delay="0"/>
                                  </p:stCondLst>
                                  <p:childTnLst>
                                    <p:set>
                                      <p:cBhvr>
                                        <p:cTn id="51" dur="1" fill="hold">
                                          <p:stCondLst>
                                            <p:cond delay="0"/>
                                          </p:stCondLst>
                                        </p:cTn>
                                        <p:tgtEl>
                                          <p:spTgt spid="21">
                                            <p:txEl>
                                              <p:pRg st="5" end="5"/>
                                            </p:txEl>
                                          </p:spTgt>
                                        </p:tgtEl>
                                        <p:attrNameLst>
                                          <p:attrName>style.visibility</p:attrName>
                                        </p:attrNameLst>
                                      </p:cBhvr>
                                      <p:to>
                                        <p:strVal val="visible"/>
                                      </p:to>
                                    </p:set>
                                    <p:animEffect transition="in" filter="wipe(down)">
                                      <p:cBhvr>
                                        <p:cTn id="52" dur="500"/>
                                        <p:tgtEl>
                                          <p:spTgt spid="21">
                                            <p:txEl>
                                              <p:pRg st="5" end="5"/>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4" fill="hold" nodeType="clickEffect">
                                  <p:stCondLst>
                                    <p:cond delay="0"/>
                                  </p:stCondLst>
                                  <p:childTnLst>
                                    <p:set>
                                      <p:cBhvr>
                                        <p:cTn id="56" dur="1" fill="hold">
                                          <p:stCondLst>
                                            <p:cond delay="0"/>
                                          </p:stCondLst>
                                        </p:cTn>
                                        <p:tgtEl>
                                          <p:spTgt spid="21">
                                            <p:txEl>
                                              <p:pRg st="6" end="6"/>
                                            </p:txEl>
                                          </p:spTgt>
                                        </p:tgtEl>
                                        <p:attrNameLst>
                                          <p:attrName>style.visibility</p:attrName>
                                        </p:attrNameLst>
                                      </p:cBhvr>
                                      <p:to>
                                        <p:strVal val="visible"/>
                                      </p:to>
                                    </p:set>
                                    <p:animEffect transition="in" filter="wipe(down)">
                                      <p:cBhvr>
                                        <p:cTn id="57" dur="500"/>
                                        <p:tgtEl>
                                          <p:spTgt spid="21">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3" grpId="0"/>
      <p:bldP spid="15" grpId="0"/>
      <p:bldP spid="17"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lide Number Placeholder 2"/>
          <p:cNvSpPr>
            <a:spLocks noGrp="1"/>
          </p:cNvSpPr>
          <p:nvPr/>
        </p:nvSpPr>
        <p:spPr>
          <a:xfrm>
            <a:off x="11282492" y="5790558"/>
            <a:ext cx="640080" cy="365125"/>
          </a:xfrm>
          <a:prstGeom prst="rect">
            <a:avLst/>
          </a:prstGeom>
        </p:spPr>
        <p:txBody>
          <a:bodyPr vert="horz" lIns="91440" tIns="45720" rIns="91440" bIns="45720" rtlCol="0" anchor="ctr"/>
          <a:lstStyle>
            <a:defPPr>
              <a:defRPr lang="en-US"/>
            </a:defPPr>
            <a:lvl1pPr marL="0" algn="ctr" defTabSz="914400" rtl="0" eaLnBrk="1" latinLnBrk="0" hangingPunct="1">
              <a:defRPr sz="1400" b="1" kern="1200">
                <a:solidFill>
                  <a:srgbClr val="FFFFFF"/>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3481812-CA6E-4CF7-A597-B03BE0D22F0C}" type="slidenum">
              <a:rPr lang="en-GB" smtClean="0"/>
              <a:pPr/>
              <a:t>9</a:t>
            </a:fld>
            <a:endParaRPr lang="en-GB"/>
          </a:p>
        </p:txBody>
      </p:sp>
      <p:sp>
        <p:nvSpPr>
          <p:cNvPr id="18" name="文本框 64"/>
          <p:cNvSpPr txBox="1"/>
          <p:nvPr/>
        </p:nvSpPr>
        <p:spPr>
          <a:xfrm>
            <a:off x="6330774" y="2254573"/>
            <a:ext cx="681597" cy="461665"/>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zh-CN" sz="2400" b="1" dirty="0">
                <a:solidFill>
                  <a:srgbClr val="8ACFEA"/>
                </a:solidFill>
                <a:latin typeface="+mn-ea"/>
              </a:rPr>
              <a:t>70%</a:t>
            </a:r>
            <a:endParaRPr lang="zh-CN" altLang="en-US" sz="2400" b="1" dirty="0">
              <a:solidFill>
                <a:srgbClr val="8ACFEA"/>
              </a:solidFill>
              <a:latin typeface="+mn-ea"/>
            </a:endParaRPr>
          </a:p>
        </p:txBody>
      </p:sp>
      <p:graphicFrame>
        <p:nvGraphicFramePr>
          <p:cNvPr id="3" name="Table 2">
            <a:extLst>
              <a:ext uri="{FF2B5EF4-FFF2-40B4-BE49-F238E27FC236}">
                <a16:creationId xmlns:a16="http://schemas.microsoft.com/office/drawing/2014/main" id="{C084709F-9EF4-4592-ADA3-1C55DCB8CA51}"/>
              </a:ext>
            </a:extLst>
          </p:cNvPr>
          <p:cNvGraphicFramePr>
            <a:graphicFrameLocks noGrp="1"/>
          </p:cNvGraphicFramePr>
          <p:nvPr>
            <p:extLst>
              <p:ext uri="{D42A27DB-BD31-4B8C-83A1-F6EECF244321}">
                <p14:modId xmlns:p14="http://schemas.microsoft.com/office/powerpoint/2010/main" val="1604403271"/>
              </p:ext>
            </p:extLst>
          </p:nvPr>
        </p:nvGraphicFramePr>
        <p:xfrm>
          <a:off x="460026" y="174866"/>
          <a:ext cx="11271947" cy="6307218"/>
        </p:xfrm>
        <a:graphic>
          <a:graphicData uri="http://schemas.openxmlformats.org/drawingml/2006/table">
            <a:tbl>
              <a:tblPr firstRow="1" firstCol="1" bandRow="1">
                <a:tableStyleId>{5C22544A-7EE6-4342-B048-85BDC9FD1C3A}</a:tableStyleId>
              </a:tblPr>
              <a:tblGrid>
                <a:gridCol w="1561814">
                  <a:extLst>
                    <a:ext uri="{9D8B030D-6E8A-4147-A177-3AD203B41FA5}">
                      <a16:colId xmlns:a16="http://schemas.microsoft.com/office/drawing/2014/main" val="939292498"/>
                    </a:ext>
                  </a:extLst>
                </a:gridCol>
                <a:gridCol w="1198880">
                  <a:extLst>
                    <a:ext uri="{9D8B030D-6E8A-4147-A177-3AD203B41FA5}">
                      <a16:colId xmlns:a16="http://schemas.microsoft.com/office/drawing/2014/main" val="3359152117"/>
                    </a:ext>
                  </a:extLst>
                </a:gridCol>
                <a:gridCol w="3048000">
                  <a:extLst>
                    <a:ext uri="{9D8B030D-6E8A-4147-A177-3AD203B41FA5}">
                      <a16:colId xmlns:a16="http://schemas.microsoft.com/office/drawing/2014/main" val="1236785873"/>
                    </a:ext>
                  </a:extLst>
                </a:gridCol>
                <a:gridCol w="2409333">
                  <a:extLst>
                    <a:ext uri="{9D8B030D-6E8A-4147-A177-3AD203B41FA5}">
                      <a16:colId xmlns:a16="http://schemas.microsoft.com/office/drawing/2014/main" val="2657927036"/>
                    </a:ext>
                  </a:extLst>
                </a:gridCol>
                <a:gridCol w="3053920">
                  <a:extLst>
                    <a:ext uri="{9D8B030D-6E8A-4147-A177-3AD203B41FA5}">
                      <a16:colId xmlns:a16="http://schemas.microsoft.com/office/drawing/2014/main" val="1493073596"/>
                    </a:ext>
                  </a:extLst>
                </a:gridCol>
              </a:tblGrid>
              <a:tr h="581192">
                <a:tc gridSpan="5">
                  <a:txBody>
                    <a:bodyPr/>
                    <a:lstStyle/>
                    <a:p>
                      <a:pPr marL="0" marR="0" algn="ctr">
                        <a:lnSpc>
                          <a:spcPct val="107000"/>
                        </a:lnSpc>
                        <a:spcBef>
                          <a:spcPts val="0"/>
                        </a:spcBef>
                        <a:spcAft>
                          <a:spcPts val="0"/>
                        </a:spcAft>
                      </a:pPr>
                      <a:r>
                        <a:rPr lang="en-US" sz="1800" kern="100">
                          <a:effectLst/>
                          <a:latin typeface="Times New Roman" panose="02020603050405020304" pitchFamily="18" charset="0"/>
                          <a:cs typeface="Times New Roman" panose="02020603050405020304" pitchFamily="18" charset="0"/>
                        </a:rPr>
                        <a:t>PHIẾU HỌC TẬP SỐ 2</a:t>
                      </a:r>
                      <a:endParaRPr lang="en-US" sz="1800">
                        <a:effectLst/>
                        <a:latin typeface="Times New Roman" panose="02020603050405020304" pitchFamily="18" charset="0"/>
                        <a:cs typeface="Times New Roman" panose="02020603050405020304" pitchFamily="18" charset="0"/>
                      </a:endParaRPr>
                    </a:p>
                    <a:p>
                      <a:pPr marL="0" marR="0" algn="ctr">
                        <a:lnSpc>
                          <a:spcPct val="107000"/>
                        </a:lnSpc>
                        <a:spcBef>
                          <a:spcPts val="0"/>
                        </a:spcBef>
                        <a:spcAft>
                          <a:spcPts val="0"/>
                        </a:spcAft>
                      </a:pPr>
                      <a:r>
                        <a:rPr lang="en-US" sz="1800" kern="100">
                          <a:effectLst/>
                          <a:latin typeface="Times New Roman" panose="02020603050405020304" pitchFamily="18" charset="0"/>
                          <a:cs typeface="Times New Roman" panose="02020603050405020304" pitchFamily="18" charset="0"/>
                        </a:rPr>
                        <a:t>Biên bản sinh hoạt chi đội tuần 9</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091" marR="28091"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647406709"/>
                  </a:ext>
                </a:extLst>
              </a:tr>
              <a:tr h="280479">
                <a:tc>
                  <a:txBody>
                    <a:bodyPr/>
                    <a:lstStyle/>
                    <a:p>
                      <a:pPr marL="0" marR="0" algn="just">
                        <a:lnSpc>
                          <a:spcPct val="107000"/>
                        </a:lnSpc>
                        <a:spcBef>
                          <a:spcPts val="0"/>
                        </a:spcBef>
                        <a:spcAft>
                          <a:spcPts val="0"/>
                        </a:spcAft>
                      </a:pPr>
                      <a:r>
                        <a:rPr lang="en-US" sz="1800" kern="100">
                          <a:effectLst/>
                          <a:latin typeface="Times New Roman" panose="02020603050405020304" pitchFamily="18" charset="0"/>
                          <a:cs typeface="Times New Roman" panose="02020603050405020304" pitchFamily="18" charset="0"/>
                        </a:rPr>
                        <a:t>Về hình thức</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091" marR="28091" marT="0" marB="0"/>
                </a:tc>
                <a:tc gridSpan="4">
                  <a:txBody>
                    <a:bodyPr/>
                    <a:lstStyle/>
                    <a:p>
                      <a:pPr marL="0" marR="0" algn="just">
                        <a:lnSpc>
                          <a:spcPct val="107000"/>
                        </a:lnSpc>
                        <a:spcBef>
                          <a:spcPts val="0"/>
                        </a:spcBef>
                        <a:spcAft>
                          <a:spcPts val="0"/>
                        </a:spcAft>
                      </a:pP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091" marR="28091" marT="0" marB="0"/>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851066751"/>
                  </a:ext>
                </a:extLst>
              </a:tr>
              <a:tr h="322996">
                <a:tc rowSpan="15">
                  <a:txBody>
                    <a:bodyPr/>
                    <a:lstStyle/>
                    <a:p>
                      <a:pPr marL="0" marR="0" algn="ctr">
                        <a:lnSpc>
                          <a:spcPct val="107000"/>
                        </a:lnSpc>
                        <a:spcBef>
                          <a:spcPts val="0"/>
                        </a:spcBef>
                        <a:spcAft>
                          <a:spcPts val="0"/>
                        </a:spcAft>
                      </a:pPr>
                      <a:r>
                        <a:rPr lang="en-US" sz="1800" kern="100" dirty="0" err="1">
                          <a:effectLst/>
                          <a:latin typeface="Times New Roman" panose="02020603050405020304" pitchFamily="18" charset="0"/>
                          <a:cs typeface="Times New Roman" panose="02020603050405020304" pitchFamily="18" charset="0"/>
                        </a:rPr>
                        <a:t>Vê</a:t>
                      </a:r>
                      <a:r>
                        <a:rPr lang="en-US" sz="1800" kern="100" dirty="0">
                          <a:effectLst/>
                          <a:latin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cs typeface="Times New Roman" panose="02020603050405020304" pitchFamily="18" charset="0"/>
                        </a:rPr>
                        <a:t>bô</a:t>
                      </a:r>
                      <a:r>
                        <a:rPr lang="en-US" sz="1800" kern="100" dirty="0">
                          <a:effectLst/>
                          <a:latin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cs typeface="Times New Roman" panose="02020603050405020304" pitchFamily="18" charset="0"/>
                        </a:rPr>
                        <a:t>cục</a:t>
                      </a:r>
                      <a:r>
                        <a:rPr lang="en-US" sz="1800" kern="100" dirty="0">
                          <a:effectLst/>
                          <a:latin typeface="Times New Roman" panose="02020603050405020304" pitchFamily="18" charset="0"/>
                          <a:cs typeface="Times New Roman" panose="02020603050405020304" pitchFamily="18" charset="0"/>
                        </a:rPr>
                        <a:t>,</a:t>
                      </a:r>
                    </a:p>
                    <a:p>
                      <a:pPr marL="0" marR="0" algn="ctr">
                        <a:lnSpc>
                          <a:spcPct val="107000"/>
                        </a:lnSpc>
                        <a:spcBef>
                          <a:spcPts val="0"/>
                        </a:spcBef>
                        <a:spcAft>
                          <a:spcPts val="0"/>
                        </a:spcAft>
                      </a:pPr>
                      <a:r>
                        <a:rPr lang="en-US" sz="1800" kern="100" dirty="0" err="1">
                          <a:effectLst/>
                          <a:latin typeface="Times New Roman" panose="02020603050405020304" pitchFamily="18" charset="0"/>
                          <a:cs typeface="Times New Roman" panose="02020603050405020304" pitchFamily="18" charset="0"/>
                        </a:rPr>
                        <a:t>nội</a:t>
                      </a:r>
                      <a:r>
                        <a:rPr lang="en-US" sz="1800" kern="100" dirty="0">
                          <a:effectLst/>
                          <a:latin typeface="Times New Roman" panose="02020603050405020304" pitchFamily="18" charset="0"/>
                          <a:cs typeface="Times New Roman" panose="02020603050405020304" pitchFamily="18" charset="0"/>
                        </a:rPr>
                        <a:t> dung</a:t>
                      </a:r>
                      <a:endParaRPr lang="en-US" sz="1800" dirty="0">
                        <a:effectLst/>
                        <a:latin typeface="Times New Roman" panose="02020603050405020304" pitchFamily="18" charset="0"/>
                        <a:cs typeface="Times New Roman" panose="02020603050405020304" pitchFamily="18" charset="0"/>
                      </a:endParaRPr>
                    </a:p>
                    <a:p>
                      <a:pPr marL="0" marR="0" algn="just">
                        <a:lnSpc>
                          <a:spcPct val="107000"/>
                        </a:lnSpc>
                        <a:spcBef>
                          <a:spcPts val="0"/>
                        </a:spcBef>
                        <a:spcAft>
                          <a:spcPts val="0"/>
                        </a:spcAft>
                        <a:tabLst>
                          <a:tab pos="457200" algn="l"/>
                        </a:tabLst>
                      </a:pPr>
                      <a:endParaRPr lang="en-US" sz="1800" dirty="0">
                        <a:effectLst/>
                        <a:latin typeface="Times New Roman" panose="02020603050405020304" pitchFamily="18" charset="0"/>
                        <a:cs typeface="Times New Roman" panose="02020603050405020304" pitchFamily="18" charset="0"/>
                      </a:endParaRPr>
                    </a:p>
                  </a:txBody>
                  <a:tcPr marL="28091" marR="28091" marT="0" marB="0" anchor="ctr"/>
                </a:tc>
                <a:tc rowSpan="8">
                  <a:txBody>
                    <a:bodyPr/>
                    <a:lstStyle/>
                    <a:p>
                      <a:pPr marL="0" marR="0" algn="just">
                        <a:lnSpc>
                          <a:spcPct val="107000"/>
                        </a:lnSpc>
                        <a:spcBef>
                          <a:spcPts val="0"/>
                        </a:spcBef>
                        <a:spcAft>
                          <a:spcPts val="0"/>
                        </a:spcAft>
                      </a:pPr>
                      <a:r>
                        <a:rPr lang="en-US" sz="1800" kern="100" dirty="0" err="1">
                          <a:effectLst/>
                          <a:latin typeface="Times New Roman" panose="02020603050405020304" pitchFamily="18" charset="0"/>
                          <a:cs typeface="Times New Roman" panose="02020603050405020304" pitchFamily="18" charset="0"/>
                        </a:rPr>
                        <a:t>Phần</a:t>
                      </a:r>
                      <a:r>
                        <a:rPr lang="en-US" sz="1800" kern="100" dirty="0">
                          <a:effectLst/>
                          <a:latin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cs typeface="Times New Roman" panose="02020603050405020304" pitchFamily="18" charset="0"/>
                        </a:rPr>
                        <a:t>đầu</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091" marR="28091" marT="0" marB="0" anchor="ctr"/>
                </a:tc>
                <a:tc>
                  <a:txBody>
                    <a:bodyPr/>
                    <a:lstStyle/>
                    <a:p>
                      <a:pPr marL="0" marR="0" algn="just">
                        <a:lnSpc>
                          <a:spcPct val="107000"/>
                        </a:lnSpc>
                        <a:spcBef>
                          <a:spcPts val="0"/>
                        </a:spcBef>
                        <a:spcAft>
                          <a:spcPts val="0"/>
                        </a:spcAft>
                      </a:pPr>
                      <a:r>
                        <a:rPr lang="en-US" sz="1800" kern="100">
                          <a:effectLst/>
                          <a:latin typeface="Times New Roman" panose="02020603050405020304" pitchFamily="18" charset="0"/>
                          <a:cs typeface="Times New Roman" panose="02020603050405020304" pitchFamily="18" charset="0"/>
                        </a:rPr>
                        <a:t>Quốc hiệu, tiêu ngữ</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091" marR="28091" marT="0" marB="0"/>
                </a:tc>
                <a:tc gridSpan="2">
                  <a:txBody>
                    <a:bodyPr/>
                    <a:lstStyle/>
                    <a:p>
                      <a:pPr marL="0" marR="0" algn="just">
                        <a:lnSpc>
                          <a:spcPct val="107000"/>
                        </a:lnSpc>
                        <a:spcBef>
                          <a:spcPts val="0"/>
                        </a:spcBef>
                        <a:spcAft>
                          <a:spcPts val="0"/>
                        </a:spcAft>
                      </a:pP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091" marR="28091" marT="0" marB="0"/>
                </a:tc>
                <a:tc hMerge="1">
                  <a:txBody>
                    <a:bodyPr/>
                    <a:lstStyle/>
                    <a:p>
                      <a:endParaRPr lang="en-US"/>
                    </a:p>
                  </a:txBody>
                  <a:tcPr/>
                </a:tc>
                <a:extLst>
                  <a:ext uri="{0D108BD9-81ED-4DB2-BD59-A6C34878D82A}">
                    <a16:rowId xmlns:a16="http://schemas.microsoft.com/office/drawing/2014/main" val="75145605"/>
                  </a:ext>
                </a:extLst>
              </a:tr>
              <a:tr h="581192">
                <a:tc vMerge="1">
                  <a:txBody>
                    <a:bodyPr/>
                    <a:lstStyle/>
                    <a:p>
                      <a:endParaRPr lang="en-US"/>
                    </a:p>
                  </a:txBody>
                  <a:tcPr/>
                </a:tc>
                <a:tc vMerge="1">
                  <a:txBody>
                    <a:bodyPr/>
                    <a:lstStyle/>
                    <a:p>
                      <a:endParaRPr lang="en-US"/>
                    </a:p>
                  </a:txBody>
                  <a:tcPr/>
                </a:tc>
                <a:tc>
                  <a:txBody>
                    <a:bodyPr/>
                    <a:lstStyle/>
                    <a:p>
                      <a:pPr marL="0" marR="0" algn="just">
                        <a:lnSpc>
                          <a:spcPct val="107000"/>
                        </a:lnSpc>
                        <a:spcBef>
                          <a:spcPts val="0"/>
                        </a:spcBef>
                        <a:spcAft>
                          <a:spcPts val="0"/>
                        </a:spcAft>
                      </a:pPr>
                      <a:r>
                        <a:rPr lang="en-US" sz="1800" kern="100">
                          <a:effectLst/>
                          <a:latin typeface="Times New Roman" panose="02020603050405020304" pitchFamily="18" charset="0"/>
                          <a:cs typeface="Times New Roman" panose="02020603050405020304" pitchFamily="18" charset="0"/>
                        </a:rPr>
                        <a:t>Nơi làm biên</a:t>
                      </a:r>
                      <a:endParaRPr lang="en-US" sz="1800">
                        <a:effectLst/>
                        <a:latin typeface="Times New Roman" panose="02020603050405020304" pitchFamily="18" charset="0"/>
                        <a:cs typeface="Times New Roman" panose="02020603050405020304" pitchFamily="18" charset="0"/>
                      </a:endParaRPr>
                    </a:p>
                    <a:p>
                      <a:pPr marL="0" marR="0" algn="just">
                        <a:lnSpc>
                          <a:spcPct val="107000"/>
                        </a:lnSpc>
                        <a:spcBef>
                          <a:spcPts val="0"/>
                        </a:spcBef>
                        <a:spcAft>
                          <a:spcPts val="0"/>
                        </a:spcAft>
                      </a:pPr>
                      <a:r>
                        <a:rPr lang="en-US" sz="1800" kern="100">
                          <a:effectLst/>
                          <a:latin typeface="Times New Roman" panose="02020603050405020304" pitchFamily="18" charset="0"/>
                          <a:cs typeface="Times New Roman" panose="02020603050405020304" pitchFamily="18" charset="0"/>
                        </a:rPr>
                        <a:t>bản/ số BB</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091" marR="28091" marT="0" marB="0"/>
                </a:tc>
                <a:tc gridSpan="2">
                  <a:txBody>
                    <a:bodyPr/>
                    <a:lstStyle/>
                    <a:p>
                      <a:pPr marL="0" marR="0" algn="just">
                        <a:lnSpc>
                          <a:spcPct val="107000"/>
                        </a:lnSpc>
                        <a:spcBef>
                          <a:spcPts val="0"/>
                        </a:spcBef>
                        <a:spcAft>
                          <a:spcPts val="0"/>
                        </a:spcAft>
                      </a:pP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091" marR="28091" marT="0" marB="0"/>
                </a:tc>
                <a:tc hMerge="1">
                  <a:txBody>
                    <a:bodyPr/>
                    <a:lstStyle/>
                    <a:p>
                      <a:endParaRPr lang="en-US"/>
                    </a:p>
                  </a:txBody>
                  <a:tcPr/>
                </a:tc>
                <a:extLst>
                  <a:ext uri="{0D108BD9-81ED-4DB2-BD59-A6C34878D82A}">
                    <a16:rowId xmlns:a16="http://schemas.microsoft.com/office/drawing/2014/main" val="443421424"/>
                  </a:ext>
                </a:extLst>
              </a:tr>
              <a:tr h="280479">
                <a:tc vMerge="1">
                  <a:txBody>
                    <a:bodyPr/>
                    <a:lstStyle/>
                    <a:p>
                      <a:endParaRPr lang="en-US"/>
                    </a:p>
                  </a:txBody>
                  <a:tcPr/>
                </a:tc>
                <a:tc vMerge="1">
                  <a:txBody>
                    <a:bodyPr/>
                    <a:lstStyle/>
                    <a:p>
                      <a:endParaRPr lang="en-US"/>
                    </a:p>
                  </a:txBody>
                  <a:tcPr/>
                </a:tc>
                <a:tc>
                  <a:txBody>
                    <a:bodyPr/>
                    <a:lstStyle/>
                    <a:p>
                      <a:pPr marL="0" marR="0" algn="just">
                        <a:lnSpc>
                          <a:spcPct val="107000"/>
                        </a:lnSpc>
                        <a:spcBef>
                          <a:spcPts val="0"/>
                        </a:spcBef>
                        <a:spcAft>
                          <a:spcPts val="0"/>
                        </a:spcAft>
                      </a:pPr>
                      <a:r>
                        <a:rPr lang="en-US" sz="1800" kern="100" dirty="0" err="1">
                          <a:effectLst/>
                          <a:latin typeface="Times New Roman" panose="02020603050405020304" pitchFamily="18" charset="0"/>
                          <a:cs typeface="Times New Roman" panose="02020603050405020304" pitchFamily="18" charset="0"/>
                        </a:rPr>
                        <a:t>Tên</a:t>
                      </a:r>
                      <a:r>
                        <a:rPr lang="en-US" sz="1800" kern="100" dirty="0">
                          <a:effectLst/>
                          <a:latin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cs typeface="Times New Roman" panose="02020603050405020304" pitchFamily="18" charset="0"/>
                        </a:rPr>
                        <a:t>biên</a:t>
                      </a:r>
                      <a:r>
                        <a:rPr lang="en-US" sz="1800" kern="100" dirty="0">
                          <a:effectLst/>
                          <a:latin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cs typeface="Times New Roman" panose="02020603050405020304" pitchFamily="18" charset="0"/>
                        </a:rPr>
                        <a:t>bản</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091" marR="28091" marT="0" marB="0"/>
                </a:tc>
                <a:tc gridSpan="2">
                  <a:txBody>
                    <a:bodyPr/>
                    <a:lstStyle/>
                    <a:p>
                      <a:pPr marL="0" marR="0" algn="just">
                        <a:lnSpc>
                          <a:spcPct val="107000"/>
                        </a:lnSpc>
                        <a:spcBef>
                          <a:spcPts val="0"/>
                        </a:spcBef>
                        <a:spcAft>
                          <a:spcPts val="0"/>
                        </a:spcAft>
                      </a:pPr>
                      <a:r>
                        <a:rPr lang="en-US" sz="1800" kern="100">
                          <a:effectLst/>
                          <a:latin typeface="Times New Roman" panose="02020603050405020304" pitchFamily="18" charset="0"/>
                          <a:cs typeface="Times New Roman" panose="02020603050405020304" pitchFamily="18" charset="0"/>
                        </a:rPr>
                        <a:t> </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091" marR="28091" marT="0" marB="0"/>
                </a:tc>
                <a:tc hMerge="1">
                  <a:txBody>
                    <a:bodyPr/>
                    <a:lstStyle/>
                    <a:p>
                      <a:endParaRPr lang="en-US"/>
                    </a:p>
                  </a:txBody>
                  <a:tcPr/>
                </a:tc>
                <a:extLst>
                  <a:ext uri="{0D108BD9-81ED-4DB2-BD59-A6C34878D82A}">
                    <a16:rowId xmlns:a16="http://schemas.microsoft.com/office/drawing/2014/main" val="138549488"/>
                  </a:ext>
                </a:extLst>
              </a:tr>
              <a:tr h="487267">
                <a:tc vMerge="1">
                  <a:txBody>
                    <a:bodyPr/>
                    <a:lstStyle/>
                    <a:p>
                      <a:endParaRPr lang="en-US"/>
                    </a:p>
                  </a:txBody>
                  <a:tcPr/>
                </a:tc>
                <a:tc vMerge="1">
                  <a:txBody>
                    <a:bodyPr/>
                    <a:lstStyle/>
                    <a:p>
                      <a:endParaRPr lang="en-US"/>
                    </a:p>
                  </a:txBody>
                  <a:tcPr/>
                </a:tc>
                <a:tc rowSpan="5">
                  <a:txBody>
                    <a:bodyPr/>
                    <a:lstStyle/>
                    <a:p>
                      <a:pPr marL="0" marR="0" algn="just">
                        <a:lnSpc>
                          <a:spcPct val="107000"/>
                        </a:lnSpc>
                        <a:spcBef>
                          <a:spcPts val="0"/>
                        </a:spcBef>
                        <a:spcAft>
                          <a:spcPts val="0"/>
                        </a:spcAft>
                      </a:pPr>
                      <a:r>
                        <a:rPr lang="en-US" sz="1800" kern="100" dirty="0" err="1">
                          <a:effectLst/>
                          <a:latin typeface="Times New Roman" panose="02020603050405020304" pitchFamily="18" charset="0"/>
                          <a:cs typeface="Times New Roman" panose="02020603050405020304" pitchFamily="18" charset="0"/>
                        </a:rPr>
                        <a:t>Thông</a:t>
                      </a:r>
                      <a:r>
                        <a:rPr lang="en-US" sz="1800" kern="100" dirty="0">
                          <a:effectLst/>
                          <a:latin typeface="Times New Roman" panose="02020603050405020304" pitchFamily="18" charset="0"/>
                          <a:cs typeface="Times New Roman" panose="02020603050405020304" pitchFamily="18" charset="0"/>
                        </a:rPr>
                        <a:t> tin </a:t>
                      </a:r>
                      <a:r>
                        <a:rPr lang="en-US" sz="1800" kern="100" dirty="0" err="1">
                          <a:effectLst/>
                          <a:latin typeface="Times New Roman" panose="02020603050405020304" pitchFamily="18" charset="0"/>
                          <a:cs typeface="Times New Roman" panose="02020603050405020304" pitchFamily="18" charset="0"/>
                        </a:rPr>
                        <a:t>buổi</a:t>
                      </a:r>
                      <a:r>
                        <a:rPr lang="en-US" sz="1800" kern="100" dirty="0">
                          <a:effectLst/>
                          <a:latin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cs typeface="Times New Roman" panose="02020603050405020304" pitchFamily="18" charset="0"/>
                        </a:rPr>
                        <a:t>sinh</a:t>
                      </a:r>
                      <a:r>
                        <a:rPr lang="en-US" sz="1800" kern="100" dirty="0">
                          <a:effectLst/>
                          <a:latin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cs typeface="Times New Roman" panose="02020603050405020304" pitchFamily="18" charset="0"/>
                        </a:rPr>
                        <a:t>hoạt</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091" marR="28091" marT="0" marB="0"/>
                </a:tc>
                <a:tc>
                  <a:txBody>
                    <a:bodyPr/>
                    <a:lstStyle/>
                    <a:p>
                      <a:pPr marL="0" marR="0" algn="just">
                        <a:lnSpc>
                          <a:spcPct val="107000"/>
                        </a:lnSpc>
                        <a:spcBef>
                          <a:spcPts val="0"/>
                        </a:spcBef>
                        <a:spcAft>
                          <a:spcPts val="0"/>
                        </a:spcAft>
                      </a:pPr>
                      <a:r>
                        <a:rPr lang="en-US" sz="1800" kern="100" dirty="0" err="1">
                          <a:effectLst/>
                          <a:latin typeface="Times New Roman" panose="02020603050405020304" pitchFamily="18" charset="0"/>
                          <a:cs typeface="Times New Roman" panose="02020603050405020304" pitchFamily="18" charset="0"/>
                        </a:rPr>
                        <a:t>Thời</a:t>
                      </a:r>
                      <a:r>
                        <a:rPr lang="en-US" sz="1800" kern="100" dirty="0">
                          <a:effectLst/>
                          <a:latin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cs typeface="Times New Roman" panose="02020603050405020304" pitchFamily="18" charset="0"/>
                        </a:rPr>
                        <a:t>gian</a:t>
                      </a:r>
                      <a:r>
                        <a:rPr lang="en-US" sz="1800" kern="100" dirty="0">
                          <a:effectLst/>
                          <a:latin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cs typeface="Times New Roman" panose="02020603050405020304" pitchFamily="18" charset="0"/>
                        </a:rPr>
                        <a:t>bắt</a:t>
                      </a:r>
                      <a:r>
                        <a:rPr lang="en-US" sz="1800" kern="100" dirty="0">
                          <a:effectLst/>
                          <a:latin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cs typeface="Times New Roman" panose="02020603050405020304" pitchFamily="18" charset="0"/>
                        </a:rPr>
                        <a:t>đầu</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091" marR="28091" marT="0" marB="0"/>
                </a:tc>
                <a:tc>
                  <a:txBody>
                    <a:bodyPr/>
                    <a:lstStyle/>
                    <a:p>
                      <a:pPr marL="0" marR="0" algn="just">
                        <a:lnSpc>
                          <a:spcPct val="107000"/>
                        </a:lnSpc>
                        <a:spcBef>
                          <a:spcPts val="0"/>
                        </a:spcBef>
                        <a:spcAft>
                          <a:spcPts val="0"/>
                        </a:spcAft>
                      </a:pP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091" marR="28091" marT="0" marB="0"/>
                </a:tc>
                <a:extLst>
                  <a:ext uri="{0D108BD9-81ED-4DB2-BD59-A6C34878D82A}">
                    <a16:rowId xmlns:a16="http://schemas.microsoft.com/office/drawing/2014/main" val="2610749447"/>
                  </a:ext>
                </a:extLst>
              </a:tr>
              <a:tr h="280479">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just">
                        <a:lnSpc>
                          <a:spcPct val="107000"/>
                        </a:lnSpc>
                        <a:spcBef>
                          <a:spcPts val="0"/>
                        </a:spcBef>
                        <a:spcAft>
                          <a:spcPts val="0"/>
                        </a:spcAft>
                      </a:pPr>
                      <a:r>
                        <a:rPr lang="en-US" sz="1800" kern="100">
                          <a:effectLst/>
                          <a:latin typeface="Times New Roman" panose="02020603050405020304" pitchFamily="18" charset="0"/>
                          <a:cs typeface="Times New Roman" panose="02020603050405020304" pitchFamily="18" charset="0"/>
                        </a:rPr>
                        <a:t>Địa điểm</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091" marR="28091" marT="0" marB="0"/>
                </a:tc>
                <a:tc>
                  <a:txBody>
                    <a:bodyPr/>
                    <a:lstStyle/>
                    <a:p>
                      <a:pPr marL="0" marR="0" algn="just">
                        <a:lnSpc>
                          <a:spcPct val="107000"/>
                        </a:lnSpc>
                        <a:spcBef>
                          <a:spcPts val="0"/>
                        </a:spcBef>
                        <a:spcAft>
                          <a:spcPts val="0"/>
                        </a:spcAft>
                      </a:pP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091" marR="28091" marT="0" marB="0"/>
                </a:tc>
                <a:extLst>
                  <a:ext uri="{0D108BD9-81ED-4DB2-BD59-A6C34878D82A}">
                    <a16:rowId xmlns:a16="http://schemas.microsoft.com/office/drawing/2014/main" val="394351285"/>
                  </a:ext>
                </a:extLst>
              </a:tr>
              <a:tr h="322996">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just">
                        <a:lnSpc>
                          <a:spcPct val="107000"/>
                        </a:lnSpc>
                        <a:spcBef>
                          <a:spcPts val="0"/>
                        </a:spcBef>
                        <a:spcAft>
                          <a:spcPts val="0"/>
                        </a:spcAft>
                      </a:pPr>
                      <a:r>
                        <a:rPr lang="en-US" sz="1800" kern="100">
                          <a:effectLst/>
                          <a:latin typeface="Times New Roman" panose="02020603050405020304" pitchFamily="18" charset="0"/>
                          <a:cs typeface="Times New Roman" panose="02020603050405020304" pitchFamily="18" charset="0"/>
                        </a:rPr>
                        <a:t>TP tham dự</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091" marR="28091" marT="0" marB="0"/>
                </a:tc>
                <a:tc>
                  <a:txBody>
                    <a:bodyPr/>
                    <a:lstStyle/>
                    <a:p>
                      <a:pPr marL="0" marR="0" algn="just">
                        <a:lnSpc>
                          <a:spcPct val="107000"/>
                        </a:lnSpc>
                        <a:spcBef>
                          <a:spcPts val="0"/>
                        </a:spcBef>
                        <a:spcAft>
                          <a:spcPts val="0"/>
                        </a:spcAft>
                      </a:pP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091" marR="28091" marT="0" marB="0"/>
                </a:tc>
                <a:extLst>
                  <a:ext uri="{0D108BD9-81ED-4DB2-BD59-A6C34878D82A}">
                    <a16:rowId xmlns:a16="http://schemas.microsoft.com/office/drawing/2014/main" val="2705468724"/>
                  </a:ext>
                </a:extLst>
              </a:tr>
              <a:tr h="280479">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just">
                        <a:lnSpc>
                          <a:spcPct val="107000"/>
                        </a:lnSpc>
                        <a:spcBef>
                          <a:spcPts val="0"/>
                        </a:spcBef>
                        <a:spcAft>
                          <a:spcPts val="0"/>
                        </a:spcAft>
                      </a:pPr>
                      <a:r>
                        <a:rPr lang="en-US" sz="1800" kern="100">
                          <a:effectLst/>
                          <a:latin typeface="Times New Roman" panose="02020603050405020304" pitchFamily="18" charset="0"/>
                          <a:cs typeface="Times New Roman" panose="02020603050405020304" pitchFamily="18" charset="0"/>
                        </a:rPr>
                        <a:t>Chủ trì</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091" marR="28091" marT="0" marB="0"/>
                </a:tc>
                <a:tc>
                  <a:txBody>
                    <a:bodyPr/>
                    <a:lstStyle/>
                    <a:p>
                      <a:pPr marL="0" marR="0" algn="just">
                        <a:lnSpc>
                          <a:spcPct val="107000"/>
                        </a:lnSpc>
                        <a:spcBef>
                          <a:spcPts val="0"/>
                        </a:spcBef>
                        <a:spcAft>
                          <a:spcPts val="0"/>
                        </a:spcAft>
                      </a:pP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091" marR="28091" marT="0" marB="0"/>
                </a:tc>
                <a:extLst>
                  <a:ext uri="{0D108BD9-81ED-4DB2-BD59-A6C34878D82A}">
                    <a16:rowId xmlns:a16="http://schemas.microsoft.com/office/drawing/2014/main" val="245238539"/>
                  </a:ext>
                </a:extLst>
              </a:tr>
              <a:tr h="280479">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just">
                        <a:lnSpc>
                          <a:spcPct val="107000"/>
                        </a:lnSpc>
                        <a:spcBef>
                          <a:spcPts val="0"/>
                        </a:spcBef>
                        <a:spcAft>
                          <a:spcPts val="0"/>
                        </a:spcAft>
                      </a:pPr>
                      <a:r>
                        <a:rPr lang="en-US" sz="1800" kern="100">
                          <a:effectLst/>
                          <a:latin typeface="Times New Roman" panose="02020603050405020304" pitchFamily="18" charset="0"/>
                          <a:cs typeface="Times New Roman" panose="02020603050405020304" pitchFamily="18" charset="0"/>
                        </a:rPr>
                        <a:t>Thư kí</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091" marR="28091" marT="0" marB="0"/>
                </a:tc>
                <a:tc>
                  <a:txBody>
                    <a:bodyPr/>
                    <a:lstStyle/>
                    <a:p>
                      <a:pPr marL="0" marR="0" algn="just">
                        <a:lnSpc>
                          <a:spcPct val="107000"/>
                        </a:lnSpc>
                        <a:spcBef>
                          <a:spcPts val="0"/>
                        </a:spcBef>
                        <a:spcAft>
                          <a:spcPts val="0"/>
                        </a:spcAft>
                      </a:pP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091" marR="28091" marT="0" marB="0"/>
                </a:tc>
                <a:extLst>
                  <a:ext uri="{0D108BD9-81ED-4DB2-BD59-A6C34878D82A}">
                    <a16:rowId xmlns:a16="http://schemas.microsoft.com/office/drawing/2014/main" val="1408505981"/>
                  </a:ext>
                </a:extLst>
              </a:tr>
              <a:tr h="280479">
                <a:tc vMerge="1">
                  <a:txBody>
                    <a:bodyPr/>
                    <a:lstStyle/>
                    <a:p>
                      <a:endParaRPr lang="en-US"/>
                    </a:p>
                  </a:txBody>
                  <a:tcPr/>
                </a:tc>
                <a:tc rowSpan="4">
                  <a:txBody>
                    <a:bodyPr/>
                    <a:lstStyle/>
                    <a:p>
                      <a:pPr marL="0" marR="0" algn="just">
                        <a:lnSpc>
                          <a:spcPct val="107000"/>
                        </a:lnSpc>
                        <a:spcBef>
                          <a:spcPts val="0"/>
                        </a:spcBef>
                        <a:spcAft>
                          <a:spcPts val="0"/>
                        </a:spcAft>
                      </a:pPr>
                      <a:r>
                        <a:rPr lang="en-US" sz="1800" kern="100" dirty="0" err="1">
                          <a:effectLst/>
                          <a:latin typeface="Times New Roman" panose="02020603050405020304" pitchFamily="18" charset="0"/>
                          <a:cs typeface="Times New Roman" panose="02020603050405020304" pitchFamily="18" charset="0"/>
                        </a:rPr>
                        <a:t>Phần</a:t>
                      </a:r>
                      <a:r>
                        <a:rPr lang="en-US" sz="1800" kern="100" dirty="0">
                          <a:effectLst/>
                          <a:latin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cs typeface="Times New Roman" panose="02020603050405020304" pitchFamily="18" charset="0"/>
                        </a:rPr>
                        <a:t>chính</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091" marR="28091" marT="0" marB="0" anchor="ctr"/>
                </a:tc>
                <a:tc rowSpan="4">
                  <a:txBody>
                    <a:bodyPr/>
                    <a:lstStyle/>
                    <a:p>
                      <a:pPr marL="0" marR="0" algn="just">
                        <a:lnSpc>
                          <a:spcPct val="107000"/>
                        </a:lnSpc>
                        <a:spcBef>
                          <a:spcPts val="0"/>
                        </a:spcBef>
                        <a:spcAft>
                          <a:spcPts val="0"/>
                        </a:spcAft>
                      </a:pPr>
                      <a:r>
                        <a:rPr lang="en-US" sz="1800" kern="100">
                          <a:effectLst/>
                          <a:latin typeface="Times New Roman" panose="02020603050405020304" pitchFamily="18" charset="0"/>
                          <a:cs typeface="Times New Roman" panose="02020603050405020304" pitchFamily="18" charset="0"/>
                        </a:rPr>
                        <a:t>Nội dung buổi sinh hoạt</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091" marR="28091" marT="0" marB="0"/>
                </a:tc>
                <a:tc gridSpan="2">
                  <a:txBody>
                    <a:bodyPr/>
                    <a:lstStyle/>
                    <a:p>
                      <a:pPr marL="0" marR="0" algn="just">
                        <a:lnSpc>
                          <a:spcPct val="107000"/>
                        </a:lnSpc>
                        <a:spcBef>
                          <a:spcPts val="0"/>
                        </a:spcBef>
                        <a:spcAft>
                          <a:spcPts val="0"/>
                        </a:spcAft>
                      </a:pPr>
                      <a:r>
                        <a:rPr lang="en-US" sz="1800" kern="100" dirty="0">
                          <a:effectLst/>
                          <a:latin typeface="Times New Roman" panose="02020603050405020304" pitchFamily="18" charset="0"/>
                          <a:cs typeface="Times New Roman" panose="02020603050405020304" pitchFamily="18" charset="0"/>
                        </a:rPr>
                        <a:t>1. </a:t>
                      </a:r>
                      <a:r>
                        <a:rPr lang="en-US" sz="1800" kern="100" dirty="0" err="1">
                          <a:effectLst/>
                          <a:latin typeface="Times New Roman" panose="02020603050405020304" pitchFamily="18" charset="0"/>
                          <a:cs typeface="Times New Roman" panose="02020603050405020304" pitchFamily="18" charset="0"/>
                        </a:rPr>
                        <a:t>Nội</a:t>
                      </a:r>
                      <a:r>
                        <a:rPr lang="en-US" sz="1800" kern="100" dirty="0">
                          <a:effectLst/>
                          <a:latin typeface="Times New Roman" panose="02020603050405020304" pitchFamily="18" charset="0"/>
                          <a:cs typeface="Times New Roman" panose="02020603050405020304" pitchFamily="18" charset="0"/>
                        </a:rPr>
                        <a:t> dung 1:</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091" marR="28091" marT="0" marB="0"/>
                </a:tc>
                <a:tc hMerge="1">
                  <a:txBody>
                    <a:bodyPr/>
                    <a:lstStyle/>
                    <a:p>
                      <a:endParaRPr lang="en-US"/>
                    </a:p>
                  </a:txBody>
                  <a:tcPr/>
                </a:tc>
                <a:extLst>
                  <a:ext uri="{0D108BD9-81ED-4DB2-BD59-A6C34878D82A}">
                    <a16:rowId xmlns:a16="http://schemas.microsoft.com/office/drawing/2014/main" val="1284274881"/>
                  </a:ext>
                </a:extLst>
              </a:tr>
              <a:tr h="280479">
                <a:tc vMerge="1">
                  <a:txBody>
                    <a:bodyPr/>
                    <a:lstStyle/>
                    <a:p>
                      <a:endParaRPr lang="en-US"/>
                    </a:p>
                  </a:txBody>
                  <a:tcPr/>
                </a:tc>
                <a:tc vMerge="1">
                  <a:txBody>
                    <a:bodyPr/>
                    <a:lstStyle/>
                    <a:p>
                      <a:endParaRPr lang="en-US"/>
                    </a:p>
                  </a:txBody>
                  <a:tcPr/>
                </a:tc>
                <a:tc vMerge="1">
                  <a:txBody>
                    <a:bodyPr/>
                    <a:lstStyle/>
                    <a:p>
                      <a:endParaRPr lang="en-US"/>
                    </a:p>
                  </a:txBody>
                  <a:tcPr/>
                </a:tc>
                <a:tc gridSpan="2">
                  <a:txBody>
                    <a:bodyPr/>
                    <a:lstStyle/>
                    <a:p>
                      <a:pPr marL="0" marR="0" algn="just">
                        <a:lnSpc>
                          <a:spcPct val="107000"/>
                        </a:lnSpc>
                        <a:spcBef>
                          <a:spcPts val="0"/>
                        </a:spcBef>
                        <a:spcAft>
                          <a:spcPts val="0"/>
                        </a:spcAft>
                      </a:pPr>
                      <a:r>
                        <a:rPr lang="en-US" sz="1800" kern="100" dirty="0">
                          <a:effectLst/>
                          <a:latin typeface="Times New Roman" panose="02020603050405020304" pitchFamily="18" charset="0"/>
                          <a:cs typeface="Times New Roman" panose="02020603050405020304" pitchFamily="18" charset="0"/>
                        </a:rPr>
                        <a:t>2. </a:t>
                      </a:r>
                      <a:r>
                        <a:rPr lang="en-US" sz="1800" kern="100" dirty="0" err="1">
                          <a:effectLst/>
                          <a:latin typeface="Times New Roman" panose="02020603050405020304" pitchFamily="18" charset="0"/>
                          <a:cs typeface="Times New Roman" panose="02020603050405020304" pitchFamily="18" charset="0"/>
                        </a:rPr>
                        <a:t>Nội</a:t>
                      </a:r>
                      <a:r>
                        <a:rPr lang="en-US" sz="1800" kern="100" dirty="0">
                          <a:effectLst/>
                          <a:latin typeface="Times New Roman" panose="02020603050405020304" pitchFamily="18" charset="0"/>
                          <a:cs typeface="Times New Roman" panose="02020603050405020304" pitchFamily="18" charset="0"/>
                        </a:rPr>
                        <a:t> dung 2: </a:t>
                      </a:r>
                      <a:endParaRPr lang="en-US" sz="1800" dirty="0">
                        <a:effectLst/>
                        <a:latin typeface="Times New Roman" panose="02020603050405020304" pitchFamily="18" charset="0"/>
                        <a:cs typeface="Times New Roman" panose="02020603050405020304" pitchFamily="18" charset="0"/>
                      </a:endParaRPr>
                    </a:p>
                  </a:txBody>
                  <a:tcPr marL="28091" marR="28091" marT="0" marB="0"/>
                </a:tc>
                <a:tc hMerge="1">
                  <a:txBody>
                    <a:bodyPr/>
                    <a:lstStyle/>
                    <a:p>
                      <a:endParaRPr lang="en-US"/>
                    </a:p>
                  </a:txBody>
                  <a:tcPr/>
                </a:tc>
                <a:extLst>
                  <a:ext uri="{0D108BD9-81ED-4DB2-BD59-A6C34878D82A}">
                    <a16:rowId xmlns:a16="http://schemas.microsoft.com/office/drawing/2014/main" val="3558716760"/>
                  </a:ext>
                </a:extLst>
              </a:tr>
              <a:tr h="280479">
                <a:tc vMerge="1">
                  <a:txBody>
                    <a:bodyPr/>
                    <a:lstStyle/>
                    <a:p>
                      <a:endParaRPr lang="en-US"/>
                    </a:p>
                  </a:txBody>
                  <a:tcPr/>
                </a:tc>
                <a:tc vMerge="1">
                  <a:txBody>
                    <a:bodyPr/>
                    <a:lstStyle/>
                    <a:p>
                      <a:endParaRPr lang="en-US"/>
                    </a:p>
                  </a:txBody>
                  <a:tcPr/>
                </a:tc>
                <a:tc vMerge="1">
                  <a:txBody>
                    <a:bodyPr/>
                    <a:lstStyle/>
                    <a:p>
                      <a:endParaRPr lang="en-US"/>
                    </a:p>
                  </a:txBody>
                  <a:tcPr/>
                </a:tc>
                <a:tc gridSpan="2">
                  <a:txBody>
                    <a:bodyPr/>
                    <a:lstStyle/>
                    <a:p>
                      <a:pPr marL="0" marR="0" algn="just">
                        <a:lnSpc>
                          <a:spcPct val="107000"/>
                        </a:lnSpc>
                        <a:spcBef>
                          <a:spcPts val="0"/>
                        </a:spcBef>
                        <a:spcAft>
                          <a:spcPts val="0"/>
                        </a:spcAft>
                      </a:pPr>
                      <a:r>
                        <a:rPr lang="en-US" sz="1800" kern="100" dirty="0">
                          <a:effectLst/>
                          <a:latin typeface="Times New Roman" panose="02020603050405020304" pitchFamily="18" charset="0"/>
                          <a:cs typeface="Times New Roman" panose="02020603050405020304" pitchFamily="18" charset="0"/>
                        </a:rPr>
                        <a:t>3. </a:t>
                      </a:r>
                      <a:r>
                        <a:rPr lang="en-US" sz="1800" kern="100" dirty="0" err="1">
                          <a:effectLst/>
                          <a:latin typeface="Times New Roman" panose="02020603050405020304" pitchFamily="18" charset="0"/>
                          <a:cs typeface="Times New Roman" panose="02020603050405020304" pitchFamily="18" charset="0"/>
                        </a:rPr>
                        <a:t>Nội</a:t>
                      </a:r>
                      <a:r>
                        <a:rPr lang="en-US" sz="1800" kern="100" dirty="0">
                          <a:effectLst/>
                          <a:latin typeface="Times New Roman" panose="02020603050405020304" pitchFamily="18" charset="0"/>
                          <a:cs typeface="Times New Roman" panose="02020603050405020304" pitchFamily="18" charset="0"/>
                        </a:rPr>
                        <a:t> dung 3:</a:t>
                      </a:r>
                      <a:endParaRPr lang="en-US" sz="1800" dirty="0">
                        <a:effectLst/>
                        <a:latin typeface="Times New Roman" panose="02020603050405020304" pitchFamily="18" charset="0"/>
                        <a:cs typeface="Times New Roman" panose="02020603050405020304" pitchFamily="18" charset="0"/>
                      </a:endParaRPr>
                    </a:p>
                  </a:txBody>
                  <a:tcPr marL="28091" marR="28091" marT="0" marB="0"/>
                </a:tc>
                <a:tc hMerge="1">
                  <a:txBody>
                    <a:bodyPr/>
                    <a:lstStyle/>
                    <a:p>
                      <a:endParaRPr lang="en-US"/>
                    </a:p>
                  </a:txBody>
                  <a:tcPr/>
                </a:tc>
                <a:extLst>
                  <a:ext uri="{0D108BD9-81ED-4DB2-BD59-A6C34878D82A}">
                    <a16:rowId xmlns:a16="http://schemas.microsoft.com/office/drawing/2014/main" val="3947668521"/>
                  </a:ext>
                </a:extLst>
              </a:tr>
              <a:tr h="280479">
                <a:tc vMerge="1">
                  <a:txBody>
                    <a:bodyPr/>
                    <a:lstStyle/>
                    <a:p>
                      <a:endParaRPr lang="en-US"/>
                    </a:p>
                  </a:txBody>
                  <a:tcPr/>
                </a:tc>
                <a:tc vMerge="1">
                  <a:txBody>
                    <a:bodyPr/>
                    <a:lstStyle/>
                    <a:p>
                      <a:endParaRPr lang="en-US"/>
                    </a:p>
                  </a:txBody>
                  <a:tcPr/>
                </a:tc>
                <a:tc vMerge="1">
                  <a:txBody>
                    <a:bodyPr/>
                    <a:lstStyle/>
                    <a:p>
                      <a:endParaRPr lang="en-US"/>
                    </a:p>
                  </a:txBody>
                  <a:tcPr/>
                </a:tc>
                <a:tc gridSpan="2">
                  <a:txBody>
                    <a:bodyPr/>
                    <a:lstStyle/>
                    <a:p>
                      <a:pPr marL="0" marR="0" algn="just">
                        <a:lnSpc>
                          <a:spcPct val="107000"/>
                        </a:lnSpc>
                        <a:spcBef>
                          <a:spcPts val="0"/>
                        </a:spcBef>
                        <a:spcAft>
                          <a:spcPts val="0"/>
                        </a:spcAft>
                      </a:pPr>
                      <a:r>
                        <a:rPr lang="en-US" sz="1800" kern="100" dirty="0">
                          <a:effectLst/>
                          <a:latin typeface="Times New Roman" panose="02020603050405020304" pitchFamily="18" charset="0"/>
                          <a:cs typeface="Times New Roman" panose="02020603050405020304" pitchFamily="18" charset="0"/>
                        </a:rPr>
                        <a:t>4. </a:t>
                      </a:r>
                      <a:r>
                        <a:rPr lang="en-US" sz="1800" kern="100" dirty="0" err="1">
                          <a:effectLst/>
                          <a:latin typeface="Times New Roman" panose="02020603050405020304" pitchFamily="18" charset="0"/>
                          <a:cs typeface="Times New Roman" panose="02020603050405020304" pitchFamily="18" charset="0"/>
                        </a:rPr>
                        <a:t>Nội</a:t>
                      </a:r>
                      <a:r>
                        <a:rPr lang="en-US" sz="1800" kern="100" dirty="0">
                          <a:effectLst/>
                          <a:latin typeface="Times New Roman" panose="02020603050405020304" pitchFamily="18" charset="0"/>
                          <a:cs typeface="Times New Roman" panose="02020603050405020304" pitchFamily="18" charset="0"/>
                        </a:rPr>
                        <a:t> dung 4:</a:t>
                      </a:r>
                      <a:endParaRPr lang="en-US" sz="1800" dirty="0">
                        <a:effectLst/>
                        <a:latin typeface="Times New Roman" panose="02020603050405020304" pitchFamily="18" charset="0"/>
                        <a:cs typeface="Times New Roman" panose="02020603050405020304" pitchFamily="18" charset="0"/>
                      </a:endParaRPr>
                    </a:p>
                  </a:txBody>
                  <a:tcPr marL="28091" marR="28091" marT="0" marB="0"/>
                </a:tc>
                <a:tc hMerge="1">
                  <a:txBody>
                    <a:bodyPr/>
                    <a:lstStyle/>
                    <a:p>
                      <a:endParaRPr lang="en-US"/>
                    </a:p>
                  </a:txBody>
                  <a:tcPr/>
                </a:tc>
                <a:extLst>
                  <a:ext uri="{0D108BD9-81ED-4DB2-BD59-A6C34878D82A}">
                    <a16:rowId xmlns:a16="http://schemas.microsoft.com/office/drawing/2014/main" val="677607438"/>
                  </a:ext>
                </a:extLst>
              </a:tr>
              <a:tr h="487267">
                <a:tc vMerge="1">
                  <a:txBody>
                    <a:bodyPr/>
                    <a:lstStyle/>
                    <a:p>
                      <a:endParaRPr lang="en-US"/>
                    </a:p>
                  </a:txBody>
                  <a:tcPr/>
                </a:tc>
                <a:tc rowSpan="3">
                  <a:txBody>
                    <a:bodyPr/>
                    <a:lstStyle/>
                    <a:p>
                      <a:pPr marL="0" marR="0" algn="just">
                        <a:lnSpc>
                          <a:spcPct val="107000"/>
                        </a:lnSpc>
                        <a:spcBef>
                          <a:spcPts val="0"/>
                        </a:spcBef>
                        <a:spcAft>
                          <a:spcPts val="0"/>
                        </a:spcAft>
                      </a:pPr>
                      <a:r>
                        <a:rPr lang="en-US" sz="1800" kern="100" dirty="0" err="1">
                          <a:effectLst/>
                          <a:latin typeface="Times New Roman" panose="02020603050405020304" pitchFamily="18" charset="0"/>
                          <a:cs typeface="Times New Roman" panose="02020603050405020304" pitchFamily="18" charset="0"/>
                        </a:rPr>
                        <a:t>Phần</a:t>
                      </a:r>
                      <a:r>
                        <a:rPr lang="en-US" sz="1800" kern="100" dirty="0">
                          <a:effectLst/>
                          <a:latin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cs typeface="Times New Roman" panose="02020603050405020304" pitchFamily="18" charset="0"/>
                        </a:rPr>
                        <a:t>cuối</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091" marR="28091" marT="0" marB="0" anchor="ctr"/>
                </a:tc>
                <a:tc>
                  <a:txBody>
                    <a:bodyPr/>
                    <a:lstStyle/>
                    <a:p>
                      <a:pPr marL="0" marR="0" algn="just">
                        <a:lnSpc>
                          <a:spcPct val="100000"/>
                        </a:lnSpc>
                        <a:spcBef>
                          <a:spcPts val="0"/>
                        </a:spcBef>
                        <a:spcAft>
                          <a:spcPts val="0"/>
                        </a:spcAft>
                      </a:pPr>
                      <a:r>
                        <a:rPr lang="en-US" sz="1800" kern="100" dirty="0" err="1">
                          <a:effectLst/>
                          <a:latin typeface="Times New Roman" panose="02020603050405020304" pitchFamily="18" charset="0"/>
                          <a:cs typeface="Times New Roman" panose="02020603050405020304" pitchFamily="18" charset="0"/>
                        </a:rPr>
                        <a:t>Thời</a:t>
                      </a:r>
                      <a:r>
                        <a:rPr lang="en-US" sz="1800" kern="100" dirty="0">
                          <a:effectLst/>
                          <a:latin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cs typeface="Times New Roman" panose="02020603050405020304" pitchFamily="18" charset="0"/>
                        </a:rPr>
                        <a:t>điểm</a:t>
                      </a:r>
                      <a:r>
                        <a:rPr lang="en-US" sz="1800" kern="100" dirty="0">
                          <a:effectLst/>
                          <a:latin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cs typeface="Times New Roman" panose="02020603050405020304" pitchFamily="18" charset="0"/>
                        </a:rPr>
                        <a:t>kết</a:t>
                      </a:r>
                      <a:r>
                        <a:rPr lang="en-US" sz="1800" kern="100" dirty="0">
                          <a:effectLst/>
                          <a:latin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cs typeface="Times New Roman" panose="02020603050405020304" pitchFamily="18" charset="0"/>
                        </a:rPr>
                        <a:t>thúc</a:t>
                      </a:r>
                      <a:r>
                        <a:rPr lang="en-US" sz="1800" kern="100" dirty="0">
                          <a:effectLst/>
                          <a:latin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cs typeface="Times New Roman" panose="02020603050405020304" pitchFamily="18" charset="0"/>
                        </a:rPr>
                        <a:t>cuộc</a:t>
                      </a:r>
                      <a:r>
                        <a:rPr lang="en-US" sz="1800" kern="100" dirty="0">
                          <a:effectLst/>
                          <a:latin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cs typeface="Times New Roman" panose="02020603050405020304" pitchFamily="18" charset="0"/>
                        </a:rPr>
                        <a:t>họp</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091" marR="28091" marT="0" marB="0"/>
                </a:tc>
                <a:tc gridSpan="2">
                  <a:txBody>
                    <a:bodyPr/>
                    <a:lstStyle/>
                    <a:p>
                      <a:pPr marL="0" marR="0" algn="just">
                        <a:lnSpc>
                          <a:spcPct val="107000"/>
                        </a:lnSpc>
                        <a:spcBef>
                          <a:spcPts val="0"/>
                        </a:spcBef>
                        <a:spcAft>
                          <a:spcPts val="0"/>
                        </a:spcAft>
                      </a:pP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091" marR="28091" marT="0" marB="0"/>
                </a:tc>
                <a:tc hMerge="1">
                  <a:txBody>
                    <a:bodyPr/>
                    <a:lstStyle/>
                    <a:p>
                      <a:endParaRPr lang="en-US"/>
                    </a:p>
                  </a:txBody>
                  <a:tcPr/>
                </a:tc>
                <a:extLst>
                  <a:ext uri="{0D108BD9-81ED-4DB2-BD59-A6C34878D82A}">
                    <a16:rowId xmlns:a16="http://schemas.microsoft.com/office/drawing/2014/main" val="748911127"/>
                  </a:ext>
                </a:extLst>
              </a:tr>
              <a:tr h="280479">
                <a:tc vMerge="1">
                  <a:txBody>
                    <a:bodyPr/>
                    <a:lstStyle/>
                    <a:p>
                      <a:endParaRPr lang="en-US"/>
                    </a:p>
                  </a:txBody>
                  <a:tcPr/>
                </a:tc>
                <a:tc vMerge="1">
                  <a:txBody>
                    <a:bodyPr/>
                    <a:lstStyle/>
                    <a:p>
                      <a:endParaRPr lang="en-US"/>
                    </a:p>
                  </a:txBody>
                  <a:tcPr/>
                </a:tc>
                <a:tc>
                  <a:txBody>
                    <a:bodyPr/>
                    <a:lstStyle/>
                    <a:p>
                      <a:pPr marL="0" marR="0" algn="just">
                        <a:lnSpc>
                          <a:spcPct val="107000"/>
                        </a:lnSpc>
                        <a:spcBef>
                          <a:spcPts val="0"/>
                        </a:spcBef>
                        <a:spcAft>
                          <a:spcPts val="0"/>
                        </a:spcAft>
                      </a:pPr>
                      <a:r>
                        <a:rPr lang="en-US" sz="1800" kern="100">
                          <a:effectLst/>
                          <a:latin typeface="Times New Roman" panose="02020603050405020304" pitchFamily="18" charset="0"/>
                          <a:cs typeface="Times New Roman" panose="02020603050405020304" pitchFamily="18" charset="0"/>
                        </a:rPr>
                        <a:t>Chữ kí xác nhận </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091" marR="28091" marT="0" marB="0"/>
                </a:tc>
                <a:tc gridSpan="2">
                  <a:txBody>
                    <a:bodyPr/>
                    <a:lstStyle/>
                    <a:p>
                      <a:pPr marL="0" marR="0" algn="just">
                        <a:lnSpc>
                          <a:spcPct val="107000"/>
                        </a:lnSpc>
                        <a:spcBef>
                          <a:spcPts val="0"/>
                        </a:spcBef>
                        <a:spcAft>
                          <a:spcPts val="0"/>
                        </a:spcAft>
                      </a:pP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091" marR="28091" marT="0" marB="0"/>
                </a:tc>
                <a:tc hMerge="1">
                  <a:txBody>
                    <a:bodyPr/>
                    <a:lstStyle/>
                    <a:p>
                      <a:endParaRPr lang="en-US"/>
                    </a:p>
                  </a:txBody>
                  <a:tcPr/>
                </a:tc>
                <a:extLst>
                  <a:ext uri="{0D108BD9-81ED-4DB2-BD59-A6C34878D82A}">
                    <a16:rowId xmlns:a16="http://schemas.microsoft.com/office/drawing/2014/main" val="2984882977"/>
                  </a:ext>
                </a:extLst>
              </a:tr>
              <a:tr h="280479">
                <a:tc vMerge="1">
                  <a:txBody>
                    <a:bodyPr/>
                    <a:lstStyle/>
                    <a:p>
                      <a:endParaRPr lang="en-US"/>
                    </a:p>
                  </a:txBody>
                  <a:tcPr/>
                </a:tc>
                <a:tc vMerge="1">
                  <a:txBody>
                    <a:bodyPr/>
                    <a:lstStyle/>
                    <a:p>
                      <a:endParaRPr lang="en-US"/>
                    </a:p>
                  </a:txBody>
                  <a:tcPr/>
                </a:tc>
                <a:tc>
                  <a:txBody>
                    <a:bodyPr/>
                    <a:lstStyle/>
                    <a:p>
                      <a:pPr marL="0" marR="0" algn="just">
                        <a:lnSpc>
                          <a:spcPct val="107000"/>
                        </a:lnSpc>
                        <a:spcBef>
                          <a:spcPts val="0"/>
                        </a:spcBef>
                        <a:spcAft>
                          <a:spcPts val="0"/>
                        </a:spcAft>
                      </a:pPr>
                      <a:r>
                        <a:rPr lang="en-US" sz="1800" kern="100">
                          <a:effectLst/>
                          <a:latin typeface="Times New Roman" panose="02020603050405020304" pitchFamily="18" charset="0"/>
                          <a:cs typeface="Times New Roman" panose="02020603050405020304" pitchFamily="18" charset="0"/>
                        </a:rPr>
                        <a:t>Nơi nhận</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091" marR="28091" marT="0" marB="0"/>
                </a:tc>
                <a:tc gridSpan="2">
                  <a:txBody>
                    <a:bodyPr/>
                    <a:lstStyle/>
                    <a:p>
                      <a:pPr marL="0" marR="0" algn="just">
                        <a:lnSpc>
                          <a:spcPct val="107000"/>
                        </a:lnSpc>
                        <a:spcBef>
                          <a:spcPts val="0"/>
                        </a:spcBef>
                        <a:spcAft>
                          <a:spcPts val="0"/>
                        </a:spcAft>
                      </a:pP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091" marR="28091" marT="0" marB="0"/>
                </a:tc>
                <a:tc hMerge="1">
                  <a:txBody>
                    <a:bodyPr/>
                    <a:lstStyle/>
                    <a:p>
                      <a:endParaRPr lang="en-US"/>
                    </a:p>
                  </a:txBody>
                  <a:tcPr/>
                </a:tc>
                <a:extLst>
                  <a:ext uri="{0D108BD9-81ED-4DB2-BD59-A6C34878D82A}">
                    <a16:rowId xmlns:a16="http://schemas.microsoft.com/office/drawing/2014/main" val="2017175369"/>
                  </a:ext>
                </a:extLst>
              </a:tr>
              <a:tr h="439039">
                <a:tc gridSpan="5">
                  <a:txBody>
                    <a:bodyPr/>
                    <a:lstStyle/>
                    <a:p>
                      <a:pPr marL="0" marR="0" algn="just">
                        <a:lnSpc>
                          <a:spcPct val="107000"/>
                        </a:lnSpc>
                        <a:spcBef>
                          <a:spcPts val="0"/>
                        </a:spcBef>
                        <a:spcAft>
                          <a:spcPts val="0"/>
                        </a:spcAft>
                      </a:pPr>
                      <a:r>
                        <a:rPr lang="en-US" sz="1800" kern="100" dirty="0" err="1">
                          <a:effectLst/>
                          <a:latin typeface="Times New Roman" panose="02020603050405020304" pitchFamily="18" charset="0"/>
                          <a:cs typeface="Times New Roman" panose="02020603050405020304" pitchFamily="18" charset="0"/>
                        </a:rPr>
                        <a:t>Tư</a:t>
                      </a:r>
                      <a:r>
                        <a:rPr lang="en-US" sz="1800" kern="100" dirty="0">
                          <a:effectLst/>
                          <a:latin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cs typeface="Times New Roman" panose="02020603050405020304" pitchFamily="18" charset="0"/>
                        </a:rPr>
                        <a:t>biên</a:t>
                      </a:r>
                      <a:r>
                        <a:rPr lang="en-US" sz="1800" kern="100" dirty="0">
                          <a:effectLst/>
                          <a:latin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cs typeface="Times New Roman" panose="02020603050405020304" pitchFamily="18" charset="0"/>
                        </a:rPr>
                        <a:t>bản</a:t>
                      </a:r>
                      <a:r>
                        <a:rPr lang="en-US" sz="1800" kern="100" dirty="0">
                          <a:effectLst/>
                          <a:latin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cs typeface="Times New Roman" panose="02020603050405020304" pitchFamily="18" charset="0"/>
                        </a:rPr>
                        <a:t>mẫu</a:t>
                      </a:r>
                      <a:r>
                        <a:rPr lang="en-US" sz="1800" kern="100" dirty="0">
                          <a:effectLst/>
                          <a:latin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cs typeface="Times New Roman" panose="02020603050405020304" pitchFamily="18" charset="0"/>
                        </a:rPr>
                        <a:t>em</a:t>
                      </a:r>
                      <a:r>
                        <a:rPr lang="en-US" sz="1800" kern="100" dirty="0">
                          <a:effectLst/>
                          <a:latin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cs typeface="Times New Roman" panose="02020603050405020304" pitchFamily="18" charset="0"/>
                        </a:rPr>
                        <a:t>rút</a:t>
                      </a:r>
                      <a:r>
                        <a:rPr lang="en-US" sz="1800" kern="100" dirty="0">
                          <a:effectLst/>
                          <a:latin typeface="Times New Roman" panose="02020603050405020304" pitchFamily="18" charset="0"/>
                          <a:cs typeface="Times New Roman" panose="02020603050405020304" pitchFamily="18" charset="0"/>
                        </a:rPr>
                        <a:t> ra </a:t>
                      </a:r>
                      <a:r>
                        <a:rPr lang="en-US" sz="1800" kern="100" dirty="0" err="1">
                          <a:effectLst/>
                          <a:latin typeface="Times New Roman" panose="02020603050405020304" pitchFamily="18" charset="0"/>
                          <a:cs typeface="Times New Roman" panose="02020603050405020304" pitchFamily="18" charset="0"/>
                        </a:rPr>
                        <a:t>yêu</a:t>
                      </a:r>
                      <a:r>
                        <a:rPr lang="en-US" sz="1800" kern="100" dirty="0">
                          <a:effectLst/>
                          <a:latin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cs typeface="Times New Roman" panose="02020603050405020304" pitchFamily="18" charset="0"/>
                        </a:rPr>
                        <a:t>cầu</a:t>
                      </a:r>
                      <a:r>
                        <a:rPr lang="en-US" sz="1800" kern="100" dirty="0">
                          <a:effectLst/>
                          <a:latin typeface="Times New Roman" panose="02020603050405020304" pitchFamily="18" charset="0"/>
                          <a:cs typeface="Times New Roman" panose="02020603050405020304" pitchFamily="18" charset="0"/>
                        </a:rPr>
                        <a:t> cụ </a:t>
                      </a:r>
                      <a:r>
                        <a:rPr lang="en-US" sz="1800" kern="100" dirty="0" err="1">
                          <a:effectLst/>
                          <a:latin typeface="Times New Roman" panose="02020603050405020304" pitchFamily="18" charset="0"/>
                          <a:cs typeface="Times New Roman" panose="02020603050405020304" pitchFamily="18" charset="0"/>
                        </a:rPr>
                        <a:t>thê</a:t>
                      </a:r>
                      <a:r>
                        <a:rPr lang="en-US" sz="1800" kern="100" dirty="0">
                          <a:effectLst/>
                          <a:latin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cs typeface="Times New Roman" panose="02020603050405020304" pitchFamily="18" charset="0"/>
                        </a:rPr>
                        <a:t>va</a:t>
                      </a:r>
                      <a:r>
                        <a:rPr lang="en-US" sz="1800" kern="100" dirty="0">
                          <a:effectLst/>
                          <a:latin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cs typeface="Times New Roman" panose="02020603050405020304" pitchFamily="18" charset="0"/>
                        </a:rPr>
                        <a:t>quy</a:t>
                      </a:r>
                      <a:r>
                        <a:rPr lang="en-US" sz="1800" kern="100" dirty="0">
                          <a:effectLst/>
                          <a:latin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cs typeface="Times New Roman" panose="02020603050405020304" pitchFamily="18" charset="0"/>
                        </a:rPr>
                        <a:t>cách</a:t>
                      </a:r>
                      <a:r>
                        <a:rPr lang="en-US" sz="1800" kern="100" dirty="0">
                          <a:effectLst/>
                          <a:latin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cs typeface="Times New Roman" panose="02020603050405020304" pitchFamily="18" charset="0"/>
                        </a:rPr>
                        <a:t>khi</a:t>
                      </a:r>
                      <a:r>
                        <a:rPr lang="en-US" sz="1800" kern="100" dirty="0">
                          <a:effectLst/>
                          <a:latin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cs typeface="Times New Roman" panose="02020603050405020304" pitchFamily="18" charset="0"/>
                        </a:rPr>
                        <a:t>viết</a:t>
                      </a:r>
                      <a:r>
                        <a:rPr lang="en-US" sz="1800" kern="100" dirty="0">
                          <a:effectLst/>
                          <a:latin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cs typeface="Times New Roman" panose="02020603050405020304" pitchFamily="18" charset="0"/>
                        </a:rPr>
                        <a:t>biên</a:t>
                      </a:r>
                      <a:r>
                        <a:rPr lang="en-US" sz="1800" kern="100" dirty="0">
                          <a:effectLst/>
                          <a:latin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cs typeface="Times New Roman" panose="02020603050405020304" pitchFamily="18" charset="0"/>
                        </a:rPr>
                        <a:t>bản</a:t>
                      </a:r>
                      <a:r>
                        <a:rPr lang="en-US" sz="1800" kern="100" dirty="0">
                          <a:effectLst/>
                          <a:latin typeface="Times New Roman" panose="02020603050405020304" pitchFamily="18" charset="0"/>
                          <a:cs typeface="Times New Roman" panose="02020603050405020304" pitchFamily="18" charset="0"/>
                        </a:rPr>
                        <a:t>...</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091" marR="28091" marT="0"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017639134"/>
                  </a:ext>
                </a:extLst>
              </a:tr>
            </a:tbl>
          </a:graphicData>
        </a:graphic>
      </p:graphicFrame>
    </p:spTree>
    <p:extLst>
      <p:ext uri="{BB962C8B-B14F-4D97-AF65-F5344CB8AC3E}">
        <p14:creationId xmlns:p14="http://schemas.microsoft.com/office/powerpoint/2010/main" val="98983463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ISPRING_PRESENTATION_TITLE" val="儿童教育PPT"/>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805</TotalTime>
  <Words>1753</Words>
  <Application>Microsoft Office PowerPoint</Application>
  <PresentationFormat>Widescreen</PresentationFormat>
  <Paragraphs>239</Paragraphs>
  <Slides>16</Slides>
  <Notes>16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等线</vt:lpstr>
      <vt:lpstr>等线 Light</vt:lpstr>
      <vt:lpstr>Arial</vt:lpstr>
      <vt:lpstr>Calibri</vt:lpstr>
      <vt:lpstr>Times New Roman</vt:lpstr>
      <vt:lpstr>Office 主题​​</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https://www.ypppt.com/</dc:title>
  <dc:subject>https://www.ypppt.com/</dc:subject>
  <dc:creator>优品PPT</dc:creator>
  <cp:lastModifiedBy>Tran Thu Huyen</cp:lastModifiedBy>
  <cp:revision>84</cp:revision>
  <dcterms:created xsi:type="dcterms:W3CDTF">2018-10-13T08:45:51Z</dcterms:created>
  <dcterms:modified xsi:type="dcterms:W3CDTF">2022-01-13T14:29:56Z</dcterms:modified>
</cp:coreProperties>
</file>