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6"/>
  </p:notesMasterIdLst>
  <p:sldIdLst>
    <p:sldId id="324" r:id="rId2"/>
    <p:sldId id="323" r:id="rId3"/>
    <p:sldId id="322" r:id="rId4"/>
    <p:sldId id="273" r:id="rId5"/>
    <p:sldId id="325" r:id="rId6"/>
    <p:sldId id="336" r:id="rId7"/>
    <p:sldId id="327" r:id="rId8"/>
    <p:sldId id="328" r:id="rId9"/>
    <p:sldId id="337" r:id="rId10"/>
    <p:sldId id="329" r:id="rId11"/>
    <p:sldId id="330" r:id="rId12"/>
    <p:sldId id="331" r:id="rId13"/>
    <p:sldId id="338" r:id="rId14"/>
    <p:sldId id="332" r:id="rId15"/>
  </p:sldIdLst>
  <p:sldSz cx="12192000" cy="6858000"/>
  <p:notesSz cx="6858000" cy="9144000"/>
  <p:embeddedFontLst>
    <p:embeddedFont>
      <p:font typeface="Calibri" panose="020F0502020204030204" pitchFamily="34" charset="0"/>
      <p:regular r:id="rId17"/>
      <p:bold r:id="rId18"/>
      <p:italic r:id="rId19"/>
      <p:boldItalic r:id="rId20"/>
    </p:embeddedFont>
    <p:embeddedFont>
      <p:font typeface="Calibri Light" panose="020F0302020204030204" pitchFamily="34" charset="0"/>
      <p:regular r:id="rId21"/>
      <p:italic r:id="rId22"/>
    </p:embeddedFont>
    <p:embeddedFont>
      <p:font typeface="Montserrat" panose="02000505000000020004" pitchFamily="2" charset="0"/>
      <p:regular r:id="rId23"/>
      <p:bold r:id="rId24"/>
    </p:embeddedFont>
  </p:embeddedFontLst>
  <p:custDataLst>
    <p:tags r:id="rId2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5B74F"/>
    <a:srgbClr val="BFBFBF"/>
    <a:srgbClr val="253566"/>
    <a:srgbClr val="ECB925"/>
    <a:srgbClr val="27AAE1"/>
    <a:srgbClr val="6FEAF7"/>
    <a:srgbClr val="4ED3F2"/>
    <a:srgbClr val="3E5E85"/>
    <a:srgbClr val="449BA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63" d="100"/>
          <a:sy n="63" d="100"/>
        </p:scale>
        <p:origin x="224"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6C8DB73-850D-42E7-8572-5D465F3716AF}" type="datetimeFigureOut">
              <a:rPr lang="zh-CN" altLang="en-US" smtClean="0"/>
              <a:t>2022/1/13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2B98E8-4DE3-476C-90DF-CE7D9D5312FA}" type="slidenum">
              <a:rPr lang="zh-CN" altLang="en-US" smtClean="0"/>
              <a:t>‹#›</a:t>
            </a:fld>
            <a:endParaRPr lang="zh-CN" altLang="en-US"/>
          </a:p>
        </p:txBody>
      </p:sp>
    </p:spTree>
    <p:extLst>
      <p:ext uri="{BB962C8B-B14F-4D97-AF65-F5344CB8AC3E}">
        <p14:creationId xmlns:p14="http://schemas.microsoft.com/office/powerpoint/2010/main" val="22274145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2B98E8-4DE3-476C-90DF-CE7D9D5312FA}" type="slidenum">
              <a:rPr lang="zh-CN" altLang="en-US" smtClean="0"/>
              <a:t>1</a:t>
            </a:fld>
            <a:endParaRPr lang="zh-CN" altLang="en-US"/>
          </a:p>
        </p:txBody>
      </p:sp>
    </p:spTree>
    <p:extLst>
      <p:ext uri="{BB962C8B-B14F-4D97-AF65-F5344CB8AC3E}">
        <p14:creationId xmlns:p14="http://schemas.microsoft.com/office/powerpoint/2010/main" val="23326187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2B98E8-4DE3-476C-90DF-CE7D9D5312FA}" type="slidenum">
              <a:rPr lang="zh-CN" altLang="en-US" smtClean="0"/>
              <a:t>10</a:t>
            </a:fld>
            <a:endParaRPr lang="zh-CN" altLang="en-US"/>
          </a:p>
        </p:txBody>
      </p:sp>
    </p:spTree>
    <p:extLst>
      <p:ext uri="{BB962C8B-B14F-4D97-AF65-F5344CB8AC3E}">
        <p14:creationId xmlns:p14="http://schemas.microsoft.com/office/powerpoint/2010/main" val="27900871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2B98E8-4DE3-476C-90DF-CE7D9D5312FA}" type="slidenum">
              <a:rPr lang="zh-CN" altLang="en-US" smtClean="0"/>
              <a:t>11</a:t>
            </a:fld>
            <a:endParaRPr lang="zh-CN" altLang="en-US"/>
          </a:p>
        </p:txBody>
      </p:sp>
    </p:spTree>
    <p:extLst>
      <p:ext uri="{BB962C8B-B14F-4D97-AF65-F5344CB8AC3E}">
        <p14:creationId xmlns:p14="http://schemas.microsoft.com/office/powerpoint/2010/main" val="41513881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2B98E8-4DE3-476C-90DF-CE7D9D5312FA}" type="slidenum">
              <a:rPr lang="zh-CN" altLang="en-US" smtClean="0"/>
              <a:t>12</a:t>
            </a:fld>
            <a:endParaRPr lang="zh-CN" altLang="en-US"/>
          </a:p>
        </p:txBody>
      </p:sp>
    </p:spTree>
    <p:extLst>
      <p:ext uri="{BB962C8B-B14F-4D97-AF65-F5344CB8AC3E}">
        <p14:creationId xmlns:p14="http://schemas.microsoft.com/office/powerpoint/2010/main" val="10604905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2B98E8-4DE3-476C-90DF-CE7D9D5312FA}" type="slidenum">
              <a:rPr lang="zh-CN" altLang="en-US" smtClean="0"/>
              <a:t>13</a:t>
            </a:fld>
            <a:endParaRPr lang="zh-CN" altLang="en-US"/>
          </a:p>
        </p:txBody>
      </p:sp>
    </p:spTree>
    <p:extLst>
      <p:ext uri="{BB962C8B-B14F-4D97-AF65-F5344CB8AC3E}">
        <p14:creationId xmlns:p14="http://schemas.microsoft.com/office/powerpoint/2010/main" val="39100278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2B98E8-4DE3-476C-90DF-CE7D9D5312FA}" type="slidenum">
              <a:rPr lang="zh-CN" altLang="en-US" smtClean="0"/>
              <a:t>14</a:t>
            </a:fld>
            <a:endParaRPr lang="zh-CN" altLang="en-US"/>
          </a:p>
        </p:txBody>
      </p:sp>
    </p:spTree>
    <p:extLst>
      <p:ext uri="{BB962C8B-B14F-4D97-AF65-F5344CB8AC3E}">
        <p14:creationId xmlns:p14="http://schemas.microsoft.com/office/powerpoint/2010/main" val="35653293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2B98E8-4DE3-476C-90DF-CE7D9D5312FA}" type="slidenum">
              <a:rPr lang="zh-CN" altLang="en-US" smtClean="0"/>
              <a:t>2</a:t>
            </a:fld>
            <a:endParaRPr lang="zh-CN" altLang="en-US"/>
          </a:p>
        </p:txBody>
      </p:sp>
    </p:spTree>
    <p:extLst>
      <p:ext uri="{BB962C8B-B14F-4D97-AF65-F5344CB8AC3E}">
        <p14:creationId xmlns:p14="http://schemas.microsoft.com/office/powerpoint/2010/main" val="25714841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2B98E8-4DE3-476C-90DF-CE7D9D5312FA}" type="slidenum">
              <a:rPr lang="zh-CN" altLang="en-US" smtClean="0"/>
              <a:t>3</a:t>
            </a:fld>
            <a:endParaRPr lang="zh-CN" altLang="en-US"/>
          </a:p>
        </p:txBody>
      </p:sp>
    </p:spTree>
    <p:extLst>
      <p:ext uri="{BB962C8B-B14F-4D97-AF65-F5344CB8AC3E}">
        <p14:creationId xmlns:p14="http://schemas.microsoft.com/office/powerpoint/2010/main" val="4066225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2B98E8-4DE3-476C-90DF-CE7D9D5312FA}" type="slidenum">
              <a:rPr lang="zh-CN" altLang="en-US" smtClean="0"/>
              <a:t>4</a:t>
            </a:fld>
            <a:endParaRPr lang="zh-CN" altLang="en-US"/>
          </a:p>
        </p:txBody>
      </p:sp>
    </p:spTree>
    <p:extLst>
      <p:ext uri="{BB962C8B-B14F-4D97-AF65-F5344CB8AC3E}">
        <p14:creationId xmlns:p14="http://schemas.microsoft.com/office/powerpoint/2010/main" val="40801924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2B98E8-4DE3-476C-90DF-CE7D9D5312FA}" type="slidenum">
              <a:rPr lang="zh-CN" altLang="en-US" smtClean="0"/>
              <a:t>5</a:t>
            </a:fld>
            <a:endParaRPr lang="zh-CN" altLang="en-US"/>
          </a:p>
        </p:txBody>
      </p:sp>
    </p:spTree>
    <p:extLst>
      <p:ext uri="{BB962C8B-B14F-4D97-AF65-F5344CB8AC3E}">
        <p14:creationId xmlns:p14="http://schemas.microsoft.com/office/powerpoint/2010/main" val="3551637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2B98E8-4DE3-476C-90DF-CE7D9D5312FA}" type="slidenum">
              <a:rPr lang="zh-CN" altLang="en-US" smtClean="0"/>
              <a:t>6</a:t>
            </a:fld>
            <a:endParaRPr lang="zh-CN" altLang="en-US"/>
          </a:p>
        </p:txBody>
      </p:sp>
    </p:spTree>
    <p:extLst>
      <p:ext uri="{BB962C8B-B14F-4D97-AF65-F5344CB8AC3E}">
        <p14:creationId xmlns:p14="http://schemas.microsoft.com/office/powerpoint/2010/main" val="17969271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2B98E8-4DE3-476C-90DF-CE7D9D5312FA}" type="slidenum">
              <a:rPr lang="zh-CN" altLang="en-US" smtClean="0"/>
              <a:t>7</a:t>
            </a:fld>
            <a:endParaRPr lang="zh-CN" altLang="en-US"/>
          </a:p>
        </p:txBody>
      </p:sp>
    </p:spTree>
    <p:extLst>
      <p:ext uri="{BB962C8B-B14F-4D97-AF65-F5344CB8AC3E}">
        <p14:creationId xmlns:p14="http://schemas.microsoft.com/office/powerpoint/2010/main" val="33474070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2B98E8-4DE3-476C-90DF-CE7D9D5312FA}" type="slidenum">
              <a:rPr lang="zh-CN" altLang="en-US" smtClean="0"/>
              <a:t>8</a:t>
            </a:fld>
            <a:endParaRPr lang="zh-CN" altLang="en-US"/>
          </a:p>
        </p:txBody>
      </p:sp>
    </p:spTree>
    <p:extLst>
      <p:ext uri="{BB962C8B-B14F-4D97-AF65-F5344CB8AC3E}">
        <p14:creationId xmlns:p14="http://schemas.microsoft.com/office/powerpoint/2010/main" val="19715528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2B98E8-4DE3-476C-90DF-CE7D9D5312FA}" type="slidenum">
              <a:rPr lang="zh-CN" altLang="en-US" smtClean="0"/>
              <a:t>9</a:t>
            </a:fld>
            <a:endParaRPr lang="zh-CN" altLang="en-US"/>
          </a:p>
        </p:txBody>
      </p:sp>
    </p:spTree>
    <p:extLst>
      <p:ext uri="{BB962C8B-B14F-4D97-AF65-F5344CB8AC3E}">
        <p14:creationId xmlns:p14="http://schemas.microsoft.com/office/powerpoint/2010/main" val="42167351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2F174D14-9056-465C-A07F-1383061A3506}" type="datetimeFigureOut">
              <a:rPr lang="zh-CN" altLang="en-US" smtClean="0"/>
              <a:t>2022/1/13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CA36DD5-B30D-4747-99E5-B9CD51D1C232}" type="slidenum">
              <a:rPr lang="zh-CN" altLang="en-US" smtClean="0"/>
              <a:t>‹#›</a:t>
            </a:fld>
            <a:endParaRPr lang="zh-CN" altLang="en-US"/>
          </a:p>
        </p:txBody>
      </p:sp>
    </p:spTree>
    <p:extLst>
      <p:ext uri="{BB962C8B-B14F-4D97-AF65-F5344CB8AC3E}">
        <p14:creationId xmlns:p14="http://schemas.microsoft.com/office/powerpoint/2010/main" val="40246587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2F174D14-9056-465C-A07F-1383061A3506}" type="datetimeFigureOut">
              <a:rPr lang="zh-CN" altLang="en-US" smtClean="0"/>
              <a:t>2022/1/13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CA36DD5-B30D-4747-99E5-B9CD51D1C232}" type="slidenum">
              <a:rPr lang="zh-CN" altLang="en-US" smtClean="0"/>
              <a:t>‹#›</a:t>
            </a:fld>
            <a:endParaRPr lang="zh-CN" altLang="en-US"/>
          </a:p>
        </p:txBody>
      </p:sp>
    </p:spTree>
    <p:extLst>
      <p:ext uri="{BB962C8B-B14F-4D97-AF65-F5344CB8AC3E}">
        <p14:creationId xmlns:p14="http://schemas.microsoft.com/office/powerpoint/2010/main" val="37553826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2F174D14-9056-465C-A07F-1383061A3506}" type="datetimeFigureOut">
              <a:rPr lang="zh-CN" altLang="en-US" smtClean="0"/>
              <a:t>2022/1/13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CA36DD5-B30D-4747-99E5-B9CD51D1C232}" type="slidenum">
              <a:rPr lang="zh-CN" altLang="en-US" smtClean="0"/>
              <a:t>‹#›</a:t>
            </a:fld>
            <a:endParaRPr lang="zh-CN" altLang="en-US"/>
          </a:p>
        </p:txBody>
      </p:sp>
    </p:spTree>
    <p:extLst>
      <p:ext uri="{BB962C8B-B14F-4D97-AF65-F5344CB8AC3E}">
        <p14:creationId xmlns:p14="http://schemas.microsoft.com/office/powerpoint/2010/main" val="37265019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2F174D14-9056-465C-A07F-1383061A3506}" type="datetimeFigureOut">
              <a:rPr lang="zh-CN" altLang="en-US" smtClean="0"/>
              <a:t>2022/1/13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CA36DD5-B30D-4747-99E5-B9CD51D1C232}" type="slidenum">
              <a:rPr lang="zh-CN" altLang="en-US" smtClean="0"/>
              <a:t>‹#›</a:t>
            </a:fld>
            <a:endParaRPr lang="zh-CN" altLang="en-US"/>
          </a:p>
        </p:txBody>
      </p:sp>
    </p:spTree>
    <p:extLst>
      <p:ext uri="{BB962C8B-B14F-4D97-AF65-F5344CB8AC3E}">
        <p14:creationId xmlns:p14="http://schemas.microsoft.com/office/powerpoint/2010/main" val="19322166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2F174D14-9056-465C-A07F-1383061A3506}" type="datetimeFigureOut">
              <a:rPr lang="zh-CN" altLang="en-US" smtClean="0"/>
              <a:t>2022/1/13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CA36DD5-B30D-4747-99E5-B9CD51D1C232}" type="slidenum">
              <a:rPr lang="zh-CN" altLang="en-US" smtClean="0"/>
              <a:t>‹#›</a:t>
            </a:fld>
            <a:endParaRPr lang="zh-CN" altLang="en-US"/>
          </a:p>
        </p:txBody>
      </p:sp>
    </p:spTree>
    <p:extLst>
      <p:ext uri="{BB962C8B-B14F-4D97-AF65-F5344CB8AC3E}">
        <p14:creationId xmlns:p14="http://schemas.microsoft.com/office/powerpoint/2010/main" val="14102022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2F174D14-9056-465C-A07F-1383061A3506}" type="datetimeFigureOut">
              <a:rPr lang="zh-CN" altLang="en-US" smtClean="0"/>
              <a:t>2022/1/13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CA36DD5-B30D-4747-99E5-B9CD51D1C232}" type="slidenum">
              <a:rPr lang="zh-CN" altLang="en-US" smtClean="0"/>
              <a:t>‹#›</a:t>
            </a:fld>
            <a:endParaRPr lang="zh-CN" altLang="en-US"/>
          </a:p>
        </p:txBody>
      </p:sp>
    </p:spTree>
    <p:extLst>
      <p:ext uri="{BB962C8B-B14F-4D97-AF65-F5344CB8AC3E}">
        <p14:creationId xmlns:p14="http://schemas.microsoft.com/office/powerpoint/2010/main" val="5530665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2F174D14-9056-465C-A07F-1383061A3506}" type="datetimeFigureOut">
              <a:rPr lang="zh-CN" altLang="en-US" smtClean="0"/>
              <a:t>2022/1/13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CA36DD5-B30D-4747-99E5-B9CD51D1C232}" type="slidenum">
              <a:rPr lang="zh-CN" altLang="en-US" smtClean="0"/>
              <a:t>‹#›</a:t>
            </a:fld>
            <a:endParaRPr lang="zh-CN" altLang="en-US"/>
          </a:p>
        </p:txBody>
      </p:sp>
    </p:spTree>
    <p:extLst>
      <p:ext uri="{BB962C8B-B14F-4D97-AF65-F5344CB8AC3E}">
        <p14:creationId xmlns:p14="http://schemas.microsoft.com/office/powerpoint/2010/main" val="3086118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2F174D14-9056-465C-A07F-1383061A3506}" type="datetimeFigureOut">
              <a:rPr lang="zh-CN" altLang="en-US" smtClean="0"/>
              <a:t>2022/1/13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CA36DD5-B30D-4747-99E5-B9CD51D1C232}" type="slidenum">
              <a:rPr lang="zh-CN" altLang="en-US" smtClean="0"/>
              <a:t>‹#›</a:t>
            </a:fld>
            <a:endParaRPr lang="zh-CN" altLang="en-US"/>
          </a:p>
        </p:txBody>
      </p:sp>
    </p:spTree>
    <p:extLst>
      <p:ext uri="{BB962C8B-B14F-4D97-AF65-F5344CB8AC3E}">
        <p14:creationId xmlns:p14="http://schemas.microsoft.com/office/powerpoint/2010/main" val="39322196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F174D14-9056-465C-A07F-1383061A3506}" type="datetimeFigureOut">
              <a:rPr lang="zh-CN" altLang="en-US" smtClean="0"/>
              <a:t>2022/1/13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ACA36DD5-B30D-4747-99E5-B9CD51D1C232}" type="slidenum">
              <a:rPr lang="zh-CN" altLang="en-US" smtClean="0"/>
              <a:t>‹#›</a:t>
            </a:fld>
            <a:endParaRPr lang="zh-CN" altLang="en-US"/>
          </a:p>
        </p:txBody>
      </p:sp>
    </p:spTree>
    <p:extLst>
      <p:ext uri="{BB962C8B-B14F-4D97-AF65-F5344CB8AC3E}">
        <p14:creationId xmlns:p14="http://schemas.microsoft.com/office/powerpoint/2010/main" val="2728146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2F174D14-9056-465C-A07F-1383061A3506}" type="datetimeFigureOut">
              <a:rPr lang="zh-CN" altLang="en-US" smtClean="0"/>
              <a:t>2022/1/13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CA36DD5-B30D-4747-99E5-B9CD51D1C232}" type="slidenum">
              <a:rPr lang="zh-CN" altLang="en-US" smtClean="0"/>
              <a:t>‹#›</a:t>
            </a:fld>
            <a:endParaRPr lang="zh-CN" altLang="en-US"/>
          </a:p>
        </p:txBody>
      </p:sp>
    </p:spTree>
    <p:extLst>
      <p:ext uri="{BB962C8B-B14F-4D97-AF65-F5344CB8AC3E}">
        <p14:creationId xmlns:p14="http://schemas.microsoft.com/office/powerpoint/2010/main" val="27883217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2F174D14-9056-465C-A07F-1383061A3506}" type="datetimeFigureOut">
              <a:rPr lang="zh-CN" altLang="en-US" smtClean="0"/>
              <a:t>2022/1/13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CA36DD5-B30D-4747-99E5-B9CD51D1C232}" type="slidenum">
              <a:rPr lang="zh-CN" altLang="en-US" smtClean="0"/>
              <a:t>‹#›</a:t>
            </a:fld>
            <a:endParaRPr lang="zh-CN" altLang="en-US"/>
          </a:p>
        </p:txBody>
      </p:sp>
    </p:spTree>
    <p:extLst>
      <p:ext uri="{BB962C8B-B14F-4D97-AF65-F5344CB8AC3E}">
        <p14:creationId xmlns:p14="http://schemas.microsoft.com/office/powerpoint/2010/main" val="9410158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174D14-9056-465C-A07F-1383061A3506}" type="datetimeFigureOut">
              <a:rPr lang="zh-CN" altLang="en-US" smtClean="0"/>
              <a:t>2022/1/13</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A36DD5-B30D-4747-99E5-B9CD51D1C232}" type="slidenum">
              <a:rPr lang="zh-CN" altLang="en-US" smtClean="0"/>
              <a:t>‹#›</a:t>
            </a:fld>
            <a:endParaRPr lang="zh-CN" altLang="en-US"/>
          </a:p>
        </p:txBody>
      </p:sp>
    </p:spTree>
    <p:extLst>
      <p:ext uri="{BB962C8B-B14F-4D97-AF65-F5344CB8AC3E}">
        <p14:creationId xmlns:p14="http://schemas.microsoft.com/office/powerpoint/2010/main" val="30943560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7" Type="http://schemas.microsoft.com/office/2007/relationships/hdphoto" Target="../media/hdphoto1.wdp"/><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jpeg"/><Relationship Id="rId7"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3.png"/><Relationship Id="rId10" Type="http://schemas.openxmlformats.org/officeDocument/2006/relationships/image" Target="../media/image10.jpeg"/><Relationship Id="rId4" Type="http://schemas.openxmlformats.org/officeDocument/2006/relationships/image" Target="../media/image2.png"/><Relationship Id="rId9" Type="http://schemas.openxmlformats.org/officeDocument/2006/relationships/image" Target="../media/image9.jpe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6.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84903"/>
            <a:ext cx="12192000" cy="6851393"/>
          </a:xfrm>
          <a:prstGeom prst="rect">
            <a:avLst/>
          </a:prstGeom>
        </p:spPr>
      </p:pic>
      <p:pic>
        <p:nvPicPr>
          <p:cNvPr id="3" name="图片 2"/>
          <p:cNvPicPr>
            <a:picLocks noChangeAspect="1"/>
          </p:cNvPicPr>
          <p:nvPr/>
        </p:nvPicPr>
        <p:blipFill rotWithShape="1">
          <a:blip r:embed="rId4" cstate="print">
            <a:extLst>
              <a:ext uri="{28A0092B-C50C-407E-A947-70E740481C1C}">
                <a14:useLocalDpi xmlns:a14="http://schemas.microsoft.com/office/drawing/2010/main" val="0"/>
              </a:ext>
            </a:extLst>
          </a:blip>
          <a:srcRect t="68597"/>
          <a:stretch/>
        </p:blipFill>
        <p:spPr>
          <a:xfrm>
            <a:off x="0" y="4943896"/>
            <a:ext cx="12192000" cy="1914104"/>
          </a:xfrm>
          <a:prstGeom prst="rect">
            <a:avLst/>
          </a:prstGeom>
        </p:spPr>
      </p:pic>
      <p:pic>
        <p:nvPicPr>
          <p:cNvPr id="4" name="图片 3"/>
          <p:cNvPicPr>
            <a:picLocks noChangeAspect="1"/>
          </p:cNvPicPr>
          <p:nvPr/>
        </p:nvPicPr>
        <p:blipFill rotWithShape="1">
          <a:blip r:embed="rId4" cstate="print">
            <a:extLst>
              <a:ext uri="{28A0092B-C50C-407E-A947-70E740481C1C}">
                <a14:useLocalDpi xmlns:a14="http://schemas.microsoft.com/office/drawing/2010/main" val="0"/>
              </a:ext>
            </a:extLst>
          </a:blip>
          <a:srcRect l="81108" t="4416" r="6289" b="67282"/>
          <a:stretch/>
        </p:blipFill>
        <p:spPr>
          <a:xfrm>
            <a:off x="10397765" y="-112407"/>
            <a:ext cx="1536569" cy="1725106"/>
          </a:xfrm>
          <a:prstGeom prst="rect">
            <a:avLst/>
          </a:prstGeom>
        </p:spPr>
      </p:pic>
      <p:pic>
        <p:nvPicPr>
          <p:cNvPr id="8" name="图片 7"/>
          <p:cNvPicPr>
            <a:picLocks noChangeAspect="1"/>
          </p:cNvPicPr>
          <p:nvPr/>
        </p:nvPicPr>
        <p:blipFill rotWithShape="1">
          <a:blip r:embed="rId5" cstate="print">
            <a:extLst>
              <a:ext uri="{28A0092B-C50C-407E-A947-70E740481C1C}">
                <a14:useLocalDpi xmlns:a14="http://schemas.microsoft.com/office/drawing/2010/main" val="0"/>
              </a:ext>
            </a:extLst>
          </a:blip>
          <a:srcRect l="15619" t="45090" r="11546" b="7895"/>
          <a:stretch/>
        </p:blipFill>
        <p:spPr>
          <a:xfrm>
            <a:off x="2285999" y="3570231"/>
            <a:ext cx="8880050" cy="2865748"/>
          </a:xfrm>
          <a:prstGeom prst="rect">
            <a:avLst/>
          </a:prstGeom>
        </p:spPr>
      </p:pic>
      <p:pic>
        <p:nvPicPr>
          <p:cNvPr id="9" name="图片 8"/>
          <p:cNvPicPr>
            <a:picLocks noChangeAspect="1"/>
          </p:cNvPicPr>
          <p:nvPr/>
        </p:nvPicPr>
        <p:blipFill rotWithShape="1">
          <a:blip r:embed="rId6" cstate="print">
            <a:extLst>
              <a:ext uri="{28A0092B-C50C-407E-A947-70E740481C1C}">
                <a14:useLocalDpi xmlns:a14="http://schemas.microsoft.com/office/drawing/2010/main" val="0"/>
              </a:ext>
            </a:extLst>
          </a:blip>
          <a:srcRect l="38814" t="59473" r="35825"/>
          <a:stretch/>
        </p:blipFill>
        <p:spPr>
          <a:xfrm>
            <a:off x="5206389" y="5153071"/>
            <a:ext cx="2125745" cy="1698322"/>
          </a:xfrm>
          <a:prstGeom prst="rect">
            <a:avLst/>
          </a:prstGeom>
        </p:spPr>
      </p:pic>
      <p:pic>
        <p:nvPicPr>
          <p:cNvPr id="10" name="图片 56">
            <a:extLst>
              <a:ext uri="{FF2B5EF4-FFF2-40B4-BE49-F238E27FC236}">
                <a16:creationId xmlns:a16="http://schemas.microsoft.com/office/drawing/2014/main" id="{ACAB3461-91A4-C345-8EBC-570516D6745B}"/>
              </a:ext>
            </a:extLst>
          </p:cNvPr>
          <p:cNvPicPr>
            <a:picLocks noChangeAspect="1"/>
          </p:cNvPicPr>
          <p:nvPr/>
        </p:nvPicPr>
        <p:blipFill>
          <a:blip r:embed="rId7" cstate="print"/>
          <a:srcRect l="5938" t="5882"/>
          <a:stretch>
            <a:fillRect/>
          </a:stretch>
        </p:blipFill>
        <p:spPr>
          <a:xfrm>
            <a:off x="3526609" y="839940"/>
            <a:ext cx="6035896" cy="4457614"/>
          </a:xfrm>
          <a:prstGeom prst="rect">
            <a:avLst/>
          </a:prstGeom>
        </p:spPr>
      </p:pic>
      <p:sp>
        <p:nvSpPr>
          <p:cNvPr id="12" name="TextBox 11">
            <a:extLst>
              <a:ext uri="{FF2B5EF4-FFF2-40B4-BE49-F238E27FC236}">
                <a16:creationId xmlns:a16="http://schemas.microsoft.com/office/drawing/2014/main" id="{B9EF1F61-E29F-4446-AD78-02C4E9548DEC}"/>
              </a:ext>
            </a:extLst>
          </p:cNvPr>
          <p:cNvSpPr txBox="1"/>
          <p:nvPr/>
        </p:nvSpPr>
        <p:spPr>
          <a:xfrm>
            <a:off x="4127097" y="2178753"/>
            <a:ext cx="4158120" cy="2500493"/>
          </a:xfrm>
          <a:prstGeom prst="rect">
            <a:avLst/>
          </a:prstGeom>
          <a:noFill/>
        </p:spPr>
        <p:txBody>
          <a:bodyPr wrap="square">
            <a:spAutoFit/>
          </a:bodyPr>
          <a:lstStyle/>
          <a:p>
            <a:pPr marL="0" marR="0" indent="457200" algn="ctr">
              <a:lnSpc>
                <a:spcPct val="110000"/>
              </a:lnSpc>
            </a:pPr>
            <a:r>
              <a:rPr lang="en-US" sz="2400" i="1" dirty="0">
                <a:effectLst/>
                <a:latin typeface="Times New Roman" panose="02020603050405020304" pitchFamily="18" charset="0"/>
                <a:ea typeface="Times New Roman" panose="02020603050405020304" pitchFamily="18" charset="0"/>
              </a:rPr>
              <a:t>Quan </a:t>
            </a:r>
            <a:r>
              <a:rPr lang="en-US" sz="2400" i="1" dirty="0" err="1">
                <a:effectLst/>
                <a:latin typeface="Times New Roman" panose="02020603050405020304" pitchFamily="18" charset="0"/>
                <a:ea typeface="Times New Roman" panose="02020603050405020304" pitchFamily="18" charset="0"/>
              </a:rPr>
              <a:t>sát</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các</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hình</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ảnh</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sau</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và</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cho</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biết</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những</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hình</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ảnh</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đó</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liên</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quan</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đến</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sự</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kiện</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thể</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thao</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nào</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Nêu</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hiểu</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biết</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và</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suy</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nghĩ</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cảm</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xúc</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của</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em</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về</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sự</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kiện</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thể</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thao</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đó</a:t>
            </a:r>
            <a:r>
              <a:rPr lang="en-US" sz="2400" i="1" dirty="0">
                <a:effectLst/>
                <a:latin typeface="Times New Roman" panose="02020603050405020304" pitchFamily="18" charset="0"/>
                <a:ea typeface="Times New Roman" panose="02020603050405020304" pitchFamily="18" charset="0"/>
              </a:rPr>
              <a:t>?</a:t>
            </a:r>
            <a:endParaRPr lang="en-US" sz="2000" i="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6759984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320" y="112624"/>
            <a:ext cx="12192000" cy="6851393"/>
          </a:xfrm>
          <a:prstGeom prst="rect">
            <a:avLst/>
          </a:prstGeom>
        </p:spPr>
      </p:pic>
      <p:pic>
        <p:nvPicPr>
          <p:cNvPr id="3" name="图片 2"/>
          <p:cNvPicPr>
            <a:picLocks noChangeAspect="1"/>
          </p:cNvPicPr>
          <p:nvPr/>
        </p:nvPicPr>
        <p:blipFill rotWithShape="1">
          <a:blip r:embed="rId4" cstate="print">
            <a:extLst>
              <a:ext uri="{28A0092B-C50C-407E-A947-70E740481C1C}">
                <a14:useLocalDpi xmlns:a14="http://schemas.microsoft.com/office/drawing/2010/main" val="0"/>
              </a:ext>
            </a:extLst>
          </a:blip>
          <a:srcRect t="68597"/>
          <a:stretch/>
        </p:blipFill>
        <p:spPr>
          <a:xfrm>
            <a:off x="0" y="4943896"/>
            <a:ext cx="12192000" cy="1914104"/>
          </a:xfrm>
          <a:prstGeom prst="rect">
            <a:avLst/>
          </a:prstGeom>
        </p:spPr>
      </p:pic>
      <p:pic>
        <p:nvPicPr>
          <p:cNvPr id="4" name="图片 3"/>
          <p:cNvPicPr>
            <a:picLocks noChangeAspect="1"/>
          </p:cNvPicPr>
          <p:nvPr/>
        </p:nvPicPr>
        <p:blipFill rotWithShape="1">
          <a:blip r:embed="rId4" cstate="print">
            <a:extLst>
              <a:ext uri="{28A0092B-C50C-407E-A947-70E740481C1C}">
                <a14:useLocalDpi xmlns:a14="http://schemas.microsoft.com/office/drawing/2010/main" val="0"/>
              </a:ext>
            </a:extLst>
          </a:blip>
          <a:srcRect l="81108" t="4416" r="6289" b="67282"/>
          <a:stretch/>
        </p:blipFill>
        <p:spPr>
          <a:xfrm>
            <a:off x="10397765" y="-112407"/>
            <a:ext cx="1536569" cy="1725106"/>
          </a:xfrm>
          <a:prstGeom prst="rect">
            <a:avLst/>
          </a:prstGeom>
        </p:spPr>
      </p:pic>
      <p:pic>
        <p:nvPicPr>
          <p:cNvPr id="7" name="图片 1">
            <a:extLst>
              <a:ext uri="{FF2B5EF4-FFF2-40B4-BE49-F238E27FC236}">
                <a16:creationId xmlns:a16="http://schemas.microsoft.com/office/drawing/2014/main" id="{9F80CE5C-7085-40DC-9EB8-11EE1B744DB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8814" t="59473" r="35825"/>
          <a:stretch/>
        </p:blipFill>
        <p:spPr>
          <a:xfrm flipH="1">
            <a:off x="75414" y="0"/>
            <a:ext cx="1294972" cy="1034592"/>
          </a:xfrm>
          <a:prstGeom prst="rect">
            <a:avLst/>
          </a:prstGeom>
        </p:spPr>
      </p:pic>
      <p:sp>
        <p:nvSpPr>
          <p:cNvPr id="8" name="TextBox 7">
            <a:extLst>
              <a:ext uri="{FF2B5EF4-FFF2-40B4-BE49-F238E27FC236}">
                <a16:creationId xmlns:a16="http://schemas.microsoft.com/office/drawing/2014/main" id="{6B145C5B-618D-4760-8F23-D359D9352C75}"/>
              </a:ext>
            </a:extLst>
          </p:cNvPr>
          <p:cNvSpPr txBox="1"/>
          <p:nvPr/>
        </p:nvSpPr>
        <p:spPr>
          <a:xfrm>
            <a:off x="8382000" y="2425229"/>
            <a:ext cx="2854960" cy="2906758"/>
          </a:xfrm>
          <a:prstGeom prst="rect">
            <a:avLst/>
          </a:prstGeom>
          <a:noFill/>
        </p:spPr>
        <p:txBody>
          <a:bodyPr wrap="square">
            <a:spAutoFit/>
          </a:bodyPr>
          <a:lstStyle/>
          <a:p>
            <a:pPr marL="0" marR="0" algn="just">
              <a:lnSpc>
                <a:spcPct val="110000"/>
              </a:lnSpc>
              <a:spcBef>
                <a:spcPts val="300"/>
              </a:spcBef>
              <a:spcAft>
                <a:spcPts val="300"/>
              </a:spcAft>
            </a:pPr>
            <a:r>
              <a:rPr lang="pt-BR" sz="2400" dirty="0">
                <a:effectLst/>
                <a:latin typeface="Times New Roman" panose="02020603050405020304" pitchFamily="18" charset="0"/>
                <a:ea typeface="Times New Roman" panose="02020603050405020304" pitchFamily="18" charset="0"/>
              </a:rPr>
              <a:t>3. Những yếu tố hình thức và cách trình bày thông tin của văn bản có gì nổi bật? Theo em, cần lưu ý gì khi đọc dạng văn bản thông tin này?</a:t>
            </a:r>
            <a:endParaRPr lang="en-US" sz="2000" dirty="0">
              <a:effectLst/>
              <a:latin typeface="Times New Roman" panose="02020603050405020304" pitchFamily="18" charset="0"/>
              <a:ea typeface="Times New Roman" panose="02020603050405020304" pitchFamily="18" charset="0"/>
            </a:endParaRPr>
          </a:p>
        </p:txBody>
      </p:sp>
      <p:sp>
        <p:nvSpPr>
          <p:cNvPr id="9" name="TextBox 8">
            <a:extLst>
              <a:ext uri="{FF2B5EF4-FFF2-40B4-BE49-F238E27FC236}">
                <a16:creationId xmlns:a16="http://schemas.microsoft.com/office/drawing/2014/main" id="{7D256466-30F2-4081-B33D-3098C82967E8}"/>
              </a:ext>
            </a:extLst>
          </p:cNvPr>
          <p:cNvSpPr txBox="1"/>
          <p:nvPr/>
        </p:nvSpPr>
        <p:spPr>
          <a:xfrm>
            <a:off x="1026160" y="2443403"/>
            <a:ext cx="2987040" cy="1687963"/>
          </a:xfrm>
          <a:prstGeom prst="rect">
            <a:avLst/>
          </a:prstGeom>
          <a:noFill/>
        </p:spPr>
        <p:txBody>
          <a:bodyPr wrap="square">
            <a:spAutoFit/>
          </a:bodyPr>
          <a:lstStyle/>
          <a:p>
            <a:pPr marL="0" marR="0" algn="just">
              <a:lnSpc>
                <a:spcPct val="110000"/>
              </a:lnSpc>
              <a:spcBef>
                <a:spcPts val="300"/>
              </a:spcBef>
              <a:spcAft>
                <a:spcPts val="300"/>
              </a:spcAft>
            </a:pPr>
            <a:r>
              <a:rPr lang="pt-BR" sz="2400" dirty="0">
                <a:effectLst/>
                <a:latin typeface="Times New Roman" panose="02020603050405020304" pitchFamily="18" charset="0"/>
                <a:ea typeface="Times New Roman" panose="02020603050405020304" pitchFamily="18" charset="0"/>
              </a:rPr>
              <a:t>1. Qua văn bản, em hiểu biết thêm được những thông tin gì về bóng đá Việt Nam? </a:t>
            </a:r>
            <a:endParaRPr lang="en-US" sz="2000" dirty="0">
              <a:effectLst/>
              <a:latin typeface="Times New Roman" panose="02020603050405020304" pitchFamily="18" charset="0"/>
              <a:ea typeface="Times New Roman" panose="02020603050405020304" pitchFamily="18" charset="0"/>
            </a:endParaRPr>
          </a:p>
        </p:txBody>
      </p:sp>
      <p:sp>
        <p:nvSpPr>
          <p:cNvPr id="10" name="TextBox 9">
            <a:extLst>
              <a:ext uri="{FF2B5EF4-FFF2-40B4-BE49-F238E27FC236}">
                <a16:creationId xmlns:a16="http://schemas.microsoft.com/office/drawing/2014/main" id="{8B49BE33-7143-4CEB-ADCE-554D4E2A1BAC}"/>
              </a:ext>
            </a:extLst>
          </p:cNvPr>
          <p:cNvSpPr txBox="1"/>
          <p:nvPr/>
        </p:nvSpPr>
        <p:spPr>
          <a:xfrm>
            <a:off x="4485640" y="2443403"/>
            <a:ext cx="3180080" cy="2500493"/>
          </a:xfrm>
          <a:prstGeom prst="rect">
            <a:avLst/>
          </a:prstGeom>
          <a:noFill/>
        </p:spPr>
        <p:txBody>
          <a:bodyPr wrap="square">
            <a:spAutoFit/>
          </a:bodyPr>
          <a:lstStyle/>
          <a:p>
            <a:pPr marL="0" marR="0" algn="just">
              <a:lnSpc>
                <a:spcPct val="110000"/>
              </a:lnSpc>
              <a:spcBef>
                <a:spcPts val="300"/>
              </a:spcBef>
              <a:spcAft>
                <a:spcPts val="300"/>
              </a:spcAft>
            </a:pPr>
            <a:r>
              <a:rPr lang="pt-BR" sz="2400" dirty="0">
                <a:effectLst/>
                <a:latin typeface="Times New Roman" panose="02020603050405020304" pitchFamily="18" charset="0"/>
                <a:ea typeface="Times New Roman" panose="02020603050405020304" pitchFamily="18" charset="0"/>
              </a:rPr>
              <a:t>2. Dựa vào các câu dẫn từ tờ báo Smm sport trong văn bản, hãy nêu nhận xét về thái độ của tờ báo ấy đối với bóng đá Việt Nam?</a:t>
            </a:r>
            <a:endParaRPr lang="en-US" sz="2000" dirty="0">
              <a:effectLst/>
              <a:latin typeface="Times New Roman" panose="02020603050405020304" pitchFamily="18" charset="0"/>
              <a:ea typeface="Times New Roman" panose="02020603050405020304" pitchFamily="18" charset="0"/>
            </a:endParaRPr>
          </a:p>
        </p:txBody>
      </p:sp>
      <p:pic>
        <p:nvPicPr>
          <p:cNvPr id="11" name="图片 5">
            <a:extLst>
              <a:ext uri="{FF2B5EF4-FFF2-40B4-BE49-F238E27FC236}">
                <a16:creationId xmlns:a16="http://schemas.microsoft.com/office/drawing/2014/main" id="{0D75855D-BFE6-4C75-8F9D-6E24A0B9DB7A}"/>
              </a:ext>
            </a:extLst>
          </p:cNvPr>
          <p:cNvPicPr>
            <a:picLocks noChangeAspect="1"/>
          </p:cNvPicPr>
          <p:nvPr/>
        </p:nvPicPr>
        <p:blipFill>
          <a:blip r:embed="rId6" cstate="print">
            <a:duotone>
              <a:schemeClr val="accent2">
                <a:shade val="45000"/>
                <a:satMod val="135000"/>
              </a:schemeClr>
              <a:prstClr val="white"/>
            </a:duotone>
            <a:extLst>
              <a:ext uri="{BEBA8EAE-BF5A-486C-A8C5-ECC9F3942E4B}">
                <a14:imgProps xmlns:a14="http://schemas.microsoft.com/office/drawing/2010/main">
                  <a14:imgLayer r:embed="rId7">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1897062" y="1243312"/>
            <a:ext cx="1245235" cy="1163955"/>
          </a:xfrm>
          <a:prstGeom prst="rect">
            <a:avLst/>
          </a:prstGeom>
        </p:spPr>
      </p:pic>
      <p:pic>
        <p:nvPicPr>
          <p:cNvPr id="12" name="图片 5">
            <a:extLst>
              <a:ext uri="{FF2B5EF4-FFF2-40B4-BE49-F238E27FC236}">
                <a16:creationId xmlns:a16="http://schemas.microsoft.com/office/drawing/2014/main" id="{EB5BCE22-2643-439A-AF48-0D9742D3D3CE}"/>
              </a:ext>
            </a:extLst>
          </p:cNvPr>
          <p:cNvPicPr>
            <a:picLocks noChangeAspect="1"/>
          </p:cNvPicPr>
          <p:nvPr/>
        </p:nvPicPr>
        <p:blipFill>
          <a:blip r:embed="rId6" cstate="print">
            <a:duotone>
              <a:schemeClr val="accent2">
                <a:shade val="45000"/>
                <a:satMod val="135000"/>
              </a:schemeClr>
              <a:prstClr val="white"/>
            </a:duotone>
            <a:extLst>
              <a:ext uri="{BEBA8EAE-BF5A-486C-A8C5-ECC9F3942E4B}">
                <a14:imgProps xmlns:a14="http://schemas.microsoft.com/office/drawing/2010/main">
                  <a14:imgLayer r:embed="rId7">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5453062" y="1237905"/>
            <a:ext cx="1245235" cy="1163955"/>
          </a:xfrm>
          <a:prstGeom prst="rect">
            <a:avLst/>
          </a:prstGeom>
        </p:spPr>
      </p:pic>
      <p:pic>
        <p:nvPicPr>
          <p:cNvPr id="13" name="图片 5">
            <a:extLst>
              <a:ext uri="{FF2B5EF4-FFF2-40B4-BE49-F238E27FC236}">
                <a16:creationId xmlns:a16="http://schemas.microsoft.com/office/drawing/2014/main" id="{B4843C9F-22A4-4FAE-9306-0EEC767435DC}"/>
              </a:ext>
            </a:extLst>
          </p:cNvPr>
          <p:cNvPicPr>
            <a:picLocks noChangeAspect="1"/>
          </p:cNvPicPr>
          <p:nvPr/>
        </p:nvPicPr>
        <p:blipFill>
          <a:blip r:embed="rId6" cstate="print">
            <a:duotone>
              <a:schemeClr val="accent2">
                <a:shade val="45000"/>
                <a:satMod val="135000"/>
              </a:schemeClr>
              <a:prstClr val="white"/>
            </a:duotone>
            <a:extLst>
              <a:ext uri="{BEBA8EAE-BF5A-486C-A8C5-ECC9F3942E4B}">
                <a14:imgProps xmlns:a14="http://schemas.microsoft.com/office/drawing/2010/main">
                  <a14:imgLayer r:embed="rId7">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9052049" y="1217452"/>
            <a:ext cx="1245235" cy="1163955"/>
          </a:xfrm>
          <a:prstGeom prst="rect">
            <a:avLst/>
          </a:prstGeom>
        </p:spPr>
      </p:pic>
    </p:spTree>
    <p:extLst>
      <p:ext uri="{BB962C8B-B14F-4D97-AF65-F5344CB8AC3E}">
        <p14:creationId xmlns:p14="http://schemas.microsoft.com/office/powerpoint/2010/main" val="12015878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1000"/>
                                        <p:tgtEl>
                                          <p:spTgt spid="10"/>
                                        </p:tgtEl>
                                      </p:cBhvr>
                                    </p:animEffect>
                                    <p:anim calcmode="lin" valueType="num">
                                      <p:cBhvr>
                                        <p:cTn id="25" dur="1000" fill="hold"/>
                                        <p:tgtEl>
                                          <p:spTgt spid="10"/>
                                        </p:tgtEl>
                                        <p:attrNameLst>
                                          <p:attrName>ppt_x</p:attrName>
                                        </p:attrNameLst>
                                      </p:cBhvr>
                                      <p:tavLst>
                                        <p:tav tm="0">
                                          <p:val>
                                            <p:strVal val="#ppt_x"/>
                                          </p:val>
                                        </p:tav>
                                        <p:tav tm="100000">
                                          <p:val>
                                            <p:strVal val="#ppt_x"/>
                                          </p:val>
                                        </p:tav>
                                      </p:tavLst>
                                    </p:anim>
                                    <p:anim calcmode="lin" valueType="num">
                                      <p:cBhvr>
                                        <p:cTn id="2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1000"/>
                                        <p:tgtEl>
                                          <p:spTgt spid="8"/>
                                        </p:tgtEl>
                                      </p:cBhvr>
                                    </p:animEffect>
                                    <p:anim calcmode="lin" valueType="num">
                                      <p:cBhvr>
                                        <p:cTn id="37" dur="1000" fill="hold"/>
                                        <p:tgtEl>
                                          <p:spTgt spid="8"/>
                                        </p:tgtEl>
                                        <p:attrNameLst>
                                          <p:attrName>ppt_x</p:attrName>
                                        </p:attrNameLst>
                                      </p:cBhvr>
                                      <p:tavLst>
                                        <p:tav tm="0">
                                          <p:val>
                                            <p:strVal val="#ppt_x"/>
                                          </p:val>
                                        </p:tav>
                                        <p:tav tm="100000">
                                          <p:val>
                                            <p:strVal val="#ppt_x"/>
                                          </p:val>
                                        </p:tav>
                                      </p:tavLst>
                                    </p:anim>
                                    <p:anim calcmode="lin" valueType="num">
                                      <p:cBhvr>
                                        <p:cTn id="3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607"/>
            <a:ext cx="12192000" cy="6851393"/>
          </a:xfrm>
          <a:prstGeom prst="rect">
            <a:avLst/>
          </a:prstGeom>
        </p:spPr>
      </p:pic>
      <p:pic>
        <p:nvPicPr>
          <p:cNvPr id="3" name="图片 2"/>
          <p:cNvPicPr>
            <a:picLocks noChangeAspect="1"/>
          </p:cNvPicPr>
          <p:nvPr/>
        </p:nvPicPr>
        <p:blipFill rotWithShape="1">
          <a:blip r:embed="rId4" cstate="print">
            <a:extLst>
              <a:ext uri="{28A0092B-C50C-407E-A947-70E740481C1C}">
                <a14:useLocalDpi xmlns:a14="http://schemas.microsoft.com/office/drawing/2010/main" val="0"/>
              </a:ext>
            </a:extLst>
          </a:blip>
          <a:srcRect t="68597"/>
          <a:stretch/>
        </p:blipFill>
        <p:spPr>
          <a:xfrm>
            <a:off x="0" y="4943896"/>
            <a:ext cx="12192000" cy="1914104"/>
          </a:xfrm>
          <a:prstGeom prst="rect">
            <a:avLst/>
          </a:prstGeom>
        </p:spPr>
      </p:pic>
      <p:pic>
        <p:nvPicPr>
          <p:cNvPr id="4" name="图片 3"/>
          <p:cNvPicPr>
            <a:picLocks noChangeAspect="1"/>
          </p:cNvPicPr>
          <p:nvPr/>
        </p:nvPicPr>
        <p:blipFill rotWithShape="1">
          <a:blip r:embed="rId4" cstate="print">
            <a:extLst>
              <a:ext uri="{28A0092B-C50C-407E-A947-70E740481C1C}">
                <a14:useLocalDpi xmlns:a14="http://schemas.microsoft.com/office/drawing/2010/main" val="0"/>
              </a:ext>
            </a:extLst>
          </a:blip>
          <a:srcRect l="81108" t="4416" r="6289" b="67282"/>
          <a:stretch/>
        </p:blipFill>
        <p:spPr>
          <a:xfrm>
            <a:off x="10397765" y="-112407"/>
            <a:ext cx="1536569" cy="1725106"/>
          </a:xfrm>
          <a:prstGeom prst="rect">
            <a:avLst/>
          </a:prstGeom>
        </p:spPr>
      </p:pic>
      <p:pic>
        <p:nvPicPr>
          <p:cNvPr id="7" name="图片 1">
            <a:extLst>
              <a:ext uri="{FF2B5EF4-FFF2-40B4-BE49-F238E27FC236}">
                <a16:creationId xmlns:a16="http://schemas.microsoft.com/office/drawing/2014/main" id="{9F80CE5C-7085-40DC-9EB8-11EE1B744DB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8814" t="59473" r="35825"/>
          <a:stretch/>
        </p:blipFill>
        <p:spPr>
          <a:xfrm flipH="1">
            <a:off x="75414" y="0"/>
            <a:ext cx="1072666" cy="856985"/>
          </a:xfrm>
          <a:prstGeom prst="rect">
            <a:avLst/>
          </a:prstGeom>
        </p:spPr>
      </p:pic>
      <p:sp>
        <p:nvSpPr>
          <p:cNvPr id="8" name="TextBox 7">
            <a:extLst>
              <a:ext uri="{FF2B5EF4-FFF2-40B4-BE49-F238E27FC236}">
                <a16:creationId xmlns:a16="http://schemas.microsoft.com/office/drawing/2014/main" id="{96A6469F-3FDE-4E2D-88C2-0EF057382270}"/>
              </a:ext>
            </a:extLst>
          </p:cNvPr>
          <p:cNvSpPr txBox="1"/>
          <p:nvPr/>
        </p:nvSpPr>
        <p:spPr>
          <a:xfrm>
            <a:off x="2155356" y="1141491"/>
            <a:ext cx="7315200" cy="1687963"/>
          </a:xfrm>
          <a:prstGeom prst="rect">
            <a:avLst/>
          </a:prstGeom>
          <a:noFill/>
        </p:spPr>
        <p:txBody>
          <a:bodyPr wrap="square">
            <a:spAutoFit/>
          </a:bodyPr>
          <a:lstStyle/>
          <a:p>
            <a:pPr marL="0" marR="0" algn="just">
              <a:lnSpc>
                <a:spcPct val="110000"/>
              </a:lnSpc>
              <a:spcBef>
                <a:spcPts val="300"/>
              </a:spcBef>
              <a:spcAft>
                <a:spcPts val="300"/>
              </a:spcAft>
            </a:pPr>
            <a:r>
              <a:rPr lang="de-DE" sz="2400" b="1" i="1" dirty="0">
                <a:solidFill>
                  <a:srgbClr val="0D0D0D"/>
                </a:solidFill>
                <a:effectLst/>
                <a:latin typeface="Times New Roman" panose="02020603050405020304" pitchFamily="18" charset="0"/>
                <a:ea typeface="Times New Roman" panose="02020603050405020304" pitchFamily="18" charset="0"/>
              </a:rPr>
              <a:t>1. Nội dung: </a:t>
            </a:r>
            <a:r>
              <a:rPr lang="pt-BR" sz="2400" dirty="0">
                <a:solidFill>
                  <a:srgbClr val="000000"/>
                </a:solidFill>
                <a:effectLst/>
                <a:latin typeface="Times New Roman" panose="02020603050405020304" pitchFamily="18" charset="0"/>
                <a:ea typeface="Times New Roman" panose="02020603050405020304" pitchFamily="18" charset="0"/>
              </a:rPr>
              <a:t>Văn bản đã lý giải các nguyên nhân giúp bóng đá Việt Nam chiến thắng. Đồng thời, bày tỏ sự công nhận và thái độ khâm phục, ngưỡng mộ của tờ báo Smmspost (Thái Lan) đối với bóng đá Việt Nam.</a:t>
            </a:r>
            <a:endParaRPr lang="en-US" sz="2000" dirty="0">
              <a:effectLst/>
              <a:latin typeface="Times New Roman" panose="02020603050405020304" pitchFamily="18" charset="0"/>
              <a:ea typeface="Times New Roman" panose="02020603050405020304" pitchFamily="18" charset="0"/>
            </a:endParaRPr>
          </a:p>
        </p:txBody>
      </p:sp>
      <p:sp>
        <p:nvSpPr>
          <p:cNvPr id="9" name="TextBox 8">
            <a:extLst>
              <a:ext uri="{FF2B5EF4-FFF2-40B4-BE49-F238E27FC236}">
                <a16:creationId xmlns:a16="http://schemas.microsoft.com/office/drawing/2014/main" id="{E3EE980C-955F-435F-A675-7BC09CAE730A}"/>
              </a:ext>
            </a:extLst>
          </p:cNvPr>
          <p:cNvSpPr txBox="1"/>
          <p:nvPr/>
        </p:nvSpPr>
        <p:spPr>
          <a:xfrm>
            <a:off x="4257040" y="3319980"/>
            <a:ext cx="7139094" cy="2654381"/>
          </a:xfrm>
          <a:prstGeom prst="rect">
            <a:avLst/>
          </a:prstGeom>
          <a:noFill/>
        </p:spPr>
        <p:txBody>
          <a:bodyPr wrap="square">
            <a:spAutoFit/>
          </a:bodyPr>
          <a:lstStyle/>
          <a:p>
            <a:pPr marL="0" marR="0" algn="just">
              <a:lnSpc>
                <a:spcPct val="110000"/>
              </a:lnSpc>
              <a:spcBef>
                <a:spcPts val="300"/>
              </a:spcBef>
              <a:spcAft>
                <a:spcPts val="300"/>
              </a:spcAft>
            </a:pPr>
            <a:r>
              <a:rPr lang="de-DE" sz="2400" b="1" i="1" dirty="0">
                <a:solidFill>
                  <a:srgbClr val="0D0D0D"/>
                </a:solidFill>
                <a:effectLst/>
                <a:latin typeface="Times New Roman" panose="02020603050405020304" pitchFamily="18" charset="0"/>
                <a:ea typeface="Times New Roman" panose="02020603050405020304" pitchFamily="18" charset="0"/>
              </a:rPr>
              <a:t>2. Nghệ thuật</a:t>
            </a:r>
            <a:endParaRPr lang="en-US" sz="2000" dirty="0">
              <a:effectLst/>
              <a:latin typeface="Times New Roman" panose="02020603050405020304" pitchFamily="18" charset="0"/>
              <a:ea typeface="Times New Roman" panose="02020603050405020304" pitchFamily="18" charset="0"/>
            </a:endParaRPr>
          </a:p>
          <a:p>
            <a:pPr marL="0" marR="0" algn="just">
              <a:lnSpc>
                <a:spcPct val="110000"/>
              </a:lnSpc>
              <a:spcBef>
                <a:spcPts val="300"/>
              </a:spcBef>
              <a:spcAft>
                <a:spcPts val="300"/>
              </a:spcAft>
            </a:pPr>
            <a:r>
              <a:rPr lang="pt-BR" sz="2400" dirty="0">
                <a:effectLst/>
                <a:latin typeface="Times New Roman" panose="02020603050405020304" pitchFamily="18" charset="0"/>
                <a:ea typeface="Times New Roman" panose="02020603050405020304" pitchFamily="18" charset="0"/>
              </a:rPr>
              <a:t> - Văn bản sử dụng hàng loạt các yếu tố hình thức như nhan đề, sa pô, hình ảnh, kiểu chữ, cách đánh số... làm nổi bật thông tin, tạo ấn tượng cho người đọc. </a:t>
            </a:r>
            <a:endParaRPr lang="en-US" sz="2000" dirty="0">
              <a:effectLst/>
              <a:latin typeface="Times New Roman" panose="02020603050405020304" pitchFamily="18" charset="0"/>
              <a:ea typeface="Times New Roman" panose="02020603050405020304" pitchFamily="18" charset="0"/>
            </a:endParaRPr>
          </a:p>
          <a:p>
            <a:pPr marL="0" marR="0" algn="just">
              <a:lnSpc>
                <a:spcPct val="110000"/>
              </a:lnSpc>
              <a:spcBef>
                <a:spcPts val="300"/>
              </a:spcBef>
              <a:spcAft>
                <a:spcPts val="300"/>
              </a:spcAft>
            </a:pPr>
            <a:r>
              <a:rPr lang="pt-BR" sz="2400" dirty="0">
                <a:effectLst/>
                <a:latin typeface="Times New Roman" panose="02020603050405020304" pitchFamily="18" charset="0"/>
                <a:ea typeface="Times New Roman" panose="02020603050405020304" pitchFamily="18" charset="0"/>
              </a:rPr>
              <a:t>- Trình bày thông tin mạch lạc, rõ ràng đi từ khẳng định kết quả rồi chỉ ra từng nguyên nhân.</a:t>
            </a:r>
            <a:endParaRPr lang="en-US" sz="2000" dirty="0">
              <a:effectLst/>
              <a:latin typeface="Times New Roman" panose="02020603050405020304" pitchFamily="18" charset="0"/>
              <a:ea typeface="Times New Roman" panose="02020603050405020304" pitchFamily="18" charset="0"/>
            </a:endParaRPr>
          </a:p>
        </p:txBody>
      </p:sp>
      <p:pic>
        <p:nvPicPr>
          <p:cNvPr id="10" name="图片 19">
            <a:extLst>
              <a:ext uri="{FF2B5EF4-FFF2-40B4-BE49-F238E27FC236}">
                <a16:creationId xmlns:a16="http://schemas.microsoft.com/office/drawing/2014/main" id="{40086C32-CAED-4DA6-B93E-39E4AF2795C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17351329">
            <a:off x="160620" y="1403400"/>
            <a:ext cx="1966720" cy="1589149"/>
          </a:xfrm>
          <a:prstGeom prst="rect">
            <a:avLst/>
          </a:prstGeom>
        </p:spPr>
      </p:pic>
      <p:pic>
        <p:nvPicPr>
          <p:cNvPr id="11" name="图片 19">
            <a:extLst>
              <a:ext uri="{FF2B5EF4-FFF2-40B4-BE49-F238E27FC236}">
                <a16:creationId xmlns:a16="http://schemas.microsoft.com/office/drawing/2014/main" id="{80AD1765-E6B0-4788-B2B4-0A75BB8873E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17351329">
            <a:off x="2618899" y="3454618"/>
            <a:ext cx="1966720" cy="1589149"/>
          </a:xfrm>
          <a:prstGeom prst="rect">
            <a:avLst/>
          </a:prstGeom>
        </p:spPr>
      </p:pic>
    </p:spTree>
    <p:extLst>
      <p:ext uri="{BB962C8B-B14F-4D97-AF65-F5344CB8AC3E}">
        <p14:creationId xmlns:p14="http://schemas.microsoft.com/office/powerpoint/2010/main" val="41045982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randombar(horizont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randombar(horizontal)">
                                      <p:cBhvr>
                                        <p:cTn id="15" dur="500"/>
                                        <p:tgtEl>
                                          <p:spTgt spid="11"/>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randombar(horizontal)">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607"/>
            <a:ext cx="12192000" cy="6851393"/>
          </a:xfrm>
          <a:prstGeom prst="rect">
            <a:avLst/>
          </a:prstGeom>
        </p:spPr>
      </p:pic>
      <p:pic>
        <p:nvPicPr>
          <p:cNvPr id="3" name="图片 2"/>
          <p:cNvPicPr>
            <a:picLocks noChangeAspect="1"/>
          </p:cNvPicPr>
          <p:nvPr/>
        </p:nvPicPr>
        <p:blipFill rotWithShape="1">
          <a:blip r:embed="rId4" cstate="print">
            <a:extLst>
              <a:ext uri="{28A0092B-C50C-407E-A947-70E740481C1C}">
                <a14:useLocalDpi xmlns:a14="http://schemas.microsoft.com/office/drawing/2010/main" val="0"/>
              </a:ext>
            </a:extLst>
          </a:blip>
          <a:srcRect t="68597"/>
          <a:stretch/>
        </p:blipFill>
        <p:spPr>
          <a:xfrm>
            <a:off x="0" y="4943896"/>
            <a:ext cx="12192000" cy="1914104"/>
          </a:xfrm>
          <a:prstGeom prst="rect">
            <a:avLst/>
          </a:prstGeom>
        </p:spPr>
      </p:pic>
      <p:pic>
        <p:nvPicPr>
          <p:cNvPr id="4" name="图片 3"/>
          <p:cNvPicPr>
            <a:picLocks noChangeAspect="1"/>
          </p:cNvPicPr>
          <p:nvPr/>
        </p:nvPicPr>
        <p:blipFill rotWithShape="1">
          <a:blip r:embed="rId4" cstate="print">
            <a:extLst>
              <a:ext uri="{28A0092B-C50C-407E-A947-70E740481C1C}">
                <a14:useLocalDpi xmlns:a14="http://schemas.microsoft.com/office/drawing/2010/main" val="0"/>
              </a:ext>
            </a:extLst>
          </a:blip>
          <a:srcRect l="81108" t="4416" r="6289" b="67282"/>
          <a:stretch/>
        </p:blipFill>
        <p:spPr>
          <a:xfrm>
            <a:off x="10397765" y="-112407"/>
            <a:ext cx="1536569" cy="1725106"/>
          </a:xfrm>
          <a:prstGeom prst="rect">
            <a:avLst/>
          </a:prstGeom>
        </p:spPr>
      </p:pic>
      <p:pic>
        <p:nvPicPr>
          <p:cNvPr id="7" name="图片 1">
            <a:extLst>
              <a:ext uri="{FF2B5EF4-FFF2-40B4-BE49-F238E27FC236}">
                <a16:creationId xmlns:a16="http://schemas.microsoft.com/office/drawing/2014/main" id="{9F80CE5C-7085-40DC-9EB8-11EE1B744DB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8814" t="59473" r="35825"/>
          <a:stretch/>
        </p:blipFill>
        <p:spPr>
          <a:xfrm flipH="1">
            <a:off x="75414" y="0"/>
            <a:ext cx="1294972" cy="1034592"/>
          </a:xfrm>
          <a:prstGeom prst="rect">
            <a:avLst/>
          </a:prstGeom>
        </p:spPr>
      </p:pic>
      <p:sp>
        <p:nvSpPr>
          <p:cNvPr id="8" name="TextBox 7">
            <a:extLst>
              <a:ext uri="{FF2B5EF4-FFF2-40B4-BE49-F238E27FC236}">
                <a16:creationId xmlns:a16="http://schemas.microsoft.com/office/drawing/2014/main" id="{865809AF-CC43-4365-9A62-4194748D3B88}"/>
              </a:ext>
            </a:extLst>
          </p:cNvPr>
          <p:cNvSpPr txBox="1"/>
          <p:nvPr/>
        </p:nvSpPr>
        <p:spPr>
          <a:xfrm>
            <a:off x="1457960" y="1612699"/>
            <a:ext cx="9276080" cy="3034677"/>
          </a:xfrm>
          <a:prstGeom prst="rect">
            <a:avLst/>
          </a:prstGeom>
          <a:noFill/>
        </p:spPr>
        <p:txBody>
          <a:bodyPr wrap="square">
            <a:spAutoFit/>
          </a:bodyPr>
          <a:lstStyle/>
          <a:p>
            <a:pPr marL="0" marR="0" algn="just">
              <a:lnSpc>
                <a:spcPct val="110000"/>
              </a:lnSpc>
              <a:spcBef>
                <a:spcPts val="1200"/>
              </a:spcBef>
              <a:spcAft>
                <a:spcPts val="1200"/>
              </a:spcAft>
            </a:pPr>
            <a:r>
              <a:rPr lang="de-DE" sz="2800" b="1" i="1" dirty="0">
                <a:solidFill>
                  <a:srgbClr val="0D0D0D"/>
                </a:solidFill>
                <a:effectLst/>
                <a:latin typeface="Times New Roman" panose="02020603050405020304" pitchFamily="18" charset="0"/>
                <a:ea typeface="Times New Roman" panose="02020603050405020304" pitchFamily="18" charset="0"/>
              </a:rPr>
              <a:t>3. Lưu ý khi đọc văn bản thông tin thuật lại sự kiện theo nguyên nhân - kết quả</a:t>
            </a:r>
            <a:endParaRPr lang="en-US" sz="2400" dirty="0">
              <a:effectLst/>
              <a:latin typeface="Times New Roman" panose="02020603050405020304" pitchFamily="18" charset="0"/>
              <a:ea typeface="Times New Roman" panose="02020603050405020304" pitchFamily="18" charset="0"/>
            </a:endParaRPr>
          </a:p>
          <a:p>
            <a:pPr marL="0" marR="0" algn="just">
              <a:lnSpc>
                <a:spcPct val="110000"/>
              </a:lnSpc>
              <a:spcBef>
                <a:spcPts val="1200"/>
              </a:spcBef>
              <a:spcAft>
                <a:spcPts val="1200"/>
              </a:spcAft>
            </a:pPr>
            <a:r>
              <a:rPr lang="pt-BR" sz="2800" dirty="0">
                <a:effectLst/>
                <a:latin typeface="Times New Roman" panose="02020603050405020304" pitchFamily="18" charset="0"/>
                <a:ea typeface="Times New Roman" panose="02020603050405020304" pitchFamily="18" charset="0"/>
              </a:rPr>
              <a:t> - Lưu ý cách trình bày đề mục, kiểu chữ để nắm được thông tin chính mà văn bản muốn truyền tải đến người đọc.</a:t>
            </a:r>
            <a:endParaRPr lang="en-US" sz="2400" dirty="0">
              <a:effectLst/>
              <a:latin typeface="Times New Roman" panose="02020603050405020304" pitchFamily="18" charset="0"/>
              <a:ea typeface="Times New Roman" panose="02020603050405020304" pitchFamily="18" charset="0"/>
            </a:endParaRPr>
          </a:p>
          <a:p>
            <a:pPr>
              <a:spcBef>
                <a:spcPts val="1200"/>
              </a:spcBef>
              <a:spcAft>
                <a:spcPts val="1200"/>
              </a:spcAft>
            </a:pPr>
            <a:r>
              <a:rPr lang="pt-BR" sz="2800" dirty="0">
                <a:effectLst/>
                <a:latin typeface="Times New Roman" panose="02020603050405020304" pitchFamily="18" charset="0"/>
                <a:ea typeface="Times New Roman" panose="02020603050405020304" pitchFamily="18" charset="0"/>
              </a:rPr>
              <a:t>- Cách triển khai thứ tự từ kết quả đến nguyên nhân.</a:t>
            </a:r>
            <a:endParaRPr lang="en-US" sz="2800" dirty="0"/>
          </a:p>
        </p:txBody>
      </p:sp>
    </p:spTree>
    <p:extLst>
      <p:ext uri="{BB962C8B-B14F-4D97-AF65-F5344CB8AC3E}">
        <p14:creationId xmlns:p14="http://schemas.microsoft.com/office/powerpoint/2010/main" val="35661516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wipe(up)">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wipe(up)">
                                      <p:cBhvr>
                                        <p:cTn id="17"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84903"/>
            <a:ext cx="12192000" cy="6851393"/>
          </a:xfrm>
          <a:prstGeom prst="rect">
            <a:avLst/>
          </a:prstGeom>
        </p:spPr>
      </p:pic>
      <p:pic>
        <p:nvPicPr>
          <p:cNvPr id="3" name="图片 2"/>
          <p:cNvPicPr>
            <a:picLocks noChangeAspect="1"/>
          </p:cNvPicPr>
          <p:nvPr/>
        </p:nvPicPr>
        <p:blipFill rotWithShape="1">
          <a:blip r:embed="rId4" cstate="print">
            <a:extLst>
              <a:ext uri="{28A0092B-C50C-407E-A947-70E740481C1C}">
                <a14:useLocalDpi xmlns:a14="http://schemas.microsoft.com/office/drawing/2010/main" val="0"/>
              </a:ext>
            </a:extLst>
          </a:blip>
          <a:srcRect t="68597"/>
          <a:stretch/>
        </p:blipFill>
        <p:spPr>
          <a:xfrm>
            <a:off x="0" y="4943896"/>
            <a:ext cx="12192000" cy="1914104"/>
          </a:xfrm>
          <a:prstGeom prst="rect">
            <a:avLst/>
          </a:prstGeom>
        </p:spPr>
      </p:pic>
      <p:pic>
        <p:nvPicPr>
          <p:cNvPr id="4" name="图片 3"/>
          <p:cNvPicPr>
            <a:picLocks noChangeAspect="1"/>
          </p:cNvPicPr>
          <p:nvPr/>
        </p:nvPicPr>
        <p:blipFill rotWithShape="1">
          <a:blip r:embed="rId4" cstate="print">
            <a:extLst>
              <a:ext uri="{28A0092B-C50C-407E-A947-70E740481C1C}">
                <a14:useLocalDpi xmlns:a14="http://schemas.microsoft.com/office/drawing/2010/main" val="0"/>
              </a:ext>
            </a:extLst>
          </a:blip>
          <a:srcRect l="81108" t="4416" r="6289" b="67282"/>
          <a:stretch/>
        </p:blipFill>
        <p:spPr>
          <a:xfrm>
            <a:off x="10397765" y="-112407"/>
            <a:ext cx="1536569" cy="1725106"/>
          </a:xfrm>
          <a:prstGeom prst="rect">
            <a:avLst/>
          </a:prstGeom>
        </p:spPr>
      </p:pic>
      <p:pic>
        <p:nvPicPr>
          <p:cNvPr id="5" name="图片 4"/>
          <p:cNvPicPr>
            <a:picLocks noChangeAspect="1"/>
          </p:cNvPicPr>
          <p:nvPr/>
        </p:nvPicPr>
        <p:blipFill rotWithShape="1">
          <a:blip r:embed="rId5">
            <a:extLst>
              <a:ext uri="{28A0092B-C50C-407E-A947-70E740481C1C}">
                <a14:useLocalDpi xmlns:a14="http://schemas.microsoft.com/office/drawing/2010/main" val="0"/>
              </a:ext>
            </a:extLst>
          </a:blip>
          <a:srcRect l="14869" t="48701"/>
          <a:stretch/>
        </p:blipFill>
        <p:spPr>
          <a:xfrm>
            <a:off x="5043340" y="2556932"/>
            <a:ext cx="7148660" cy="4307675"/>
          </a:xfrm>
          <a:prstGeom prst="rect">
            <a:avLst/>
          </a:prstGeom>
        </p:spPr>
      </p:pic>
      <p:pic>
        <p:nvPicPr>
          <p:cNvPr id="7" name="Picture 6">
            <a:extLst>
              <a:ext uri="{FF2B5EF4-FFF2-40B4-BE49-F238E27FC236}">
                <a16:creationId xmlns:a16="http://schemas.microsoft.com/office/drawing/2014/main" id="{07CDBC46-014A-499F-AC4B-8416D48979D3}"/>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4430" y="-110495"/>
            <a:ext cx="3675503" cy="2335524"/>
          </a:xfrm>
          <a:prstGeom prst="rect">
            <a:avLst/>
          </a:prstGeom>
          <a:noFill/>
          <a:ln>
            <a:noFill/>
          </a:ln>
        </p:spPr>
      </p:pic>
      <p:pic>
        <p:nvPicPr>
          <p:cNvPr id="8" name="Picture 7" descr="A picture containing shape&#10;&#10;Description automatically generated">
            <a:extLst>
              <a:ext uri="{FF2B5EF4-FFF2-40B4-BE49-F238E27FC236}">
                <a16:creationId xmlns:a16="http://schemas.microsoft.com/office/drawing/2014/main" id="{80FA2451-2DF3-2D43-A6D1-EE1224F53F81}"/>
              </a:ext>
            </a:extLst>
          </p:cNvPr>
          <p:cNvPicPr>
            <a:picLocks noChangeAspect="1"/>
          </p:cNvPicPr>
          <p:nvPr/>
        </p:nvPicPr>
        <p:blipFill>
          <a:blip r:embed="rId7"/>
          <a:stretch>
            <a:fillRect/>
          </a:stretch>
        </p:blipFill>
        <p:spPr>
          <a:xfrm>
            <a:off x="421789" y="-91335"/>
            <a:ext cx="6739482" cy="6739482"/>
          </a:xfrm>
          <a:prstGeom prst="rect">
            <a:avLst/>
          </a:prstGeom>
        </p:spPr>
      </p:pic>
      <p:sp>
        <p:nvSpPr>
          <p:cNvPr id="19" name="TextBox 18">
            <a:extLst>
              <a:ext uri="{FF2B5EF4-FFF2-40B4-BE49-F238E27FC236}">
                <a16:creationId xmlns:a16="http://schemas.microsoft.com/office/drawing/2014/main" id="{EEF4289E-A0A8-40D3-88CD-D6C8D3D902E4}"/>
              </a:ext>
            </a:extLst>
          </p:cNvPr>
          <p:cNvSpPr txBox="1"/>
          <p:nvPr/>
        </p:nvSpPr>
        <p:spPr>
          <a:xfrm>
            <a:off x="1858121" y="2626504"/>
            <a:ext cx="3866817" cy="1604991"/>
          </a:xfrm>
          <a:prstGeom prst="rect">
            <a:avLst/>
          </a:prstGeom>
          <a:noFill/>
        </p:spPr>
        <p:txBody>
          <a:bodyPr wrap="square">
            <a:spAutoFit/>
          </a:bodyPr>
          <a:lstStyle/>
          <a:p>
            <a:pPr marL="0" marR="0" algn="ctr">
              <a:lnSpc>
                <a:spcPct val="110000"/>
              </a:lnSpc>
              <a:spcBef>
                <a:spcPts val="300"/>
              </a:spcBef>
              <a:spcAft>
                <a:spcPts val="300"/>
              </a:spcAft>
            </a:pPr>
            <a:r>
              <a:rPr lang="pt-BR" sz="4400" b="1" dirty="0">
                <a:solidFill>
                  <a:srgbClr val="0070C0"/>
                </a:solidFill>
                <a:effectLst/>
                <a:latin typeface="Times New Roman" panose="02020603050405020304" pitchFamily="18" charset="0"/>
                <a:ea typeface="Times New Roman" panose="02020603050405020304" pitchFamily="18" charset="0"/>
              </a:rPr>
              <a:t>IV. Luyện tập,</a:t>
            </a:r>
          </a:p>
          <a:p>
            <a:pPr marL="0" marR="0" algn="ctr">
              <a:lnSpc>
                <a:spcPct val="110000"/>
              </a:lnSpc>
              <a:spcBef>
                <a:spcPts val="300"/>
              </a:spcBef>
              <a:spcAft>
                <a:spcPts val="300"/>
              </a:spcAft>
            </a:pPr>
            <a:r>
              <a:rPr lang="pt-BR" sz="4400" b="1" dirty="0">
                <a:solidFill>
                  <a:srgbClr val="0070C0"/>
                </a:solidFill>
                <a:latin typeface="Times New Roman" panose="02020603050405020304" pitchFamily="18" charset="0"/>
                <a:ea typeface="Times New Roman" panose="02020603050405020304" pitchFamily="18" charset="0"/>
              </a:rPr>
              <a:t>v</a:t>
            </a:r>
            <a:r>
              <a:rPr lang="pt-BR" sz="4400" b="1" dirty="0">
                <a:solidFill>
                  <a:srgbClr val="0070C0"/>
                </a:solidFill>
                <a:effectLst/>
                <a:latin typeface="Times New Roman" panose="02020603050405020304" pitchFamily="18" charset="0"/>
                <a:ea typeface="Times New Roman" panose="02020603050405020304" pitchFamily="18" charset="0"/>
              </a:rPr>
              <a:t>ận dụng</a:t>
            </a:r>
          </a:p>
        </p:txBody>
      </p:sp>
    </p:spTree>
    <p:extLst>
      <p:ext uri="{BB962C8B-B14F-4D97-AF65-F5344CB8AC3E}">
        <p14:creationId xmlns:p14="http://schemas.microsoft.com/office/powerpoint/2010/main" val="1477225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607"/>
            <a:ext cx="12192000" cy="6851393"/>
          </a:xfrm>
          <a:prstGeom prst="rect">
            <a:avLst/>
          </a:prstGeom>
        </p:spPr>
      </p:pic>
      <p:pic>
        <p:nvPicPr>
          <p:cNvPr id="3" name="图片 2"/>
          <p:cNvPicPr>
            <a:picLocks noChangeAspect="1"/>
          </p:cNvPicPr>
          <p:nvPr/>
        </p:nvPicPr>
        <p:blipFill rotWithShape="1">
          <a:blip r:embed="rId4" cstate="print">
            <a:extLst>
              <a:ext uri="{28A0092B-C50C-407E-A947-70E740481C1C}">
                <a14:useLocalDpi xmlns:a14="http://schemas.microsoft.com/office/drawing/2010/main" val="0"/>
              </a:ext>
            </a:extLst>
          </a:blip>
          <a:srcRect t="68597"/>
          <a:stretch/>
        </p:blipFill>
        <p:spPr>
          <a:xfrm>
            <a:off x="0" y="4943896"/>
            <a:ext cx="12192000" cy="1914104"/>
          </a:xfrm>
          <a:prstGeom prst="rect">
            <a:avLst/>
          </a:prstGeom>
        </p:spPr>
      </p:pic>
      <p:pic>
        <p:nvPicPr>
          <p:cNvPr id="4" name="图片 3"/>
          <p:cNvPicPr>
            <a:picLocks noChangeAspect="1"/>
          </p:cNvPicPr>
          <p:nvPr/>
        </p:nvPicPr>
        <p:blipFill rotWithShape="1">
          <a:blip r:embed="rId4" cstate="print">
            <a:extLst>
              <a:ext uri="{28A0092B-C50C-407E-A947-70E740481C1C}">
                <a14:useLocalDpi xmlns:a14="http://schemas.microsoft.com/office/drawing/2010/main" val="0"/>
              </a:ext>
            </a:extLst>
          </a:blip>
          <a:srcRect l="81108" t="4416" r="6289" b="67282"/>
          <a:stretch/>
        </p:blipFill>
        <p:spPr>
          <a:xfrm>
            <a:off x="10397765" y="-112407"/>
            <a:ext cx="1536569" cy="1725106"/>
          </a:xfrm>
          <a:prstGeom prst="rect">
            <a:avLst/>
          </a:prstGeom>
        </p:spPr>
      </p:pic>
      <p:pic>
        <p:nvPicPr>
          <p:cNvPr id="7" name="图片 1">
            <a:extLst>
              <a:ext uri="{FF2B5EF4-FFF2-40B4-BE49-F238E27FC236}">
                <a16:creationId xmlns:a16="http://schemas.microsoft.com/office/drawing/2014/main" id="{9F80CE5C-7085-40DC-9EB8-11EE1B744DB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8814" t="59473" r="35825"/>
          <a:stretch/>
        </p:blipFill>
        <p:spPr>
          <a:xfrm flipH="1">
            <a:off x="75414" y="0"/>
            <a:ext cx="1294972" cy="1034592"/>
          </a:xfrm>
          <a:prstGeom prst="rect">
            <a:avLst/>
          </a:prstGeom>
        </p:spPr>
      </p:pic>
      <p:sp>
        <p:nvSpPr>
          <p:cNvPr id="8" name="TextBox 7">
            <a:extLst>
              <a:ext uri="{FF2B5EF4-FFF2-40B4-BE49-F238E27FC236}">
                <a16:creationId xmlns:a16="http://schemas.microsoft.com/office/drawing/2014/main" id="{1AE4B3A0-94C2-4010-B8A7-A15DF969C7C5}"/>
              </a:ext>
            </a:extLst>
          </p:cNvPr>
          <p:cNvSpPr txBox="1"/>
          <p:nvPr/>
        </p:nvSpPr>
        <p:spPr>
          <a:xfrm>
            <a:off x="2997199" y="3611880"/>
            <a:ext cx="7400565" cy="461665"/>
          </a:xfrm>
          <a:prstGeom prst="rect">
            <a:avLst/>
          </a:prstGeom>
          <a:noFill/>
        </p:spPr>
        <p:txBody>
          <a:bodyPr wrap="square">
            <a:spAutoFit/>
          </a:bodyPr>
          <a:lstStyle/>
          <a:p>
            <a:pPr algn="just">
              <a:spcBef>
                <a:spcPts val="1200"/>
              </a:spcBef>
              <a:spcAft>
                <a:spcPts val="1200"/>
              </a:spcAft>
            </a:pPr>
            <a:endParaRPr lang="pt-BR" sz="2400" i="1" dirty="0">
              <a:effectLst/>
              <a:latin typeface="Times New Roman" panose="02020603050405020304" pitchFamily="18" charset="0"/>
              <a:ea typeface="Times New Roman" panose="02020603050405020304" pitchFamily="18" charset="0"/>
            </a:endParaRPr>
          </a:p>
        </p:txBody>
      </p:sp>
      <p:sp>
        <p:nvSpPr>
          <p:cNvPr id="9" name="MH_Other_1">
            <a:extLst>
              <a:ext uri="{FF2B5EF4-FFF2-40B4-BE49-F238E27FC236}">
                <a16:creationId xmlns:a16="http://schemas.microsoft.com/office/drawing/2014/main" id="{FAF0BABA-C7E7-41C8-A623-65D51439C97A}"/>
              </a:ext>
            </a:extLst>
          </p:cNvPr>
          <p:cNvSpPr>
            <a:spLocks noEditPoints="1"/>
          </p:cNvSpPr>
          <p:nvPr/>
        </p:nvSpPr>
        <p:spPr bwMode="auto">
          <a:xfrm>
            <a:off x="1326707" y="1662456"/>
            <a:ext cx="1258094" cy="1214288"/>
          </a:xfrm>
          <a:custGeom>
            <a:avLst/>
            <a:gdLst>
              <a:gd name="T0" fmla="*/ 635470 w 252"/>
              <a:gd name="T1" fmla="*/ 648288 h 253"/>
              <a:gd name="T2" fmla="*/ 42567 w 252"/>
              <a:gd name="T3" fmla="*/ 368276 h 253"/>
              <a:gd name="T4" fmla="*/ 702362 w 252"/>
              <a:gd name="T5" fmla="*/ 468715 h 253"/>
              <a:gd name="T6" fmla="*/ 76013 w 252"/>
              <a:gd name="T7" fmla="*/ 206965 h 253"/>
              <a:gd name="T8" fmla="*/ 586822 w 252"/>
              <a:gd name="T9" fmla="*/ 127831 h 253"/>
              <a:gd name="T10" fmla="*/ 361823 w 252"/>
              <a:gd name="T11" fmla="*/ 651331 h 253"/>
              <a:gd name="T12" fmla="*/ 76013 w 252"/>
              <a:gd name="T13" fmla="*/ 267837 h 253"/>
              <a:gd name="T14" fmla="*/ 361823 w 252"/>
              <a:gd name="T15" fmla="*/ 626983 h 253"/>
              <a:gd name="T16" fmla="*/ 103378 w 252"/>
              <a:gd name="T17" fmla="*/ 261750 h 253"/>
              <a:gd name="T18" fmla="*/ 340539 w 252"/>
              <a:gd name="T19" fmla="*/ 109570 h 253"/>
              <a:gd name="T20" fmla="*/ 592903 w 252"/>
              <a:gd name="T21" fmla="*/ 499151 h 253"/>
              <a:gd name="T22" fmla="*/ 349661 w 252"/>
              <a:gd name="T23" fmla="*/ 222183 h 253"/>
              <a:gd name="T24" fmla="*/ 419593 w 252"/>
              <a:gd name="T25" fmla="*/ 450454 h 253"/>
              <a:gd name="T26" fmla="*/ 529052 w 252"/>
              <a:gd name="T27" fmla="*/ 365233 h 253"/>
              <a:gd name="T28" fmla="*/ 522971 w 252"/>
              <a:gd name="T29" fmla="*/ 295230 h 253"/>
              <a:gd name="T30" fmla="*/ 559457 w 252"/>
              <a:gd name="T31" fmla="*/ 295230 h 253"/>
              <a:gd name="T32" fmla="*/ 297972 w 252"/>
              <a:gd name="T33" fmla="*/ 398712 h 253"/>
              <a:gd name="T34" fmla="*/ 456079 w 252"/>
              <a:gd name="T35" fmla="*/ 486977 h 253"/>
              <a:gd name="T36" fmla="*/ 586822 w 252"/>
              <a:gd name="T37" fmla="*/ 322622 h 253"/>
              <a:gd name="T38" fmla="*/ 495606 w 252"/>
              <a:gd name="T39" fmla="*/ 249576 h 253"/>
              <a:gd name="T40" fmla="*/ 167229 w 252"/>
              <a:gd name="T41" fmla="*/ 371320 h 253"/>
              <a:gd name="T42" fmla="*/ 167229 w 252"/>
              <a:gd name="T43" fmla="*/ 252619 h 253"/>
              <a:gd name="T44" fmla="*/ 261485 w 252"/>
              <a:gd name="T45" fmla="*/ 200878 h 253"/>
              <a:gd name="T46" fmla="*/ 200675 w 252"/>
              <a:gd name="T47" fmla="*/ 340884 h 253"/>
              <a:gd name="T48" fmla="*/ 282769 w 252"/>
              <a:gd name="T49" fmla="*/ 273924 h 253"/>
              <a:gd name="T50" fmla="*/ 136824 w 252"/>
              <a:gd name="T51" fmla="*/ 307404 h 253"/>
              <a:gd name="T52" fmla="*/ 179391 w 252"/>
              <a:gd name="T53" fmla="*/ 280012 h 253"/>
              <a:gd name="T54" fmla="*/ 234121 w 252"/>
              <a:gd name="T55" fmla="*/ 380451 h 253"/>
              <a:gd name="T56" fmla="*/ 358782 w 252"/>
              <a:gd name="T57" fmla="*/ 483933 h 253"/>
              <a:gd name="T58" fmla="*/ 483444 w 252"/>
              <a:gd name="T59" fmla="*/ 526544 h 253"/>
              <a:gd name="T60" fmla="*/ 608106 w 252"/>
              <a:gd name="T61" fmla="*/ 286099 h 253"/>
              <a:gd name="T62" fmla="*/ 431755 w 252"/>
              <a:gd name="T63" fmla="*/ 149137 h 253"/>
              <a:gd name="T64" fmla="*/ 316215 w 252"/>
              <a:gd name="T65" fmla="*/ 109570 h 253"/>
              <a:gd name="T66" fmla="*/ 112500 w 252"/>
              <a:gd name="T67" fmla="*/ 337840 h 253"/>
              <a:gd name="T68" fmla="*/ 148986 w 252"/>
              <a:gd name="T69" fmla="*/ 493064 h 253"/>
              <a:gd name="T70" fmla="*/ 243242 w 252"/>
              <a:gd name="T71" fmla="*/ 426105 h 253"/>
              <a:gd name="T72" fmla="*/ 313174 w 252"/>
              <a:gd name="T73" fmla="*/ 596547 h 253"/>
              <a:gd name="T74" fmla="*/ 480403 w 252"/>
              <a:gd name="T75" fmla="*/ 560023 h 253"/>
              <a:gd name="T76" fmla="*/ 659795 w 252"/>
              <a:gd name="T77" fmla="*/ 480890 h 253"/>
              <a:gd name="T78" fmla="*/ 617227 w 252"/>
              <a:gd name="T79" fmla="*/ 188703 h 253"/>
              <a:gd name="T80" fmla="*/ 434795 w 252"/>
              <a:gd name="T81" fmla="*/ 45654 h 253"/>
              <a:gd name="T82" fmla="*/ 313174 w 252"/>
              <a:gd name="T83" fmla="*/ 97395 h 253"/>
              <a:gd name="T84" fmla="*/ 91216 w 252"/>
              <a:gd name="T85" fmla="*/ 286099 h 253"/>
              <a:gd name="T86" fmla="*/ 203715 w 252"/>
              <a:gd name="T87" fmla="*/ 611765 h 253"/>
              <a:gd name="T88" fmla="*/ 279729 w 252"/>
              <a:gd name="T89" fmla="*/ 556980 h 253"/>
              <a:gd name="T90" fmla="*/ 380066 w 252"/>
              <a:gd name="T91" fmla="*/ 684811 h 253"/>
              <a:gd name="T92" fmla="*/ 556417 w 252"/>
              <a:gd name="T93" fmla="*/ 605677 h 253"/>
              <a:gd name="T94" fmla="*/ 662835 w 252"/>
              <a:gd name="T95" fmla="*/ 234358 h 253"/>
              <a:gd name="T96" fmla="*/ 486484 w 252"/>
              <a:gd name="T97" fmla="*/ 24349 h 253"/>
              <a:gd name="T98" fmla="*/ 124662 w 252"/>
              <a:gd name="T99" fmla="*/ 115657 h 253"/>
              <a:gd name="T100" fmla="*/ 88175 w 252"/>
              <a:gd name="T101" fmla="*/ 450454 h 253"/>
              <a:gd name="T102" fmla="*/ 212837 w 252"/>
              <a:gd name="T103" fmla="*/ 693942 h 253"/>
              <a:gd name="T104" fmla="*/ 288850 w 252"/>
              <a:gd name="T105" fmla="*/ 672637 h 253"/>
              <a:gd name="T106" fmla="*/ 446958 w 252"/>
              <a:gd name="T107" fmla="*/ 696985 h 253"/>
              <a:gd name="T108" fmla="*/ 687159 w 252"/>
              <a:gd name="T109" fmla="*/ 459584 h 253"/>
              <a:gd name="T110" fmla="*/ 684119 w 252"/>
              <a:gd name="T111" fmla="*/ 200878 h 253"/>
              <a:gd name="T112" fmla="*/ 562498 w 252"/>
              <a:gd name="T113" fmla="*/ 79134 h 253"/>
              <a:gd name="T114" fmla="*/ 54730 w 252"/>
              <a:gd name="T115" fmla="*/ 289142 h 253"/>
              <a:gd name="T116" fmla="*/ 24324 w 252"/>
              <a:gd name="T117" fmla="*/ 353058 h 253"/>
              <a:gd name="T118" fmla="*/ 246283 w 252"/>
              <a:gd name="T119" fmla="*/ 684811 h 253"/>
              <a:gd name="T120" fmla="*/ 550336 w 252"/>
              <a:gd name="T121" fmla="*/ 696985 h 253"/>
              <a:gd name="T122" fmla="*/ 647632 w 252"/>
              <a:gd name="T123" fmla="*/ 118701 h 253"/>
              <a:gd name="T124" fmla="*/ 383107 w 252"/>
              <a:gd name="T125" fmla="*/ 754814 h 25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52"/>
              <a:gd name="T190" fmla="*/ 0 h 253"/>
              <a:gd name="T191" fmla="*/ 252 w 252"/>
              <a:gd name="T192" fmla="*/ 253 h 25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52" h="253">
                <a:moveTo>
                  <a:pt x="243" y="78"/>
                </a:moveTo>
                <a:cubicBezTo>
                  <a:pt x="237" y="63"/>
                  <a:pt x="227" y="49"/>
                  <a:pt x="216" y="37"/>
                </a:cubicBezTo>
                <a:cubicBezTo>
                  <a:pt x="204" y="25"/>
                  <a:pt x="190" y="16"/>
                  <a:pt x="175" y="9"/>
                </a:cubicBezTo>
                <a:cubicBezTo>
                  <a:pt x="160" y="3"/>
                  <a:pt x="143" y="0"/>
                  <a:pt x="126" y="0"/>
                </a:cubicBezTo>
                <a:cubicBezTo>
                  <a:pt x="93" y="0"/>
                  <a:pt x="60" y="13"/>
                  <a:pt x="37" y="37"/>
                </a:cubicBezTo>
                <a:cubicBezTo>
                  <a:pt x="23" y="51"/>
                  <a:pt x="13" y="68"/>
                  <a:pt x="7" y="86"/>
                </a:cubicBezTo>
                <a:cubicBezTo>
                  <a:pt x="6" y="88"/>
                  <a:pt x="5" y="89"/>
                  <a:pt x="5" y="90"/>
                </a:cubicBezTo>
                <a:cubicBezTo>
                  <a:pt x="4" y="90"/>
                  <a:pt x="4" y="91"/>
                  <a:pt x="4" y="91"/>
                </a:cubicBezTo>
                <a:cubicBezTo>
                  <a:pt x="3" y="92"/>
                  <a:pt x="3" y="92"/>
                  <a:pt x="3" y="92"/>
                </a:cubicBezTo>
                <a:cubicBezTo>
                  <a:pt x="3" y="93"/>
                  <a:pt x="3" y="93"/>
                  <a:pt x="3" y="93"/>
                </a:cubicBezTo>
                <a:cubicBezTo>
                  <a:pt x="4" y="93"/>
                  <a:pt x="4" y="93"/>
                  <a:pt x="4" y="93"/>
                </a:cubicBezTo>
                <a:cubicBezTo>
                  <a:pt x="4" y="93"/>
                  <a:pt x="4" y="93"/>
                  <a:pt x="4" y="93"/>
                </a:cubicBezTo>
                <a:cubicBezTo>
                  <a:pt x="4" y="92"/>
                  <a:pt x="4" y="92"/>
                  <a:pt x="4" y="92"/>
                </a:cubicBezTo>
                <a:cubicBezTo>
                  <a:pt x="5" y="92"/>
                  <a:pt x="5" y="91"/>
                  <a:pt x="5" y="91"/>
                </a:cubicBezTo>
                <a:cubicBezTo>
                  <a:pt x="5" y="92"/>
                  <a:pt x="5" y="93"/>
                  <a:pt x="4" y="95"/>
                </a:cubicBezTo>
                <a:cubicBezTo>
                  <a:pt x="4" y="95"/>
                  <a:pt x="4" y="95"/>
                  <a:pt x="4" y="96"/>
                </a:cubicBezTo>
                <a:cubicBezTo>
                  <a:pt x="3" y="96"/>
                  <a:pt x="3" y="97"/>
                  <a:pt x="4" y="97"/>
                </a:cubicBezTo>
                <a:cubicBezTo>
                  <a:pt x="1" y="106"/>
                  <a:pt x="0" y="116"/>
                  <a:pt x="0" y="126"/>
                </a:cubicBezTo>
                <a:cubicBezTo>
                  <a:pt x="0" y="143"/>
                  <a:pt x="4" y="159"/>
                  <a:pt x="10" y="175"/>
                </a:cubicBezTo>
                <a:cubicBezTo>
                  <a:pt x="11" y="176"/>
                  <a:pt x="12" y="178"/>
                  <a:pt x="13" y="180"/>
                </a:cubicBezTo>
                <a:cubicBezTo>
                  <a:pt x="12" y="180"/>
                  <a:pt x="12" y="181"/>
                  <a:pt x="12" y="181"/>
                </a:cubicBezTo>
                <a:cubicBezTo>
                  <a:pt x="13" y="182"/>
                  <a:pt x="14" y="183"/>
                  <a:pt x="14" y="184"/>
                </a:cubicBezTo>
                <a:cubicBezTo>
                  <a:pt x="20" y="195"/>
                  <a:pt x="28" y="206"/>
                  <a:pt x="37" y="215"/>
                </a:cubicBezTo>
                <a:cubicBezTo>
                  <a:pt x="37" y="215"/>
                  <a:pt x="37" y="215"/>
                  <a:pt x="37" y="215"/>
                </a:cubicBezTo>
                <a:cubicBezTo>
                  <a:pt x="37" y="216"/>
                  <a:pt x="37" y="216"/>
                  <a:pt x="37" y="217"/>
                </a:cubicBezTo>
                <a:cubicBezTo>
                  <a:pt x="39" y="219"/>
                  <a:pt x="42" y="221"/>
                  <a:pt x="44" y="223"/>
                </a:cubicBezTo>
                <a:cubicBezTo>
                  <a:pt x="47" y="225"/>
                  <a:pt x="50" y="227"/>
                  <a:pt x="54" y="229"/>
                </a:cubicBezTo>
                <a:cubicBezTo>
                  <a:pt x="60" y="234"/>
                  <a:pt x="68" y="238"/>
                  <a:pt x="76" y="242"/>
                </a:cubicBezTo>
                <a:cubicBezTo>
                  <a:pt x="76" y="242"/>
                  <a:pt x="76" y="242"/>
                  <a:pt x="76" y="242"/>
                </a:cubicBezTo>
                <a:cubicBezTo>
                  <a:pt x="77" y="243"/>
                  <a:pt x="78" y="243"/>
                  <a:pt x="80" y="243"/>
                </a:cubicBezTo>
                <a:cubicBezTo>
                  <a:pt x="95" y="249"/>
                  <a:pt x="110" y="253"/>
                  <a:pt x="126" y="253"/>
                </a:cubicBezTo>
                <a:cubicBezTo>
                  <a:pt x="143" y="253"/>
                  <a:pt x="160" y="250"/>
                  <a:pt x="175" y="243"/>
                </a:cubicBezTo>
                <a:cubicBezTo>
                  <a:pt x="190" y="237"/>
                  <a:pt x="204" y="227"/>
                  <a:pt x="216" y="216"/>
                </a:cubicBezTo>
                <a:cubicBezTo>
                  <a:pt x="227" y="204"/>
                  <a:pt x="237" y="190"/>
                  <a:pt x="243" y="175"/>
                </a:cubicBezTo>
                <a:cubicBezTo>
                  <a:pt x="249" y="159"/>
                  <a:pt x="252" y="143"/>
                  <a:pt x="252" y="126"/>
                </a:cubicBezTo>
                <a:cubicBezTo>
                  <a:pt x="252" y="110"/>
                  <a:pt x="249" y="93"/>
                  <a:pt x="243" y="78"/>
                </a:cubicBezTo>
                <a:close/>
                <a:moveTo>
                  <a:pt x="252" y="126"/>
                </a:moveTo>
                <a:cubicBezTo>
                  <a:pt x="252" y="128"/>
                  <a:pt x="252" y="130"/>
                  <a:pt x="252" y="132"/>
                </a:cubicBezTo>
                <a:cubicBezTo>
                  <a:pt x="252" y="127"/>
                  <a:pt x="251" y="122"/>
                  <a:pt x="250" y="116"/>
                </a:cubicBezTo>
                <a:cubicBezTo>
                  <a:pt x="251" y="107"/>
                  <a:pt x="249" y="97"/>
                  <a:pt x="243" y="90"/>
                </a:cubicBezTo>
                <a:cubicBezTo>
                  <a:pt x="243" y="83"/>
                  <a:pt x="241" y="77"/>
                  <a:pt x="238" y="72"/>
                </a:cubicBezTo>
                <a:cubicBezTo>
                  <a:pt x="238" y="72"/>
                  <a:pt x="238" y="72"/>
                  <a:pt x="237" y="72"/>
                </a:cubicBezTo>
                <a:cubicBezTo>
                  <a:pt x="237" y="72"/>
                  <a:pt x="237" y="71"/>
                  <a:pt x="237" y="71"/>
                </a:cubicBezTo>
                <a:cubicBezTo>
                  <a:pt x="237" y="69"/>
                  <a:pt x="236" y="67"/>
                  <a:pt x="235" y="65"/>
                </a:cubicBezTo>
                <a:cubicBezTo>
                  <a:pt x="246" y="84"/>
                  <a:pt x="252" y="105"/>
                  <a:pt x="252" y="126"/>
                </a:cubicBezTo>
                <a:close/>
                <a:moveTo>
                  <a:pt x="226" y="192"/>
                </a:moveTo>
                <a:cubicBezTo>
                  <a:pt x="223" y="195"/>
                  <a:pt x="223" y="195"/>
                  <a:pt x="223" y="195"/>
                </a:cubicBezTo>
                <a:cubicBezTo>
                  <a:pt x="223" y="195"/>
                  <a:pt x="222" y="196"/>
                  <a:pt x="222" y="196"/>
                </a:cubicBezTo>
                <a:cubicBezTo>
                  <a:pt x="222" y="196"/>
                  <a:pt x="222" y="195"/>
                  <a:pt x="222" y="195"/>
                </a:cubicBezTo>
                <a:cubicBezTo>
                  <a:pt x="223" y="194"/>
                  <a:pt x="223" y="193"/>
                  <a:pt x="224" y="192"/>
                </a:cubicBezTo>
                <a:cubicBezTo>
                  <a:pt x="224" y="192"/>
                  <a:pt x="224" y="192"/>
                  <a:pt x="224" y="191"/>
                </a:cubicBezTo>
                <a:cubicBezTo>
                  <a:pt x="225" y="190"/>
                  <a:pt x="226" y="189"/>
                  <a:pt x="227" y="188"/>
                </a:cubicBezTo>
                <a:cubicBezTo>
                  <a:pt x="226" y="190"/>
                  <a:pt x="226" y="191"/>
                  <a:pt x="226" y="192"/>
                </a:cubicBezTo>
                <a:close/>
                <a:moveTo>
                  <a:pt x="227" y="194"/>
                </a:moveTo>
                <a:cubicBezTo>
                  <a:pt x="227" y="195"/>
                  <a:pt x="226" y="195"/>
                  <a:pt x="226" y="196"/>
                </a:cubicBezTo>
                <a:cubicBezTo>
                  <a:pt x="226" y="196"/>
                  <a:pt x="226" y="196"/>
                  <a:pt x="226" y="196"/>
                </a:cubicBezTo>
                <a:cubicBezTo>
                  <a:pt x="226" y="195"/>
                  <a:pt x="226" y="195"/>
                  <a:pt x="226" y="195"/>
                </a:cubicBezTo>
                <a:cubicBezTo>
                  <a:pt x="227" y="195"/>
                  <a:pt x="227" y="194"/>
                  <a:pt x="227" y="194"/>
                </a:cubicBezTo>
                <a:close/>
                <a:moveTo>
                  <a:pt x="220" y="193"/>
                </a:moveTo>
                <a:cubicBezTo>
                  <a:pt x="222" y="191"/>
                  <a:pt x="224" y="188"/>
                  <a:pt x="225" y="185"/>
                </a:cubicBezTo>
                <a:cubicBezTo>
                  <a:pt x="224" y="188"/>
                  <a:pt x="223" y="190"/>
                  <a:pt x="222" y="192"/>
                </a:cubicBezTo>
                <a:cubicBezTo>
                  <a:pt x="221" y="192"/>
                  <a:pt x="221" y="193"/>
                  <a:pt x="220" y="193"/>
                </a:cubicBezTo>
                <a:close/>
                <a:moveTo>
                  <a:pt x="217" y="197"/>
                </a:moveTo>
                <a:cubicBezTo>
                  <a:pt x="217" y="197"/>
                  <a:pt x="217" y="197"/>
                  <a:pt x="217" y="197"/>
                </a:cubicBezTo>
                <a:cubicBezTo>
                  <a:pt x="216" y="199"/>
                  <a:pt x="216" y="200"/>
                  <a:pt x="215" y="201"/>
                </a:cubicBezTo>
                <a:cubicBezTo>
                  <a:pt x="214" y="202"/>
                  <a:pt x="213" y="204"/>
                  <a:pt x="212" y="205"/>
                </a:cubicBezTo>
                <a:cubicBezTo>
                  <a:pt x="212" y="205"/>
                  <a:pt x="211" y="205"/>
                  <a:pt x="211" y="205"/>
                </a:cubicBezTo>
                <a:cubicBezTo>
                  <a:pt x="208" y="207"/>
                  <a:pt x="204" y="210"/>
                  <a:pt x="201" y="213"/>
                </a:cubicBezTo>
                <a:cubicBezTo>
                  <a:pt x="205" y="209"/>
                  <a:pt x="209" y="205"/>
                  <a:pt x="212" y="200"/>
                </a:cubicBezTo>
                <a:cubicBezTo>
                  <a:pt x="212" y="200"/>
                  <a:pt x="212" y="200"/>
                  <a:pt x="212" y="200"/>
                </a:cubicBezTo>
                <a:cubicBezTo>
                  <a:pt x="212" y="200"/>
                  <a:pt x="212" y="200"/>
                  <a:pt x="212" y="200"/>
                </a:cubicBezTo>
                <a:cubicBezTo>
                  <a:pt x="212" y="199"/>
                  <a:pt x="212" y="199"/>
                  <a:pt x="211" y="199"/>
                </a:cubicBezTo>
                <a:cubicBezTo>
                  <a:pt x="211" y="199"/>
                  <a:pt x="211" y="198"/>
                  <a:pt x="212" y="198"/>
                </a:cubicBezTo>
                <a:cubicBezTo>
                  <a:pt x="217" y="192"/>
                  <a:pt x="222" y="186"/>
                  <a:pt x="225" y="179"/>
                </a:cubicBezTo>
                <a:cubicBezTo>
                  <a:pt x="227" y="176"/>
                  <a:pt x="229" y="173"/>
                  <a:pt x="231" y="170"/>
                </a:cubicBezTo>
                <a:cubicBezTo>
                  <a:pt x="230" y="172"/>
                  <a:pt x="230" y="174"/>
                  <a:pt x="229" y="177"/>
                </a:cubicBezTo>
                <a:cubicBezTo>
                  <a:pt x="225" y="183"/>
                  <a:pt x="221" y="190"/>
                  <a:pt x="217" y="197"/>
                </a:cubicBezTo>
                <a:close/>
                <a:moveTo>
                  <a:pt x="208" y="213"/>
                </a:moveTo>
                <a:cubicBezTo>
                  <a:pt x="209" y="213"/>
                  <a:pt x="209" y="212"/>
                  <a:pt x="210" y="212"/>
                </a:cubicBezTo>
                <a:cubicBezTo>
                  <a:pt x="210" y="212"/>
                  <a:pt x="209" y="213"/>
                  <a:pt x="209" y="213"/>
                </a:cubicBezTo>
                <a:cubicBezTo>
                  <a:pt x="209" y="213"/>
                  <a:pt x="209" y="213"/>
                  <a:pt x="209" y="213"/>
                </a:cubicBezTo>
                <a:cubicBezTo>
                  <a:pt x="209" y="213"/>
                  <a:pt x="208" y="213"/>
                  <a:pt x="208" y="213"/>
                </a:cubicBezTo>
                <a:cubicBezTo>
                  <a:pt x="208" y="214"/>
                  <a:pt x="208" y="214"/>
                  <a:pt x="208" y="214"/>
                </a:cubicBezTo>
                <a:cubicBezTo>
                  <a:pt x="208" y="214"/>
                  <a:pt x="208" y="213"/>
                  <a:pt x="208" y="213"/>
                </a:cubicBezTo>
                <a:close/>
                <a:moveTo>
                  <a:pt x="206" y="214"/>
                </a:moveTo>
                <a:cubicBezTo>
                  <a:pt x="206" y="214"/>
                  <a:pt x="205" y="215"/>
                  <a:pt x="205" y="215"/>
                </a:cubicBezTo>
                <a:cubicBezTo>
                  <a:pt x="206" y="213"/>
                  <a:pt x="207" y="212"/>
                  <a:pt x="209" y="210"/>
                </a:cubicBezTo>
                <a:cubicBezTo>
                  <a:pt x="208" y="211"/>
                  <a:pt x="207" y="213"/>
                  <a:pt x="206" y="214"/>
                </a:cubicBezTo>
                <a:close/>
                <a:moveTo>
                  <a:pt x="209" y="211"/>
                </a:moveTo>
                <a:cubicBezTo>
                  <a:pt x="210" y="210"/>
                  <a:pt x="211" y="209"/>
                  <a:pt x="211" y="209"/>
                </a:cubicBezTo>
                <a:cubicBezTo>
                  <a:pt x="211" y="209"/>
                  <a:pt x="211" y="210"/>
                  <a:pt x="210" y="210"/>
                </a:cubicBezTo>
                <a:cubicBezTo>
                  <a:pt x="210" y="211"/>
                  <a:pt x="210" y="211"/>
                  <a:pt x="209" y="211"/>
                </a:cubicBezTo>
                <a:close/>
                <a:moveTo>
                  <a:pt x="216" y="207"/>
                </a:moveTo>
                <a:cubicBezTo>
                  <a:pt x="217" y="207"/>
                  <a:pt x="217" y="207"/>
                  <a:pt x="217" y="206"/>
                </a:cubicBezTo>
                <a:cubicBezTo>
                  <a:pt x="215" y="209"/>
                  <a:pt x="213" y="212"/>
                  <a:pt x="212" y="215"/>
                </a:cubicBezTo>
                <a:cubicBezTo>
                  <a:pt x="211" y="216"/>
                  <a:pt x="210" y="216"/>
                  <a:pt x="210" y="217"/>
                </a:cubicBezTo>
                <a:cubicBezTo>
                  <a:pt x="212" y="214"/>
                  <a:pt x="214" y="211"/>
                  <a:pt x="216" y="207"/>
                </a:cubicBezTo>
                <a:close/>
                <a:moveTo>
                  <a:pt x="192" y="225"/>
                </a:moveTo>
                <a:cubicBezTo>
                  <a:pt x="193" y="225"/>
                  <a:pt x="193" y="225"/>
                  <a:pt x="193" y="224"/>
                </a:cubicBezTo>
                <a:cubicBezTo>
                  <a:pt x="193" y="225"/>
                  <a:pt x="193" y="225"/>
                  <a:pt x="194" y="225"/>
                </a:cubicBezTo>
                <a:cubicBezTo>
                  <a:pt x="194" y="225"/>
                  <a:pt x="194" y="225"/>
                  <a:pt x="194" y="225"/>
                </a:cubicBezTo>
                <a:cubicBezTo>
                  <a:pt x="191" y="227"/>
                  <a:pt x="189" y="229"/>
                  <a:pt x="187" y="231"/>
                </a:cubicBezTo>
                <a:cubicBezTo>
                  <a:pt x="186" y="231"/>
                  <a:pt x="185" y="232"/>
                  <a:pt x="184" y="232"/>
                </a:cubicBezTo>
                <a:cubicBezTo>
                  <a:pt x="184" y="232"/>
                  <a:pt x="183" y="231"/>
                  <a:pt x="183" y="231"/>
                </a:cubicBezTo>
                <a:cubicBezTo>
                  <a:pt x="181" y="232"/>
                  <a:pt x="179" y="233"/>
                  <a:pt x="178" y="233"/>
                </a:cubicBezTo>
                <a:cubicBezTo>
                  <a:pt x="179" y="233"/>
                  <a:pt x="179" y="232"/>
                  <a:pt x="180" y="231"/>
                </a:cubicBezTo>
                <a:cubicBezTo>
                  <a:pt x="183" y="229"/>
                  <a:pt x="186" y="227"/>
                  <a:pt x="189" y="225"/>
                </a:cubicBezTo>
                <a:cubicBezTo>
                  <a:pt x="192" y="224"/>
                  <a:pt x="194" y="222"/>
                  <a:pt x="196" y="220"/>
                </a:cubicBezTo>
                <a:cubicBezTo>
                  <a:pt x="195" y="221"/>
                  <a:pt x="194" y="222"/>
                  <a:pt x="193" y="223"/>
                </a:cubicBezTo>
                <a:cubicBezTo>
                  <a:pt x="193" y="223"/>
                  <a:pt x="193" y="223"/>
                  <a:pt x="193" y="223"/>
                </a:cubicBezTo>
                <a:cubicBezTo>
                  <a:pt x="192" y="224"/>
                  <a:pt x="192" y="224"/>
                  <a:pt x="192" y="224"/>
                </a:cubicBezTo>
                <a:cubicBezTo>
                  <a:pt x="191" y="225"/>
                  <a:pt x="192" y="225"/>
                  <a:pt x="192" y="225"/>
                </a:cubicBezTo>
                <a:close/>
                <a:moveTo>
                  <a:pt x="190" y="231"/>
                </a:moveTo>
                <a:cubicBezTo>
                  <a:pt x="188" y="232"/>
                  <a:pt x="187" y="233"/>
                  <a:pt x="186" y="234"/>
                </a:cubicBezTo>
                <a:cubicBezTo>
                  <a:pt x="186" y="233"/>
                  <a:pt x="187" y="233"/>
                  <a:pt x="187" y="232"/>
                </a:cubicBezTo>
                <a:cubicBezTo>
                  <a:pt x="188" y="232"/>
                  <a:pt x="189" y="231"/>
                  <a:pt x="190" y="231"/>
                </a:cubicBezTo>
                <a:close/>
                <a:moveTo>
                  <a:pt x="118" y="243"/>
                </a:moveTo>
                <a:cubicBezTo>
                  <a:pt x="116" y="242"/>
                  <a:pt x="115" y="241"/>
                  <a:pt x="113" y="241"/>
                </a:cubicBezTo>
                <a:cubicBezTo>
                  <a:pt x="116" y="242"/>
                  <a:pt x="120" y="243"/>
                  <a:pt x="123" y="245"/>
                </a:cubicBezTo>
                <a:cubicBezTo>
                  <a:pt x="121" y="246"/>
                  <a:pt x="121" y="246"/>
                  <a:pt x="121" y="246"/>
                </a:cubicBezTo>
                <a:cubicBezTo>
                  <a:pt x="121" y="246"/>
                  <a:pt x="121" y="246"/>
                  <a:pt x="121" y="246"/>
                </a:cubicBezTo>
                <a:cubicBezTo>
                  <a:pt x="120" y="245"/>
                  <a:pt x="119" y="245"/>
                  <a:pt x="119" y="245"/>
                </a:cubicBezTo>
                <a:cubicBezTo>
                  <a:pt x="117" y="245"/>
                  <a:pt x="116" y="244"/>
                  <a:pt x="115" y="244"/>
                </a:cubicBezTo>
                <a:cubicBezTo>
                  <a:pt x="116" y="244"/>
                  <a:pt x="117" y="244"/>
                  <a:pt x="118" y="244"/>
                </a:cubicBezTo>
                <a:cubicBezTo>
                  <a:pt x="118" y="244"/>
                  <a:pt x="119" y="243"/>
                  <a:pt x="118" y="243"/>
                </a:cubicBezTo>
                <a:close/>
                <a:moveTo>
                  <a:pt x="60" y="233"/>
                </a:moveTo>
                <a:cubicBezTo>
                  <a:pt x="66" y="236"/>
                  <a:pt x="72" y="238"/>
                  <a:pt x="78" y="240"/>
                </a:cubicBezTo>
                <a:cubicBezTo>
                  <a:pt x="78" y="240"/>
                  <a:pt x="78" y="241"/>
                  <a:pt x="78" y="241"/>
                </a:cubicBezTo>
                <a:cubicBezTo>
                  <a:pt x="78" y="241"/>
                  <a:pt x="77" y="241"/>
                  <a:pt x="77" y="241"/>
                </a:cubicBezTo>
                <a:cubicBezTo>
                  <a:pt x="71" y="239"/>
                  <a:pt x="66" y="236"/>
                  <a:pt x="60" y="233"/>
                </a:cubicBezTo>
                <a:close/>
                <a:moveTo>
                  <a:pt x="5" y="106"/>
                </a:moveTo>
                <a:cubicBezTo>
                  <a:pt x="5" y="107"/>
                  <a:pt x="4" y="109"/>
                  <a:pt x="4" y="110"/>
                </a:cubicBezTo>
                <a:cubicBezTo>
                  <a:pt x="4" y="106"/>
                  <a:pt x="4" y="102"/>
                  <a:pt x="5" y="98"/>
                </a:cubicBezTo>
                <a:cubicBezTo>
                  <a:pt x="6" y="99"/>
                  <a:pt x="6" y="100"/>
                  <a:pt x="6" y="101"/>
                </a:cubicBezTo>
                <a:cubicBezTo>
                  <a:pt x="6" y="103"/>
                  <a:pt x="6" y="104"/>
                  <a:pt x="5" y="106"/>
                </a:cubicBezTo>
                <a:cubicBezTo>
                  <a:pt x="5" y="106"/>
                  <a:pt x="5" y="106"/>
                  <a:pt x="5" y="106"/>
                </a:cubicBezTo>
                <a:close/>
                <a:moveTo>
                  <a:pt x="5" y="116"/>
                </a:moveTo>
                <a:cubicBezTo>
                  <a:pt x="5" y="117"/>
                  <a:pt x="5" y="118"/>
                  <a:pt x="5" y="119"/>
                </a:cubicBezTo>
                <a:cubicBezTo>
                  <a:pt x="5" y="120"/>
                  <a:pt x="5" y="120"/>
                  <a:pt x="5" y="121"/>
                </a:cubicBezTo>
                <a:cubicBezTo>
                  <a:pt x="5" y="118"/>
                  <a:pt x="5" y="116"/>
                  <a:pt x="5" y="113"/>
                </a:cubicBezTo>
                <a:cubicBezTo>
                  <a:pt x="5" y="114"/>
                  <a:pt x="5" y="115"/>
                  <a:pt x="5" y="116"/>
                </a:cubicBezTo>
                <a:close/>
                <a:moveTo>
                  <a:pt x="5" y="153"/>
                </a:moveTo>
                <a:cubicBezTo>
                  <a:pt x="6" y="154"/>
                  <a:pt x="6" y="155"/>
                  <a:pt x="6" y="156"/>
                </a:cubicBezTo>
                <a:cubicBezTo>
                  <a:pt x="6" y="156"/>
                  <a:pt x="6" y="157"/>
                  <a:pt x="7" y="157"/>
                </a:cubicBezTo>
                <a:cubicBezTo>
                  <a:pt x="7" y="157"/>
                  <a:pt x="7" y="158"/>
                  <a:pt x="7" y="158"/>
                </a:cubicBezTo>
                <a:cubicBezTo>
                  <a:pt x="7" y="158"/>
                  <a:pt x="7" y="158"/>
                  <a:pt x="7" y="158"/>
                </a:cubicBezTo>
                <a:cubicBezTo>
                  <a:pt x="8" y="161"/>
                  <a:pt x="8" y="164"/>
                  <a:pt x="9" y="167"/>
                </a:cubicBezTo>
                <a:cubicBezTo>
                  <a:pt x="9" y="166"/>
                  <a:pt x="9" y="166"/>
                  <a:pt x="9" y="165"/>
                </a:cubicBezTo>
                <a:cubicBezTo>
                  <a:pt x="8" y="165"/>
                  <a:pt x="7" y="165"/>
                  <a:pt x="8" y="165"/>
                </a:cubicBezTo>
                <a:cubicBezTo>
                  <a:pt x="5" y="156"/>
                  <a:pt x="3" y="146"/>
                  <a:pt x="2" y="136"/>
                </a:cubicBezTo>
                <a:cubicBezTo>
                  <a:pt x="3" y="142"/>
                  <a:pt x="4" y="147"/>
                  <a:pt x="5" y="153"/>
                </a:cubicBezTo>
                <a:close/>
                <a:moveTo>
                  <a:pt x="2" y="119"/>
                </a:moveTo>
                <a:cubicBezTo>
                  <a:pt x="2" y="117"/>
                  <a:pt x="2" y="116"/>
                  <a:pt x="2" y="114"/>
                </a:cubicBezTo>
                <a:cubicBezTo>
                  <a:pt x="2" y="115"/>
                  <a:pt x="2" y="116"/>
                  <a:pt x="2" y="116"/>
                </a:cubicBezTo>
                <a:cubicBezTo>
                  <a:pt x="2" y="116"/>
                  <a:pt x="2" y="116"/>
                  <a:pt x="2" y="116"/>
                </a:cubicBezTo>
                <a:cubicBezTo>
                  <a:pt x="2" y="117"/>
                  <a:pt x="2" y="118"/>
                  <a:pt x="2" y="119"/>
                </a:cubicBezTo>
                <a:close/>
                <a:moveTo>
                  <a:pt x="13" y="106"/>
                </a:moveTo>
                <a:cubicBezTo>
                  <a:pt x="13" y="112"/>
                  <a:pt x="14" y="118"/>
                  <a:pt x="15" y="124"/>
                </a:cubicBezTo>
                <a:cubicBezTo>
                  <a:pt x="15" y="124"/>
                  <a:pt x="14" y="124"/>
                  <a:pt x="14" y="124"/>
                </a:cubicBezTo>
                <a:cubicBezTo>
                  <a:pt x="14" y="123"/>
                  <a:pt x="14" y="122"/>
                  <a:pt x="14" y="121"/>
                </a:cubicBezTo>
                <a:cubicBezTo>
                  <a:pt x="14" y="120"/>
                  <a:pt x="13" y="120"/>
                  <a:pt x="13" y="120"/>
                </a:cubicBezTo>
                <a:cubicBezTo>
                  <a:pt x="12" y="116"/>
                  <a:pt x="11" y="112"/>
                  <a:pt x="11" y="108"/>
                </a:cubicBezTo>
                <a:cubicBezTo>
                  <a:pt x="11" y="108"/>
                  <a:pt x="12" y="108"/>
                  <a:pt x="12" y="108"/>
                </a:cubicBezTo>
                <a:cubicBezTo>
                  <a:pt x="12" y="107"/>
                  <a:pt x="12" y="107"/>
                  <a:pt x="13" y="106"/>
                </a:cubicBezTo>
                <a:close/>
                <a:moveTo>
                  <a:pt x="12" y="103"/>
                </a:moveTo>
                <a:cubicBezTo>
                  <a:pt x="12" y="102"/>
                  <a:pt x="12" y="101"/>
                  <a:pt x="12" y="100"/>
                </a:cubicBezTo>
                <a:cubicBezTo>
                  <a:pt x="12" y="101"/>
                  <a:pt x="12" y="102"/>
                  <a:pt x="12" y="103"/>
                </a:cubicBezTo>
                <a:cubicBezTo>
                  <a:pt x="12" y="103"/>
                  <a:pt x="12" y="103"/>
                  <a:pt x="12" y="103"/>
                </a:cubicBezTo>
                <a:close/>
                <a:moveTo>
                  <a:pt x="13" y="94"/>
                </a:moveTo>
                <a:cubicBezTo>
                  <a:pt x="13" y="93"/>
                  <a:pt x="14" y="93"/>
                  <a:pt x="14" y="93"/>
                </a:cubicBezTo>
                <a:cubicBezTo>
                  <a:pt x="14" y="94"/>
                  <a:pt x="14" y="95"/>
                  <a:pt x="14" y="96"/>
                </a:cubicBezTo>
                <a:cubicBezTo>
                  <a:pt x="13" y="95"/>
                  <a:pt x="13" y="95"/>
                  <a:pt x="13" y="94"/>
                </a:cubicBezTo>
                <a:close/>
                <a:moveTo>
                  <a:pt x="15" y="72"/>
                </a:moveTo>
                <a:cubicBezTo>
                  <a:pt x="16" y="72"/>
                  <a:pt x="16" y="72"/>
                  <a:pt x="17" y="72"/>
                </a:cubicBezTo>
                <a:cubicBezTo>
                  <a:pt x="15" y="74"/>
                  <a:pt x="13" y="77"/>
                  <a:pt x="11" y="80"/>
                </a:cubicBezTo>
                <a:cubicBezTo>
                  <a:pt x="11" y="79"/>
                  <a:pt x="11" y="79"/>
                  <a:pt x="11" y="79"/>
                </a:cubicBezTo>
                <a:cubicBezTo>
                  <a:pt x="12" y="78"/>
                  <a:pt x="12" y="78"/>
                  <a:pt x="12" y="77"/>
                </a:cubicBezTo>
                <a:cubicBezTo>
                  <a:pt x="13" y="75"/>
                  <a:pt x="14" y="73"/>
                  <a:pt x="14" y="71"/>
                </a:cubicBezTo>
                <a:cubicBezTo>
                  <a:pt x="15" y="72"/>
                  <a:pt x="15" y="72"/>
                  <a:pt x="15" y="72"/>
                </a:cubicBezTo>
                <a:close/>
                <a:moveTo>
                  <a:pt x="36" y="41"/>
                </a:moveTo>
                <a:cubicBezTo>
                  <a:pt x="36" y="41"/>
                  <a:pt x="36" y="41"/>
                  <a:pt x="37" y="41"/>
                </a:cubicBezTo>
                <a:cubicBezTo>
                  <a:pt x="37" y="40"/>
                  <a:pt x="38" y="40"/>
                  <a:pt x="39" y="40"/>
                </a:cubicBezTo>
                <a:cubicBezTo>
                  <a:pt x="37" y="41"/>
                  <a:pt x="35" y="43"/>
                  <a:pt x="34" y="45"/>
                </a:cubicBezTo>
                <a:cubicBezTo>
                  <a:pt x="30" y="49"/>
                  <a:pt x="26" y="53"/>
                  <a:pt x="24" y="58"/>
                </a:cubicBezTo>
                <a:cubicBezTo>
                  <a:pt x="22" y="59"/>
                  <a:pt x="21" y="61"/>
                  <a:pt x="19" y="63"/>
                </a:cubicBezTo>
                <a:cubicBezTo>
                  <a:pt x="24" y="55"/>
                  <a:pt x="30" y="47"/>
                  <a:pt x="36" y="41"/>
                </a:cubicBezTo>
                <a:close/>
                <a:moveTo>
                  <a:pt x="124" y="9"/>
                </a:moveTo>
                <a:cubicBezTo>
                  <a:pt x="123" y="9"/>
                  <a:pt x="123" y="9"/>
                  <a:pt x="123" y="9"/>
                </a:cubicBezTo>
                <a:cubicBezTo>
                  <a:pt x="120" y="9"/>
                  <a:pt x="118" y="9"/>
                  <a:pt x="115" y="9"/>
                </a:cubicBezTo>
                <a:cubicBezTo>
                  <a:pt x="115" y="9"/>
                  <a:pt x="115" y="9"/>
                  <a:pt x="115" y="10"/>
                </a:cubicBezTo>
                <a:cubicBezTo>
                  <a:pt x="114" y="10"/>
                  <a:pt x="114" y="10"/>
                  <a:pt x="113" y="10"/>
                </a:cubicBezTo>
                <a:cubicBezTo>
                  <a:pt x="113" y="10"/>
                  <a:pt x="113" y="9"/>
                  <a:pt x="113" y="9"/>
                </a:cubicBezTo>
                <a:cubicBezTo>
                  <a:pt x="114" y="9"/>
                  <a:pt x="115" y="8"/>
                  <a:pt x="116" y="8"/>
                </a:cubicBezTo>
                <a:cubicBezTo>
                  <a:pt x="116" y="7"/>
                  <a:pt x="116" y="7"/>
                  <a:pt x="116" y="7"/>
                </a:cubicBezTo>
                <a:cubicBezTo>
                  <a:pt x="119" y="8"/>
                  <a:pt x="121" y="8"/>
                  <a:pt x="124" y="9"/>
                </a:cubicBezTo>
                <a:close/>
                <a:moveTo>
                  <a:pt x="118" y="4"/>
                </a:moveTo>
                <a:cubicBezTo>
                  <a:pt x="118" y="4"/>
                  <a:pt x="118" y="4"/>
                  <a:pt x="118" y="4"/>
                </a:cubicBezTo>
                <a:cubicBezTo>
                  <a:pt x="118" y="5"/>
                  <a:pt x="119" y="5"/>
                  <a:pt x="120" y="5"/>
                </a:cubicBezTo>
                <a:cubicBezTo>
                  <a:pt x="120" y="5"/>
                  <a:pt x="120" y="5"/>
                  <a:pt x="120" y="5"/>
                </a:cubicBezTo>
                <a:cubicBezTo>
                  <a:pt x="119" y="5"/>
                  <a:pt x="119" y="5"/>
                  <a:pt x="118" y="5"/>
                </a:cubicBezTo>
                <a:cubicBezTo>
                  <a:pt x="118" y="5"/>
                  <a:pt x="118" y="5"/>
                  <a:pt x="118" y="4"/>
                </a:cubicBezTo>
                <a:close/>
                <a:moveTo>
                  <a:pt x="233" y="77"/>
                </a:moveTo>
                <a:cubicBezTo>
                  <a:pt x="233" y="77"/>
                  <a:pt x="234" y="77"/>
                  <a:pt x="234" y="77"/>
                </a:cubicBezTo>
                <a:cubicBezTo>
                  <a:pt x="236" y="79"/>
                  <a:pt x="237" y="82"/>
                  <a:pt x="239" y="85"/>
                </a:cubicBezTo>
                <a:cubicBezTo>
                  <a:pt x="239" y="86"/>
                  <a:pt x="239" y="87"/>
                  <a:pt x="239" y="88"/>
                </a:cubicBezTo>
                <a:cubicBezTo>
                  <a:pt x="240" y="90"/>
                  <a:pt x="240" y="92"/>
                  <a:pt x="240" y="93"/>
                </a:cubicBezTo>
                <a:cubicBezTo>
                  <a:pt x="238" y="88"/>
                  <a:pt x="235" y="82"/>
                  <a:pt x="233" y="77"/>
                </a:cubicBezTo>
                <a:close/>
                <a:moveTo>
                  <a:pt x="241" y="99"/>
                </a:moveTo>
                <a:cubicBezTo>
                  <a:pt x="242" y="103"/>
                  <a:pt x="243" y="108"/>
                  <a:pt x="244" y="112"/>
                </a:cubicBezTo>
                <a:cubicBezTo>
                  <a:pt x="244" y="113"/>
                  <a:pt x="244" y="114"/>
                  <a:pt x="244" y="115"/>
                </a:cubicBezTo>
                <a:cubicBezTo>
                  <a:pt x="243" y="110"/>
                  <a:pt x="241" y="105"/>
                  <a:pt x="240" y="100"/>
                </a:cubicBezTo>
                <a:cubicBezTo>
                  <a:pt x="240" y="99"/>
                  <a:pt x="240" y="99"/>
                  <a:pt x="240" y="98"/>
                </a:cubicBezTo>
                <a:cubicBezTo>
                  <a:pt x="239" y="96"/>
                  <a:pt x="238" y="94"/>
                  <a:pt x="238" y="92"/>
                </a:cubicBezTo>
                <a:cubicBezTo>
                  <a:pt x="239" y="94"/>
                  <a:pt x="240" y="97"/>
                  <a:pt x="241" y="99"/>
                </a:cubicBezTo>
                <a:close/>
                <a:moveTo>
                  <a:pt x="235" y="172"/>
                </a:moveTo>
                <a:cubicBezTo>
                  <a:pt x="235" y="173"/>
                  <a:pt x="234" y="175"/>
                  <a:pt x="233" y="176"/>
                </a:cubicBezTo>
                <a:cubicBezTo>
                  <a:pt x="232" y="178"/>
                  <a:pt x="231" y="180"/>
                  <a:pt x="230" y="182"/>
                </a:cubicBezTo>
                <a:cubicBezTo>
                  <a:pt x="230" y="181"/>
                  <a:pt x="230" y="180"/>
                  <a:pt x="230" y="180"/>
                </a:cubicBezTo>
                <a:cubicBezTo>
                  <a:pt x="232" y="177"/>
                  <a:pt x="234" y="173"/>
                  <a:pt x="235" y="170"/>
                </a:cubicBezTo>
                <a:cubicBezTo>
                  <a:pt x="235" y="171"/>
                  <a:pt x="235" y="171"/>
                  <a:pt x="235" y="171"/>
                </a:cubicBezTo>
                <a:cubicBezTo>
                  <a:pt x="235" y="172"/>
                  <a:pt x="235" y="172"/>
                  <a:pt x="235" y="172"/>
                </a:cubicBezTo>
                <a:close/>
                <a:moveTo>
                  <a:pt x="235" y="161"/>
                </a:moveTo>
                <a:cubicBezTo>
                  <a:pt x="234" y="164"/>
                  <a:pt x="234" y="167"/>
                  <a:pt x="233" y="170"/>
                </a:cubicBezTo>
                <a:cubicBezTo>
                  <a:pt x="233" y="171"/>
                  <a:pt x="232" y="172"/>
                  <a:pt x="232" y="172"/>
                </a:cubicBezTo>
                <a:cubicBezTo>
                  <a:pt x="232" y="171"/>
                  <a:pt x="232" y="170"/>
                  <a:pt x="233" y="168"/>
                </a:cubicBezTo>
                <a:cubicBezTo>
                  <a:pt x="233" y="168"/>
                  <a:pt x="233" y="168"/>
                  <a:pt x="232" y="168"/>
                </a:cubicBezTo>
                <a:cubicBezTo>
                  <a:pt x="233" y="167"/>
                  <a:pt x="233" y="167"/>
                  <a:pt x="233" y="166"/>
                </a:cubicBezTo>
                <a:cubicBezTo>
                  <a:pt x="234" y="165"/>
                  <a:pt x="233" y="165"/>
                  <a:pt x="233" y="165"/>
                </a:cubicBezTo>
                <a:cubicBezTo>
                  <a:pt x="233" y="164"/>
                  <a:pt x="234" y="163"/>
                  <a:pt x="235" y="161"/>
                </a:cubicBezTo>
                <a:close/>
                <a:moveTo>
                  <a:pt x="234" y="158"/>
                </a:moveTo>
                <a:cubicBezTo>
                  <a:pt x="235" y="156"/>
                  <a:pt x="236" y="154"/>
                  <a:pt x="236" y="152"/>
                </a:cubicBezTo>
                <a:cubicBezTo>
                  <a:pt x="236" y="153"/>
                  <a:pt x="236" y="155"/>
                  <a:pt x="236" y="156"/>
                </a:cubicBezTo>
                <a:cubicBezTo>
                  <a:pt x="235" y="157"/>
                  <a:pt x="234" y="157"/>
                  <a:pt x="234" y="158"/>
                </a:cubicBezTo>
                <a:close/>
                <a:moveTo>
                  <a:pt x="231" y="154"/>
                </a:moveTo>
                <a:cubicBezTo>
                  <a:pt x="231" y="154"/>
                  <a:pt x="231" y="154"/>
                  <a:pt x="231" y="154"/>
                </a:cubicBezTo>
                <a:cubicBezTo>
                  <a:pt x="230" y="155"/>
                  <a:pt x="229" y="156"/>
                  <a:pt x="229" y="157"/>
                </a:cubicBezTo>
                <a:cubicBezTo>
                  <a:pt x="229" y="154"/>
                  <a:pt x="229" y="152"/>
                  <a:pt x="229" y="150"/>
                </a:cubicBezTo>
                <a:cubicBezTo>
                  <a:pt x="232" y="139"/>
                  <a:pt x="233" y="126"/>
                  <a:pt x="232" y="114"/>
                </a:cubicBezTo>
                <a:cubicBezTo>
                  <a:pt x="233" y="116"/>
                  <a:pt x="234" y="117"/>
                  <a:pt x="234" y="118"/>
                </a:cubicBezTo>
                <a:cubicBezTo>
                  <a:pt x="233" y="130"/>
                  <a:pt x="233" y="142"/>
                  <a:pt x="231" y="154"/>
                </a:cubicBezTo>
                <a:close/>
                <a:moveTo>
                  <a:pt x="201" y="205"/>
                </a:moveTo>
                <a:cubicBezTo>
                  <a:pt x="201" y="204"/>
                  <a:pt x="202" y="203"/>
                  <a:pt x="203" y="203"/>
                </a:cubicBezTo>
                <a:cubicBezTo>
                  <a:pt x="203" y="202"/>
                  <a:pt x="203" y="202"/>
                  <a:pt x="203" y="202"/>
                </a:cubicBezTo>
                <a:cubicBezTo>
                  <a:pt x="205" y="200"/>
                  <a:pt x="206" y="199"/>
                  <a:pt x="208" y="197"/>
                </a:cubicBezTo>
                <a:cubicBezTo>
                  <a:pt x="208" y="198"/>
                  <a:pt x="207" y="198"/>
                  <a:pt x="207" y="198"/>
                </a:cubicBezTo>
                <a:cubicBezTo>
                  <a:pt x="205" y="201"/>
                  <a:pt x="203" y="203"/>
                  <a:pt x="201" y="205"/>
                </a:cubicBezTo>
                <a:close/>
                <a:moveTo>
                  <a:pt x="97" y="227"/>
                </a:moveTo>
                <a:cubicBezTo>
                  <a:pt x="98" y="227"/>
                  <a:pt x="98" y="227"/>
                  <a:pt x="99" y="227"/>
                </a:cubicBezTo>
                <a:cubicBezTo>
                  <a:pt x="101" y="228"/>
                  <a:pt x="102" y="229"/>
                  <a:pt x="104" y="229"/>
                </a:cubicBezTo>
                <a:cubicBezTo>
                  <a:pt x="106" y="231"/>
                  <a:pt x="108" y="232"/>
                  <a:pt x="110" y="233"/>
                </a:cubicBezTo>
                <a:cubicBezTo>
                  <a:pt x="110" y="233"/>
                  <a:pt x="109" y="233"/>
                  <a:pt x="109" y="233"/>
                </a:cubicBezTo>
                <a:cubicBezTo>
                  <a:pt x="105" y="231"/>
                  <a:pt x="101" y="229"/>
                  <a:pt x="97" y="227"/>
                </a:cubicBezTo>
                <a:close/>
                <a:moveTo>
                  <a:pt x="103" y="237"/>
                </a:moveTo>
                <a:cubicBezTo>
                  <a:pt x="102" y="237"/>
                  <a:pt x="101" y="237"/>
                  <a:pt x="100" y="237"/>
                </a:cubicBezTo>
                <a:cubicBezTo>
                  <a:pt x="100" y="237"/>
                  <a:pt x="100" y="237"/>
                  <a:pt x="100" y="237"/>
                </a:cubicBezTo>
                <a:cubicBezTo>
                  <a:pt x="100" y="237"/>
                  <a:pt x="100" y="236"/>
                  <a:pt x="100" y="236"/>
                </a:cubicBezTo>
                <a:cubicBezTo>
                  <a:pt x="100" y="236"/>
                  <a:pt x="100" y="236"/>
                  <a:pt x="100" y="236"/>
                </a:cubicBezTo>
                <a:cubicBezTo>
                  <a:pt x="101" y="237"/>
                  <a:pt x="102" y="237"/>
                  <a:pt x="103" y="237"/>
                </a:cubicBezTo>
                <a:close/>
                <a:moveTo>
                  <a:pt x="75" y="232"/>
                </a:moveTo>
                <a:cubicBezTo>
                  <a:pt x="74" y="232"/>
                  <a:pt x="74" y="232"/>
                  <a:pt x="74" y="232"/>
                </a:cubicBezTo>
                <a:cubicBezTo>
                  <a:pt x="75" y="232"/>
                  <a:pt x="75" y="232"/>
                  <a:pt x="76" y="232"/>
                </a:cubicBezTo>
                <a:cubicBezTo>
                  <a:pt x="78" y="233"/>
                  <a:pt x="79" y="234"/>
                  <a:pt x="81" y="235"/>
                </a:cubicBezTo>
                <a:cubicBezTo>
                  <a:pt x="81" y="235"/>
                  <a:pt x="81" y="235"/>
                  <a:pt x="82" y="235"/>
                </a:cubicBezTo>
                <a:cubicBezTo>
                  <a:pt x="79" y="234"/>
                  <a:pt x="77" y="233"/>
                  <a:pt x="75" y="232"/>
                </a:cubicBezTo>
                <a:close/>
                <a:moveTo>
                  <a:pt x="82" y="241"/>
                </a:moveTo>
                <a:cubicBezTo>
                  <a:pt x="82" y="241"/>
                  <a:pt x="83" y="241"/>
                  <a:pt x="83" y="241"/>
                </a:cubicBezTo>
                <a:cubicBezTo>
                  <a:pt x="83" y="241"/>
                  <a:pt x="83" y="241"/>
                  <a:pt x="83" y="241"/>
                </a:cubicBezTo>
                <a:cubicBezTo>
                  <a:pt x="84" y="241"/>
                  <a:pt x="84" y="241"/>
                  <a:pt x="84" y="242"/>
                </a:cubicBezTo>
                <a:cubicBezTo>
                  <a:pt x="83" y="241"/>
                  <a:pt x="83" y="241"/>
                  <a:pt x="82" y="241"/>
                </a:cubicBezTo>
                <a:cubicBezTo>
                  <a:pt x="82" y="241"/>
                  <a:pt x="81" y="241"/>
                  <a:pt x="81" y="240"/>
                </a:cubicBezTo>
                <a:cubicBezTo>
                  <a:pt x="81" y="241"/>
                  <a:pt x="81" y="241"/>
                  <a:pt x="82" y="241"/>
                </a:cubicBezTo>
                <a:close/>
                <a:moveTo>
                  <a:pt x="72" y="229"/>
                </a:moveTo>
                <a:cubicBezTo>
                  <a:pt x="72" y="229"/>
                  <a:pt x="72" y="228"/>
                  <a:pt x="71" y="228"/>
                </a:cubicBezTo>
                <a:cubicBezTo>
                  <a:pt x="72" y="228"/>
                  <a:pt x="72" y="228"/>
                  <a:pt x="73" y="229"/>
                </a:cubicBezTo>
                <a:cubicBezTo>
                  <a:pt x="74" y="229"/>
                  <a:pt x="74" y="230"/>
                  <a:pt x="75" y="230"/>
                </a:cubicBezTo>
                <a:cubicBezTo>
                  <a:pt x="74" y="230"/>
                  <a:pt x="73" y="229"/>
                  <a:pt x="72" y="229"/>
                </a:cubicBezTo>
                <a:close/>
                <a:moveTo>
                  <a:pt x="73" y="237"/>
                </a:moveTo>
                <a:cubicBezTo>
                  <a:pt x="73" y="237"/>
                  <a:pt x="73" y="237"/>
                  <a:pt x="73" y="237"/>
                </a:cubicBezTo>
                <a:cubicBezTo>
                  <a:pt x="71" y="236"/>
                  <a:pt x="68" y="235"/>
                  <a:pt x="66" y="234"/>
                </a:cubicBezTo>
                <a:cubicBezTo>
                  <a:pt x="68" y="235"/>
                  <a:pt x="71" y="236"/>
                  <a:pt x="73" y="237"/>
                </a:cubicBezTo>
                <a:close/>
                <a:moveTo>
                  <a:pt x="35" y="201"/>
                </a:moveTo>
                <a:cubicBezTo>
                  <a:pt x="35" y="201"/>
                  <a:pt x="35" y="200"/>
                  <a:pt x="35" y="200"/>
                </a:cubicBezTo>
                <a:cubicBezTo>
                  <a:pt x="35" y="200"/>
                  <a:pt x="35" y="201"/>
                  <a:pt x="35" y="201"/>
                </a:cubicBezTo>
                <a:cubicBezTo>
                  <a:pt x="36" y="201"/>
                  <a:pt x="36" y="202"/>
                  <a:pt x="37" y="202"/>
                </a:cubicBezTo>
                <a:cubicBezTo>
                  <a:pt x="37" y="203"/>
                  <a:pt x="37" y="203"/>
                  <a:pt x="37" y="203"/>
                </a:cubicBezTo>
                <a:cubicBezTo>
                  <a:pt x="38" y="203"/>
                  <a:pt x="38" y="203"/>
                  <a:pt x="38" y="203"/>
                </a:cubicBezTo>
                <a:cubicBezTo>
                  <a:pt x="38" y="204"/>
                  <a:pt x="39" y="205"/>
                  <a:pt x="40" y="206"/>
                </a:cubicBezTo>
                <a:cubicBezTo>
                  <a:pt x="41" y="207"/>
                  <a:pt x="42" y="208"/>
                  <a:pt x="43" y="209"/>
                </a:cubicBezTo>
                <a:cubicBezTo>
                  <a:pt x="41" y="208"/>
                  <a:pt x="40" y="207"/>
                  <a:pt x="39" y="206"/>
                </a:cubicBezTo>
                <a:cubicBezTo>
                  <a:pt x="38" y="205"/>
                  <a:pt x="36" y="203"/>
                  <a:pt x="35" y="202"/>
                </a:cubicBezTo>
                <a:cubicBezTo>
                  <a:pt x="35" y="201"/>
                  <a:pt x="35" y="201"/>
                  <a:pt x="35" y="201"/>
                </a:cubicBezTo>
                <a:close/>
                <a:moveTo>
                  <a:pt x="37" y="197"/>
                </a:moveTo>
                <a:cubicBezTo>
                  <a:pt x="37" y="197"/>
                  <a:pt x="37" y="197"/>
                  <a:pt x="38" y="197"/>
                </a:cubicBezTo>
                <a:cubicBezTo>
                  <a:pt x="39" y="200"/>
                  <a:pt x="41" y="202"/>
                  <a:pt x="43" y="204"/>
                </a:cubicBezTo>
                <a:cubicBezTo>
                  <a:pt x="42" y="203"/>
                  <a:pt x="40" y="201"/>
                  <a:pt x="39" y="200"/>
                </a:cubicBezTo>
                <a:cubicBezTo>
                  <a:pt x="38" y="199"/>
                  <a:pt x="38" y="198"/>
                  <a:pt x="37" y="197"/>
                </a:cubicBezTo>
                <a:close/>
                <a:moveTo>
                  <a:pt x="25" y="144"/>
                </a:moveTo>
                <a:cubicBezTo>
                  <a:pt x="25" y="142"/>
                  <a:pt x="24" y="140"/>
                  <a:pt x="24" y="138"/>
                </a:cubicBezTo>
                <a:cubicBezTo>
                  <a:pt x="24" y="138"/>
                  <a:pt x="24" y="138"/>
                  <a:pt x="24" y="138"/>
                </a:cubicBezTo>
                <a:cubicBezTo>
                  <a:pt x="25" y="140"/>
                  <a:pt x="26" y="143"/>
                  <a:pt x="27" y="145"/>
                </a:cubicBezTo>
                <a:cubicBezTo>
                  <a:pt x="27" y="146"/>
                  <a:pt x="27" y="146"/>
                  <a:pt x="27" y="146"/>
                </a:cubicBezTo>
                <a:cubicBezTo>
                  <a:pt x="27" y="147"/>
                  <a:pt x="27" y="147"/>
                  <a:pt x="27" y="147"/>
                </a:cubicBezTo>
                <a:cubicBezTo>
                  <a:pt x="28" y="148"/>
                  <a:pt x="28" y="148"/>
                  <a:pt x="28" y="148"/>
                </a:cubicBezTo>
                <a:cubicBezTo>
                  <a:pt x="28" y="149"/>
                  <a:pt x="28" y="150"/>
                  <a:pt x="28" y="151"/>
                </a:cubicBezTo>
                <a:cubicBezTo>
                  <a:pt x="27" y="149"/>
                  <a:pt x="26" y="146"/>
                  <a:pt x="25" y="144"/>
                </a:cubicBezTo>
                <a:close/>
                <a:moveTo>
                  <a:pt x="28" y="177"/>
                </a:moveTo>
                <a:cubicBezTo>
                  <a:pt x="27" y="176"/>
                  <a:pt x="26" y="174"/>
                  <a:pt x="26" y="173"/>
                </a:cubicBezTo>
                <a:cubicBezTo>
                  <a:pt x="26" y="173"/>
                  <a:pt x="26" y="173"/>
                  <a:pt x="26" y="173"/>
                </a:cubicBezTo>
                <a:cubicBezTo>
                  <a:pt x="26" y="172"/>
                  <a:pt x="26" y="172"/>
                  <a:pt x="26" y="172"/>
                </a:cubicBezTo>
                <a:cubicBezTo>
                  <a:pt x="27" y="173"/>
                  <a:pt x="27" y="175"/>
                  <a:pt x="28" y="177"/>
                </a:cubicBezTo>
                <a:close/>
                <a:moveTo>
                  <a:pt x="25" y="61"/>
                </a:moveTo>
                <a:cubicBezTo>
                  <a:pt x="24" y="61"/>
                  <a:pt x="24" y="61"/>
                  <a:pt x="24" y="61"/>
                </a:cubicBezTo>
                <a:cubicBezTo>
                  <a:pt x="25" y="60"/>
                  <a:pt x="26" y="59"/>
                  <a:pt x="27" y="58"/>
                </a:cubicBezTo>
                <a:cubicBezTo>
                  <a:pt x="27" y="58"/>
                  <a:pt x="27" y="58"/>
                  <a:pt x="27" y="58"/>
                </a:cubicBezTo>
                <a:cubicBezTo>
                  <a:pt x="26" y="59"/>
                  <a:pt x="26" y="60"/>
                  <a:pt x="25" y="61"/>
                </a:cubicBezTo>
                <a:close/>
                <a:moveTo>
                  <a:pt x="27" y="62"/>
                </a:moveTo>
                <a:cubicBezTo>
                  <a:pt x="26" y="63"/>
                  <a:pt x="25" y="64"/>
                  <a:pt x="25" y="66"/>
                </a:cubicBezTo>
                <a:cubicBezTo>
                  <a:pt x="25" y="64"/>
                  <a:pt x="26" y="63"/>
                  <a:pt x="26" y="62"/>
                </a:cubicBezTo>
                <a:cubicBezTo>
                  <a:pt x="27" y="62"/>
                  <a:pt x="27" y="62"/>
                  <a:pt x="27" y="62"/>
                </a:cubicBezTo>
                <a:close/>
                <a:moveTo>
                  <a:pt x="25" y="68"/>
                </a:moveTo>
                <a:cubicBezTo>
                  <a:pt x="26" y="66"/>
                  <a:pt x="27" y="63"/>
                  <a:pt x="29" y="61"/>
                </a:cubicBezTo>
                <a:cubicBezTo>
                  <a:pt x="30" y="61"/>
                  <a:pt x="31" y="60"/>
                  <a:pt x="32" y="59"/>
                </a:cubicBezTo>
                <a:cubicBezTo>
                  <a:pt x="32" y="60"/>
                  <a:pt x="32" y="61"/>
                  <a:pt x="31" y="62"/>
                </a:cubicBezTo>
                <a:cubicBezTo>
                  <a:pt x="30" y="63"/>
                  <a:pt x="29" y="64"/>
                  <a:pt x="28" y="66"/>
                </a:cubicBezTo>
                <a:cubicBezTo>
                  <a:pt x="27" y="66"/>
                  <a:pt x="26" y="67"/>
                  <a:pt x="25" y="68"/>
                </a:cubicBezTo>
                <a:close/>
                <a:moveTo>
                  <a:pt x="25" y="69"/>
                </a:moveTo>
                <a:cubicBezTo>
                  <a:pt x="23" y="71"/>
                  <a:pt x="22" y="73"/>
                  <a:pt x="20" y="75"/>
                </a:cubicBezTo>
                <a:cubicBezTo>
                  <a:pt x="21" y="73"/>
                  <a:pt x="22" y="72"/>
                  <a:pt x="23" y="70"/>
                </a:cubicBezTo>
                <a:cubicBezTo>
                  <a:pt x="24" y="70"/>
                  <a:pt x="24" y="69"/>
                  <a:pt x="25" y="69"/>
                </a:cubicBezTo>
                <a:close/>
                <a:moveTo>
                  <a:pt x="110" y="12"/>
                </a:moveTo>
                <a:cubicBezTo>
                  <a:pt x="110" y="12"/>
                  <a:pt x="109" y="12"/>
                  <a:pt x="109" y="12"/>
                </a:cubicBezTo>
                <a:cubicBezTo>
                  <a:pt x="109" y="11"/>
                  <a:pt x="109" y="11"/>
                  <a:pt x="110" y="11"/>
                </a:cubicBezTo>
                <a:cubicBezTo>
                  <a:pt x="112" y="11"/>
                  <a:pt x="113" y="11"/>
                  <a:pt x="115" y="12"/>
                </a:cubicBezTo>
                <a:cubicBezTo>
                  <a:pt x="112" y="13"/>
                  <a:pt x="110" y="14"/>
                  <a:pt x="107" y="15"/>
                </a:cubicBezTo>
                <a:cubicBezTo>
                  <a:pt x="107" y="15"/>
                  <a:pt x="107" y="15"/>
                  <a:pt x="106" y="15"/>
                </a:cubicBezTo>
                <a:cubicBezTo>
                  <a:pt x="108" y="14"/>
                  <a:pt x="109" y="14"/>
                  <a:pt x="110" y="13"/>
                </a:cubicBezTo>
                <a:cubicBezTo>
                  <a:pt x="111" y="13"/>
                  <a:pt x="111" y="12"/>
                  <a:pt x="110" y="12"/>
                </a:cubicBezTo>
                <a:close/>
                <a:moveTo>
                  <a:pt x="122" y="39"/>
                </a:moveTo>
                <a:cubicBezTo>
                  <a:pt x="126" y="38"/>
                  <a:pt x="129" y="37"/>
                  <a:pt x="133" y="36"/>
                </a:cubicBezTo>
                <a:cubicBezTo>
                  <a:pt x="135" y="36"/>
                  <a:pt x="137" y="36"/>
                  <a:pt x="140" y="36"/>
                </a:cubicBezTo>
                <a:cubicBezTo>
                  <a:pt x="137" y="37"/>
                  <a:pt x="134" y="39"/>
                  <a:pt x="132" y="40"/>
                </a:cubicBezTo>
                <a:cubicBezTo>
                  <a:pt x="127" y="41"/>
                  <a:pt x="122" y="41"/>
                  <a:pt x="117" y="41"/>
                </a:cubicBezTo>
                <a:cubicBezTo>
                  <a:pt x="119" y="39"/>
                  <a:pt x="120" y="38"/>
                  <a:pt x="121" y="36"/>
                </a:cubicBezTo>
                <a:cubicBezTo>
                  <a:pt x="122" y="36"/>
                  <a:pt x="123" y="36"/>
                  <a:pt x="123" y="36"/>
                </a:cubicBezTo>
                <a:cubicBezTo>
                  <a:pt x="123" y="36"/>
                  <a:pt x="122" y="37"/>
                  <a:pt x="122" y="37"/>
                </a:cubicBezTo>
                <a:cubicBezTo>
                  <a:pt x="121" y="38"/>
                  <a:pt x="121" y="39"/>
                  <a:pt x="122" y="39"/>
                </a:cubicBezTo>
                <a:close/>
                <a:moveTo>
                  <a:pt x="125" y="36"/>
                </a:moveTo>
                <a:cubicBezTo>
                  <a:pt x="126" y="36"/>
                  <a:pt x="126" y="36"/>
                  <a:pt x="127" y="36"/>
                </a:cubicBezTo>
                <a:cubicBezTo>
                  <a:pt x="127" y="36"/>
                  <a:pt x="128" y="36"/>
                  <a:pt x="128" y="36"/>
                </a:cubicBezTo>
                <a:cubicBezTo>
                  <a:pt x="127" y="36"/>
                  <a:pt x="126" y="36"/>
                  <a:pt x="125" y="36"/>
                </a:cubicBezTo>
                <a:close/>
                <a:moveTo>
                  <a:pt x="129" y="31"/>
                </a:moveTo>
                <a:cubicBezTo>
                  <a:pt x="129" y="31"/>
                  <a:pt x="129" y="31"/>
                  <a:pt x="130" y="31"/>
                </a:cubicBezTo>
                <a:cubicBezTo>
                  <a:pt x="130" y="31"/>
                  <a:pt x="131" y="31"/>
                  <a:pt x="131" y="31"/>
                </a:cubicBezTo>
                <a:cubicBezTo>
                  <a:pt x="131" y="31"/>
                  <a:pt x="131" y="31"/>
                  <a:pt x="130" y="31"/>
                </a:cubicBezTo>
                <a:cubicBezTo>
                  <a:pt x="130" y="31"/>
                  <a:pt x="130" y="31"/>
                  <a:pt x="129" y="31"/>
                </a:cubicBezTo>
                <a:cubicBezTo>
                  <a:pt x="129" y="31"/>
                  <a:pt x="129" y="31"/>
                  <a:pt x="129" y="31"/>
                </a:cubicBezTo>
                <a:close/>
                <a:moveTo>
                  <a:pt x="128" y="18"/>
                </a:moveTo>
                <a:cubicBezTo>
                  <a:pt x="129" y="17"/>
                  <a:pt x="130" y="17"/>
                  <a:pt x="131" y="16"/>
                </a:cubicBezTo>
                <a:cubicBezTo>
                  <a:pt x="131" y="16"/>
                  <a:pt x="132" y="16"/>
                  <a:pt x="133" y="17"/>
                </a:cubicBezTo>
                <a:cubicBezTo>
                  <a:pt x="132" y="17"/>
                  <a:pt x="131" y="18"/>
                  <a:pt x="130" y="18"/>
                </a:cubicBezTo>
                <a:cubicBezTo>
                  <a:pt x="129" y="18"/>
                  <a:pt x="128" y="18"/>
                  <a:pt x="128" y="18"/>
                </a:cubicBezTo>
                <a:close/>
                <a:moveTo>
                  <a:pt x="129" y="22"/>
                </a:moveTo>
                <a:cubicBezTo>
                  <a:pt x="129" y="22"/>
                  <a:pt x="128" y="23"/>
                  <a:pt x="128" y="23"/>
                </a:cubicBezTo>
                <a:cubicBezTo>
                  <a:pt x="127" y="23"/>
                  <a:pt x="127" y="23"/>
                  <a:pt x="127" y="23"/>
                </a:cubicBezTo>
                <a:cubicBezTo>
                  <a:pt x="127" y="23"/>
                  <a:pt x="128" y="22"/>
                  <a:pt x="129" y="22"/>
                </a:cubicBezTo>
                <a:cubicBezTo>
                  <a:pt x="129" y="22"/>
                  <a:pt x="129" y="22"/>
                  <a:pt x="129" y="22"/>
                </a:cubicBezTo>
                <a:close/>
                <a:moveTo>
                  <a:pt x="132" y="22"/>
                </a:moveTo>
                <a:cubicBezTo>
                  <a:pt x="132" y="22"/>
                  <a:pt x="133" y="22"/>
                  <a:pt x="133" y="22"/>
                </a:cubicBezTo>
                <a:cubicBezTo>
                  <a:pt x="135" y="23"/>
                  <a:pt x="137" y="24"/>
                  <a:pt x="140" y="24"/>
                </a:cubicBezTo>
                <a:cubicBezTo>
                  <a:pt x="139" y="24"/>
                  <a:pt x="139" y="24"/>
                  <a:pt x="139" y="24"/>
                </a:cubicBezTo>
                <a:cubicBezTo>
                  <a:pt x="138" y="24"/>
                  <a:pt x="137" y="24"/>
                  <a:pt x="136" y="24"/>
                </a:cubicBezTo>
                <a:cubicBezTo>
                  <a:pt x="134" y="24"/>
                  <a:pt x="132" y="24"/>
                  <a:pt x="130" y="23"/>
                </a:cubicBezTo>
                <a:cubicBezTo>
                  <a:pt x="131" y="23"/>
                  <a:pt x="131" y="23"/>
                  <a:pt x="132" y="22"/>
                </a:cubicBezTo>
                <a:close/>
                <a:moveTo>
                  <a:pt x="163" y="18"/>
                </a:moveTo>
                <a:cubicBezTo>
                  <a:pt x="163" y="17"/>
                  <a:pt x="162" y="17"/>
                  <a:pt x="162" y="17"/>
                </a:cubicBezTo>
                <a:cubicBezTo>
                  <a:pt x="164" y="17"/>
                  <a:pt x="165" y="18"/>
                  <a:pt x="167" y="19"/>
                </a:cubicBezTo>
                <a:cubicBezTo>
                  <a:pt x="167" y="19"/>
                  <a:pt x="168" y="20"/>
                  <a:pt x="168" y="20"/>
                </a:cubicBezTo>
                <a:cubicBezTo>
                  <a:pt x="167" y="19"/>
                  <a:pt x="165" y="18"/>
                  <a:pt x="163" y="18"/>
                </a:cubicBezTo>
                <a:close/>
                <a:moveTo>
                  <a:pt x="178" y="27"/>
                </a:moveTo>
                <a:cubicBezTo>
                  <a:pt x="174" y="25"/>
                  <a:pt x="170" y="23"/>
                  <a:pt x="165" y="21"/>
                </a:cubicBezTo>
                <a:cubicBezTo>
                  <a:pt x="165" y="21"/>
                  <a:pt x="166" y="21"/>
                  <a:pt x="166" y="20"/>
                </a:cubicBezTo>
                <a:cubicBezTo>
                  <a:pt x="170" y="22"/>
                  <a:pt x="174" y="24"/>
                  <a:pt x="178" y="27"/>
                </a:cubicBezTo>
                <a:close/>
                <a:moveTo>
                  <a:pt x="164" y="22"/>
                </a:moveTo>
                <a:cubicBezTo>
                  <a:pt x="164" y="22"/>
                  <a:pt x="164" y="22"/>
                  <a:pt x="164" y="23"/>
                </a:cubicBezTo>
                <a:cubicBezTo>
                  <a:pt x="164" y="23"/>
                  <a:pt x="164" y="23"/>
                  <a:pt x="164" y="23"/>
                </a:cubicBezTo>
                <a:cubicBezTo>
                  <a:pt x="163" y="23"/>
                  <a:pt x="161" y="24"/>
                  <a:pt x="160" y="24"/>
                </a:cubicBezTo>
                <a:cubicBezTo>
                  <a:pt x="160" y="24"/>
                  <a:pt x="160" y="24"/>
                  <a:pt x="160" y="24"/>
                </a:cubicBezTo>
                <a:cubicBezTo>
                  <a:pt x="160" y="24"/>
                  <a:pt x="160" y="23"/>
                  <a:pt x="159" y="23"/>
                </a:cubicBezTo>
                <a:cubicBezTo>
                  <a:pt x="158" y="23"/>
                  <a:pt x="158" y="23"/>
                  <a:pt x="157" y="24"/>
                </a:cubicBezTo>
                <a:cubicBezTo>
                  <a:pt x="155" y="23"/>
                  <a:pt x="154" y="23"/>
                  <a:pt x="152" y="22"/>
                </a:cubicBezTo>
                <a:cubicBezTo>
                  <a:pt x="152" y="22"/>
                  <a:pt x="151" y="22"/>
                  <a:pt x="150" y="21"/>
                </a:cubicBezTo>
                <a:cubicBezTo>
                  <a:pt x="152" y="20"/>
                  <a:pt x="153" y="20"/>
                  <a:pt x="155" y="19"/>
                </a:cubicBezTo>
                <a:cubicBezTo>
                  <a:pt x="158" y="20"/>
                  <a:pt x="161" y="21"/>
                  <a:pt x="164" y="22"/>
                </a:cubicBezTo>
                <a:close/>
                <a:moveTo>
                  <a:pt x="193" y="49"/>
                </a:moveTo>
                <a:cubicBezTo>
                  <a:pt x="193" y="49"/>
                  <a:pt x="194" y="49"/>
                  <a:pt x="194" y="49"/>
                </a:cubicBezTo>
                <a:cubicBezTo>
                  <a:pt x="195" y="51"/>
                  <a:pt x="196" y="52"/>
                  <a:pt x="198" y="54"/>
                </a:cubicBezTo>
                <a:cubicBezTo>
                  <a:pt x="195" y="52"/>
                  <a:pt x="193" y="51"/>
                  <a:pt x="191" y="49"/>
                </a:cubicBezTo>
                <a:cubicBezTo>
                  <a:pt x="192" y="49"/>
                  <a:pt x="192" y="49"/>
                  <a:pt x="193" y="49"/>
                </a:cubicBezTo>
                <a:close/>
                <a:moveTo>
                  <a:pt x="192" y="43"/>
                </a:moveTo>
                <a:cubicBezTo>
                  <a:pt x="192" y="43"/>
                  <a:pt x="193" y="43"/>
                  <a:pt x="193" y="42"/>
                </a:cubicBezTo>
                <a:cubicBezTo>
                  <a:pt x="193" y="43"/>
                  <a:pt x="194" y="44"/>
                  <a:pt x="195" y="45"/>
                </a:cubicBezTo>
                <a:cubicBezTo>
                  <a:pt x="194" y="44"/>
                  <a:pt x="193" y="43"/>
                  <a:pt x="192" y="43"/>
                </a:cubicBezTo>
                <a:close/>
                <a:moveTo>
                  <a:pt x="229" y="141"/>
                </a:moveTo>
                <a:cubicBezTo>
                  <a:pt x="230" y="132"/>
                  <a:pt x="230" y="122"/>
                  <a:pt x="230" y="113"/>
                </a:cubicBezTo>
                <a:cubicBezTo>
                  <a:pt x="231" y="113"/>
                  <a:pt x="231" y="113"/>
                  <a:pt x="231" y="113"/>
                </a:cubicBezTo>
                <a:cubicBezTo>
                  <a:pt x="231" y="122"/>
                  <a:pt x="231" y="132"/>
                  <a:pt x="229" y="141"/>
                </a:cubicBezTo>
                <a:close/>
                <a:moveTo>
                  <a:pt x="231" y="101"/>
                </a:moveTo>
                <a:cubicBezTo>
                  <a:pt x="231" y="102"/>
                  <a:pt x="231" y="103"/>
                  <a:pt x="232" y="103"/>
                </a:cubicBezTo>
                <a:cubicBezTo>
                  <a:pt x="232" y="103"/>
                  <a:pt x="231" y="104"/>
                  <a:pt x="231" y="104"/>
                </a:cubicBezTo>
                <a:cubicBezTo>
                  <a:pt x="231" y="103"/>
                  <a:pt x="231" y="102"/>
                  <a:pt x="231" y="101"/>
                </a:cubicBezTo>
                <a:close/>
                <a:moveTo>
                  <a:pt x="229" y="97"/>
                </a:moveTo>
                <a:cubicBezTo>
                  <a:pt x="229" y="98"/>
                  <a:pt x="229" y="99"/>
                  <a:pt x="230" y="99"/>
                </a:cubicBezTo>
                <a:cubicBezTo>
                  <a:pt x="230" y="99"/>
                  <a:pt x="229" y="99"/>
                  <a:pt x="229" y="99"/>
                </a:cubicBezTo>
                <a:cubicBezTo>
                  <a:pt x="229" y="99"/>
                  <a:pt x="229" y="100"/>
                  <a:pt x="228" y="100"/>
                </a:cubicBezTo>
                <a:cubicBezTo>
                  <a:pt x="228" y="99"/>
                  <a:pt x="228" y="99"/>
                  <a:pt x="228" y="98"/>
                </a:cubicBezTo>
                <a:cubicBezTo>
                  <a:pt x="228" y="98"/>
                  <a:pt x="228" y="98"/>
                  <a:pt x="229" y="97"/>
                </a:cubicBezTo>
                <a:close/>
                <a:moveTo>
                  <a:pt x="227" y="96"/>
                </a:moveTo>
                <a:cubicBezTo>
                  <a:pt x="227" y="95"/>
                  <a:pt x="226" y="94"/>
                  <a:pt x="226" y="92"/>
                </a:cubicBezTo>
                <a:cubicBezTo>
                  <a:pt x="226" y="92"/>
                  <a:pt x="226" y="92"/>
                  <a:pt x="226" y="92"/>
                </a:cubicBezTo>
                <a:cubicBezTo>
                  <a:pt x="226" y="94"/>
                  <a:pt x="227" y="95"/>
                  <a:pt x="228" y="96"/>
                </a:cubicBezTo>
                <a:cubicBezTo>
                  <a:pt x="228" y="96"/>
                  <a:pt x="227" y="96"/>
                  <a:pt x="227" y="96"/>
                </a:cubicBezTo>
                <a:close/>
                <a:moveTo>
                  <a:pt x="227" y="92"/>
                </a:moveTo>
                <a:cubicBezTo>
                  <a:pt x="228" y="91"/>
                  <a:pt x="228" y="91"/>
                  <a:pt x="228" y="91"/>
                </a:cubicBezTo>
                <a:cubicBezTo>
                  <a:pt x="229" y="93"/>
                  <a:pt x="229" y="94"/>
                  <a:pt x="230" y="96"/>
                </a:cubicBezTo>
                <a:cubicBezTo>
                  <a:pt x="229" y="95"/>
                  <a:pt x="228" y="93"/>
                  <a:pt x="227" y="92"/>
                </a:cubicBezTo>
                <a:close/>
                <a:moveTo>
                  <a:pt x="228" y="89"/>
                </a:moveTo>
                <a:cubicBezTo>
                  <a:pt x="227" y="89"/>
                  <a:pt x="227" y="90"/>
                  <a:pt x="226" y="90"/>
                </a:cubicBezTo>
                <a:cubicBezTo>
                  <a:pt x="225" y="89"/>
                  <a:pt x="225" y="87"/>
                  <a:pt x="224" y="86"/>
                </a:cubicBezTo>
                <a:cubicBezTo>
                  <a:pt x="224" y="86"/>
                  <a:pt x="224" y="86"/>
                  <a:pt x="224" y="86"/>
                </a:cubicBezTo>
                <a:cubicBezTo>
                  <a:pt x="225" y="85"/>
                  <a:pt x="226" y="85"/>
                  <a:pt x="227" y="84"/>
                </a:cubicBezTo>
                <a:cubicBezTo>
                  <a:pt x="227" y="86"/>
                  <a:pt x="228" y="87"/>
                  <a:pt x="228" y="89"/>
                </a:cubicBezTo>
                <a:cubicBezTo>
                  <a:pt x="228" y="89"/>
                  <a:pt x="228" y="89"/>
                  <a:pt x="228" y="89"/>
                </a:cubicBezTo>
                <a:close/>
                <a:moveTo>
                  <a:pt x="225" y="97"/>
                </a:moveTo>
                <a:cubicBezTo>
                  <a:pt x="225" y="97"/>
                  <a:pt x="225" y="97"/>
                  <a:pt x="225" y="97"/>
                </a:cubicBezTo>
                <a:cubicBezTo>
                  <a:pt x="225" y="96"/>
                  <a:pt x="224" y="95"/>
                  <a:pt x="224" y="94"/>
                </a:cubicBezTo>
                <a:cubicBezTo>
                  <a:pt x="224" y="93"/>
                  <a:pt x="224" y="93"/>
                  <a:pt x="224" y="93"/>
                </a:cubicBezTo>
                <a:cubicBezTo>
                  <a:pt x="225" y="95"/>
                  <a:pt x="225" y="96"/>
                  <a:pt x="225" y="97"/>
                </a:cubicBezTo>
                <a:close/>
                <a:moveTo>
                  <a:pt x="142" y="227"/>
                </a:moveTo>
                <a:cubicBezTo>
                  <a:pt x="143" y="226"/>
                  <a:pt x="144" y="225"/>
                  <a:pt x="145" y="225"/>
                </a:cubicBezTo>
                <a:cubicBezTo>
                  <a:pt x="144" y="225"/>
                  <a:pt x="144" y="226"/>
                  <a:pt x="143" y="227"/>
                </a:cubicBezTo>
                <a:cubicBezTo>
                  <a:pt x="143" y="227"/>
                  <a:pt x="142" y="227"/>
                  <a:pt x="142" y="227"/>
                </a:cubicBezTo>
                <a:close/>
                <a:moveTo>
                  <a:pt x="143" y="227"/>
                </a:moveTo>
                <a:cubicBezTo>
                  <a:pt x="142" y="227"/>
                  <a:pt x="142" y="227"/>
                  <a:pt x="142" y="227"/>
                </a:cubicBezTo>
                <a:cubicBezTo>
                  <a:pt x="142" y="227"/>
                  <a:pt x="142" y="228"/>
                  <a:pt x="142" y="228"/>
                </a:cubicBezTo>
                <a:cubicBezTo>
                  <a:pt x="142" y="228"/>
                  <a:pt x="141" y="228"/>
                  <a:pt x="141" y="228"/>
                </a:cubicBezTo>
                <a:cubicBezTo>
                  <a:pt x="141" y="228"/>
                  <a:pt x="141" y="228"/>
                  <a:pt x="141" y="227"/>
                </a:cubicBezTo>
                <a:cubicBezTo>
                  <a:pt x="141" y="227"/>
                  <a:pt x="141" y="227"/>
                  <a:pt x="141" y="227"/>
                </a:cubicBezTo>
                <a:cubicBezTo>
                  <a:pt x="142" y="227"/>
                  <a:pt x="142" y="227"/>
                  <a:pt x="143" y="227"/>
                </a:cubicBezTo>
                <a:close/>
                <a:moveTo>
                  <a:pt x="130" y="228"/>
                </a:moveTo>
                <a:cubicBezTo>
                  <a:pt x="130" y="227"/>
                  <a:pt x="130" y="227"/>
                  <a:pt x="130" y="226"/>
                </a:cubicBezTo>
                <a:cubicBezTo>
                  <a:pt x="130" y="226"/>
                  <a:pt x="130" y="225"/>
                  <a:pt x="131" y="225"/>
                </a:cubicBezTo>
                <a:cubicBezTo>
                  <a:pt x="139" y="218"/>
                  <a:pt x="146" y="211"/>
                  <a:pt x="154" y="203"/>
                </a:cubicBezTo>
                <a:cubicBezTo>
                  <a:pt x="159" y="200"/>
                  <a:pt x="163" y="196"/>
                  <a:pt x="168" y="192"/>
                </a:cubicBezTo>
                <a:cubicBezTo>
                  <a:pt x="168" y="192"/>
                  <a:pt x="169" y="192"/>
                  <a:pt x="169" y="192"/>
                </a:cubicBezTo>
                <a:cubicBezTo>
                  <a:pt x="169" y="191"/>
                  <a:pt x="169" y="191"/>
                  <a:pt x="170" y="191"/>
                </a:cubicBezTo>
                <a:cubicBezTo>
                  <a:pt x="171" y="190"/>
                  <a:pt x="172" y="189"/>
                  <a:pt x="173" y="188"/>
                </a:cubicBezTo>
                <a:cubicBezTo>
                  <a:pt x="167" y="194"/>
                  <a:pt x="161" y="200"/>
                  <a:pt x="155" y="206"/>
                </a:cubicBezTo>
                <a:cubicBezTo>
                  <a:pt x="151" y="209"/>
                  <a:pt x="146" y="213"/>
                  <a:pt x="143" y="217"/>
                </a:cubicBezTo>
                <a:cubicBezTo>
                  <a:pt x="142" y="218"/>
                  <a:pt x="142" y="218"/>
                  <a:pt x="143" y="219"/>
                </a:cubicBezTo>
                <a:cubicBezTo>
                  <a:pt x="140" y="221"/>
                  <a:pt x="138" y="223"/>
                  <a:pt x="136" y="225"/>
                </a:cubicBezTo>
                <a:cubicBezTo>
                  <a:pt x="134" y="226"/>
                  <a:pt x="132" y="227"/>
                  <a:pt x="130" y="228"/>
                </a:cubicBezTo>
                <a:close/>
                <a:moveTo>
                  <a:pt x="138" y="227"/>
                </a:moveTo>
                <a:cubicBezTo>
                  <a:pt x="138" y="227"/>
                  <a:pt x="138" y="228"/>
                  <a:pt x="137" y="228"/>
                </a:cubicBezTo>
                <a:cubicBezTo>
                  <a:pt x="137" y="228"/>
                  <a:pt x="136" y="228"/>
                  <a:pt x="135" y="228"/>
                </a:cubicBezTo>
                <a:cubicBezTo>
                  <a:pt x="135" y="228"/>
                  <a:pt x="136" y="228"/>
                  <a:pt x="136" y="228"/>
                </a:cubicBezTo>
                <a:cubicBezTo>
                  <a:pt x="137" y="227"/>
                  <a:pt x="137" y="227"/>
                  <a:pt x="138" y="227"/>
                </a:cubicBezTo>
                <a:close/>
                <a:moveTo>
                  <a:pt x="121" y="226"/>
                </a:moveTo>
                <a:cubicBezTo>
                  <a:pt x="121" y="226"/>
                  <a:pt x="121" y="226"/>
                  <a:pt x="121" y="226"/>
                </a:cubicBezTo>
                <a:cubicBezTo>
                  <a:pt x="121" y="225"/>
                  <a:pt x="122" y="224"/>
                  <a:pt x="123" y="223"/>
                </a:cubicBezTo>
                <a:cubicBezTo>
                  <a:pt x="123" y="224"/>
                  <a:pt x="123" y="224"/>
                  <a:pt x="124" y="224"/>
                </a:cubicBezTo>
                <a:cubicBezTo>
                  <a:pt x="123" y="225"/>
                  <a:pt x="122" y="225"/>
                  <a:pt x="121" y="226"/>
                </a:cubicBezTo>
                <a:close/>
                <a:moveTo>
                  <a:pt x="124" y="228"/>
                </a:moveTo>
                <a:cubicBezTo>
                  <a:pt x="123" y="228"/>
                  <a:pt x="123" y="228"/>
                  <a:pt x="123" y="228"/>
                </a:cubicBezTo>
                <a:cubicBezTo>
                  <a:pt x="123" y="228"/>
                  <a:pt x="123" y="228"/>
                  <a:pt x="122" y="228"/>
                </a:cubicBezTo>
                <a:cubicBezTo>
                  <a:pt x="123" y="228"/>
                  <a:pt x="123" y="228"/>
                  <a:pt x="123" y="228"/>
                </a:cubicBezTo>
                <a:cubicBezTo>
                  <a:pt x="123" y="228"/>
                  <a:pt x="123" y="228"/>
                  <a:pt x="124" y="228"/>
                </a:cubicBezTo>
                <a:close/>
                <a:moveTo>
                  <a:pt x="115" y="215"/>
                </a:moveTo>
                <a:cubicBezTo>
                  <a:pt x="115" y="215"/>
                  <a:pt x="114" y="215"/>
                  <a:pt x="114" y="215"/>
                </a:cubicBezTo>
                <a:cubicBezTo>
                  <a:pt x="115" y="214"/>
                  <a:pt x="116" y="213"/>
                  <a:pt x="117" y="212"/>
                </a:cubicBezTo>
                <a:cubicBezTo>
                  <a:pt x="118" y="213"/>
                  <a:pt x="118" y="213"/>
                  <a:pt x="119" y="214"/>
                </a:cubicBezTo>
                <a:cubicBezTo>
                  <a:pt x="119" y="214"/>
                  <a:pt x="119" y="214"/>
                  <a:pt x="119" y="214"/>
                </a:cubicBezTo>
                <a:cubicBezTo>
                  <a:pt x="119" y="214"/>
                  <a:pt x="119" y="214"/>
                  <a:pt x="119" y="214"/>
                </a:cubicBezTo>
                <a:cubicBezTo>
                  <a:pt x="118" y="215"/>
                  <a:pt x="116" y="215"/>
                  <a:pt x="115" y="215"/>
                </a:cubicBezTo>
                <a:close/>
                <a:moveTo>
                  <a:pt x="118" y="223"/>
                </a:moveTo>
                <a:cubicBezTo>
                  <a:pt x="117" y="223"/>
                  <a:pt x="117" y="223"/>
                  <a:pt x="116" y="224"/>
                </a:cubicBezTo>
                <a:cubicBezTo>
                  <a:pt x="116" y="223"/>
                  <a:pt x="116" y="223"/>
                  <a:pt x="115" y="223"/>
                </a:cubicBezTo>
                <a:cubicBezTo>
                  <a:pt x="116" y="223"/>
                  <a:pt x="117" y="222"/>
                  <a:pt x="117" y="222"/>
                </a:cubicBezTo>
                <a:cubicBezTo>
                  <a:pt x="117" y="222"/>
                  <a:pt x="118" y="222"/>
                  <a:pt x="118" y="223"/>
                </a:cubicBezTo>
                <a:close/>
                <a:moveTo>
                  <a:pt x="110" y="219"/>
                </a:moveTo>
                <a:cubicBezTo>
                  <a:pt x="110" y="219"/>
                  <a:pt x="111" y="219"/>
                  <a:pt x="111" y="219"/>
                </a:cubicBezTo>
                <a:cubicBezTo>
                  <a:pt x="111" y="219"/>
                  <a:pt x="111" y="218"/>
                  <a:pt x="112" y="218"/>
                </a:cubicBezTo>
                <a:cubicBezTo>
                  <a:pt x="112" y="219"/>
                  <a:pt x="113" y="219"/>
                  <a:pt x="113" y="219"/>
                </a:cubicBezTo>
                <a:cubicBezTo>
                  <a:pt x="113" y="220"/>
                  <a:pt x="113" y="220"/>
                  <a:pt x="112" y="221"/>
                </a:cubicBezTo>
                <a:cubicBezTo>
                  <a:pt x="112" y="220"/>
                  <a:pt x="111" y="220"/>
                  <a:pt x="110" y="219"/>
                </a:cubicBezTo>
                <a:close/>
                <a:moveTo>
                  <a:pt x="114" y="230"/>
                </a:moveTo>
                <a:cubicBezTo>
                  <a:pt x="113" y="230"/>
                  <a:pt x="113" y="230"/>
                  <a:pt x="112" y="230"/>
                </a:cubicBezTo>
                <a:cubicBezTo>
                  <a:pt x="112" y="230"/>
                  <a:pt x="111" y="229"/>
                  <a:pt x="110" y="229"/>
                </a:cubicBezTo>
                <a:cubicBezTo>
                  <a:pt x="111" y="229"/>
                  <a:pt x="111" y="229"/>
                  <a:pt x="111" y="228"/>
                </a:cubicBezTo>
                <a:cubicBezTo>
                  <a:pt x="112" y="229"/>
                  <a:pt x="113" y="229"/>
                  <a:pt x="114" y="230"/>
                </a:cubicBezTo>
                <a:close/>
                <a:moveTo>
                  <a:pt x="82" y="198"/>
                </a:moveTo>
                <a:cubicBezTo>
                  <a:pt x="82" y="198"/>
                  <a:pt x="82" y="197"/>
                  <a:pt x="83" y="197"/>
                </a:cubicBezTo>
                <a:cubicBezTo>
                  <a:pt x="83" y="197"/>
                  <a:pt x="83" y="197"/>
                  <a:pt x="83" y="197"/>
                </a:cubicBezTo>
                <a:cubicBezTo>
                  <a:pt x="83" y="198"/>
                  <a:pt x="82" y="198"/>
                  <a:pt x="82" y="199"/>
                </a:cubicBezTo>
                <a:lnTo>
                  <a:pt x="82" y="198"/>
                </a:lnTo>
                <a:close/>
                <a:moveTo>
                  <a:pt x="82" y="203"/>
                </a:moveTo>
                <a:cubicBezTo>
                  <a:pt x="82" y="203"/>
                  <a:pt x="81" y="203"/>
                  <a:pt x="81" y="203"/>
                </a:cubicBezTo>
                <a:cubicBezTo>
                  <a:pt x="81" y="203"/>
                  <a:pt x="81" y="203"/>
                  <a:pt x="80" y="203"/>
                </a:cubicBezTo>
                <a:cubicBezTo>
                  <a:pt x="80" y="202"/>
                  <a:pt x="81" y="202"/>
                  <a:pt x="81" y="202"/>
                </a:cubicBezTo>
                <a:cubicBezTo>
                  <a:pt x="81" y="202"/>
                  <a:pt x="81" y="202"/>
                  <a:pt x="81" y="202"/>
                </a:cubicBezTo>
                <a:cubicBezTo>
                  <a:pt x="81" y="202"/>
                  <a:pt x="81" y="203"/>
                  <a:pt x="82" y="203"/>
                </a:cubicBezTo>
                <a:close/>
                <a:moveTo>
                  <a:pt x="69" y="210"/>
                </a:moveTo>
                <a:cubicBezTo>
                  <a:pt x="68" y="209"/>
                  <a:pt x="67" y="208"/>
                  <a:pt x="66" y="207"/>
                </a:cubicBezTo>
                <a:cubicBezTo>
                  <a:pt x="66" y="207"/>
                  <a:pt x="66" y="207"/>
                  <a:pt x="66" y="207"/>
                </a:cubicBezTo>
                <a:cubicBezTo>
                  <a:pt x="68" y="209"/>
                  <a:pt x="70" y="210"/>
                  <a:pt x="71" y="212"/>
                </a:cubicBezTo>
                <a:cubicBezTo>
                  <a:pt x="71" y="212"/>
                  <a:pt x="71" y="212"/>
                  <a:pt x="71" y="212"/>
                </a:cubicBezTo>
                <a:cubicBezTo>
                  <a:pt x="70" y="212"/>
                  <a:pt x="70" y="212"/>
                  <a:pt x="69" y="212"/>
                </a:cubicBezTo>
                <a:cubicBezTo>
                  <a:pt x="69" y="212"/>
                  <a:pt x="69" y="211"/>
                  <a:pt x="69" y="211"/>
                </a:cubicBezTo>
                <a:cubicBezTo>
                  <a:pt x="69" y="211"/>
                  <a:pt x="69" y="210"/>
                  <a:pt x="69" y="210"/>
                </a:cubicBezTo>
                <a:close/>
                <a:moveTo>
                  <a:pt x="59" y="213"/>
                </a:moveTo>
                <a:cubicBezTo>
                  <a:pt x="59" y="213"/>
                  <a:pt x="58" y="212"/>
                  <a:pt x="57" y="211"/>
                </a:cubicBezTo>
                <a:cubicBezTo>
                  <a:pt x="60" y="213"/>
                  <a:pt x="62" y="215"/>
                  <a:pt x="65" y="216"/>
                </a:cubicBezTo>
                <a:cubicBezTo>
                  <a:pt x="63" y="215"/>
                  <a:pt x="61" y="214"/>
                  <a:pt x="59" y="213"/>
                </a:cubicBezTo>
                <a:close/>
                <a:moveTo>
                  <a:pt x="60" y="216"/>
                </a:moveTo>
                <a:cubicBezTo>
                  <a:pt x="58" y="215"/>
                  <a:pt x="55" y="213"/>
                  <a:pt x="53" y="212"/>
                </a:cubicBezTo>
                <a:cubicBezTo>
                  <a:pt x="55" y="213"/>
                  <a:pt x="57" y="214"/>
                  <a:pt x="59" y="215"/>
                </a:cubicBezTo>
                <a:cubicBezTo>
                  <a:pt x="59" y="215"/>
                  <a:pt x="60" y="216"/>
                  <a:pt x="60" y="216"/>
                </a:cubicBezTo>
                <a:close/>
                <a:moveTo>
                  <a:pt x="55" y="204"/>
                </a:moveTo>
                <a:cubicBezTo>
                  <a:pt x="55" y="204"/>
                  <a:pt x="56" y="205"/>
                  <a:pt x="56" y="205"/>
                </a:cubicBezTo>
                <a:cubicBezTo>
                  <a:pt x="57" y="206"/>
                  <a:pt x="57" y="206"/>
                  <a:pt x="57" y="206"/>
                </a:cubicBezTo>
                <a:cubicBezTo>
                  <a:pt x="58" y="207"/>
                  <a:pt x="59" y="208"/>
                  <a:pt x="60" y="209"/>
                </a:cubicBezTo>
                <a:cubicBezTo>
                  <a:pt x="59" y="209"/>
                  <a:pt x="59" y="208"/>
                  <a:pt x="59" y="208"/>
                </a:cubicBezTo>
                <a:cubicBezTo>
                  <a:pt x="58" y="208"/>
                  <a:pt x="58" y="209"/>
                  <a:pt x="58" y="209"/>
                </a:cubicBezTo>
                <a:cubicBezTo>
                  <a:pt x="57" y="208"/>
                  <a:pt x="56" y="208"/>
                  <a:pt x="55" y="207"/>
                </a:cubicBezTo>
                <a:cubicBezTo>
                  <a:pt x="55" y="207"/>
                  <a:pt x="55" y="206"/>
                  <a:pt x="55" y="206"/>
                </a:cubicBezTo>
                <a:cubicBezTo>
                  <a:pt x="55" y="205"/>
                  <a:pt x="55" y="204"/>
                  <a:pt x="55" y="204"/>
                </a:cubicBezTo>
                <a:close/>
                <a:moveTo>
                  <a:pt x="29" y="138"/>
                </a:moveTo>
                <a:cubicBezTo>
                  <a:pt x="29" y="137"/>
                  <a:pt x="30" y="137"/>
                  <a:pt x="30" y="136"/>
                </a:cubicBezTo>
                <a:cubicBezTo>
                  <a:pt x="30" y="136"/>
                  <a:pt x="30" y="137"/>
                  <a:pt x="30" y="137"/>
                </a:cubicBezTo>
                <a:cubicBezTo>
                  <a:pt x="30" y="138"/>
                  <a:pt x="29" y="140"/>
                  <a:pt x="29" y="141"/>
                </a:cubicBezTo>
                <a:cubicBezTo>
                  <a:pt x="29" y="140"/>
                  <a:pt x="29" y="139"/>
                  <a:pt x="29" y="138"/>
                </a:cubicBezTo>
                <a:close/>
                <a:moveTo>
                  <a:pt x="28" y="136"/>
                </a:moveTo>
                <a:cubicBezTo>
                  <a:pt x="28" y="136"/>
                  <a:pt x="28" y="136"/>
                  <a:pt x="28" y="136"/>
                </a:cubicBezTo>
                <a:cubicBezTo>
                  <a:pt x="27" y="129"/>
                  <a:pt x="25" y="122"/>
                  <a:pt x="24" y="115"/>
                </a:cubicBezTo>
                <a:cubicBezTo>
                  <a:pt x="25" y="121"/>
                  <a:pt x="27" y="126"/>
                  <a:pt x="29" y="131"/>
                </a:cubicBezTo>
                <a:cubicBezTo>
                  <a:pt x="29" y="133"/>
                  <a:pt x="28" y="134"/>
                  <a:pt x="28" y="136"/>
                </a:cubicBezTo>
                <a:close/>
                <a:moveTo>
                  <a:pt x="28" y="108"/>
                </a:moveTo>
                <a:cubicBezTo>
                  <a:pt x="27" y="106"/>
                  <a:pt x="27" y="104"/>
                  <a:pt x="26" y="102"/>
                </a:cubicBezTo>
                <a:cubicBezTo>
                  <a:pt x="27" y="102"/>
                  <a:pt x="28" y="101"/>
                  <a:pt x="28" y="101"/>
                </a:cubicBezTo>
                <a:cubicBezTo>
                  <a:pt x="30" y="104"/>
                  <a:pt x="31" y="108"/>
                  <a:pt x="32" y="111"/>
                </a:cubicBezTo>
                <a:cubicBezTo>
                  <a:pt x="32" y="113"/>
                  <a:pt x="31" y="115"/>
                  <a:pt x="31" y="117"/>
                </a:cubicBezTo>
                <a:cubicBezTo>
                  <a:pt x="30" y="114"/>
                  <a:pt x="29" y="111"/>
                  <a:pt x="28" y="108"/>
                </a:cubicBezTo>
                <a:close/>
                <a:moveTo>
                  <a:pt x="25" y="87"/>
                </a:moveTo>
                <a:cubicBezTo>
                  <a:pt x="25" y="87"/>
                  <a:pt x="25" y="87"/>
                  <a:pt x="24" y="87"/>
                </a:cubicBezTo>
                <a:cubicBezTo>
                  <a:pt x="24" y="86"/>
                  <a:pt x="24" y="86"/>
                  <a:pt x="24" y="86"/>
                </a:cubicBezTo>
                <a:cubicBezTo>
                  <a:pt x="25" y="85"/>
                  <a:pt x="25" y="85"/>
                  <a:pt x="26" y="84"/>
                </a:cubicBezTo>
                <a:cubicBezTo>
                  <a:pt x="26" y="84"/>
                  <a:pt x="26" y="84"/>
                  <a:pt x="27" y="84"/>
                </a:cubicBezTo>
                <a:cubicBezTo>
                  <a:pt x="26" y="85"/>
                  <a:pt x="25" y="86"/>
                  <a:pt x="25" y="87"/>
                </a:cubicBezTo>
                <a:close/>
                <a:moveTo>
                  <a:pt x="28" y="86"/>
                </a:moveTo>
                <a:cubicBezTo>
                  <a:pt x="27" y="87"/>
                  <a:pt x="26" y="88"/>
                  <a:pt x="26" y="89"/>
                </a:cubicBezTo>
                <a:cubicBezTo>
                  <a:pt x="25" y="89"/>
                  <a:pt x="25" y="89"/>
                  <a:pt x="25" y="88"/>
                </a:cubicBezTo>
                <a:cubicBezTo>
                  <a:pt x="25" y="88"/>
                  <a:pt x="26" y="88"/>
                  <a:pt x="26" y="88"/>
                </a:cubicBezTo>
                <a:cubicBezTo>
                  <a:pt x="27" y="87"/>
                  <a:pt x="27" y="87"/>
                  <a:pt x="28" y="86"/>
                </a:cubicBezTo>
                <a:close/>
                <a:moveTo>
                  <a:pt x="26" y="94"/>
                </a:moveTo>
                <a:cubicBezTo>
                  <a:pt x="26" y="95"/>
                  <a:pt x="26" y="95"/>
                  <a:pt x="26" y="95"/>
                </a:cubicBezTo>
                <a:cubicBezTo>
                  <a:pt x="26" y="95"/>
                  <a:pt x="26" y="95"/>
                  <a:pt x="26" y="95"/>
                </a:cubicBezTo>
                <a:cubicBezTo>
                  <a:pt x="26" y="96"/>
                  <a:pt x="26" y="97"/>
                  <a:pt x="25" y="98"/>
                </a:cubicBezTo>
                <a:cubicBezTo>
                  <a:pt x="25" y="97"/>
                  <a:pt x="25" y="96"/>
                  <a:pt x="25" y="95"/>
                </a:cubicBezTo>
                <a:cubicBezTo>
                  <a:pt x="25" y="95"/>
                  <a:pt x="26" y="95"/>
                  <a:pt x="26" y="94"/>
                </a:cubicBezTo>
                <a:close/>
                <a:moveTo>
                  <a:pt x="27" y="97"/>
                </a:moveTo>
                <a:cubicBezTo>
                  <a:pt x="27" y="98"/>
                  <a:pt x="28" y="99"/>
                  <a:pt x="28" y="99"/>
                </a:cubicBezTo>
                <a:cubicBezTo>
                  <a:pt x="27" y="100"/>
                  <a:pt x="27" y="100"/>
                  <a:pt x="26" y="100"/>
                </a:cubicBezTo>
                <a:cubicBezTo>
                  <a:pt x="26" y="100"/>
                  <a:pt x="26" y="100"/>
                  <a:pt x="26" y="100"/>
                </a:cubicBezTo>
                <a:cubicBezTo>
                  <a:pt x="26" y="99"/>
                  <a:pt x="27" y="98"/>
                  <a:pt x="27" y="97"/>
                </a:cubicBezTo>
                <a:close/>
                <a:moveTo>
                  <a:pt x="113" y="25"/>
                </a:moveTo>
                <a:cubicBezTo>
                  <a:pt x="113" y="25"/>
                  <a:pt x="113" y="25"/>
                  <a:pt x="112" y="25"/>
                </a:cubicBezTo>
                <a:cubicBezTo>
                  <a:pt x="112" y="25"/>
                  <a:pt x="111" y="25"/>
                  <a:pt x="111" y="25"/>
                </a:cubicBezTo>
                <a:cubicBezTo>
                  <a:pt x="111" y="25"/>
                  <a:pt x="112" y="25"/>
                  <a:pt x="112" y="24"/>
                </a:cubicBezTo>
                <a:cubicBezTo>
                  <a:pt x="113" y="24"/>
                  <a:pt x="113" y="24"/>
                  <a:pt x="113" y="25"/>
                </a:cubicBezTo>
                <a:close/>
                <a:moveTo>
                  <a:pt x="113" y="21"/>
                </a:moveTo>
                <a:cubicBezTo>
                  <a:pt x="113" y="21"/>
                  <a:pt x="114" y="21"/>
                  <a:pt x="114" y="21"/>
                </a:cubicBezTo>
                <a:cubicBezTo>
                  <a:pt x="114" y="21"/>
                  <a:pt x="115" y="21"/>
                  <a:pt x="116" y="21"/>
                </a:cubicBezTo>
                <a:cubicBezTo>
                  <a:pt x="116" y="21"/>
                  <a:pt x="115" y="21"/>
                  <a:pt x="115" y="21"/>
                </a:cubicBezTo>
                <a:cubicBezTo>
                  <a:pt x="114" y="21"/>
                  <a:pt x="114" y="21"/>
                  <a:pt x="113" y="21"/>
                </a:cubicBezTo>
                <a:close/>
                <a:moveTo>
                  <a:pt x="112" y="19"/>
                </a:moveTo>
                <a:cubicBezTo>
                  <a:pt x="111" y="19"/>
                  <a:pt x="110" y="19"/>
                  <a:pt x="110" y="19"/>
                </a:cubicBezTo>
                <a:cubicBezTo>
                  <a:pt x="110" y="19"/>
                  <a:pt x="110" y="19"/>
                  <a:pt x="110" y="19"/>
                </a:cubicBezTo>
                <a:cubicBezTo>
                  <a:pt x="111" y="19"/>
                  <a:pt x="112" y="19"/>
                  <a:pt x="112" y="19"/>
                </a:cubicBezTo>
                <a:cubicBezTo>
                  <a:pt x="112" y="19"/>
                  <a:pt x="112" y="19"/>
                  <a:pt x="112" y="19"/>
                </a:cubicBezTo>
                <a:close/>
                <a:moveTo>
                  <a:pt x="112" y="27"/>
                </a:moveTo>
                <a:cubicBezTo>
                  <a:pt x="114" y="27"/>
                  <a:pt x="115" y="27"/>
                  <a:pt x="117" y="27"/>
                </a:cubicBezTo>
                <a:cubicBezTo>
                  <a:pt x="115" y="27"/>
                  <a:pt x="114" y="28"/>
                  <a:pt x="113" y="29"/>
                </a:cubicBezTo>
                <a:cubicBezTo>
                  <a:pt x="111" y="29"/>
                  <a:pt x="110" y="29"/>
                  <a:pt x="108" y="29"/>
                </a:cubicBezTo>
                <a:cubicBezTo>
                  <a:pt x="110" y="28"/>
                  <a:pt x="111" y="28"/>
                  <a:pt x="112" y="27"/>
                </a:cubicBezTo>
                <a:close/>
                <a:moveTo>
                  <a:pt x="156" y="17"/>
                </a:moveTo>
                <a:cubicBezTo>
                  <a:pt x="157" y="18"/>
                  <a:pt x="158" y="18"/>
                  <a:pt x="160" y="19"/>
                </a:cubicBezTo>
                <a:cubicBezTo>
                  <a:pt x="158" y="18"/>
                  <a:pt x="157" y="18"/>
                  <a:pt x="155" y="17"/>
                </a:cubicBezTo>
                <a:cubicBezTo>
                  <a:pt x="155" y="17"/>
                  <a:pt x="155" y="17"/>
                  <a:pt x="154" y="17"/>
                </a:cubicBezTo>
                <a:cubicBezTo>
                  <a:pt x="154" y="17"/>
                  <a:pt x="154" y="17"/>
                  <a:pt x="154" y="17"/>
                </a:cubicBezTo>
                <a:cubicBezTo>
                  <a:pt x="151" y="16"/>
                  <a:pt x="148" y="15"/>
                  <a:pt x="145" y="14"/>
                </a:cubicBezTo>
                <a:cubicBezTo>
                  <a:pt x="146" y="14"/>
                  <a:pt x="146" y="14"/>
                  <a:pt x="146" y="14"/>
                </a:cubicBezTo>
                <a:cubicBezTo>
                  <a:pt x="146" y="14"/>
                  <a:pt x="146" y="14"/>
                  <a:pt x="147" y="14"/>
                </a:cubicBezTo>
                <a:cubicBezTo>
                  <a:pt x="147" y="14"/>
                  <a:pt x="147" y="14"/>
                  <a:pt x="147" y="14"/>
                </a:cubicBezTo>
                <a:cubicBezTo>
                  <a:pt x="150" y="15"/>
                  <a:pt x="153" y="16"/>
                  <a:pt x="156" y="17"/>
                </a:cubicBezTo>
                <a:close/>
                <a:moveTo>
                  <a:pt x="149" y="12"/>
                </a:moveTo>
                <a:cubicBezTo>
                  <a:pt x="149" y="12"/>
                  <a:pt x="149" y="12"/>
                  <a:pt x="149" y="12"/>
                </a:cubicBezTo>
                <a:cubicBezTo>
                  <a:pt x="151" y="13"/>
                  <a:pt x="153" y="13"/>
                  <a:pt x="155" y="14"/>
                </a:cubicBezTo>
                <a:cubicBezTo>
                  <a:pt x="157" y="15"/>
                  <a:pt x="158" y="15"/>
                  <a:pt x="160" y="16"/>
                </a:cubicBezTo>
                <a:cubicBezTo>
                  <a:pt x="158" y="16"/>
                  <a:pt x="156" y="15"/>
                  <a:pt x="155" y="15"/>
                </a:cubicBezTo>
                <a:cubicBezTo>
                  <a:pt x="153" y="14"/>
                  <a:pt x="151" y="13"/>
                  <a:pt x="149" y="12"/>
                </a:cubicBezTo>
                <a:close/>
                <a:moveTo>
                  <a:pt x="156" y="36"/>
                </a:moveTo>
                <a:cubicBezTo>
                  <a:pt x="158" y="36"/>
                  <a:pt x="160" y="36"/>
                  <a:pt x="163" y="36"/>
                </a:cubicBezTo>
                <a:cubicBezTo>
                  <a:pt x="161" y="37"/>
                  <a:pt x="160" y="37"/>
                  <a:pt x="158" y="38"/>
                </a:cubicBezTo>
                <a:cubicBezTo>
                  <a:pt x="156" y="39"/>
                  <a:pt x="154" y="39"/>
                  <a:pt x="152" y="39"/>
                </a:cubicBezTo>
                <a:cubicBezTo>
                  <a:pt x="153" y="38"/>
                  <a:pt x="155" y="37"/>
                  <a:pt x="156" y="36"/>
                </a:cubicBezTo>
                <a:close/>
                <a:moveTo>
                  <a:pt x="155" y="34"/>
                </a:moveTo>
                <a:cubicBezTo>
                  <a:pt x="156" y="34"/>
                  <a:pt x="156" y="33"/>
                  <a:pt x="156" y="33"/>
                </a:cubicBezTo>
                <a:cubicBezTo>
                  <a:pt x="156" y="33"/>
                  <a:pt x="157" y="33"/>
                  <a:pt x="157" y="33"/>
                </a:cubicBezTo>
                <a:cubicBezTo>
                  <a:pt x="157" y="33"/>
                  <a:pt x="157" y="34"/>
                  <a:pt x="156" y="34"/>
                </a:cubicBezTo>
                <a:cubicBezTo>
                  <a:pt x="156" y="34"/>
                  <a:pt x="156" y="34"/>
                  <a:pt x="155" y="34"/>
                </a:cubicBezTo>
                <a:close/>
                <a:moveTo>
                  <a:pt x="134" y="213"/>
                </a:moveTo>
                <a:cubicBezTo>
                  <a:pt x="135" y="212"/>
                  <a:pt x="136" y="211"/>
                  <a:pt x="137" y="209"/>
                </a:cubicBezTo>
                <a:cubicBezTo>
                  <a:pt x="139" y="208"/>
                  <a:pt x="140" y="207"/>
                  <a:pt x="141" y="206"/>
                </a:cubicBezTo>
                <a:cubicBezTo>
                  <a:pt x="141" y="206"/>
                  <a:pt x="141" y="206"/>
                  <a:pt x="142" y="206"/>
                </a:cubicBezTo>
                <a:cubicBezTo>
                  <a:pt x="140" y="207"/>
                  <a:pt x="139" y="209"/>
                  <a:pt x="138" y="210"/>
                </a:cubicBezTo>
                <a:cubicBezTo>
                  <a:pt x="137" y="211"/>
                  <a:pt x="136" y="212"/>
                  <a:pt x="134" y="213"/>
                </a:cubicBezTo>
                <a:close/>
                <a:moveTo>
                  <a:pt x="137" y="217"/>
                </a:moveTo>
                <a:cubicBezTo>
                  <a:pt x="136" y="218"/>
                  <a:pt x="135" y="219"/>
                  <a:pt x="133" y="220"/>
                </a:cubicBezTo>
                <a:cubicBezTo>
                  <a:pt x="134" y="220"/>
                  <a:pt x="134" y="220"/>
                  <a:pt x="134" y="219"/>
                </a:cubicBezTo>
                <a:cubicBezTo>
                  <a:pt x="135" y="219"/>
                  <a:pt x="136" y="218"/>
                  <a:pt x="137" y="217"/>
                </a:cubicBezTo>
                <a:close/>
                <a:moveTo>
                  <a:pt x="140" y="203"/>
                </a:moveTo>
                <a:cubicBezTo>
                  <a:pt x="138" y="204"/>
                  <a:pt x="136" y="206"/>
                  <a:pt x="134" y="208"/>
                </a:cubicBezTo>
                <a:cubicBezTo>
                  <a:pt x="132" y="209"/>
                  <a:pt x="130" y="210"/>
                  <a:pt x="128" y="211"/>
                </a:cubicBezTo>
                <a:cubicBezTo>
                  <a:pt x="128" y="210"/>
                  <a:pt x="128" y="210"/>
                  <a:pt x="127" y="210"/>
                </a:cubicBezTo>
                <a:cubicBezTo>
                  <a:pt x="128" y="210"/>
                  <a:pt x="128" y="209"/>
                  <a:pt x="128" y="209"/>
                </a:cubicBezTo>
                <a:cubicBezTo>
                  <a:pt x="131" y="207"/>
                  <a:pt x="134" y="205"/>
                  <a:pt x="137" y="202"/>
                </a:cubicBezTo>
                <a:cubicBezTo>
                  <a:pt x="141" y="199"/>
                  <a:pt x="145" y="196"/>
                  <a:pt x="149" y="193"/>
                </a:cubicBezTo>
                <a:cubicBezTo>
                  <a:pt x="146" y="197"/>
                  <a:pt x="143" y="200"/>
                  <a:pt x="140" y="203"/>
                </a:cubicBezTo>
                <a:close/>
                <a:moveTo>
                  <a:pt x="117" y="206"/>
                </a:moveTo>
                <a:cubicBezTo>
                  <a:pt x="117" y="206"/>
                  <a:pt x="118" y="205"/>
                  <a:pt x="118" y="205"/>
                </a:cubicBezTo>
                <a:cubicBezTo>
                  <a:pt x="119" y="205"/>
                  <a:pt x="119" y="206"/>
                  <a:pt x="119" y="206"/>
                </a:cubicBezTo>
                <a:cubicBezTo>
                  <a:pt x="119" y="206"/>
                  <a:pt x="119" y="206"/>
                  <a:pt x="118" y="207"/>
                </a:cubicBezTo>
                <a:cubicBezTo>
                  <a:pt x="118" y="207"/>
                  <a:pt x="117" y="206"/>
                  <a:pt x="117" y="206"/>
                </a:cubicBezTo>
                <a:close/>
                <a:moveTo>
                  <a:pt x="117" y="208"/>
                </a:moveTo>
                <a:cubicBezTo>
                  <a:pt x="117" y="208"/>
                  <a:pt x="117" y="208"/>
                  <a:pt x="117" y="208"/>
                </a:cubicBezTo>
                <a:cubicBezTo>
                  <a:pt x="117" y="208"/>
                  <a:pt x="116" y="208"/>
                  <a:pt x="116" y="207"/>
                </a:cubicBezTo>
                <a:cubicBezTo>
                  <a:pt x="116" y="207"/>
                  <a:pt x="116" y="207"/>
                  <a:pt x="116" y="207"/>
                </a:cubicBezTo>
                <a:cubicBezTo>
                  <a:pt x="116" y="207"/>
                  <a:pt x="117" y="208"/>
                  <a:pt x="117" y="208"/>
                </a:cubicBezTo>
                <a:close/>
                <a:moveTo>
                  <a:pt x="116" y="202"/>
                </a:moveTo>
                <a:cubicBezTo>
                  <a:pt x="116" y="202"/>
                  <a:pt x="115" y="201"/>
                  <a:pt x="115" y="201"/>
                </a:cubicBezTo>
                <a:cubicBezTo>
                  <a:pt x="116" y="199"/>
                  <a:pt x="118" y="198"/>
                  <a:pt x="120" y="196"/>
                </a:cubicBezTo>
                <a:cubicBezTo>
                  <a:pt x="127" y="190"/>
                  <a:pt x="134" y="185"/>
                  <a:pt x="141" y="180"/>
                </a:cubicBezTo>
                <a:cubicBezTo>
                  <a:pt x="133" y="188"/>
                  <a:pt x="125" y="195"/>
                  <a:pt x="116" y="202"/>
                </a:cubicBezTo>
                <a:close/>
                <a:moveTo>
                  <a:pt x="88" y="181"/>
                </a:moveTo>
                <a:cubicBezTo>
                  <a:pt x="88" y="180"/>
                  <a:pt x="88" y="178"/>
                  <a:pt x="88" y="177"/>
                </a:cubicBezTo>
                <a:cubicBezTo>
                  <a:pt x="90" y="176"/>
                  <a:pt x="92" y="174"/>
                  <a:pt x="94" y="172"/>
                </a:cubicBezTo>
                <a:cubicBezTo>
                  <a:pt x="97" y="171"/>
                  <a:pt x="99" y="170"/>
                  <a:pt x="102" y="169"/>
                </a:cubicBezTo>
                <a:cubicBezTo>
                  <a:pt x="100" y="171"/>
                  <a:pt x="98" y="173"/>
                  <a:pt x="97" y="175"/>
                </a:cubicBezTo>
                <a:cubicBezTo>
                  <a:pt x="94" y="177"/>
                  <a:pt x="91" y="179"/>
                  <a:pt x="88" y="181"/>
                </a:cubicBezTo>
                <a:close/>
                <a:moveTo>
                  <a:pt x="89" y="194"/>
                </a:moveTo>
                <a:cubicBezTo>
                  <a:pt x="89" y="194"/>
                  <a:pt x="88" y="195"/>
                  <a:pt x="88" y="196"/>
                </a:cubicBezTo>
                <a:cubicBezTo>
                  <a:pt x="87" y="196"/>
                  <a:pt x="87" y="196"/>
                  <a:pt x="87" y="196"/>
                </a:cubicBezTo>
                <a:cubicBezTo>
                  <a:pt x="88" y="195"/>
                  <a:pt x="89" y="194"/>
                  <a:pt x="89" y="194"/>
                </a:cubicBezTo>
                <a:cubicBezTo>
                  <a:pt x="89" y="194"/>
                  <a:pt x="89" y="194"/>
                  <a:pt x="89" y="194"/>
                </a:cubicBezTo>
                <a:close/>
                <a:moveTo>
                  <a:pt x="83" y="166"/>
                </a:moveTo>
                <a:cubicBezTo>
                  <a:pt x="83" y="166"/>
                  <a:pt x="82" y="167"/>
                  <a:pt x="82" y="167"/>
                </a:cubicBezTo>
                <a:cubicBezTo>
                  <a:pt x="82" y="167"/>
                  <a:pt x="82" y="167"/>
                  <a:pt x="82" y="167"/>
                </a:cubicBezTo>
                <a:cubicBezTo>
                  <a:pt x="83" y="165"/>
                  <a:pt x="84" y="164"/>
                  <a:pt x="85" y="163"/>
                </a:cubicBezTo>
                <a:cubicBezTo>
                  <a:pt x="85" y="164"/>
                  <a:pt x="85" y="164"/>
                  <a:pt x="85" y="165"/>
                </a:cubicBezTo>
                <a:cubicBezTo>
                  <a:pt x="84" y="165"/>
                  <a:pt x="84" y="166"/>
                  <a:pt x="83" y="166"/>
                </a:cubicBezTo>
                <a:close/>
                <a:moveTo>
                  <a:pt x="85" y="175"/>
                </a:moveTo>
                <a:cubicBezTo>
                  <a:pt x="84" y="175"/>
                  <a:pt x="84" y="175"/>
                  <a:pt x="83" y="176"/>
                </a:cubicBezTo>
                <a:cubicBezTo>
                  <a:pt x="83" y="175"/>
                  <a:pt x="83" y="175"/>
                  <a:pt x="83" y="175"/>
                </a:cubicBezTo>
                <a:cubicBezTo>
                  <a:pt x="84" y="175"/>
                  <a:pt x="84" y="175"/>
                  <a:pt x="85" y="175"/>
                </a:cubicBezTo>
                <a:close/>
                <a:moveTo>
                  <a:pt x="62" y="209"/>
                </a:moveTo>
                <a:cubicBezTo>
                  <a:pt x="60" y="208"/>
                  <a:pt x="59" y="207"/>
                  <a:pt x="58" y="206"/>
                </a:cubicBezTo>
                <a:cubicBezTo>
                  <a:pt x="58" y="205"/>
                  <a:pt x="58" y="205"/>
                  <a:pt x="58" y="205"/>
                </a:cubicBezTo>
                <a:cubicBezTo>
                  <a:pt x="58" y="204"/>
                  <a:pt x="58" y="203"/>
                  <a:pt x="58" y="202"/>
                </a:cubicBezTo>
                <a:cubicBezTo>
                  <a:pt x="58" y="203"/>
                  <a:pt x="59" y="203"/>
                  <a:pt x="59" y="203"/>
                </a:cubicBezTo>
                <a:cubicBezTo>
                  <a:pt x="60" y="205"/>
                  <a:pt x="61" y="207"/>
                  <a:pt x="62" y="209"/>
                </a:cubicBezTo>
                <a:cubicBezTo>
                  <a:pt x="62" y="209"/>
                  <a:pt x="62" y="209"/>
                  <a:pt x="62" y="209"/>
                </a:cubicBezTo>
                <a:close/>
                <a:moveTo>
                  <a:pt x="62" y="211"/>
                </a:moveTo>
                <a:cubicBezTo>
                  <a:pt x="62" y="211"/>
                  <a:pt x="62" y="211"/>
                  <a:pt x="62" y="211"/>
                </a:cubicBezTo>
                <a:cubicBezTo>
                  <a:pt x="63" y="211"/>
                  <a:pt x="63" y="211"/>
                  <a:pt x="63" y="211"/>
                </a:cubicBezTo>
                <a:cubicBezTo>
                  <a:pt x="61" y="211"/>
                  <a:pt x="60" y="210"/>
                  <a:pt x="59" y="210"/>
                </a:cubicBezTo>
                <a:cubicBezTo>
                  <a:pt x="60" y="210"/>
                  <a:pt x="61" y="211"/>
                  <a:pt x="62" y="211"/>
                </a:cubicBezTo>
                <a:close/>
                <a:moveTo>
                  <a:pt x="60" y="200"/>
                </a:moveTo>
                <a:cubicBezTo>
                  <a:pt x="59" y="199"/>
                  <a:pt x="58" y="197"/>
                  <a:pt x="57" y="196"/>
                </a:cubicBezTo>
                <a:cubicBezTo>
                  <a:pt x="57" y="196"/>
                  <a:pt x="57" y="196"/>
                  <a:pt x="58" y="196"/>
                </a:cubicBezTo>
                <a:cubicBezTo>
                  <a:pt x="58" y="196"/>
                  <a:pt x="58" y="196"/>
                  <a:pt x="58" y="195"/>
                </a:cubicBezTo>
                <a:cubicBezTo>
                  <a:pt x="60" y="197"/>
                  <a:pt x="61" y="199"/>
                  <a:pt x="63" y="201"/>
                </a:cubicBezTo>
                <a:cubicBezTo>
                  <a:pt x="63" y="201"/>
                  <a:pt x="63" y="201"/>
                  <a:pt x="63" y="201"/>
                </a:cubicBezTo>
                <a:cubicBezTo>
                  <a:pt x="62" y="201"/>
                  <a:pt x="61" y="200"/>
                  <a:pt x="60" y="200"/>
                </a:cubicBezTo>
                <a:cubicBezTo>
                  <a:pt x="60" y="200"/>
                  <a:pt x="60" y="200"/>
                  <a:pt x="60" y="200"/>
                </a:cubicBezTo>
                <a:close/>
                <a:moveTo>
                  <a:pt x="44" y="171"/>
                </a:moveTo>
                <a:cubicBezTo>
                  <a:pt x="45" y="173"/>
                  <a:pt x="47" y="175"/>
                  <a:pt x="48" y="176"/>
                </a:cubicBezTo>
                <a:cubicBezTo>
                  <a:pt x="48" y="177"/>
                  <a:pt x="48" y="178"/>
                  <a:pt x="48" y="180"/>
                </a:cubicBezTo>
                <a:cubicBezTo>
                  <a:pt x="48" y="179"/>
                  <a:pt x="47" y="179"/>
                  <a:pt x="47" y="179"/>
                </a:cubicBezTo>
                <a:cubicBezTo>
                  <a:pt x="47" y="178"/>
                  <a:pt x="46" y="177"/>
                  <a:pt x="46" y="176"/>
                </a:cubicBezTo>
                <a:cubicBezTo>
                  <a:pt x="45" y="174"/>
                  <a:pt x="44" y="171"/>
                  <a:pt x="43" y="168"/>
                </a:cubicBezTo>
                <a:cubicBezTo>
                  <a:pt x="43" y="169"/>
                  <a:pt x="44" y="170"/>
                  <a:pt x="44" y="170"/>
                </a:cubicBezTo>
                <a:cubicBezTo>
                  <a:pt x="44" y="170"/>
                  <a:pt x="44" y="171"/>
                  <a:pt x="44" y="171"/>
                </a:cubicBezTo>
                <a:close/>
                <a:moveTo>
                  <a:pt x="33" y="98"/>
                </a:moveTo>
                <a:cubicBezTo>
                  <a:pt x="33" y="99"/>
                  <a:pt x="33" y="100"/>
                  <a:pt x="33" y="101"/>
                </a:cubicBezTo>
                <a:cubicBezTo>
                  <a:pt x="33" y="102"/>
                  <a:pt x="32" y="103"/>
                  <a:pt x="32" y="104"/>
                </a:cubicBezTo>
                <a:cubicBezTo>
                  <a:pt x="32" y="103"/>
                  <a:pt x="31" y="101"/>
                  <a:pt x="31" y="99"/>
                </a:cubicBezTo>
                <a:cubicBezTo>
                  <a:pt x="32" y="99"/>
                  <a:pt x="32" y="99"/>
                  <a:pt x="33" y="98"/>
                </a:cubicBezTo>
                <a:close/>
                <a:moveTo>
                  <a:pt x="31" y="98"/>
                </a:moveTo>
                <a:cubicBezTo>
                  <a:pt x="30" y="97"/>
                  <a:pt x="30" y="97"/>
                  <a:pt x="30" y="97"/>
                </a:cubicBezTo>
                <a:cubicBezTo>
                  <a:pt x="31" y="97"/>
                  <a:pt x="31" y="96"/>
                  <a:pt x="32" y="96"/>
                </a:cubicBezTo>
                <a:cubicBezTo>
                  <a:pt x="32" y="96"/>
                  <a:pt x="32" y="96"/>
                  <a:pt x="32" y="97"/>
                </a:cubicBezTo>
                <a:cubicBezTo>
                  <a:pt x="32" y="97"/>
                  <a:pt x="31" y="97"/>
                  <a:pt x="31" y="98"/>
                </a:cubicBezTo>
                <a:close/>
                <a:moveTo>
                  <a:pt x="32" y="85"/>
                </a:moveTo>
                <a:cubicBezTo>
                  <a:pt x="32" y="85"/>
                  <a:pt x="32" y="85"/>
                  <a:pt x="32" y="85"/>
                </a:cubicBezTo>
                <a:cubicBezTo>
                  <a:pt x="33" y="83"/>
                  <a:pt x="34" y="82"/>
                  <a:pt x="36" y="80"/>
                </a:cubicBezTo>
                <a:cubicBezTo>
                  <a:pt x="35" y="81"/>
                  <a:pt x="35" y="81"/>
                  <a:pt x="34" y="82"/>
                </a:cubicBezTo>
                <a:cubicBezTo>
                  <a:pt x="33" y="83"/>
                  <a:pt x="33" y="84"/>
                  <a:pt x="32" y="85"/>
                </a:cubicBezTo>
                <a:close/>
                <a:moveTo>
                  <a:pt x="35" y="84"/>
                </a:moveTo>
                <a:cubicBezTo>
                  <a:pt x="35" y="84"/>
                  <a:pt x="35" y="83"/>
                  <a:pt x="36" y="83"/>
                </a:cubicBezTo>
                <a:cubicBezTo>
                  <a:pt x="36" y="83"/>
                  <a:pt x="36" y="82"/>
                  <a:pt x="37" y="82"/>
                </a:cubicBezTo>
                <a:cubicBezTo>
                  <a:pt x="36" y="83"/>
                  <a:pt x="35" y="85"/>
                  <a:pt x="34" y="86"/>
                </a:cubicBezTo>
                <a:cubicBezTo>
                  <a:pt x="34" y="86"/>
                  <a:pt x="34" y="86"/>
                  <a:pt x="34" y="86"/>
                </a:cubicBezTo>
                <a:cubicBezTo>
                  <a:pt x="34" y="86"/>
                  <a:pt x="34" y="86"/>
                  <a:pt x="34" y="86"/>
                </a:cubicBezTo>
                <a:cubicBezTo>
                  <a:pt x="34" y="86"/>
                  <a:pt x="34" y="86"/>
                  <a:pt x="34" y="86"/>
                </a:cubicBezTo>
                <a:cubicBezTo>
                  <a:pt x="34" y="85"/>
                  <a:pt x="34" y="85"/>
                  <a:pt x="35" y="84"/>
                </a:cubicBezTo>
                <a:close/>
                <a:moveTo>
                  <a:pt x="37" y="73"/>
                </a:moveTo>
                <a:cubicBezTo>
                  <a:pt x="39" y="72"/>
                  <a:pt x="40" y="71"/>
                  <a:pt x="41" y="71"/>
                </a:cubicBezTo>
                <a:cubicBezTo>
                  <a:pt x="41" y="71"/>
                  <a:pt x="41" y="71"/>
                  <a:pt x="41" y="71"/>
                </a:cubicBezTo>
                <a:cubicBezTo>
                  <a:pt x="41" y="71"/>
                  <a:pt x="40" y="71"/>
                  <a:pt x="40" y="71"/>
                </a:cubicBezTo>
                <a:cubicBezTo>
                  <a:pt x="39" y="72"/>
                  <a:pt x="38" y="73"/>
                  <a:pt x="36" y="74"/>
                </a:cubicBezTo>
                <a:cubicBezTo>
                  <a:pt x="37" y="74"/>
                  <a:pt x="37" y="73"/>
                  <a:pt x="37" y="73"/>
                </a:cubicBezTo>
                <a:close/>
                <a:moveTo>
                  <a:pt x="35" y="72"/>
                </a:moveTo>
                <a:cubicBezTo>
                  <a:pt x="36" y="71"/>
                  <a:pt x="37" y="70"/>
                  <a:pt x="39" y="68"/>
                </a:cubicBezTo>
                <a:cubicBezTo>
                  <a:pt x="38" y="69"/>
                  <a:pt x="37" y="70"/>
                  <a:pt x="36" y="71"/>
                </a:cubicBezTo>
                <a:cubicBezTo>
                  <a:pt x="36" y="72"/>
                  <a:pt x="35" y="72"/>
                  <a:pt x="35" y="72"/>
                </a:cubicBezTo>
                <a:close/>
                <a:moveTo>
                  <a:pt x="42" y="77"/>
                </a:moveTo>
                <a:cubicBezTo>
                  <a:pt x="42" y="76"/>
                  <a:pt x="43" y="76"/>
                  <a:pt x="43" y="76"/>
                </a:cubicBezTo>
                <a:cubicBezTo>
                  <a:pt x="42" y="77"/>
                  <a:pt x="42" y="78"/>
                  <a:pt x="41" y="80"/>
                </a:cubicBezTo>
                <a:cubicBezTo>
                  <a:pt x="41" y="80"/>
                  <a:pt x="41" y="80"/>
                  <a:pt x="41" y="80"/>
                </a:cubicBezTo>
                <a:cubicBezTo>
                  <a:pt x="40" y="81"/>
                  <a:pt x="39" y="82"/>
                  <a:pt x="38" y="83"/>
                </a:cubicBezTo>
                <a:cubicBezTo>
                  <a:pt x="38" y="83"/>
                  <a:pt x="38" y="83"/>
                  <a:pt x="37" y="83"/>
                </a:cubicBezTo>
                <a:cubicBezTo>
                  <a:pt x="39" y="81"/>
                  <a:pt x="40" y="79"/>
                  <a:pt x="42" y="77"/>
                </a:cubicBezTo>
                <a:close/>
                <a:moveTo>
                  <a:pt x="69" y="32"/>
                </a:moveTo>
                <a:cubicBezTo>
                  <a:pt x="67" y="34"/>
                  <a:pt x="64" y="36"/>
                  <a:pt x="62" y="37"/>
                </a:cubicBezTo>
                <a:cubicBezTo>
                  <a:pt x="62" y="37"/>
                  <a:pt x="62" y="37"/>
                  <a:pt x="62" y="37"/>
                </a:cubicBezTo>
                <a:cubicBezTo>
                  <a:pt x="60" y="38"/>
                  <a:pt x="59" y="40"/>
                  <a:pt x="57" y="41"/>
                </a:cubicBezTo>
                <a:cubicBezTo>
                  <a:pt x="58" y="39"/>
                  <a:pt x="59" y="37"/>
                  <a:pt x="60" y="36"/>
                </a:cubicBezTo>
                <a:cubicBezTo>
                  <a:pt x="63" y="35"/>
                  <a:pt x="66" y="33"/>
                  <a:pt x="69" y="32"/>
                </a:cubicBezTo>
                <a:close/>
                <a:moveTo>
                  <a:pt x="55" y="33"/>
                </a:moveTo>
                <a:cubicBezTo>
                  <a:pt x="55" y="33"/>
                  <a:pt x="55" y="33"/>
                  <a:pt x="56" y="33"/>
                </a:cubicBezTo>
                <a:cubicBezTo>
                  <a:pt x="59" y="31"/>
                  <a:pt x="63" y="29"/>
                  <a:pt x="66" y="28"/>
                </a:cubicBezTo>
                <a:cubicBezTo>
                  <a:pt x="65" y="28"/>
                  <a:pt x="64" y="29"/>
                  <a:pt x="63" y="29"/>
                </a:cubicBezTo>
                <a:cubicBezTo>
                  <a:pt x="61" y="31"/>
                  <a:pt x="58" y="32"/>
                  <a:pt x="55" y="33"/>
                </a:cubicBezTo>
                <a:close/>
                <a:moveTo>
                  <a:pt x="73" y="36"/>
                </a:moveTo>
                <a:cubicBezTo>
                  <a:pt x="74" y="36"/>
                  <a:pt x="74" y="35"/>
                  <a:pt x="74" y="35"/>
                </a:cubicBezTo>
                <a:cubicBezTo>
                  <a:pt x="73" y="38"/>
                  <a:pt x="71" y="40"/>
                  <a:pt x="69" y="42"/>
                </a:cubicBezTo>
                <a:cubicBezTo>
                  <a:pt x="67" y="43"/>
                  <a:pt x="65" y="45"/>
                  <a:pt x="64" y="46"/>
                </a:cubicBezTo>
                <a:cubicBezTo>
                  <a:pt x="67" y="43"/>
                  <a:pt x="70" y="39"/>
                  <a:pt x="73" y="36"/>
                </a:cubicBezTo>
                <a:close/>
                <a:moveTo>
                  <a:pt x="70" y="36"/>
                </a:moveTo>
                <a:cubicBezTo>
                  <a:pt x="71" y="35"/>
                  <a:pt x="72" y="34"/>
                  <a:pt x="74" y="32"/>
                </a:cubicBezTo>
                <a:cubicBezTo>
                  <a:pt x="73" y="33"/>
                  <a:pt x="73" y="33"/>
                  <a:pt x="73" y="34"/>
                </a:cubicBezTo>
                <a:cubicBezTo>
                  <a:pt x="72" y="34"/>
                  <a:pt x="71" y="35"/>
                  <a:pt x="70" y="36"/>
                </a:cubicBezTo>
                <a:close/>
                <a:moveTo>
                  <a:pt x="77" y="34"/>
                </a:moveTo>
                <a:cubicBezTo>
                  <a:pt x="78" y="33"/>
                  <a:pt x="79" y="33"/>
                  <a:pt x="80" y="32"/>
                </a:cubicBezTo>
                <a:cubicBezTo>
                  <a:pt x="78" y="34"/>
                  <a:pt x="77" y="36"/>
                  <a:pt x="75" y="37"/>
                </a:cubicBezTo>
                <a:cubicBezTo>
                  <a:pt x="74" y="38"/>
                  <a:pt x="74" y="39"/>
                  <a:pt x="73" y="39"/>
                </a:cubicBezTo>
                <a:cubicBezTo>
                  <a:pt x="74" y="37"/>
                  <a:pt x="76" y="36"/>
                  <a:pt x="77" y="34"/>
                </a:cubicBezTo>
                <a:close/>
                <a:moveTo>
                  <a:pt x="77" y="31"/>
                </a:moveTo>
                <a:cubicBezTo>
                  <a:pt x="77" y="31"/>
                  <a:pt x="77" y="30"/>
                  <a:pt x="78" y="30"/>
                </a:cubicBezTo>
                <a:cubicBezTo>
                  <a:pt x="78" y="30"/>
                  <a:pt x="78" y="30"/>
                  <a:pt x="78" y="29"/>
                </a:cubicBezTo>
                <a:cubicBezTo>
                  <a:pt x="78" y="29"/>
                  <a:pt x="78" y="29"/>
                  <a:pt x="79" y="29"/>
                </a:cubicBezTo>
                <a:cubicBezTo>
                  <a:pt x="78" y="29"/>
                  <a:pt x="78" y="30"/>
                  <a:pt x="78" y="30"/>
                </a:cubicBezTo>
                <a:cubicBezTo>
                  <a:pt x="77" y="30"/>
                  <a:pt x="77" y="31"/>
                  <a:pt x="77" y="31"/>
                </a:cubicBezTo>
                <a:close/>
                <a:moveTo>
                  <a:pt x="96" y="32"/>
                </a:moveTo>
                <a:cubicBezTo>
                  <a:pt x="96" y="32"/>
                  <a:pt x="96" y="32"/>
                  <a:pt x="96" y="32"/>
                </a:cubicBezTo>
                <a:cubicBezTo>
                  <a:pt x="95" y="34"/>
                  <a:pt x="93" y="36"/>
                  <a:pt x="91" y="38"/>
                </a:cubicBezTo>
                <a:cubicBezTo>
                  <a:pt x="91" y="38"/>
                  <a:pt x="90" y="38"/>
                  <a:pt x="90" y="39"/>
                </a:cubicBezTo>
                <a:cubicBezTo>
                  <a:pt x="90" y="39"/>
                  <a:pt x="90" y="39"/>
                  <a:pt x="90" y="39"/>
                </a:cubicBezTo>
                <a:cubicBezTo>
                  <a:pt x="88" y="41"/>
                  <a:pt x="87" y="43"/>
                  <a:pt x="85" y="44"/>
                </a:cubicBezTo>
                <a:cubicBezTo>
                  <a:pt x="82" y="46"/>
                  <a:pt x="80" y="48"/>
                  <a:pt x="77" y="50"/>
                </a:cubicBezTo>
                <a:cubicBezTo>
                  <a:pt x="77" y="50"/>
                  <a:pt x="77" y="50"/>
                  <a:pt x="76" y="50"/>
                </a:cubicBezTo>
                <a:cubicBezTo>
                  <a:pt x="76" y="51"/>
                  <a:pt x="75" y="51"/>
                  <a:pt x="74" y="52"/>
                </a:cubicBezTo>
                <a:cubicBezTo>
                  <a:pt x="73" y="53"/>
                  <a:pt x="73" y="53"/>
                  <a:pt x="73" y="53"/>
                </a:cubicBezTo>
                <a:cubicBezTo>
                  <a:pt x="76" y="49"/>
                  <a:pt x="80" y="45"/>
                  <a:pt x="83" y="42"/>
                </a:cubicBezTo>
                <a:cubicBezTo>
                  <a:pt x="87" y="38"/>
                  <a:pt x="91" y="35"/>
                  <a:pt x="96" y="32"/>
                </a:cubicBezTo>
                <a:close/>
                <a:moveTo>
                  <a:pt x="87" y="36"/>
                </a:moveTo>
                <a:cubicBezTo>
                  <a:pt x="87" y="36"/>
                  <a:pt x="88" y="35"/>
                  <a:pt x="88" y="35"/>
                </a:cubicBezTo>
                <a:cubicBezTo>
                  <a:pt x="89" y="35"/>
                  <a:pt x="89" y="35"/>
                  <a:pt x="90" y="34"/>
                </a:cubicBezTo>
                <a:cubicBezTo>
                  <a:pt x="89" y="35"/>
                  <a:pt x="88" y="36"/>
                  <a:pt x="87" y="36"/>
                </a:cubicBezTo>
                <a:close/>
                <a:moveTo>
                  <a:pt x="111" y="34"/>
                </a:moveTo>
                <a:cubicBezTo>
                  <a:pt x="110" y="34"/>
                  <a:pt x="110" y="34"/>
                  <a:pt x="109" y="34"/>
                </a:cubicBezTo>
                <a:cubicBezTo>
                  <a:pt x="109" y="34"/>
                  <a:pt x="108" y="34"/>
                  <a:pt x="108" y="34"/>
                </a:cubicBezTo>
                <a:cubicBezTo>
                  <a:pt x="108" y="34"/>
                  <a:pt x="108" y="33"/>
                  <a:pt x="109" y="33"/>
                </a:cubicBezTo>
                <a:cubicBezTo>
                  <a:pt x="109" y="33"/>
                  <a:pt x="109" y="32"/>
                  <a:pt x="110" y="32"/>
                </a:cubicBezTo>
                <a:cubicBezTo>
                  <a:pt x="111" y="32"/>
                  <a:pt x="112" y="32"/>
                  <a:pt x="113" y="32"/>
                </a:cubicBezTo>
                <a:cubicBezTo>
                  <a:pt x="112" y="33"/>
                  <a:pt x="112" y="33"/>
                  <a:pt x="111" y="34"/>
                </a:cubicBezTo>
                <a:close/>
                <a:moveTo>
                  <a:pt x="112" y="36"/>
                </a:moveTo>
                <a:cubicBezTo>
                  <a:pt x="111" y="36"/>
                  <a:pt x="111" y="37"/>
                  <a:pt x="110" y="37"/>
                </a:cubicBezTo>
                <a:cubicBezTo>
                  <a:pt x="110" y="37"/>
                  <a:pt x="109" y="37"/>
                  <a:pt x="109" y="37"/>
                </a:cubicBezTo>
                <a:cubicBezTo>
                  <a:pt x="110" y="37"/>
                  <a:pt x="110" y="36"/>
                  <a:pt x="111" y="36"/>
                </a:cubicBezTo>
                <a:cubicBezTo>
                  <a:pt x="111" y="36"/>
                  <a:pt x="111" y="36"/>
                  <a:pt x="112" y="36"/>
                </a:cubicBezTo>
                <a:close/>
                <a:moveTo>
                  <a:pt x="108" y="36"/>
                </a:moveTo>
                <a:cubicBezTo>
                  <a:pt x="107" y="37"/>
                  <a:pt x="106" y="37"/>
                  <a:pt x="105" y="38"/>
                </a:cubicBezTo>
                <a:cubicBezTo>
                  <a:pt x="105" y="38"/>
                  <a:pt x="105" y="39"/>
                  <a:pt x="105" y="39"/>
                </a:cubicBezTo>
                <a:cubicBezTo>
                  <a:pt x="104" y="39"/>
                  <a:pt x="104" y="39"/>
                  <a:pt x="103" y="39"/>
                </a:cubicBezTo>
                <a:cubicBezTo>
                  <a:pt x="104" y="38"/>
                  <a:pt x="105" y="37"/>
                  <a:pt x="106" y="36"/>
                </a:cubicBezTo>
                <a:cubicBezTo>
                  <a:pt x="107" y="36"/>
                  <a:pt x="107" y="36"/>
                  <a:pt x="108" y="36"/>
                </a:cubicBezTo>
                <a:close/>
                <a:moveTo>
                  <a:pt x="122" y="49"/>
                </a:moveTo>
                <a:cubicBezTo>
                  <a:pt x="125" y="49"/>
                  <a:pt x="128" y="48"/>
                  <a:pt x="132" y="47"/>
                </a:cubicBezTo>
                <a:cubicBezTo>
                  <a:pt x="131" y="48"/>
                  <a:pt x="130" y="49"/>
                  <a:pt x="129" y="50"/>
                </a:cubicBezTo>
                <a:cubicBezTo>
                  <a:pt x="128" y="50"/>
                  <a:pt x="127" y="51"/>
                  <a:pt x="126" y="51"/>
                </a:cubicBezTo>
                <a:cubicBezTo>
                  <a:pt x="126" y="51"/>
                  <a:pt x="126" y="51"/>
                  <a:pt x="126" y="51"/>
                </a:cubicBezTo>
                <a:cubicBezTo>
                  <a:pt x="125" y="52"/>
                  <a:pt x="125" y="52"/>
                  <a:pt x="125" y="52"/>
                </a:cubicBezTo>
                <a:cubicBezTo>
                  <a:pt x="125" y="52"/>
                  <a:pt x="126" y="51"/>
                  <a:pt x="127" y="50"/>
                </a:cubicBezTo>
                <a:cubicBezTo>
                  <a:pt x="127" y="50"/>
                  <a:pt x="126" y="48"/>
                  <a:pt x="126" y="49"/>
                </a:cubicBezTo>
                <a:cubicBezTo>
                  <a:pt x="125" y="50"/>
                  <a:pt x="124" y="51"/>
                  <a:pt x="123" y="52"/>
                </a:cubicBezTo>
                <a:cubicBezTo>
                  <a:pt x="123" y="51"/>
                  <a:pt x="122" y="51"/>
                  <a:pt x="121" y="51"/>
                </a:cubicBezTo>
                <a:cubicBezTo>
                  <a:pt x="121" y="51"/>
                  <a:pt x="121" y="51"/>
                  <a:pt x="121" y="51"/>
                </a:cubicBezTo>
                <a:cubicBezTo>
                  <a:pt x="121" y="51"/>
                  <a:pt x="121" y="51"/>
                  <a:pt x="122" y="50"/>
                </a:cubicBezTo>
                <a:cubicBezTo>
                  <a:pt x="122" y="50"/>
                  <a:pt x="122" y="50"/>
                  <a:pt x="122" y="49"/>
                </a:cubicBezTo>
                <a:close/>
                <a:moveTo>
                  <a:pt x="148" y="57"/>
                </a:moveTo>
                <a:cubicBezTo>
                  <a:pt x="146" y="57"/>
                  <a:pt x="143" y="58"/>
                  <a:pt x="141" y="59"/>
                </a:cubicBezTo>
                <a:cubicBezTo>
                  <a:pt x="142" y="58"/>
                  <a:pt x="143" y="57"/>
                  <a:pt x="144" y="56"/>
                </a:cubicBezTo>
                <a:cubicBezTo>
                  <a:pt x="149" y="54"/>
                  <a:pt x="153" y="52"/>
                  <a:pt x="158" y="50"/>
                </a:cubicBezTo>
                <a:cubicBezTo>
                  <a:pt x="155" y="52"/>
                  <a:pt x="151" y="54"/>
                  <a:pt x="148" y="57"/>
                </a:cubicBezTo>
                <a:close/>
                <a:moveTo>
                  <a:pt x="160" y="51"/>
                </a:moveTo>
                <a:cubicBezTo>
                  <a:pt x="159" y="52"/>
                  <a:pt x="159" y="52"/>
                  <a:pt x="159" y="52"/>
                </a:cubicBezTo>
                <a:cubicBezTo>
                  <a:pt x="158" y="53"/>
                  <a:pt x="157" y="53"/>
                  <a:pt x="156" y="54"/>
                </a:cubicBezTo>
                <a:cubicBezTo>
                  <a:pt x="157" y="53"/>
                  <a:pt x="158" y="52"/>
                  <a:pt x="160" y="51"/>
                </a:cubicBezTo>
                <a:close/>
                <a:moveTo>
                  <a:pt x="163" y="63"/>
                </a:moveTo>
                <a:cubicBezTo>
                  <a:pt x="167" y="61"/>
                  <a:pt x="171" y="59"/>
                  <a:pt x="175" y="57"/>
                </a:cubicBezTo>
                <a:cubicBezTo>
                  <a:pt x="174" y="58"/>
                  <a:pt x="173" y="60"/>
                  <a:pt x="172" y="61"/>
                </a:cubicBezTo>
                <a:cubicBezTo>
                  <a:pt x="167" y="63"/>
                  <a:pt x="161" y="66"/>
                  <a:pt x="156" y="69"/>
                </a:cubicBezTo>
                <a:cubicBezTo>
                  <a:pt x="155" y="69"/>
                  <a:pt x="154" y="70"/>
                  <a:pt x="153" y="70"/>
                </a:cubicBezTo>
                <a:cubicBezTo>
                  <a:pt x="156" y="68"/>
                  <a:pt x="159" y="65"/>
                  <a:pt x="163" y="63"/>
                </a:cubicBezTo>
                <a:close/>
                <a:moveTo>
                  <a:pt x="162" y="61"/>
                </a:moveTo>
                <a:cubicBezTo>
                  <a:pt x="163" y="60"/>
                  <a:pt x="165" y="59"/>
                  <a:pt x="166" y="57"/>
                </a:cubicBezTo>
                <a:cubicBezTo>
                  <a:pt x="168" y="57"/>
                  <a:pt x="169" y="56"/>
                  <a:pt x="171" y="56"/>
                </a:cubicBezTo>
                <a:cubicBezTo>
                  <a:pt x="168" y="57"/>
                  <a:pt x="165" y="59"/>
                  <a:pt x="162" y="61"/>
                </a:cubicBezTo>
                <a:cubicBezTo>
                  <a:pt x="162" y="61"/>
                  <a:pt x="162" y="61"/>
                  <a:pt x="162" y="61"/>
                </a:cubicBezTo>
                <a:close/>
                <a:moveTo>
                  <a:pt x="172" y="57"/>
                </a:moveTo>
                <a:cubicBezTo>
                  <a:pt x="174" y="56"/>
                  <a:pt x="176" y="54"/>
                  <a:pt x="179" y="53"/>
                </a:cubicBezTo>
                <a:cubicBezTo>
                  <a:pt x="178" y="53"/>
                  <a:pt x="178" y="54"/>
                  <a:pt x="178" y="54"/>
                </a:cubicBezTo>
                <a:cubicBezTo>
                  <a:pt x="176" y="55"/>
                  <a:pt x="174" y="56"/>
                  <a:pt x="172" y="57"/>
                </a:cubicBezTo>
                <a:close/>
                <a:moveTo>
                  <a:pt x="189" y="60"/>
                </a:moveTo>
                <a:cubicBezTo>
                  <a:pt x="185" y="62"/>
                  <a:pt x="181" y="64"/>
                  <a:pt x="176" y="66"/>
                </a:cubicBezTo>
                <a:cubicBezTo>
                  <a:pt x="178" y="64"/>
                  <a:pt x="180" y="62"/>
                  <a:pt x="182" y="60"/>
                </a:cubicBezTo>
                <a:cubicBezTo>
                  <a:pt x="184" y="60"/>
                  <a:pt x="186" y="59"/>
                  <a:pt x="187" y="59"/>
                </a:cubicBezTo>
                <a:cubicBezTo>
                  <a:pt x="188" y="59"/>
                  <a:pt x="188" y="59"/>
                  <a:pt x="189" y="60"/>
                </a:cubicBezTo>
                <a:close/>
                <a:moveTo>
                  <a:pt x="189" y="58"/>
                </a:moveTo>
                <a:cubicBezTo>
                  <a:pt x="190" y="58"/>
                  <a:pt x="192" y="57"/>
                  <a:pt x="194" y="57"/>
                </a:cubicBezTo>
                <a:cubicBezTo>
                  <a:pt x="193" y="58"/>
                  <a:pt x="191" y="59"/>
                  <a:pt x="190" y="59"/>
                </a:cubicBezTo>
                <a:cubicBezTo>
                  <a:pt x="189" y="59"/>
                  <a:pt x="189" y="59"/>
                  <a:pt x="189" y="58"/>
                </a:cubicBezTo>
                <a:close/>
                <a:moveTo>
                  <a:pt x="193" y="65"/>
                </a:moveTo>
                <a:cubicBezTo>
                  <a:pt x="194" y="65"/>
                  <a:pt x="195" y="65"/>
                  <a:pt x="196" y="64"/>
                </a:cubicBezTo>
                <a:cubicBezTo>
                  <a:pt x="194" y="65"/>
                  <a:pt x="193" y="66"/>
                  <a:pt x="191" y="67"/>
                </a:cubicBezTo>
                <a:cubicBezTo>
                  <a:pt x="188" y="69"/>
                  <a:pt x="184" y="70"/>
                  <a:pt x="181" y="72"/>
                </a:cubicBezTo>
                <a:cubicBezTo>
                  <a:pt x="182" y="71"/>
                  <a:pt x="183" y="71"/>
                  <a:pt x="184" y="70"/>
                </a:cubicBezTo>
                <a:cubicBezTo>
                  <a:pt x="187" y="68"/>
                  <a:pt x="190" y="67"/>
                  <a:pt x="193" y="65"/>
                </a:cubicBezTo>
                <a:close/>
                <a:moveTo>
                  <a:pt x="188" y="65"/>
                </a:moveTo>
                <a:cubicBezTo>
                  <a:pt x="190" y="64"/>
                  <a:pt x="192" y="63"/>
                  <a:pt x="195" y="62"/>
                </a:cubicBezTo>
                <a:cubicBezTo>
                  <a:pt x="194" y="63"/>
                  <a:pt x="193" y="63"/>
                  <a:pt x="192" y="64"/>
                </a:cubicBezTo>
                <a:cubicBezTo>
                  <a:pt x="191" y="64"/>
                  <a:pt x="189" y="65"/>
                  <a:pt x="188" y="65"/>
                </a:cubicBezTo>
                <a:cubicBezTo>
                  <a:pt x="188" y="65"/>
                  <a:pt x="188" y="65"/>
                  <a:pt x="188" y="65"/>
                </a:cubicBezTo>
                <a:close/>
                <a:moveTo>
                  <a:pt x="207" y="95"/>
                </a:moveTo>
                <a:cubicBezTo>
                  <a:pt x="210" y="94"/>
                  <a:pt x="213" y="92"/>
                  <a:pt x="215" y="91"/>
                </a:cubicBezTo>
                <a:cubicBezTo>
                  <a:pt x="216" y="92"/>
                  <a:pt x="216" y="93"/>
                  <a:pt x="217" y="95"/>
                </a:cubicBezTo>
                <a:cubicBezTo>
                  <a:pt x="212" y="97"/>
                  <a:pt x="208" y="99"/>
                  <a:pt x="204" y="101"/>
                </a:cubicBezTo>
                <a:cubicBezTo>
                  <a:pt x="204" y="101"/>
                  <a:pt x="203" y="101"/>
                  <a:pt x="203" y="101"/>
                </a:cubicBezTo>
                <a:cubicBezTo>
                  <a:pt x="202" y="102"/>
                  <a:pt x="201" y="103"/>
                  <a:pt x="199" y="104"/>
                </a:cubicBezTo>
                <a:cubicBezTo>
                  <a:pt x="199" y="104"/>
                  <a:pt x="199" y="105"/>
                  <a:pt x="198" y="105"/>
                </a:cubicBezTo>
                <a:cubicBezTo>
                  <a:pt x="198" y="105"/>
                  <a:pt x="198" y="105"/>
                  <a:pt x="198" y="105"/>
                </a:cubicBezTo>
                <a:cubicBezTo>
                  <a:pt x="199" y="104"/>
                  <a:pt x="200" y="103"/>
                  <a:pt x="200" y="102"/>
                </a:cubicBezTo>
                <a:cubicBezTo>
                  <a:pt x="203" y="100"/>
                  <a:pt x="205" y="98"/>
                  <a:pt x="208" y="96"/>
                </a:cubicBezTo>
                <a:cubicBezTo>
                  <a:pt x="208" y="96"/>
                  <a:pt x="208" y="95"/>
                  <a:pt x="207" y="95"/>
                </a:cubicBezTo>
                <a:close/>
                <a:moveTo>
                  <a:pt x="196" y="173"/>
                </a:moveTo>
                <a:cubicBezTo>
                  <a:pt x="197" y="172"/>
                  <a:pt x="198" y="171"/>
                  <a:pt x="198" y="171"/>
                </a:cubicBezTo>
                <a:cubicBezTo>
                  <a:pt x="198" y="171"/>
                  <a:pt x="198" y="171"/>
                  <a:pt x="198" y="171"/>
                </a:cubicBezTo>
                <a:cubicBezTo>
                  <a:pt x="197" y="172"/>
                  <a:pt x="196" y="173"/>
                  <a:pt x="195" y="174"/>
                </a:cubicBezTo>
                <a:cubicBezTo>
                  <a:pt x="196" y="174"/>
                  <a:pt x="196" y="173"/>
                  <a:pt x="196" y="173"/>
                </a:cubicBezTo>
                <a:close/>
                <a:moveTo>
                  <a:pt x="195" y="164"/>
                </a:moveTo>
                <a:cubicBezTo>
                  <a:pt x="195" y="165"/>
                  <a:pt x="195" y="165"/>
                  <a:pt x="194" y="165"/>
                </a:cubicBezTo>
                <a:cubicBezTo>
                  <a:pt x="195" y="164"/>
                  <a:pt x="196" y="162"/>
                  <a:pt x="197" y="161"/>
                </a:cubicBezTo>
                <a:cubicBezTo>
                  <a:pt x="196" y="162"/>
                  <a:pt x="196" y="163"/>
                  <a:pt x="195" y="164"/>
                </a:cubicBezTo>
                <a:close/>
                <a:moveTo>
                  <a:pt x="194" y="155"/>
                </a:moveTo>
                <a:cubicBezTo>
                  <a:pt x="193" y="157"/>
                  <a:pt x="191" y="158"/>
                  <a:pt x="190" y="159"/>
                </a:cubicBezTo>
                <a:cubicBezTo>
                  <a:pt x="193" y="156"/>
                  <a:pt x="196" y="153"/>
                  <a:pt x="198" y="150"/>
                </a:cubicBezTo>
                <a:cubicBezTo>
                  <a:pt x="197" y="152"/>
                  <a:pt x="196" y="154"/>
                  <a:pt x="194" y="155"/>
                </a:cubicBezTo>
                <a:close/>
                <a:moveTo>
                  <a:pt x="105" y="198"/>
                </a:moveTo>
                <a:cubicBezTo>
                  <a:pt x="105" y="198"/>
                  <a:pt x="106" y="198"/>
                  <a:pt x="106" y="197"/>
                </a:cubicBezTo>
                <a:cubicBezTo>
                  <a:pt x="106" y="197"/>
                  <a:pt x="107" y="197"/>
                  <a:pt x="107" y="197"/>
                </a:cubicBezTo>
                <a:cubicBezTo>
                  <a:pt x="106" y="198"/>
                  <a:pt x="106" y="198"/>
                  <a:pt x="105" y="199"/>
                </a:cubicBezTo>
                <a:cubicBezTo>
                  <a:pt x="105" y="199"/>
                  <a:pt x="105" y="198"/>
                  <a:pt x="105" y="198"/>
                </a:cubicBezTo>
                <a:close/>
                <a:moveTo>
                  <a:pt x="108" y="204"/>
                </a:moveTo>
                <a:cubicBezTo>
                  <a:pt x="108" y="204"/>
                  <a:pt x="108" y="204"/>
                  <a:pt x="108" y="204"/>
                </a:cubicBezTo>
                <a:cubicBezTo>
                  <a:pt x="107" y="203"/>
                  <a:pt x="105" y="202"/>
                  <a:pt x="104" y="202"/>
                </a:cubicBezTo>
                <a:cubicBezTo>
                  <a:pt x="104" y="202"/>
                  <a:pt x="104" y="201"/>
                  <a:pt x="104" y="201"/>
                </a:cubicBezTo>
                <a:cubicBezTo>
                  <a:pt x="106" y="202"/>
                  <a:pt x="107" y="203"/>
                  <a:pt x="108" y="204"/>
                </a:cubicBezTo>
                <a:close/>
                <a:moveTo>
                  <a:pt x="104" y="194"/>
                </a:moveTo>
                <a:cubicBezTo>
                  <a:pt x="104" y="194"/>
                  <a:pt x="103" y="194"/>
                  <a:pt x="103" y="193"/>
                </a:cubicBezTo>
                <a:cubicBezTo>
                  <a:pt x="104" y="192"/>
                  <a:pt x="105" y="191"/>
                  <a:pt x="106" y="190"/>
                </a:cubicBezTo>
                <a:cubicBezTo>
                  <a:pt x="107" y="189"/>
                  <a:pt x="109" y="188"/>
                  <a:pt x="110" y="186"/>
                </a:cubicBezTo>
                <a:cubicBezTo>
                  <a:pt x="115" y="183"/>
                  <a:pt x="119" y="179"/>
                  <a:pt x="123" y="176"/>
                </a:cubicBezTo>
                <a:cubicBezTo>
                  <a:pt x="125" y="175"/>
                  <a:pt x="127" y="174"/>
                  <a:pt x="129" y="173"/>
                </a:cubicBezTo>
                <a:cubicBezTo>
                  <a:pt x="124" y="177"/>
                  <a:pt x="118" y="182"/>
                  <a:pt x="112" y="187"/>
                </a:cubicBezTo>
                <a:cubicBezTo>
                  <a:pt x="110" y="189"/>
                  <a:pt x="107" y="192"/>
                  <a:pt x="104" y="194"/>
                </a:cubicBezTo>
                <a:close/>
                <a:moveTo>
                  <a:pt x="73" y="126"/>
                </a:moveTo>
                <a:cubicBezTo>
                  <a:pt x="73" y="126"/>
                  <a:pt x="72" y="127"/>
                  <a:pt x="72" y="128"/>
                </a:cubicBezTo>
                <a:cubicBezTo>
                  <a:pt x="71" y="127"/>
                  <a:pt x="71" y="126"/>
                  <a:pt x="71" y="125"/>
                </a:cubicBezTo>
                <a:cubicBezTo>
                  <a:pt x="71" y="125"/>
                  <a:pt x="71" y="124"/>
                  <a:pt x="71" y="124"/>
                </a:cubicBezTo>
                <a:cubicBezTo>
                  <a:pt x="72" y="124"/>
                  <a:pt x="72" y="124"/>
                  <a:pt x="72" y="124"/>
                </a:cubicBezTo>
                <a:cubicBezTo>
                  <a:pt x="72" y="124"/>
                  <a:pt x="72" y="124"/>
                  <a:pt x="72" y="124"/>
                </a:cubicBezTo>
                <a:cubicBezTo>
                  <a:pt x="73" y="125"/>
                  <a:pt x="73" y="125"/>
                  <a:pt x="73" y="126"/>
                </a:cubicBezTo>
                <a:close/>
                <a:moveTo>
                  <a:pt x="71" y="168"/>
                </a:moveTo>
                <a:cubicBezTo>
                  <a:pt x="71" y="167"/>
                  <a:pt x="71" y="167"/>
                  <a:pt x="71" y="167"/>
                </a:cubicBezTo>
                <a:cubicBezTo>
                  <a:pt x="71" y="166"/>
                  <a:pt x="71" y="166"/>
                  <a:pt x="72" y="166"/>
                </a:cubicBezTo>
                <a:cubicBezTo>
                  <a:pt x="72" y="167"/>
                  <a:pt x="72" y="167"/>
                  <a:pt x="72" y="167"/>
                </a:cubicBezTo>
                <a:cubicBezTo>
                  <a:pt x="72" y="167"/>
                  <a:pt x="71" y="168"/>
                  <a:pt x="71" y="168"/>
                </a:cubicBezTo>
                <a:close/>
                <a:moveTo>
                  <a:pt x="73" y="170"/>
                </a:moveTo>
                <a:cubicBezTo>
                  <a:pt x="73" y="170"/>
                  <a:pt x="73" y="170"/>
                  <a:pt x="73" y="170"/>
                </a:cubicBezTo>
                <a:cubicBezTo>
                  <a:pt x="73" y="171"/>
                  <a:pt x="73" y="171"/>
                  <a:pt x="73" y="171"/>
                </a:cubicBezTo>
                <a:cubicBezTo>
                  <a:pt x="72" y="171"/>
                  <a:pt x="72" y="171"/>
                  <a:pt x="72" y="171"/>
                </a:cubicBezTo>
                <a:cubicBezTo>
                  <a:pt x="72" y="171"/>
                  <a:pt x="72" y="171"/>
                  <a:pt x="72" y="171"/>
                </a:cubicBezTo>
                <a:cubicBezTo>
                  <a:pt x="72" y="170"/>
                  <a:pt x="72" y="170"/>
                  <a:pt x="73" y="170"/>
                </a:cubicBezTo>
                <a:close/>
                <a:moveTo>
                  <a:pt x="71" y="165"/>
                </a:moveTo>
                <a:cubicBezTo>
                  <a:pt x="71" y="164"/>
                  <a:pt x="71" y="163"/>
                  <a:pt x="70" y="162"/>
                </a:cubicBezTo>
                <a:cubicBezTo>
                  <a:pt x="71" y="162"/>
                  <a:pt x="71" y="162"/>
                  <a:pt x="71" y="162"/>
                </a:cubicBezTo>
                <a:cubicBezTo>
                  <a:pt x="71" y="163"/>
                  <a:pt x="71" y="164"/>
                  <a:pt x="71" y="164"/>
                </a:cubicBezTo>
                <a:cubicBezTo>
                  <a:pt x="71" y="165"/>
                  <a:pt x="71" y="165"/>
                  <a:pt x="71" y="165"/>
                </a:cubicBezTo>
                <a:close/>
                <a:moveTo>
                  <a:pt x="61" y="51"/>
                </a:moveTo>
                <a:cubicBezTo>
                  <a:pt x="61" y="51"/>
                  <a:pt x="61" y="52"/>
                  <a:pt x="61" y="52"/>
                </a:cubicBezTo>
                <a:cubicBezTo>
                  <a:pt x="59" y="54"/>
                  <a:pt x="57" y="55"/>
                  <a:pt x="55" y="57"/>
                </a:cubicBezTo>
                <a:cubicBezTo>
                  <a:pt x="55" y="58"/>
                  <a:pt x="54" y="59"/>
                  <a:pt x="53" y="59"/>
                </a:cubicBezTo>
                <a:cubicBezTo>
                  <a:pt x="52" y="61"/>
                  <a:pt x="50" y="62"/>
                  <a:pt x="49" y="63"/>
                </a:cubicBezTo>
                <a:cubicBezTo>
                  <a:pt x="49" y="63"/>
                  <a:pt x="49" y="63"/>
                  <a:pt x="49" y="63"/>
                </a:cubicBezTo>
                <a:cubicBezTo>
                  <a:pt x="49" y="62"/>
                  <a:pt x="50" y="61"/>
                  <a:pt x="51" y="60"/>
                </a:cubicBezTo>
                <a:cubicBezTo>
                  <a:pt x="54" y="57"/>
                  <a:pt x="58" y="54"/>
                  <a:pt x="61" y="51"/>
                </a:cubicBezTo>
                <a:close/>
                <a:moveTo>
                  <a:pt x="54" y="54"/>
                </a:moveTo>
                <a:cubicBezTo>
                  <a:pt x="55" y="54"/>
                  <a:pt x="55" y="54"/>
                  <a:pt x="55" y="54"/>
                </a:cubicBezTo>
                <a:cubicBezTo>
                  <a:pt x="55" y="54"/>
                  <a:pt x="55" y="53"/>
                  <a:pt x="56" y="53"/>
                </a:cubicBezTo>
                <a:cubicBezTo>
                  <a:pt x="57" y="52"/>
                  <a:pt x="58" y="52"/>
                  <a:pt x="58" y="51"/>
                </a:cubicBezTo>
                <a:cubicBezTo>
                  <a:pt x="57" y="52"/>
                  <a:pt x="56" y="53"/>
                  <a:pt x="54" y="54"/>
                </a:cubicBezTo>
                <a:close/>
                <a:moveTo>
                  <a:pt x="92" y="45"/>
                </a:moveTo>
                <a:cubicBezTo>
                  <a:pt x="92" y="47"/>
                  <a:pt x="92" y="48"/>
                  <a:pt x="91" y="50"/>
                </a:cubicBezTo>
                <a:cubicBezTo>
                  <a:pt x="86" y="54"/>
                  <a:pt x="80" y="58"/>
                  <a:pt x="75" y="63"/>
                </a:cubicBezTo>
                <a:cubicBezTo>
                  <a:pt x="75" y="62"/>
                  <a:pt x="75" y="61"/>
                  <a:pt x="76" y="60"/>
                </a:cubicBezTo>
                <a:cubicBezTo>
                  <a:pt x="81" y="55"/>
                  <a:pt x="87" y="50"/>
                  <a:pt x="92" y="45"/>
                </a:cubicBezTo>
                <a:close/>
                <a:moveTo>
                  <a:pt x="82" y="53"/>
                </a:moveTo>
                <a:cubicBezTo>
                  <a:pt x="84" y="50"/>
                  <a:pt x="86" y="48"/>
                  <a:pt x="89" y="46"/>
                </a:cubicBezTo>
                <a:cubicBezTo>
                  <a:pt x="89" y="46"/>
                  <a:pt x="90" y="45"/>
                  <a:pt x="90" y="45"/>
                </a:cubicBezTo>
                <a:cubicBezTo>
                  <a:pt x="87" y="48"/>
                  <a:pt x="84" y="50"/>
                  <a:pt x="82" y="53"/>
                </a:cubicBezTo>
                <a:close/>
                <a:moveTo>
                  <a:pt x="110" y="51"/>
                </a:moveTo>
                <a:cubicBezTo>
                  <a:pt x="110" y="51"/>
                  <a:pt x="110" y="51"/>
                  <a:pt x="110" y="51"/>
                </a:cubicBezTo>
                <a:cubicBezTo>
                  <a:pt x="110" y="52"/>
                  <a:pt x="109" y="52"/>
                  <a:pt x="108" y="53"/>
                </a:cubicBezTo>
                <a:cubicBezTo>
                  <a:pt x="106" y="54"/>
                  <a:pt x="104" y="54"/>
                  <a:pt x="102" y="55"/>
                </a:cubicBezTo>
                <a:cubicBezTo>
                  <a:pt x="103" y="54"/>
                  <a:pt x="105" y="53"/>
                  <a:pt x="106" y="51"/>
                </a:cubicBezTo>
                <a:cubicBezTo>
                  <a:pt x="107" y="51"/>
                  <a:pt x="108" y="50"/>
                  <a:pt x="109" y="50"/>
                </a:cubicBezTo>
                <a:cubicBezTo>
                  <a:pt x="108" y="50"/>
                  <a:pt x="109" y="51"/>
                  <a:pt x="110" y="51"/>
                </a:cubicBezTo>
                <a:close/>
                <a:moveTo>
                  <a:pt x="112" y="77"/>
                </a:moveTo>
                <a:cubicBezTo>
                  <a:pt x="110" y="79"/>
                  <a:pt x="108" y="82"/>
                  <a:pt x="107" y="84"/>
                </a:cubicBezTo>
                <a:cubicBezTo>
                  <a:pt x="109" y="80"/>
                  <a:pt x="112" y="76"/>
                  <a:pt x="115" y="73"/>
                </a:cubicBezTo>
                <a:cubicBezTo>
                  <a:pt x="115" y="73"/>
                  <a:pt x="115" y="73"/>
                  <a:pt x="115" y="72"/>
                </a:cubicBezTo>
                <a:cubicBezTo>
                  <a:pt x="114" y="74"/>
                  <a:pt x="113" y="76"/>
                  <a:pt x="112" y="77"/>
                </a:cubicBezTo>
                <a:close/>
                <a:moveTo>
                  <a:pt x="116" y="78"/>
                </a:moveTo>
                <a:cubicBezTo>
                  <a:pt x="115" y="79"/>
                  <a:pt x="114" y="80"/>
                  <a:pt x="114" y="80"/>
                </a:cubicBezTo>
                <a:cubicBezTo>
                  <a:pt x="112" y="82"/>
                  <a:pt x="110" y="83"/>
                  <a:pt x="109" y="85"/>
                </a:cubicBezTo>
                <a:cubicBezTo>
                  <a:pt x="111" y="83"/>
                  <a:pt x="113" y="80"/>
                  <a:pt x="116" y="78"/>
                </a:cubicBezTo>
                <a:close/>
                <a:moveTo>
                  <a:pt x="98" y="92"/>
                </a:moveTo>
                <a:cubicBezTo>
                  <a:pt x="95" y="96"/>
                  <a:pt x="91" y="99"/>
                  <a:pt x="88" y="102"/>
                </a:cubicBezTo>
                <a:cubicBezTo>
                  <a:pt x="89" y="101"/>
                  <a:pt x="89" y="100"/>
                  <a:pt x="90" y="98"/>
                </a:cubicBezTo>
                <a:cubicBezTo>
                  <a:pt x="96" y="92"/>
                  <a:pt x="103" y="85"/>
                  <a:pt x="109" y="78"/>
                </a:cubicBezTo>
                <a:cubicBezTo>
                  <a:pt x="105" y="82"/>
                  <a:pt x="102" y="87"/>
                  <a:pt x="98" y="92"/>
                </a:cubicBezTo>
                <a:close/>
                <a:moveTo>
                  <a:pt x="99" y="97"/>
                </a:moveTo>
                <a:cubicBezTo>
                  <a:pt x="97" y="100"/>
                  <a:pt x="94" y="103"/>
                  <a:pt x="92" y="105"/>
                </a:cubicBezTo>
                <a:cubicBezTo>
                  <a:pt x="93" y="104"/>
                  <a:pt x="94" y="102"/>
                  <a:pt x="95" y="100"/>
                </a:cubicBezTo>
                <a:cubicBezTo>
                  <a:pt x="97" y="99"/>
                  <a:pt x="98" y="98"/>
                  <a:pt x="99" y="97"/>
                </a:cubicBezTo>
                <a:close/>
                <a:moveTo>
                  <a:pt x="128" y="67"/>
                </a:moveTo>
                <a:cubicBezTo>
                  <a:pt x="129" y="66"/>
                  <a:pt x="130" y="65"/>
                  <a:pt x="130" y="64"/>
                </a:cubicBezTo>
                <a:cubicBezTo>
                  <a:pt x="131" y="64"/>
                  <a:pt x="131" y="64"/>
                  <a:pt x="132" y="63"/>
                </a:cubicBezTo>
                <a:cubicBezTo>
                  <a:pt x="132" y="63"/>
                  <a:pt x="133" y="63"/>
                  <a:pt x="133" y="63"/>
                </a:cubicBezTo>
                <a:cubicBezTo>
                  <a:pt x="132" y="64"/>
                  <a:pt x="130" y="66"/>
                  <a:pt x="128" y="67"/>
                </a:cubicBezTo>
                <a:close/>
                <a:moveTo>
                  <a:pt x="137" y="62"/>
                </a:moveTo>
                <a:cubicBezTo>
                  <a:pt x="138" y="62"/>
                  <a:pt x="140" y="61"/>
                  <a:pt x="141" y="61"/>
                </a:cubicBezTo>
                <a:cubicBezTo>
                  <a:pt x="138" y="63"/>
                  <a:pt x="135" y="65"/>
                  <a:pt x="132" y="67"/>
                </a:cubicBezTo>
                <a:cubicBezTo>
                  <a:pt x="133" y="65"/>
                  <a:pt x="135" y="64"/>
                  <a:pt x="137" y="62"/>
                </a:cubicBezTo>
                <a:close/>
                <a:moveTo>
                  <a:pt x="132" y="76"/>
                </a:moveTo>
                <a:cubicBezTo>
                  <a:pt x="132" y="77"/>
                  <a:pt x="132" y="77"/>
                  <a:pt x="132" y="77"/>
                </a:cubicBezTo>
                <a:cubicBezTo>
                  <a:pt x="133" y="77"/>
                  <a:pt x="134" y="76"/>
                  <a:pt x="136" y="76"/>
                </a:cubicBezTo>
                <a:cubicBezTo>
                  <a:pt x="132" y="79"/>
                  <a:pt x="128" y="82"/>
                  <a:pt x="124" y="85"/>
                </a:cubicBezTo>
                <a:cubicBezTo>
                  <a:pt x="125" y="85"/>
                  <a:pt x="125" y="84"/>
                  <a:pt x="125" y="84"/>
                </a:cubicBezTo>
                <a:cubicBezTo>
                  <a:pt x="128" y="82"/>
                  <a:pt x="130" y="80"/>
                  <a:pt x="132" y="77"/>
                </a:cubicBezTo>
                <a:cubicBezTo>
                  <a:pt x="132" y="77"/>
                  <a:pt x="132" y="77"/>
                  <a:pt x="132" y="76"/>
                </a:cubicBezTo>
                <a:close/>
                <a:moveTo>
                  <a:pt x="199" y="77"/>
                </a:moveTo>
                <a:cubicBezTo>
                  <a:pt x="199" y="78"/>
                  <a:pt x="198" y="78"/>
                  <a:pt x="198" y="78"/>
                </a:cubicBezTo>
                <a:cubicBezTo>
                  <a:pt x="196" y="79"/>
                  <a:pt x="194" y="80"/>
                  <a:pt x="192" y="81"/>
                </a:cubicBezTo>
                <a:cubicBezTo>
                  <a:pt x="192" y="80"/>
                  <a:pt x="192" y="80"/>
                  <a:pt x="192" y="80"/>
                </a:cubicBezTo>
                <a:cubicBezTo>
                  <a:pt x="195" y="79"/>
                  <a:pt x="197" y="78"/>
                  <a:pt x="199" y="77"/>
                </a:cubicBezTo>
                <a:close/>
                <a:moveTo>
                  <a:pt x="196" y="75"/>
                </a:moveTo>
                <a:cubicBezTo>
                  <a:pt x="197" y="74"/>
                  <a:pt x="198" y="73"/>
                  <a:pt x="199" y="73"/>
                </a:cubicBezTo>
                <a:cubicBezTo>
                  <a:pt x="198" y="73"/>
                  <a:pt x="197" y="74"/>
                  <a:pt x="196" y="75"/>
                </a:cubicBezTo>
                <a:cubicBezTo>
                  <a:pt x="196" y="75"/>
                  <a:pt x="196" y="75"/>
                  <a:pt x="196" y="75"/>
                </a:cubicBezTo>
                <a:close/>
                <a:moveTo>
                  <a:pt x="191" y="138"/>
                </a:moveTo>
                <a:cubicBezTo>
                  <a:pt x="191" y="138"/>
                  <a:pt x="191" y="138"/>
                  <a:pt x="190" y="137"/>
                </a:cubicBezTo>
                <a:cubicBezTo>
                  <a:pt x="191" y="137"/>
                  <a:pt x="191" y="136"/>
                  <a:pt x="191" y="136"/>
                </a:cubicBezTo>
                <a:cubicBezTo>
                  <a:pt x="197" y="131"/>
                  <a:pt x="203" y="126"/>
                  <a:pt x="209" y="121"/>
                </a:cubicBezTo>
                <a:cubicBezTo>
                  <a:pt x="209" y="121"/>
                  <a:pt x="209" y="121"/>
                  <a:pt x="209" y="121"/>
                </a:cubicBezTo>
                <a:cubicBezTo>
                  <a:pt x="203" y="127"/>
                  <a:pt x="197" y="133"/>
                  <a:pt x="191" y="138"/>
                </a:cubicBezTo>
                <a:close/>
                <a:moveTo>
                  <a:pt x="205" y="126"/>
                </a:moveTo>
                <a:cubicBezTo>
                  <a:pt x="205" y="127"/>
                  <a:pt x="204" y="128"/>
                  <a:pt x="204" y="129"/>
                </a:cubicBezTo>
                <a:cubicBezTo>
                  <a:pt x="199" y="134"/>
                  <a:pt x="196" y="138"/>
                  <a:pt x="192" y="143"/>
                </a:cubicBezTo>
                <a:cubicBezTo>
                  <a:pt x="192" y="143"/>
                  <a:pt x="191" y="143"/>
                  <a:pt x="191" y="143"/>
                </a:cubicBezTo>
                <a:cubicBezTo>
                  <a:pt x="191" y="142"/>
                  <a:pt x="191" y="141"/>
                  <a:pt x="191" y="140"/>
                </a:cubicBezTo>
                <a:cubicBezTo>
                  <a:pt x="196" y="136"/>
                  <a:pt x="201" y="131"/>
                  <a:pt x="205" y="126"/>
                </a:cubicBezTo>
                <a:close/>
                <a:moveTo>
                  <a:pt x="189" y="139"/>
                </a:moveTo>
                <a:cubicBezTo>
                  <a:pt x="189" y="139"/>
                  <a:pt x="189" y="139"/>
                  <a:pt x="189" y="139"/>
                </a:cubicBezTo>
                <a:cubicBezTo>
                  <a:pt x="189" y="140"/>
                  <a:pt x="189" y="140"/>
                  <a:pt x="189" y="140"/>
                </a:cubicBezTo>
                <a:cubicBezTo>
                  <a:pt x="188" y="141"/>
                  <a:pt x="187" y="142"/>
                  <a:pt x="186" y="143"/>
                </a:cubicBezTo>
                <a:cubicBezTo>
                  <a:pt x="186" y="143"/>
                  <a:pt x="186" y="143"/>
                  <a:pt x="186" y="143"/>
                </a:cubicBezTo>
                <a:cubicBezTo>
                  <a:pt x="187" y="142"/>
                  <a:pt x="188" y="140"/>
                  <a:pt x="189" y="139"/>
                </a:cubicBezTo>
                <a:close/>
                <a:moveTo>
                  <a:pt x="183" y="144"/>
                </a:moveTo>
                <a:cubicBezTo>
                  <a:pt x="182" y="144"/>
                  <a:pt x="182" y="144"/>
                  <a:pt x="181" y="145"/>
                </a:cubicBezTo>
                <a:cubicBezTo>
                  <a:pt x="183" y="143"/>
                  <a:pt x="184" y="142"/>
                  <a:pt x="186" y="140"/>
                </a:cubicBezTo>
                <a:cubicBezTo>
                  <a:pt x="186" y="140"/>
                  <a:pt x="186" y="140"/>
                  <a:pt x="186" y="140"/>
                </a:cubicBezTo>
                <a:cubicBezTo>
                  <a:pt x="185" y="142"/>
                  <a:pt x="184" y="143"/>
                  <a:pt x="183" y="144"/>
                </a:cubicBezTo>
                <a:close/>
                <a:moveTo>
                  <a:pt x="180" y="142"/>
                </a:moveTo>
                <a:cubicBezTo>
                  <a:pt x="178" y="143"/>
                  <a:pt x="177" y="145"/>
                  <a:pt x="175" y="146"/>
                </a:cubicBezTo>
                <a:cubicBezTo>
                  <a:pt x="175" y="147"/>
                  <a:pt x="174" y="147"/>
                  <a:pt x="174" y="147"/>
                </a:cubicBezTo>
                <a:cubicBezTo>
                  <a:pt x="175" y="146"/>
                  <a:pt x="176" y="144"/>
                  <a:pt x="178" y="142"/>
                </a:cubicBezTo>
                <a:cubicBezTo>
                  <a:pt x="180" y="139"/>
                  <a:pt x="183" y="137"/>
                  <a:pt x="185" y="134"/>
                </a:cubicBezTo>
                <a:cubicBezTo>
                  <a:pt x="186" y="134"/>
                  <a:pt x="186" y="133"/>
                  <a:pt x="187" y="133"/>
                </a:cubicBezTo>
                <a:cubicBezTo>
                  <a:pt x="187" y="133"/>
                  <a:pt x="187" y="134"/>
                  <a:pt x="187" y="134"/>
                </a:cubicBezTo>
                <a:cubicBezTo>
                  <a:pt x="185" y="137"/>
                  <a:pt x="183" y="139"/>
                  <a:pt x="180" y="142"/>
                </a:cubicBezTo>
                <a:close/>
                <a:moveTo>
                  <a:pt x="129" y="154"/>
                </a:moveTo>
                <a:cubicBezTo>
                  <a:pt x="128" y="155"/>
                  <a:pt x="127" y="155"/>
                  <a:pt x="126" y="156"/>
                </a:cubicBezTo>
                <a:cubicBezTo>
                  <a:pt x="126" y="155"/>
                  <a:pt x="126" y="155"/>
                  <a:pt x="126" y="155"/>
                </a:cubicBezTo>
                <a:cubicBezTo>
                  <a:pt x="126" y="155"/>
                  <a:pt x="126" y="155"/>
                  <a:pt x="126" y="155"/>
                </a:cubicBezTo>
                <a:cubicBezTo>
                  <a:pt x="126" y="155"/>
                  <a:pt x="126" y="155"/>
                  <a:pt x="126" y="155"/>
                </a:cubicBezTo>
                <a:cubicBezTo>
                  <a:pt x="127" y="155"/>
                  <a:pt x="127" y="155"/>
                  <a:pt x="127" y="155"/>
                </a:cubicBezTo>
                <a:cubicBezTo>
                  <a:pt x="128" y="153"/>
                  <a:pt x="130" y="151"/>
                  <a:pt x="132" y="149"/>
                </a:cubicBezTo>
                <a:cubicBezTo>
                  <a:pt x="133" y="148"/>
                  <a:pt x="134" y="148"/>
                  <a:pt x="134" y="147"/>
                </a:cubicBezTo>
                <a:cubicBezTo>
                  <a:pt x="136" y="148"/>
                  <a:pt x="137" y="148"/>
                  <a:pt x="138" y="148"/>
                </a:cubicBezTo>
                <a:cubicBezTo>
                  <a:pt x="136" y="150"/>
                  <a:pt x="135" y="151"/>
                  <a:pt x="133" y="153"/>
                </a:cubicBezTo>
                <a:cubicBezTo>
                  <a:pt x="131" y="153"/>
                  <a:pt x="130" y="154"/>
                  <a:pt x="129" y="154"/>
                </a:cubicBezTo>
                <a:close/>
                <a:moveTo>
                  <a:pt x="130" y="160"/>
                </a:moveTo>
                <a:cubicBezTo>
                  <a:pt x="130" y="161"/>
                  <a:pt x="130" y="161"/>
                  <a:pt x="129" y="161"/>
                </a:cubicBezTo>
                <a:cubicBezTo>
                  <a:pt x="129" y="161"/>
                  <a:pt x="129" y="162"/>
                  <a:pt x="128" y="162"/>
                </a:cubicBezTo>
                <a:cubicBezTo>
                  <a:pt x="129" y="161"/>
                  <a:pt x="129" y="161"/>
                  <a:pt x="130" y="161"/>
                </a:cubicBezTo>
                <a:cubicBezTo>
                  <a:pt x="130" y="161"/>
                  <a:pt x="130" y="161"/>
                  <a:pt x="130" y="160"/>
                </a:cubicBezTo>
                <a:close/>
                <a:moveTo>
                  <a:pt x="89" y="124"/>
                </a:moveTo>
                <a:cubicBezTo>
                  <a:pt x="91" y="122"/>
                  <a:pt x="92" y="120"/>
                  <a:pt x="94" y="118"/>
                </a:cubicBezTo>
                <a:cubicBezTo>
                  <a:pt x="95" y="118"/>
                  <a:pt x="95" y="118"/>
                  <a:pt x="96" y="118"/>
                </a:cubicBezTo>
                <a:cubicBezTo>
                  <a:pt x="94" y="120"/>
                  <a:pt x="92" y="122"/>
                  <a:pt x="89" y="124"/>
                </a:cubicBezTo>
                <a:close/>
                <a:moveTo>
                  <a:pt x="91" y="127"/>
                </a:moveTo>
                <a:cubicBezTo>
                  <a:pt x="89" y="129"/>
                  <a:pt x="88" y="130"/>
                  <a:pt x="87" y="132"/>
                </a:cubicBezTo>
                <a:cubicBezTo>
                  <a:pt x="86" y="132"/>
                  <a:pt x="86" y="132"/>
                  <a:pt x="85" y="131"/>
                </a:cubicBezTo>
                <a:cubicBezTo>
                  <a:pt x="87" y="130"/>
                  <a:pt x="89" y="128"/>
                  <a:pt x="91" y="127"/>
                </a:cubicBezTo>
                <a:close/>
                <a:moveTo>
                  <a:pt x="95" y="123"/>
                </a:moveTo>
                <a:cubicBezTo>
                  <a:pt x="97" y="122"/>
                  <a:pt x="99" y="121"/>
                  <a:pt x="101" y="120"/>
                </a:cubicBezTo>
                <a:cubicBezTo>
                  <a:pt x="99" y="122"/>
                  <a:pt x="97" y="123"/>
                  <a:pt x="95" y="125"/>
                </a:cubicBezTo>
                <a:cubicBezTo>
                  <a:pt x="94" y="127"/>
                  <a:pt x="92" y="128"/>
                  <a:pt x="91" y="130"/>
                </a:cubicBezTo>
                <a:cubicBezTo>
                  <a:pt x="92" y="128"/>
                  <a:pt x="94" y="125"/>
                  <a:pt x="95" y="123"/>
                </a:cubicBezTo>
                <a:close/>
                <a:moveTo>
                  <a:pt x="94" y="130"/>
                </a:moveTo>
                <a:cubicBezTo>
                  <a:pt x="98" y="127"/>
                  <a:pt x="101" y="123"/>
                  <a:pt x="105" y="120"/>
                </a:cubicBezTo>
                <a:cubicBezTo>
                  <a:pt x="105" y="120"/>
                  <a:pt x="105" y="120"/>
                  <a:pt x="106" y="120"/>
                </a:cubicBezTo>
                <a:cubicBezTo>
                  <a:pt x="106" y="120"/>
                  <a:pt x="106" y="120"/>
                  <a:pt x="106" y="120"/>
                </a:cubicBezTo>
                <a:cubicBezTo>
                  <a:pt x="103" y="122"/>
                  <a:pt x="101" y="124"/>
                  <a:pt x="99" y="127"/>
                </a:cubicBezTo>
                <a:cubicBezTo>
                  <a:pt x="96" y="129"/>
                  <a:pt x="94" y="131"/>
                  <a:pt x="91" y="134"/>
                </a:cubicBezTo>
                <a:cubicBezTo>
                  <a:pt x="91" y="134"/>
                  <a:pt x="91" y="134"/>
                  <a:pt x="91" y="133"/>
                </a:cubicBezTo>
                <a:cubicBezTo>
                  <a:pt x="92" y="132"/>
                  <a:pt x="93" y="131"/>
                  <a:pt x="94" y="130"/>
                </a:cubicBezTo>
                <a:close/>
                <a:moveTo>
                  <a:pt x="119" y="101"/>
                </a:moveTo>
                <a:cubicBezTo>
                  <a:pt x="125" y="95"/>
                  <a:pt x="131" y="89"/>
                  <a:pt x="138" y="83"/>
                </a:cubicBezTo>
                <a:cubicBezTo>
                  <a:pt x="139" y="83"/>
                  <a:pt x="141" y="83"/>
                  <a:pt x="142" y="83"/>
                </a:cubicBezTo>
                <a:cubicBezTo>
                  <a:pt x="140" y="86"/>
                  <a:pt x="138" y="88"/>
                  <a:pt x="136" y="91"/>
                </a:cubicBezTo>
                <a:cubicBezTo>
                  <a:pt x="134" y="92"/>
                  <a:pt x="132" y="94"/>
                  <a:pt x="130" y="96"/>
                </a:cubicBezTo>
                <a:cubicBezTo>
                  <a:pt x="122" y="102"/>
                  <a:pt x="115" y="108"/>
                  <a:pt x="107" y="115"/>
                </a:cubicBezTo>
                <a:cubicBezTo>
                  <a:pt x="107" y="115"/>
                  <a:pt x="107" y="115"/>
                  <a:pt x="107" y="115"/>
                </a:cubicBezTo>
                <a:cubicBezTo>
                  <a:pt x="111" y="110"/>
                  <a:pt x="115" y="106"/>
                  <a:pt x="119" y="102"/>
                </a:cubicBezTo>
                <a:cubicBezTo>
                  <a:pt x="120" y="101"/>
                  <a:pt x="119" y="101"/>
                  <a:pt x="119" y="101"/>
                </a:cubicBezTo>
                <a:close/>
                <a:moveTo>
                  <a:pt x="127" y="102"/>
                </a:moveTo>
                <a:cubicBezTo>
                  <a:pt x="125" y="104"/>
                  <a:pt x="123" y="106"/>
                  <a:pt x="121" y="108"/>
                </a:cubicBezTo>
                <a:cubicBezTo>
                  <a:pt x="120" y="109"/>
                  <a:pt x="120" y="109"/>
                  <a:pt x="119" y="110"/>
                </a:cubicBezTo>
                <a:cubicBezTo>
                  <a:pt x="119" y="109"/>
                  <a:pt x="119" y="109"/>
                  <a:pt x="119" y="109"/>
                </a:cubicBezTo>
                <a:cubicBezTo>
                  <a:pt x="122" y="107"/>
                  <a:pt x="125" y="104"/>
                  <a:pt x="127" y="102"/>
                </a:cubicBezTo>
                <a:close/>
                <a:moveTo>
                  <a:pt x="189" y="111"/>
                </a:moveTo>
                <a:cubicBezTo>
                  <a:pt x="189" y="111"/>
                  <a:pt x="190" y="110"/>
                  <a:pt x="190" y="109"/>
                </a:cubicBezTo>
                <a:cubicBezTo>
                  <a:pt x="191" y="109"/>
                  <a:pt x="192" y="109"/>
                  <a:pt x="192" y="109"/>
                </a:cubicBezTo>
                <a:cubicBezTo>
                  <a:pt x="191" y="109"/>
                  <a:pt x="190" y="110"/>
                  <a:pt x="189" y="111"/>
                </a:cubicBezTo>
                <a:close/>
                <a:moveTo>
                  <a:pt x="193" y="117"/>
                </a:moveTo>
                <a:cubicBezTo>
                  <a:pt x="193" y="117"/>
                  <a:pt x="194" y="117"/>
                  <a:pt x="194" y="117"/>
                </a:cubicBezTo>
                <a:cubicBezTo>
                  <a:pt x="194" y="118"/>
                  <a:pt x="193" y="118"/>
                  <a:pt x="192" y="119"/>
                </a:cubicBezTo>
                <a:cubicBezTo>
                  <a:pt x="192" y="118"/>
                  <a:pt x="193" y="118"/>
                  <a:pt x="193" y="117"/>
                </a:cubicBezTo>
                <a:close/>
                <a:moveTo>
                  <a:pt x="189" y="107"/>
                </a:moveTo>
                <a:cubicBezTo>
                  <a:pt x="189" y="107"/>
                  <a:pt x="189" y="107"/>
                  <a:pt x="189" y="108"/>
                </a:cubicBezTo>
                <a:cubicBezTo>
                  <a:pt x="188" y="108"/>
                  <a:pt x="188" y="108"/>
                  <a:pt x="187" y="108"/>
                </a:cubicBezTo>
                <a:cubicBezTo>
                  <a:pt x="188" y="107"/>
                  <a:pt x="188" y="107"/>
                  <a:pt x="189" y="106"/>
                </a:cubicBezTo>
                <a:cubicBezTo>
                  <a:pt x="189" y="106"/>
                  <a:pt x="190" y="106"/>
                  <a:pt x="190" y="106"/>
                </a:cubicBezTo>
                <a:cubicBezTo>
                  <a:pt x="190" y="106"/>
                  <a:pt x="189" y="107"/>
                  <a:pt x="189" y="107"/>
                </a:cubicBezTo>
                <a:close/>
                <a:moveTo>
                  <a:pt x="189" y="115"/>
                </a:moveTo>
                <a:cubicBezTo>
                  <a:pt x="189" y="115"/>
                  <a:pt x="189" y="115"/>
                  <a:pt x="189" y="115"/>
                </a:cubicBezTo>
                <a:cubicBezTo>
                  <a:pt x="189" y="116"/>
                  <a:pt x="188" y="116"/>
                  <a:pt x="187" y="117"/>
                </a:cubicBezTo>
                <a:cubicBezTo>
                  <a:pt x="187" y="117"/>
                  <a:pt x="187" y="117"/>
                  <a:pt x="186" y="118"/>
                </a:cubicBezTo>
                <a:cubicBezTo>
                  <a:pt x="186" y="118"/>
                  <a:pt x="185" y="118"/>
                  <a:pt x="184" y="119"/>
                </a:cubicBezTo>
                <a:cubicBezTo>
                  <a:pt x="186" y="118"/>
                  <a:pt x="187" y="116"/>
                  <a:pt x="189" y="115"/>
                </a:cubicBezTo>
                <a:close/>
                <a:moveTo>
                  <a:pt x="191" y="117"/>
                </a:moveTo>
                <a:cubicBezTo>
                  <a:pt x="190" y="118"/>
                  <a:pt x="189" y="120"/>
                  <a:pt x="188" y="121"/>
                </a:cubicBezTo>
                <a:cubicBezTo>
                  <a:pt x="187" y="121"/>
                  <a:pt x="186" y="122"/>
                  <a:pt x="185" y="123"/>
                </a:cubicBezTo>
                <a:cubicBezTo>
                  <a:pt x="186" y="121"/>
                  <a:pt x="187" y="120"/>
                  <a:pt x="188" y="119"/>
                </a:cubicBezTo>
                <a:cubicBezTo>
                  <a:pt x="189" y="118"/>
                  <a:pt x="190" y="117"/>
                  <a:pt x="191" y="117"/>
                </a:cubicBezTo>
                <a:close/>
                <a:moveTo>
                  <a:pt x="182" y="131"/>
                </a:moveTo>
                <a:cubicBezTo>
                  <a:pt x="183" y="131"/>
                  <a:pt x="183" y="130"/>
                  <a:pt x="184" y="130"/>
                </a:cubicBezTo>
                <a:cubicBezTo>
                  <a:pt x="184" y="130"/>
                  <a:pt x="184" y="130"/>
                  <a:pt x="184" y="130"/>
                </a:cubicBezTo>
                <a:cubicBezTo>
                  <a:pt x="183" y="131"/>
                  <a:pt x="182" y="132"/>
                  <a:pt x="181" y="133"/>
                </a:cubicBezTo>
                <a:cubicBezTo>
                  <a:pt x="181" y="133"/>
                  <a:pt x="180" y="133"/>
                  <a:pt x="180" y="134"/>
                </a:cubicBezTo>
                <a:cubicBezTo>
                  <a:pt x="181" y="133"/>
                  <a:pt x="182" y="132"/>
                  <a:pt x="182" y="131"/>
                </a:cubicBezTo>
                <a:close/>
                <a:moveTo>
                  <a:pt x="180" y="124"/>
                </a:moveTo>
                <a:cubicBezTo>
                  <a:pt x="181" y="123"/>
                  <a:pt x="183" y="122"/>
                  <a:pt x="184" y="121"/>
                </a:cubicBezTo>
                <a:cubicBezTo>
                  <a:pt x="183" y="122"/>
                  <a:pt x="182" y="124"/>
                  <a:pt x="181" y="125"/>
                </a:cubicBezTo>
                <a:cubicBezTo>
                  <a:pt x="181" y="124"/>
                  <a:pt x="180" y="124"/>
                  <a:pt x="180" y="124"/>
                </a:cubicBezTo>
                <a:close/>
                <a:moveTo>
                  <a:pt x="178" y="122"/>
                </a:moveTo>
                <a:cubicBezTo>
                  <a:pt x="178" y="122"/>
                  <a:pt x="178" y="122"/>
                  <a:pt x="178" y="122"/>
                </a:cubicBezTo>
                <a:cubicBezTo>
                  <a:pt x="176" y="121"/>
                  <a:pt x="175" y="121"/>
                  <a:pt x="174" y="120"/>
                </a:cubicBezTo>
                <a:cubicBezTo>
                  <a:pt x="178" y="117"/>
                  <a:pt x="182" y="115"/>
                  <a:pt x="186" y="112"/>
                </a:cubicBezTo>
                <a:cubicBezTo>
                  <a:pt x="183" y="115"/>
                  <a:pt x="181" y="119"/>
                  <a:pt x="178" y="122"/>
                </a:cubicBezTo>
                <a:close/>
                <a:moveTo>
                  <a:pt x="178" y="128"/>
                </a:moveTo>
                <a:cubicBezTo>
                  <a:pt x="176" y="129"/>
                  <a:pt x="175" y="129"/>
                  <a:pt x="173" y="130"/>
                </a:cubicBezTo>
                <a:cubicBezTo>
                  <a:pt x="175" y="129"/>
                  <a:pt x="176" y="127"/>
                  <a:pt x="177" y="125"/>
                </a:cubicBezTo>
                <a:cubicBezTo>
                  <a:pt x="178" y="125"/>
                  <a:pt x="178" y="125"/>
                  <a:pt x="178" y="125"/>
                </a:cubicBezTo>
                <a:cubicBezTo>
                  <a:pt x="178" y="125"/>
                  <a:pt x="179" y="126"/>
                  <a:pt x="179" y="126"/>
                </a:cubicBezTo>
                <a:cubicBezTo>
                  <a:pt x="179" y="126"/>
                  <a:pt x="179" y="126"/>
                  <a:pt x="179" y="126"/>
                </a:cubicBezTo>
                <a:cubicBezTo>
                  <a:pt x="179" y="126"/>
                  <a:pt x="178" y="127"/>
                  <a:pt x="178" y="127"/>
                </a:cubicBezTo>
                <a:cubicBezTo>
                  <a:pt x="177" y="127"/>
                  <a:pt x="177" y="128"/>
                  <a:pt x="178" y="128"/>
                </a:cubicBezTo>
                <a:close/>
                <a:moveTo>
                  <a:pt x="127" y="123"/>
                </a:moveTo>
                <a:cubicBezTo>
                  <a:pt x="127" y="123"/>
                  <a:pt x="126" y="124"/>
                  <a:pt x="126" y="124"/>
                </a:cubicBezTo>
                <a:cubicBezTo>
                  <a:pt x="126" y="123"/>
                  <a:pt x="126" y="123"/>
                  <a:pt x="127" y="123"/>
                </a:cubicBezTo>
                <a:cubicBezTo>
                  <a:pt x="127" y="123"/>
                  <a:pt x="127" y="123"/>
                  <a:pt x="127" y="122"/>
                </a:cubicBezTo>
                <a:cubicBezTo>
                  <a:pt x="128" y="122"/>
                  <a:pt x="128" y="122"/>
                  <a:pt x="128" y="122"/>
                </a:cubicBezTo>
                <a:cubicBezTo>
                  <a:pt x="128" y="122"/>
                  <a:pt x="128" y="123"/>
                  <a:pt x="127" y="123"/>
                </a:cubicBezTo>
                <a:close/>
                <a:moveTo>
                  <a:pt x="136" y="122"/>
                </a:moveTo>
                <a:cubicBezTo>
                  <a:pt x="135" y="122"/>
                  <a:pt x="135" y="123"/>
                  <a:pt x="134" y="123"/>
                </a:cubicBezTo>
                <a:cubicBezTo>
                  <a:pt x="133" y="125"/>
                  <a:pt x="131" y="126"/>
                  <a:pt x="130" y="127"/>
                </a:cubicBezTo>
                <a:cubicBezTo>
                  <a:pt x="129" y="127"/>
                  <a:pt x="128" y="126"/>
                  <a:pt x="127" y="126"/>
                </a:cubicBezTo>
                <a:cubicBezTo>
                  <a:pt x="127" y="125"/>
                  <a:pt x="128" y="125"/>
                  <a:pt x="128" y="124"/>
                </a:cubicBezTo>
                <a:cubicBezTo>
                  <a:pt x="131" y="123"/>
                  <a:pt x="133" y="122"/>
                  <a:pt x="136" y="122"/>
                </a:cubicBezTo>
                <a:close/>
                <a:moveTo>
                  <a:pt x="126" y="127"/>
                </a:moveTo>
                <a:cubicBezTo>
                  <a:pt x="127" y="127"/>
                  <a:pt x="127" y="128"/>
                  <a:pt x="128" y="128"/>
                </a:cubicBezTo>
                <a:cubicBezTo>
                  <a:pt x="128" y="128"/>
                  <a:pt x="128" y="128"/>
                  <a:pt x="128" y="128"/>
                </a:cubicBezTo>
                <a:cubicBezTo>
                  <a:pt x="127" y="129"/>
                  <a:pt x="126" y="130"/>
                  <a:pt x="125" y="131"/>
                </a:cubicBezTo>
                <a:cubicBezTo>
                  <a:pt x="123" y="132"/>
                  <a:pt x="121" y="133"/>
                  <a:pt x="120" y="134"/>
                </a:cubicBezTo>
                <a:cubicBezTo>
                  <a:pt x="122" y="132"/>
                  <a:pt x="124" y="130"/>
                  <a:pt x="126" y="127"/>
                </a:cubicBezTo>
                <a:close/>
                <a:moveTo>
                  <a:pt x="131" y="129"/>
                </a:moveTo>
                <a:cubicBezTo>
                  <a:pt x="132" y="129"/>
                  <a:pt x="132" y="129"/>
                  <a:pt x="133" y="130"/>
                </a:cubicBezTo>
                <a:cubicBezTo>
                  <a:pt x="133" y="130"/>
                  <a:pt x="133" y="130"/>
                  <a:pt x="132" y="130"/>
                </a:cubicBezTo>
                <a:cubicBezTo>
                  <a:pt x="132" y="130"/>
                  <a:pt x="132" y="130"/>
                  <a:pt x="132" y="130"/>
                </a:cubicBezTo>
                <a:cubicBezTo>
                  <a:pt x="130" y="131"/>
                  <a:pt x="129" y="132"/>
                  <a:pt x="127" y="133"/>
                </a:cubicBezTo>
                <a:cubicBezTo>
                  <a:pt x="128" y="132"/>
                  <a:pt x="130" y="130"/>
                  <a:pt x="131" y="129"/>
                </a:cubicBezTo>
                <a:close/>
                <a:moveTo>
                  <a:pt x="132" y="128"/>
                </a:moveTo>
                <a:cubicBezTo>
                  <a:pt x="135" y="126"/>
                  <a:pt x="138" y="124"/>
                  <a:pt x="140" y="123"/>
                </a:cubicBezTo>
                <a:cubicBezTo>
                  <a:pt x="138" y="125"/>
                  <a:pt x="136" y="127"/>
                  <a:pt x="134" y="129"/>
                </a:cubicBezTo>
                <a:cubicBezTo>
                  <a:pt x="134" y="128"/>
                  <a:pt x="133" y="128"/>
                  <a:pt x="132" y="128"/>
                </a:cubicBezTo>
                <a:close/>
                <a:moveTo>
                  <a:pt x="139" y="130"/>
                </a:moveTo>
                <a:cubicBezTo>
                  <a:pt x="139" y="130"/>
                  <a:pt x="139" y="130"/>
                  <a:pt x="139" y="130"/>
                </a:cubicBezTo>
                <a:cubicBezTo>
                  <a:pt x="139" y="130"/>
                  <a:pt x="138" y="130"/>
                  <a:pt x="138" y="130"/>
                </a:cubicBezTo>
                <a:cubicBezTo>
                  <a:pt x="138" y="130"/>
                  <a:pt x="139" y="129"/>
                  <a:pt x="139" y="129"/>
                </a:cubicBezTo>
                <a:cubicBezTo>
                  <a:pt x="140" y="129"/>
                  <a:pt x="141" y="128"/>
                  <a:pt x="142" y="128"/>
                </a:cubicBezTo>
                <a:cubicBezTo>
                  <a:pt x="141" y="129"/>
                  <a:pt x="140" y="129"/>
                  <a:pt x="139" y="130"/>
                </a:cubicBezTo>
                <a:close/>
                <a:moveTo>
                  <a:pt x="148" y="136"/>
                </a:moveTo>
                <a:cubicBezTo>
                  <a:pt x="144" y="138"/>
                  <a:pt x="141" y="141"/>
                  <a:pt x="138" y="143"/>
                </a:cubicBezTo>
                <a:cubicBezTo>
                  <a:pt x="138" y="142"/>
                  <a:pt x="139" y="142"/>
                  <a:pt x="139" y="141"/>
                </a:cubicBezTo>
                <a:cubicBezTo>
                  <a:pt x="140" y="140"/>
                  <a:pt x="141" y="140"/>
                  <a:pt x="141" y="139"/>
                </a:cubicBezTo>
                <a:cubicBezTo>
                  <a:pt x="142" y="139"/>
                  <a:pt x="142" y="139"/>
                  <a:pt x="142" y="139"/>
                </a:cubicBezTo>
                <a:cubicBezTo>
                  <a:pt x="144" y="138"/>
                  <a:pt x="146" y="137"/>
                  <a:pt x="148" y="136"/>
                </a:cubicBezTo>
                <a:close/>
                <a:moveTo>
                  <a:pt x="139" y="134"/>
                </a:moveTo>
                <a:cubicBezTo>
                  <a:pt x="140" y="133"/>
                  <a:pt x="141" y="133"/>
                  <a:pt x="141" y="133"/>
                </a:cubicBezTo>
                <a:cubicBezTo>
                  <a:pt x="141" y="133"/>
                  <a:pt x="141" y="133"/>
                  <a:pt x="141" y="133"/>
                </a:cubicBezTo>
                <a:cubicBezTo>
                  <a:pt x="140" y="134"/>
                  <a:pt x="139" y="136"/>
                  <a:pt x="137" y="137"/>
                </a:cubicBezTo>
                <a:cubicBezTo>
                  <a:pt x="137" y="137"/>
                  <a:pt x="136" y="138"/>
                  <a:pt x="135" y="138"/>
                </a:cubicBezTo>
                <a:cubicBezTo>
                  <a:pt x="137" y="137"/>
                  <a:pt x="138" y="135"/>
                  <a:pt x="139" y="134"/>
                </a:cubicBezTo>
                <a:close/>
                <a:moveTo>
                  <a:pt x="144" y="144"/>
                </a:moveTo>
                <a:cubicBezTo>
                  <a:pt x="143" y="144"/>
                  <a:pt x="143" y="144"/>
                  <a:pt x="143" y="144"/>
                </a:cubicBezTo>
                <a:cubicBezTo>
                  <a:pt x="142" y="145"/>
                  <a:pt x="141" y="146"/>
                  <a:pt x="140" y="147"/>
                </a:cubicBezTo>
                <a:cubicBezTo>
                  <a:pt x="139" y="147"/>
                  <a:pt x="138" y="146"/>
                  <a:pt x="137" y="146"/>
                </a:cubicBezTo>
                <a:cubicBezTo>
                  <a:pt x="139" y="145"/>
                  <a:pt x="141" y="145"/>
                  <a:pt x="144" y="144"/>
                </a:cubicBezTo>
                <a:close/>
                <a:moveTo>
                  <a:pt x="146" y="152"/>
                </a:moveTo>
                <a:cubicBezTo>
                  <a:pt x="147" y="151"/>
                  <a:pt x="148" y="151"/>
                  <a:pt x="149" y="150"/>
                </a:cubicBezTo>
                <a:cubicBezTo>
                  <a:pt x="148" y="151"/>
                  <a:pt x="147" y="152"/>
                  <a:pt x="146" y="153"/>
                </a:cubicBezTo>
                <a:cubicBezTo>
                  <a:pt x="145" y="154"/>
                  <a:pt x="144" y="154"/>
                  <a:pt x="142" y="155"/>
                </a:cubicBezTo>
                <a:cubicBezTo>
                  <a:pt x="143" y="154"/>
                  <a:pt x="145" y="153"/>
                  <a:pt x="146" y="152"/>
                </a:cubicBezTo>
                <a:close/>
                <a:moveTo>
                  <a:pt x="146" y="147"/>
                </a:moveTo>
                <a:cubicBezTo>
                  <a:pt x="147" y="145"/>
                  <a:pt x="149" y="144"/>
                  <a:pt x="150" y="142"/>
                </a:cubicBezTo>
                <a:cubicBezTo>
                  <a:pt x="151" y="141"/>
                  <a:pt x="153" y="140"/>
                  <a:pt x="154" y="139"/>
                </a:cubicBezTo>
                <a:cubicBezTo>
                  <a:pt x="155" y="139"/>
                  <a:pt x="155" y="139"/>
                  <a:pt x="156" y="139"/>
                </a:cubicBezTo>
                <a:cubicBezTo>
                  <a:pt x="156" y="140"/>
                  <a:pt x="156" y="140"/>
                  <a:pt x="156" y="140"/>
                </a:cubicBezTo>
                <a:cubicBezTo>
                  <a:pt x="154" y="142"/>
                  <a:pt x="151" y="144"/>
                  <a:pt x="149" y="146"/>
                </a:cubicBezTo>
                <a:cubicBezTo>
                  <a:pt x="149" y="146"/>
                  <a:pt x="149" y="146"/>
                  <a:pt x="149" y="146"/>
                </a:cubicBezTo>
                <a:cubicBezTo>
                  <a:pt x="148" y="146"/>
                  <a:pt x="147" y="147"/>
                  <a:pt x="146" y="147"/>
                </a:cubicBezTo>
                <a:close/>
                <a:moveTo>
                  <a:pt x="173" y="99"/>
                </a:moveTo>
                <a:cubicBezTo>
                  <a:pt x="172" y="99"/>
                  <a:pt x="172" y="99"/>
                  <a:pt x="172" y="99"/>
                </a:cubicBezTo>
                <a:cubicBezTo>
                  <a:pt x="172" y="99"/>
                  <a:pt x="172" y="99"/>
                  <a:pt x="171" y="99"/>
                </a:cubicBezTo>
                <a:cubicBezTo>
                  <a:pt x="170" y="100"/>
                  <a:pt x="168" y="101"/>
                  <a:pt x="167" y="101"/>
                </a:cubicBezTo>
                <a:cubicBezTo>
                  <a:pt x="168" y="100"/>
                  <a:pt x="170" y="98"/>
                  <a:pt x="172" y="97"/>
                </a:cubicBezTo>
                <a:cubicBezTo>
                  <a:pt x="172" y="97"/>
                  <a:pt x="172" y="97"/>
                  <a:pt x="172" y="97"/>
                </a:cubicBezTo>
                <a:cubicBezTo>
                  <a:pt x="172" y="98"/>
                  <a:pt x="172" y="98"/>
                  <a:pt x="173" y="99"/>
                </a:cubicBezTo>
                <a:close/>
                <a:moveTo>
                  <a:pt x="168" y="111"/>
                </a:moveTo>
                <a:cubicBezTo>
                  <a:pt x="170" y="109"/>
                  <a:pt x="172" y="108"/>
                  <a:pt x="174" y="107"/>
                </a:cubicBezTo>
                <a:cubicBezTo>
                  <a:pt x="174" y="107"/>
                  <a:pt x="175" y="108"/>
                  <a:pt x="175" y="107"/>
                </a:cubicBezTo>
                <a:cubicBezTo>
                  <a:pt x="176" y="107"/>
                  <a:pt x="176" y="107"/>
                  <a:pt x="176" y="107"/>
                </a:cubicBezTo>
                <a:cubicBezTo>
                  <a:pt x="176" y="107"/>
                  <a:pt x="176" y="107"/>
                  <a:pt x="175" y="108"/>
                </a:cubicBezTo>
                <a:cubicBezTo>
                  <a:pt x="171" y="110"/>
                  <a:pt x="167" y="113"/>
                  <a:pt x="163" y="115"/>
                </a:cubicBezTo>
                <a:cubicBezTo>
                  <a:pt x="164" y="114"/>
                  <a:pt x="164" y="113"/>
                  <a:pt x="165" y="113"/>
                </a:cubicBezTo>
                <a:cubicBezTo>
                  <a:pt x="166" y="112"/>
                  <a:pt x="167" y="111"/>
                  <a:pt x="168" y="111"/>
                </a:cubicBezTo>
                <a:close/>
                <a:moveTo>
                  <a:pt x="165" y="124"/>
                </a:moveTo>
                <a:cubicBezTo>
                  <a:pt x="166" y="123"/>
                  <a:pt x="167" y="122"/>
                  <a:pt x="168" y="121"/>
                </a:cubicBezTo>
                <a:cubicBezTo>
                  <a:pt x="168" y="122"/>
                  <a:pt x="168" y="122"/>
                  <a:pt x="167" y="122"/>
                </a:cubicBezTo>
                <a:cubicBezTo>
                  <a:pt x="166" y="123"/>
                  <a:pt x="165" y="124"/>
                  <a:pt x="164" y="125"/>
                </a:cubicBezTo>
                <a:cubicBezTo>
                  <a:pt x="164" y="124"/>
                  <a:pt x="164" y="124"/>
                  <a:pt x="165" y="124"/>
                </a:cubicBezTo>
                <a:close/>
                <a:moveTo>
                  <a:pt x="156" y="126"/>
                </a:moveTo>
                <a:cubicBezTo>
                  <a:pt x="157" y="125"/>
                  <a:pt x="158" y="125"/>
                  <a:pt x="159" y="124"/>
                </a:cubicBezTo>
                <a:cubicBezTo>
                  <a:pt x="160" y="123"/>
                  <a:pt x="161" y="123"/>
                  <a:pt x="161" y="122"/>
                </a:cubicBezTo>
                <a:cubicBezTo>
                  <a:pt x="162" y="122"/>
                  <a:pt x="163" y="122"/>
                  <a:pt x="164" y="121"/>
                </a:cubicBezTo>
                <a:cubicBezTo>
                  <a:pt x="161" y="123"/>
                  <a:pt x="159" y="125"/>
                  <a:pt x="156" y="126"/>
                </a:cubicBezTo>
                <a:close/>
                <a:moveTo>
                  <a:pt x="165" y="127"/>
                </a:moveTo>
                <a:cubicBezTo>
                  <a:pt x="166" y="127"/>
                  <a:pt x="166" y="127"/>
                  <a:pt x="166" y="127"/>
                </a:cubicBezTo>
                <a:cubicBezTo>
                  <a:pt x="167" y="126"/>
                  <a:pt x="167" y="126"/>
                  <a:pt x="166" y="125"/>
                </a:cubicBezTo>
                <a:cubicBezTo>
                  <a:pt x="167" y="125"/>
                  <a:pt x="167" y="125"/>
                  <a:pt x="168" y="124"/>
                </a:cubicBezTo>
                <a:cubicBezTo>
                  <a:pt x="169" y="123"/>
                  <a:pt x="170" y="122"/>
                  <a:pt x="172" y="121"/>
                </a:cubicBezTo>
                <a:cubicBezTo>
                  <a:pt x="173" y="122"/>
                  <a:pt x="175" y="123"/>
                  <a:pt x="176" y="124"/>
                </a:cubicBezTo>
                <a:cubicBezTo>
                  <a:pt x="170" y="127"/>
                  <a:pt x="163" y="131"/>
                  <a:pt x="157" y="135"/>
                </a:cubicBezTo>
                <a:cubicBezTo>
                  <a:pt x="157" y="135"/>
                  <a:pt x="157" y="135"/>
                  <a:pt x="157" y="135"/>
                </a:cubicBezTo>
                <a:cubicBezTo>
                  <a:pt x="160" y="133"/>
                  <a:pt x="162" y="130"/>
                  <a:pt x="165" y="127"/>
                </a:cubicBezTo>
                <a:close/>
                <a:moveTo>
                  <a:pt x="158" y="115"/>
                </a:moveTo>
                <a:cubicBezTo>
                  <a:pt x="157" y="115"/>
                  <a:pt x="156" y="116"/>
                  <a:pt x="155" y="116"/>
                </a:cubicBezTo>
                <a:cubicBezTo>
                  <a:pt x="157" y="115"/>
                  <a:pt x="158" y="114"/>
                  <a:pt x="159" y="112"/>
                </a:cubicBezTo>
                <a:cubicBezTo>
                  <a:pt x="161" y="111"/>
                  <a:pt x="162" y="110"/>
                  <a:pt x="164" y="109"/>
                </a:cubicBezTo>
                <a:cubicBezTo>
                  <a:pt x="162" y="111"/>
                  <a:pt x="160" y="113"/>
                  <a:pt x="158" y="115"/>
                </a:cubicBezTo>
                <a:close/>
                <a:moveTo>
                  <a:pt x="159" y="127"/>
                </a:moveTo>
                <a:cubicBezTo>
                  <a:pt x="159" y="127"/>
                  <a:pt x="158" y="128"/>
                  <a:pt x="158" y="128"/>
                </a:cubicBezTo>
                <a:cubicBezTo>
                  <a:pt x="156" y="129"/>
                  <a:pt x="154" y="130"/>
                  <a:pt x="152" y="132"/>
                </a:cubicBezTo>
                <a:cubicBezTo>
                  <a:pt x="154" y="130"/>
                  <a:pt x="156" y="129"/>
                  <a:pt x="159" y="127"/>
                </a:cubicBezTo>
                <a:close/>
                <a:moveTo>
                  <a:pt x="151" y="117"/>
                </a:moveTo>
                <a:cubicBezTo>
                  <a:pt x="151" y="117"/>
                  <a:pt x="150" y="117"/>
                  <a:pt x="149" y="117"/>
                </a:cubicBezTo>
                <a:cubicBezTo>
                  <a:pt x="150" y="117"/>
                  <a:pt x="150" y="117"/>
                  <a:pt x="150" y="117"/>
                </a:cubicBezTo>
                <a:cubicBezTo>
                  <a:pt x="150" y="116"/>
                  <a:pt x="151" y="115"/>
                  <a:pt x="152" y="115"/>
                </a:cubicBezTo>
                <a:cubicBezTo>
                  <a:pt x="152" y="114"/>
                  <a:pt x="153" y="114"/>
                  <a:pt x="154" y="113"/>
                </a:cubicBezTo>
                <a:cubicBezTo>
                  <a:pt x="153" y="114"/>
                  <a:pt x="152" y="116"/>
                  <a:pt x="151" y="117"/>
                </a:cubicBezTo>
                <a:close/>
                <a:moveTo>
                  <a:pt x="157" y="147"/>
                </a:moveTo>
                <a:cubicBezTo>
                  <a:pt x="158" y="147"/>
                  <a:pt x="159" y="146"/>
                  <a:pt x="161" y="146"/>
                </a:cubicBezTo>
                <a:cubicBezTo>
                  <a:pt x="159" y="147"/>
                  <a:pt x="157" y="147"/>
                  <a:pt x="156" y="148"/>
                </a:cubicBezTo>
                <a:cubicBezTo>
                  <a:pt x="156" y="148"/>
                  <a:pt x="157" y="147"/>
                  <a:pt x="157" y="147"/>
                </a:cubicBezTo>
                <a:close/>
                <a:moveTo>
                  <a:pt x="159" y="137"/>
                </a:moveTo>
                <a:cubicBezTo>
                  <a:pt x="159" y="138"/>
                  <a:pt x="159" y="138"/>
                  <a:pt x="158" y="138"/>
                </a:cubicBezTo>
                <a:cubicBezTo>
                  <a:pt x="158" y="138"/>
                  <a:pt x="158" y="138"/>
                  <a:pt x="158" y="138"/>
                </a:cubicBezTo>
                <a:cubicBezTo>
                  <a:pt x="157" y="138"/>
                  <a:pt x="157" y="138"/>
                  <a:pt x="157" y="138"/>
                </a:cubicBezTo>
                <a:cubicBezTo>
                  <a:pt x="157" y="137"/>
                  <a:pt x="158" y="137"/>
                  <a:pt x="158" y="137"/>
                </a:cubicBezTo>
                <a:cubicBezTo>
                  <a:pt x="159" y="137"/>
                  <a:pt x="160" y="137"/>
                  <a:pt x="161" y="137"/>
                </a:cubicBezTo>
                <a:cubicBezTo>
                  <a:pt x="161" y="137"/>
                  <a:pt x="161" y="138"/>
                  <a:pt x="161" y="138"/>
                </a:cubicBezTo>
                <a:cubicBezTo>
                  <a:pt x="160" y="137"/>
                  <a:pt x="160" y="137"/>
                  <a:pt x="159" y="137"/>
                </a:cubicBezTo>
                <a:close/>
                <a:moveTo>
                  <a:pt x="160" y="136"/>
                </a:moveTo>
                <a:cubicBezTo>
                  <a:pt x="162" y="135"/>
                  <a:pt x="163" y="135"/>
                  <a:pt x="165" y="134"/>
                </a:cubicBezTo>
                <a:cubicBezTo>
                  <a:pt x="164" y="135"/>
                  <a:pt x="163" y="135"/>
                  <a:pt x="163" y="136"/>
                </a:cubicBezTo>
                <a:cubicBezTo>
                  <a:pt x="162" y="136"/>
                  <a:pt x="161" y="136"/>
                  <a:pt x="160" y="136"/>
                </a:cubicBezTo>
                <a:close/>
                <a:moveTo>
                  <a:pt x="167" y="141"/>
                </a:moveTo>
                <a:cubicBezTo>
                  <a:pt x="166" y="141"/>
                  <a:pt x="166" y="141"/>
                  <a:pt x="166" y="142"/>
                </a:cubicBezTo>
                <a:cubicBezTo>
                  <a:pt x="165" y="142"/>
                  <a:pt x="164" y="142"/>
                  <a:pt x="163" y="143"/>
                </a:cubicBezTo>
                <a:cubicBezTo>
                  <a:pt x="164" y="142"/>
                  <a:pt x="166" y="141"/>
                  <a:pt x="167" y="141"/>
                </a:cubicBezTo>
                <a:close/>
                <a:moveTo>
                  <a:pt x="165" y="146"/>
                </a:moveTo>
                <a:cubicBezTo>
                  <a:pt x="167" y="144"/>
                  <a:pt x="169" y="143"/>
                  <a:pt x="171" y="142"/>
                </a:cubicBezTo>
                <a:cubicBezTo>
                  <a:pt x="172" y="141"/>
                  <a:pt x="171" y="140"/>
                  <a:pt x="170" y="140"/>
                </a:cubicBezTo>
                <a:cubicBezTo>
                  <a:pt x="171" y="139"/>
                  <a:pt x="172" y="138"/>
                  <a:pt x="173" y="137"/>
                </a:cubicBezTo>
                <a:cubicBezTo>
                  <a:pt x="174" y="137"/>
                  <a:pt x="175" y="137"/>
                  <a:pt x="176" y="136"/>
                </a:cubicBezTo>
                <a:cubicBezTo>
                  <a:pt x="174" y="138"/>
                  <a:pt x="173" y="140"/>
                  <a:pt x="171" y="142"/>
                </a:cubicBezTo>
                <a:cubicBezTo>
                  <a:pt x="169" y="143"/>
                  <a:pt x="166" y="145"/>
                  <a:pt x="164" y="147"/>
                </a:cubicBezTo>
                <a:cubicBezTo>
                  <a:pt x="164" y="146"/>
                  <a:pt x="165" y="146"/>
                  <a:pt x="165" y="146"/>
                </a:cubicBezTo>
                <a:close/>
                <a:moveTo>
                  <a:pt x="178" y="115"/>
                </a:moveTo>
                <a:cubicBezTo>
                  <a:pt x="180" y="113"/>
                  <a:pt x="182" y="112"/>
                  <a:pt x="184" y="110"/>
                </a:cubicBezTo>
                <a:cubicBezTo>
                  <a:pt x="185" y="110"/>
                  <a:pt x="185" y="110"/>
                  <a:pt x="186" y="110"/>
                </a:cubicBezTo>
                <a:cubicBezTo>
                  <a:pt x="183" y="112"/>
                  <a:pt x="180" y="113"/>
                  <a:pt x="178" y="115"/>
                </a:cubicBezTo>
                <a:close/>
                <a:moveTo>
                  <a:pt x="180" y="108"/>
                </a:moveTo>
                <a:cubicBezTo>
                  <a:pt x="181" y="107"/>
                  <a:pt x="181" y="107"/>
                  <a:pt x="182" y="106"/>
                </a:cubicBezTo>
                <a:cubicBezTo>
                  <a:pt x="183" y="106"/>
                  <a:pt x="184" y="105"/>
                  <a:pt x="186" y="104"/>
                </a:cubicBezTo>
                <a:cubicBezTo>
                  <a:pt x="184" y="106"/>
                  <a:pt x="182" y="107"/>
                  <a:pt x="180" y="108"/>
                </a:cubicBezTo>
                <a:close/>
                <a:moveTo>
                  <a:pt x="184" y="97"/>
                </a:moveTo>
                <a:cubicBezTo>
                  <a:pt x="183" y="98"/>
                  <a:pt x="181" y="100"/>
                  <a:pt x="180" y="101"/>
                </a:cubicBezTo>
                <a:cubicBezTo>
                  <a:pt x="176" y="103"/>
                  <a:pt x="173" y="105"/>
                  <a:pt x="169" y="107"/>
                </a:cubicBezTo>
                <a:cubicBezTo>
                  <a:pt x="172" y="105"/>
                  <a:pt x="174" y="103"/>
                  <a:pt x="176" y="100"/>
                </a:cubicBezTo>
                <a:cubicBezTo>
                  <a:pt x="177" y="99"/>
                  <a:pt x="178" y="98"/>
                  <a:pt x="180" y="98"/>
                </a:cubicBezTo>
                <a:cubicBezTo>
                  <a:pt x="181" y="97"/>
                  <a:pt x="183" y="97"/>
                  <a:pt x="185" y="96"/>
                </a:cubicBezTo>
                <a:cubicBezTo>
                  <a:pt x="185" y="96"/>
                  <a:pt x="184" y="97"/>
                  <a:pt x="184" y="97"/>
                </a:cubicBezTo>
                <a:close/>
                <a:moveTo>
                  <a:pt x="181" y="91"/>
                </a:moveTo>
                <a:cubicBezTo>
                  <a:pt x="179" y="92"/>
                  <a:pt x="177" y="93"/>
                  <a:pt x="175" y="95"/>
                </a:cubicBezTo>
                <a:cubicBezTo>
                  <a:pt x="175" y="95"/>
                  <a:pt x="175" y="95"/>
                  <a:pt x="175" y="95"/>
                </a:cubicBezTo>
                <a:cubicBezTo>
                  <a:pt x="178" y="92"/>
                  <a:pt x="180" y="90"/>
                  <a:pt x="183" y="89"/>
                </a:cubicBezTo>
                <a:cubicBezTo>
                  <a:pt x="182" y="89"/>
                  <a:pt x="182" y="90"/>
                  <a:pt x="181" y="91"/>
                </a:cubicBezTo>
                <a:close/>
                <a:moveTo>
                  <a:pt x="172" y="93"/>
                </a:moveTo>
                <a:cubicBezTo>
                  <a:pt x="172" y="92"/>
                  <a:pt x="173" y="91"/>
                  <a:pt x="173" y="91"/>
                </a:cubicBezTo>
                <a:cubicBezTo>
                  <a:pt x="174" y="90"/>
                  <a:pt x="175" y="90"/>
                  <a:pt x="176" y="90"/>
                </a:cubicBezTo>
                <a:cubicBezTo>
                  <a:pt x="174" y="91"/>
                  <a:pt x="173" y="92"/>
                  <a:pt x="172" y="93"/>
                </a:cubicBezTo>
                <a:close/>
                <a:moveTo>
                  <a:pt x="172" y="89"/>
                </a:moveTo>
                <a:cubicBezTo>
                  <a:pt x="172" y="89"/>
                  <a:pt x="172" y="89"/>
                  <a:pt x="172" y="89"/>
                </a:cubicBezTo>
                <a:cubicBezTo>
                  <a:pt x="170" y="93"/>
                  <a:pt x="167" y="96"/>
                  <a:pt x="165" y="99"/>
                </a:cubicBezTo>
                <a:cubicBezTo>
                  <a:pt x="163" y="101"/>
                  <a:pt x="161" y="103"/>
                  <a:pt x="159" y="105"/>
                </a:cubicBezTo>
                <a:cubicBezTo>
                  <a:pt x="156" y="106"/>
                  <a:pt x="154" y="107"/>
                  <a:pt x="152" y="108"/>
                </a:cubicBezTo>
                <a:cubicBezTo>
                  <a:pt x="159" y="101"/>
                  <a:pt x="166" y="94"/>
                  <a:pt x="173" y="88"/>
                </a:cubicBezTo>
                <a:cubicBezTo>
                  <a:pt x="173" y="88"/>
                  <a:pt x="173" y="89"/>
                  <a:pt x="172" y="89"/>
                </a:cubicBezTo>
                <a:close/>
                <a:moveTo>
                  <a:pt x="152" y="111"/>
                </a:moveTo>
                <a:cubicBezTo>
                  <a:pt x="153" y="111"/>
                  <a:pt x="153" y="110"/>
                  <a:pt x="153" y="110"/>
                </a:cubicBezTo>
                <a:cubicBezTo>
                  <a:pt x="153" y="109"/>
                  <a:pt x="154" y="109"/>
                  <a:pt x="155" y="109"/>
                </a:cubicBezTo>
                <a:cubicBezTo>
                  <a:pt x="154" y="109"/>
                  <a:pt x="154" y="110"/>
                  <a:pt x="154" y="110"/>
                </a:cubicBezTo>
                <a:cubicBezTo>
                  <a:pt x="152" y="112"/>
                  <a:pt x="150" y="114"/>
                  <a:pt x="148" y="115"/>
                </a:cubicBezTo>
                <a:cubicBezTo>
                  <a:pt x="147" y="116"/>
                  <a:pt x="145" y="117"/>
                  <a:pt x="144" y="118"/>
                </a:cubicBezTo>
                <a:cubicBezTo>
                  <a:pt x="144" y="118"/>
                  <a:pt x="144" y="118"/>
                  <a:pt x="144" y="118"/>
                </a:cubicBezTo>
                <a:cubicBezTo>
                  <a:pt x="147" y="116"/>
                  <a:pt x="150" y="113"/>
                  <a:pt x="152" y="111"/>
                </a:cubicBezTo>
                <a:close/>
                <a:moveTo>
                  <a:pt x="148" y="119"/>
                </a:moveTo>
                <a:cubicBezTo>
                  <a:pt x="148" y="119"/>
                  <a:pt x="149" y="119"/>
                  <a:pt x="149" y="118"/>
                </a:cubicBezTo>
                <a:cubicBezTo>
                  <a:pt x="148" y="120"/>
                  <a:pt x="146" y="122"/>
                  <a:pt x="145" y="123"/>
                </a:cubicBezTo>
                <a:cubicBezTo>
                  <a:pt x="144" y="124"/>
                  <a:pt x="143" y="124"/>
                  <a:pt x="142" y="125"/>
                </a:cubicBezTo>
                <a:cubicBezTo>
                  <a:pt x="144" y="123"/>
                  <a:pt x="146" y="121"/>
                  <a:pt x="148" y="119"/>
                </a:cubicBezTo>
                <a:close/>
                <a:moveTo>
                  <a:pt x="138" y="119"/>
                </a:moveTo>
                <a:cubicBezTo>
                  <a:pt x="136" y="120"/>
                  <a:pt x="133" y="121"/>
                  <a:pt x="130" y="122"/>
                </a:cubicBezTo>
                <a:cubicBezTo>
                  <a:pt x="131" y="121"/>
                  <a:pt x="132" y="121"/>
                  <a:pt x="132" y="120"/>
                </a:cubicBezTo>
                <a:cubicBezTo>
                  <a:pt x="134" y="119"/>
                  <a:pt x="135" y="118"/>
                  <a:pt x="136" y="118"/>
                </a:cubicBezTo>
                <a:cubicBezTo>
                  <a:pt x="139" y="116"/>
                  <a:pt x="141" y="115"/>
                  <a:pt x="144" y="114"/>
                </a:cubicBezTo>
                <a:cubicBezTo>
                  <a:pt x="142" y="116"/>
                  <a:pt x="140" y="118"/>
                  <a:pt x="138" y="119"/>
                </a:cubicBezTo>
                <a:close/>
                <a:moveTo>
                  <a:pt x="126" y="116"/>
                </a:moveTo>
                <a:cubicBezTo>
                  <a:pt x="130" y="112"/>
                  <a:pt x="133" y="109"/>
                  <a:pt x="136" y="106"/>
                </a:cubicBezTo>
                <a:cubicBezTo>
                  <a:pt x="139" y="104"/>
                  <a:pt x="142" y="102"/>
                  <a:pt x="145" y="101"/>
                </a:cubicBezTo>
                <a:cubicBezTo>
                  <a:pt x="141" y="104"/>
                  <a:pt x="138" y="107"/>
                  <a:pt x="134" y="110"/>
                </a:cubicBezTo>
                <a:cubicBezTo>
                  <a:pt x="132" y="112"/>
                  <a:pt x="129" y="114"/>
                  <a:pt x="126" y="116"/>
                </a:cubicBezTo>
                <a:close/>
                <a:moveTo>
                  <a:pt x="131" y="116"/>
                </a:moveTo>
                <a:cubicBezTo>
                  <a:pt x="129" y="117"/>
                  <a:pt x="128" y="118"/>
                  <a:pt x="127" y="120"/>
                </a:cubicBezTo>
                <a:cubicBezTo>
                  <a:pt x="127" y="120"/>
                  <a:pt x="127" y="120"/>
                  <a:pt x="126" y="120"/>
                </a:cubicBezTo>
                <a:cubicBezTo>
                  <a:pt x="125" y="121"/>
                  <a:pt x="124" y="122"/>
                  <a:pt x="122" y="123"/>
                </a:cubicBezTo>
                <a:cubicBezTo>
                  <a:pt x="125" y="121"/>
                  <a:pt x="128" y="118"/>
                  <a:pt x="131" y="116"/>
                </a:cubicBezTo>
                <a:close/>
                <a:moveTo>
                  <a:pt x="124" y="126"/>
                </a:moveTo>
                <a:cubicBezTo>
                  <a:pt x="124" y="126"/>
                  <a:pt x="124" y="126"/>
                  <a:pt x="124" y="126"/>
                </a:cubicBezTo>
                <a:cubicBezTo>
                  <a:pt x="122" y="129"/>
                  <a:pt x="120" y="132"/>
                  <a:pt x="117" y="135"/>
                </a:cubicBezTo>
                <a:cubicBezTo>
                  <a:pt x="119" y="132"/>
                  <a:pt x="122" y="129"/>
                  <a:pt x="124" y="126"/>
                </a:cubicBezTo>
                <a:close/>
                <a:moveTo>
                  <a:pt x="113" y="117"/>
                </a:moveTo>
                <a:cubicBezTo>
                  <a:pt x="113" y="117"/>
                  <a:pt x="112" y="117"/>
                  <a:pt x="112" y="117"/>
                </a:cubicBezTo>
                <a:cubicBezTo>
                  <a:pt x="112" y="118"/>
                  <a:pt x="111" y="119"/>
                  <a:pt x="110" y="120"/>
                </a:cubicBezTo>
                <a:cubicBezTo>
                  <a:pt x="110" y="120"/>
                  <a:pt x="109" y="120"/>
                  <a:pt x="109" y="120"/>
                </a:cubicBezTo>
                <a:cubicBezTo>
                  <a:pt x="110" y="119"/>
                  <a:pt x="111" y="118"/>
                  <a:pt x="113" y="117"/>
                </a:cubicBezTo>
                <a:close/>
                <a:moveTo>
                  <a:pt x="107" y="119"/>
                </a:moveTo>
                <a:cubicBezTo>
                  <a:pt x="107" y="119"/>
                  <a:pt x="106" y="119"/>
                  <a:pt x="106" y="119"/>
                </a:cubicBezTo>
                <a:cubicBezTo>
                  <a:pt x="107" y="118"/>
                  <a:pt x="107" y="117"/>
                  <a:pt x="108" y="117"/>
                </a:cubicBezTo>
                <a:cubicBezTo>
                  <a:pt x="109" y="116"/>
                  <a:pt x="110" y="115"/>
                  <a:pt x="111" y="115"/>
                </a:cubicBezTo>
                <a:cubicBezTo>
                  <a:pt x="110" y="116"/>
                  <a:pt x="108" y="118"/>
                  <a:pt x="107" y="119"/>
                </a:cubicBezTo>
                <a:close/>
                <a:moveTo>
                  <a:pt x="112" y="125"/>
                </a:moveTo>
                <a:cubicBezTo>
                  <a:pt x="113" y="125"/>
                  <a:pt x="114" y="124"/>
                  <a:pt x="115" y="123"/>
                </a:cubicBezTo>
                <a:cubicBezTo>
                  <a:pt x="115" y="123"/>
                  <a:pt x="115" y="123"/>
                  <a:pt x="115" y="123"/>
                </a:cubicBezTo>
                <a:cubicBezTo>
                  <a:pt x="114" y="124"/>
                  <a:pt x="114" y="125"/>
                  <a:pt x="113" y="126"/>
                </a:cubicBezTo>
                <a:cubicBezTo>
                  <a:pt x="111" y="127"/>
                  <a:pt x="110" y="128"/>
                  <a:pt x="109" y="129"/>
                </a:cubicBezTo>
                <a:cubicBezTo>
                  <a:pt x="110" y="128"/>
                  <a:pt x="111" y="127"/>
                  <a:pt x="112" y="125"/>
                </a:cubicBezTo>
                <a:close/>
                <a:moveTo>
                  <a:pt x="104" y="117"/>
                </a:moveTo>
                <a:cubicBezTo>
                  <a:pt x="103" y="117"/>
                  <a:pt x="102" y="117"/>
                  <a:pt x="102" y="118"/>
                </a:cubicBezTo>
                <a:cubicBezTo>
                  <a:pt x="101" y="118"/>
                  <a:pt x="101" y="118"/>
                  <a:pt x="101" y="118"/>
                </a:cubicBezTo>
                <a:cubicBezTo>
                  <a:pt x="105" y="114"/>
                  <a:pt x="109" y="110"/>
                  <a:pt x="113" y="106"/>
                </a:cubicBezTo>
                <a:cubicBezTo>
                  <a:pt x="113" y="106"/>
                  <a:pt x="114" y="106"/>
                  <a:pt x="114" y="105"/>
                </a:cubicBezTo>
                <a:cubicBezTo>
                  <a:pt x="111" y="109"/>
                  <a:pt x="107" y="113"/>
                  <a:pt x="104" y="117"/>
                </a:cubicBezTo>
                <a:close/>
                <a:moveTo>
                  <a:pt x="99" y="129"/>
                </a:moveTo>
                <a:cubicBezTo>
                  <a:pt x="99" y="128"/>
                  <a:pt x="100" y="128"/>
                  <a:pt x="100" y="127"/>
                </a:cubicBezTo>
                <a:cubicBezTo>
                  <a:pt x="100" y="129"/>
                  <a:pt x="99" y="130"/>
                  <a:pt x="98" y="131"/>
                </a:cubicBezTo>
                <a:cubicBezTo>
                  <a:pt x="97" y="132"/>
                  <a:pt x="96" y="133"/>
                  <a:pt x="95" y="135"/>
                </a:cubicBezTo>
                <a:cubicBezTo>
                  <a:pt x="94" y="135"/>
                  <a:pt x="94" y="134"/>
                  <a:pt x="93" y="134"/>
                </a:cubicBezTo>
                <a:cubicBezTo>
                  <a:pt x="95" y="132"/>
                  <a:pt x="97" y="130"/>
                  <a:pt x="99" y="129"/>
                </a:cubicBezTo>
                <a:close/>
                <a:moveTo>
                  <a:pt x="103" y="132"/>
                </a:moveTo>
                <a:cubicBezTo>
                  <a:pt x="103" y="132"/>
                  <a:pt x="104" y="131"/>
                  <a:pt x="104" y="131"/>
                </a:cubicBezTo>
                <a:cubicBezTo>
                  <a:pt x="103" y="132"/>
                  <a:pt x="102" y="133"/>
                  <a:pt x="101" y="135"/>
                </a:cubicBezTo>
                <a:cubicBezTo>
                  <a:pt x="100" y="135"/>
                  <a:pt x="100" y="135"/>
                  <a:pt x="100" y="135"/>
                </a:cubicBezTo>
                <a:cubicBezTo>
                  <a:pt x="101" y="134"/>
                  <a:pt x="102" y="133"/>
                  <a:pt x="103" y="132"/>
                </a:cubicBezTo>
                <a:close/>
                <a:moveTo>
                  <a:pt x="103" y="126"/>
                </a:moveTo>
                <a:cubicBezTo>
                  <a:pt x="104" y="125"/>
                  <a:pt x="105" y="124"/>
                  <a:pt x="106" y="123"/>
                </a:cubicBezTo>
                <a:cubicBezTo>
                  <a:pt x="106" y="122"/>
                  <a:pt x="107" y="121"/>
                  <a:pt x="108" y="121"/>
                </a:cubicBezTo>
                <a:cubicBezTo>
                  <a:pt x="108" y="121"/>
                  <a:pt x="109" y="121"/>
                  <a:pt x="109" y="121"/>
                </a:cubicBezTo>
                <a:cubicBezTo>
                  <a:pt x="107" y="123"/>
                  <a:pt x="105" y="124"/>
                  <a:pt x="103" y="126"/>
                </a:cubicBezTo>
                <a:close/>
                <a:moveTo>
                  <a:pt x="110" y="141"/>
                </a:moveTo>
                <a:cubicBezTo>
                  <a:pt x="107" y="143"/>
                  <a:pt x="104" y="145"/>
                  <a:pt x="102" y="146"/>
                </a:cubicBezTo>
                <a:cubicBezTo>
                  <a:pt x="104" y="144"/>
                  <a:pt x="106" y="143"/>
                  <a:pt x="108" y="141"/>
                </a:cubicBezTo>
                <a:cubicBezTo>
                  <a:pt x="108" y="141"/>
                  <a:pt x="109" y="141"/>
                  <a:pt x="110" y="141"/>
                </a:cubicBezTo>
                <a:close/>
                <a:moveTo>
                  <a:pt x="109" y="139"/>
                </a:moveTo>
                <a:cubicBezTo>
                  <a:pt x="112" y="137"/>
                  <a:pt x="114" y="134"/>
                  <a:pt x="117" y="132"/>
                </a:cubicBezTo>
                <a:cubicBezTo>
                  <a:pt x="117" y="132"/>
                  <a:pt x="117" y="131"/>
                  <a:pt x="118" y="131"/>
                </a:cubicBezTo>
                <a:cubicBezTo>
                  <a:pt x="115" y="134"/>
                  <a:pt x="113" y="137"/>
                  <a:pt x="111" y="140"/>
                </a:cubicBezTo>
                <a:cubicBezTo>
                  <a:pt x="111" y="140"/>
                  <a:pt x="111" y="140"/>
                  <a:pt x="111" y="140"/>
                </a:cubicBezTo>
                <a:cubicBezTo>
                  <a:pt x="111" y="140"/>
                  <a:pt x="110" y="139"/>
                  <a:pt x="109" y="139"/>
                </a:cubicBezTo>
                <a:close/>
                <a:moveTo>
                  <a:pt x="116" y="122"/>
                </a:moveTo>
                <a:cubicBezTo>
                  <a:pt x="117" y="121"/>
                  <a:pt x="119" y="120"/>
                  <a:pt x="120" y="119"/>
                </a:cubicBezTo>
                <a:cubicBezTo>
                  <a:pt x="119" y="120"/>
                  <a:pt x="118" y="121"/>
                  <a:pt x="116" y="122"/>
                </a:cubicBezTo>
                <a:close/>
                <a:moveTo>
                  <a:pt x="116" y="145"/>
                </a:moveTo>
                <a:cubicBezTo>
                  <a:pt x="116" y="144"/>
                  <a:pt x="117" y="144"/>
                  <a:pt x="118" y="143"/>
                </a:cubicBezTo>
                <a:cubicBezTo>
                  <a:pt x="118" y="144"/>
                  <a:pt x="118" y="144"/>
                  <a:pt x="118" y="144"/>
                </a:cubicBezTo>
                <a:cubicBezTo>
                  <a:pt x="118" y="144"/>
                  <a:pt x="118" y="144"/>
                  <a:pt x="118" y="144"/>
                </a:cubicBezTo>
                <a:cubicBezTo>
                  <a:pt x="118" y="144"/>
                  <a:pt x="118" y="144"/>
                  <a:pt x="117" y="145"/>
                </a:cubicBezTo>
                <a:cubicBezTo>
                  <a:pt x="116" y="145"/>
                  <a:pt x="115" y="146"/>
                  <a:pt x="114" y="146"/>
                </a:cubicBezTo>
                <a:cubicBezTo>
                  <a:pt x="115" y="146"/>
                  <a:pt x="115" y="145"/>
                  <a:pt x="116" y="145"/>
                </a:cubicBezTo>
                <a:close/>
                <a:moveTo>
                  <a:pt x="122" y="144"/>
                </a:moveTo>
                <a:cubicBezTo>
                  <a:pt x="122" y="145"/>
                  <a:pt x="122" y="145"/>
                  <a:pt x="122" y="145"/>
                </a:cubicBezTo>
                <a:cubicBezTo>
                  <a:pt x="121" y="146"/>
                  <a:pt x="120" y="147"/>
                  <a:pt x="119" y="148"/>
                </a:cubicBezTo>
                <a:cubicBezTo>
                  <a:pt x="119" y="148"/>
                  <a:pt x="119" y="148"/>
                  <a:pt x="118" y="148"/>
                </a:cubicBezTo>
                <a:cubicBezTo>
                  <a:pt x="119" y="147"/>
                  <a:pt x="120" y="146"/>
                  <a:pt x="122" y="144"/>
                </a:cubicBezTo>
                <a:close/>
                <a:moveTo>
                  <a:pt x="120" y="140"/>
                </a:moveTo>
                <a:cubicBezTo>
                  <a:pt x="120" y="139"/>
                  <a:pt x="121" y="139"/>
                  <a:pt x="122" y="138"/>
                </a:cubicBezTo>
                <a:cubicBezTo>
                  <a:pt x="125" y="137"/>
                  <a:pt x="128" y="135"/>
                  <a:pt x="131" y="133"/>
                </a:cubicBezTo>
                <a:cubicBezTo>
                  <a:pt x="130" y="134"/>
                  <a:pt x="128" y="135"/>
                  <a:pt x="127" y="136"/>
                </a:cubicBezTo>
                <a:cubicBezTo>
                  <a:pt x="125" y="137"/>
                  <a:pt x="122" y="139"/>
                  <a:pt x="120" y="140"/>
                </a:cubicBezTo>
                <a:close/>
                <a:moveTo>
                  <a:pt x="129" y="143"/>
                </a:moveTo>
                <a:cubicBezTo>
                  <a:pt x="129" y="143"/>
                  <a:pt x="128" y="143"/>
                  <a:pt x="128" y="143"/>
                </a:cubicBezTo>
                <a:cubicBezTo>
                  <a:pt x="128" y="144"/>
                  <a:pt x="127" y="144"/>
                  <a:pt x="127" y="144"/>
                </a:cubicBezTo>
                <a:cubicBezTo>
                  <a:pt x="127" y="144"/>
                  <a:pt x="127" y="144"/>
                  <a:pt x="127" y="144"/>
                </a:cubicBezTo>
                <a:cubicBezTo>
                  <a:pt x="127" y="143"/>
                  <a:pt x="128" y="143"/>
                  <a:pt x="128" y="142"/>
                </a:cubicBezTo>
                <a:cubicBezTo>
                  <a:pt x="129" y="141"/>
                  <a:pt x="130" y="140"/>
                  <a:pt x="131" y="140"/>
                </a:cubicBezTo>
                <a:cubicBezTo>
                  <a:pt x="130" y="140"/>
                  <a:pt x="129" y="141"/>
                  <a:pt x="129" y="142"/>
                </a:cubicBezTo>
                <a:cubicBezTo>
                  <a:pt x="129" y="142"/>
                  <a:pt x="129" y="142"/>
                  <a:pt x="129" y="143"/>
                </a:cubicBezTo>
                <a:close/>
                <a:moveTo>
                  <a:pt x="129" y="146"/>
                </a:moveTo>
                <a:cubicBezTo>
                  <a:pt x="129" y="146"/>
                  <a:pt x="129" y="146"/>
                  <a:pt x="130" y="146"/>
                </a:cubicBezTo>
                <a:cubicBezTo>
                  <a:pt x="129" y="147"/>
                  <a:pt x="129" y="148"/>
                  <a:pt x="128" y="148"/>
                </a:cubicBezTo>
                <a:cubicBezTo>
                  <a:pt x="127" y="149"/>
                  <a:pt x="126" y="149"/>
                  <a:pt x="125" y="150"/>
                </a:cubicBezTo>
                <a:cubicBezTo>
                  <a:pt x="126" y="149"/>
                  <a:pt x="128" y="148"/>
                  <a:pt x="129" y="146"/>
                </a:cubicBezTo>
                <a:close/>
                <a:moveTo>
                  <a:pt x="134" y="157"/>
                </a:moveTo>
                <a:cubicBezTo>
                  <a:pt x="135" y="156"/>
                  <a:pt x="136" y="156"/>
                  <a:pt x="136" y="156"/>
                </a:cubicBezTo>
                <a:cubicBezTo>
                  <a:pt x="134" y="157"/>
                  <a:pt x="133" y="159"/>
                  <a:pt x="131" y="160"/>
                </a:cubicBezTo>
                <a:cubicBezTo>
                  <a:pt x="132" y="159"/>
                  <a:pt x="133" y="158"/>
                  <a:pt x="134" y="157"/>
                </a:cubicBezTo>
                <a:close/>
                <a:moveTo>
                  <a:pt x="133" y="167"/>
                </a:moveTo>
                <a:cubicBezTo>
                  <a:pt x="135" y="165"/>
                  <a:pt x="138" y="163"/>
                  <a:pt x="140" y="162"/>
                </a:cubicBezTo>
                <a:cubicBezTo>
                  <a:pt x="139" y="163"/>
                  <a:pt x="138" y="164"/>
                  <a:pt x="137" y="165"/>
                </a:cubicBezTo>
                <a:cubicBezTo>
                  <a:pt x="136" y="165"/>
                  <a:pt x="135" y="166"/>
                  <a:pt x="134" y="166"/>
                </a:cubicBezTo>
                <a:cubicBezTo>
                  <a:pt x="134" y="167"/>
                  <a:pt x="133" y="167"/>
                  <a:pt x="133" y="167"/>
                </a:cubicBezTo>
                <a:cubicBezTo>
                  <a:pt x="133" y="167"/>
                  <a:pt x="133" y="167"/>
                  <a:pt x="133" y="167"/>
                </a:cubicBezTo>
                <a:close/>
                <a:moveTo>
                  <a:pt x="138" y="160"/>
                </a:moveTo>
                <a:cubicBezTo>
                  <a:pt x="137" y="160"/>
                  <a:pt x="137" y="161"/>
                  <a:pt x="137" y="161"/>
                </a:cubicBezTo>
                <a:cubicBezTo>
                  <a:pt x="137" y="160"/>
                  <a:pt x="137" y="160"/>
                  <a:pt x="137" y="160"/>
                </a:cubicBezTo>
                <a:cubicBezTo>
                  <a:pt x="137" y="160"/>
                  <a:pt x="137" y="160"/>
                  <a:pt x="137" y="160"/>
                </a:cubicBezTo>
                <a:cubicBezTo>
                  <a:pt x="139" y="159"/>
                  <a:pt x="140" y="158"/>
                  <a:pt x="142" y="157"/>
                </a:cubicBezTo>
                <a:cubicBezTo>
                  <a:pt x="142" y="157"/>
                  <a:pt x="142" y="158"/>
                  <a:pt x="142" y="158"/>
                </a:cubicBezTo>
                <a:cubicBezTo>
                  <a:pt x="140" y="159"/>
                  <a:pt x="139" y="160"/>
                  <a:pt x="138" y="160"/>
                </a:cubicBezTo>
                <a:close/>
                <a:moveTo>
                  <a:pt x="143" y="160"/>
                </a:moveTo>
                <a:cubicBezTo>
                  <a:pt x="145" y="159"/>
                  <a:pt x="148" y="158"/>
                  <a:pt x="150" y="157"/>
                </a:cubicBezTo>
                <a:cubicBezTo>
                  <a:pt x="149" y="158"/>
                  <a:pt x="148" y="159"/>
                  <a:pt x="147" y="160"/>
                </a:cubicBezTo>
                <a:cubicBezTo>
                  <a:pt x="145" y="161"/>
                  <a:pt x="143" y="162"/>
                  <a:pt x="141" y="163"/>
                </a:cubicBezTo>
                <a:cubicBezTo>
                  <a:pt x="142" y="162"/>
                  <a:pt x="142" y="161"/>
                  <a:pt x="143" y="160"/>
                </a:cubicBezTo>
                <a:close/>
                <a:moveTo>
                  <a:pt x="147" y="162"/>
                </a:moveTo>
                <a:cubicBezTo>
                  <a:pt x="148" y="161"/>
                  <a:pt x="149" y="161"/>
                  <a:pt x="150" y="160"/>
                </a:cubicBezTo>
                <a:cubicBezTo>
                  <a:pt x="150" y="161"/>
                  <a:pt x="149" y="161"/>
                  <a:pt x="149" y="162"/>
                </a:cubicBezTo>
                <a:cubicBezTo>
                  <a:pt x="148" y="162"/>
                  <a:pt x="147" y="162"/>
                  <a:pt x="146" y="163"/>
                </a:cubicBezTo>
                <a:cubicBezTo>
                  <a:pt x="146" y="162"/>
                  <a:pt x="147" y="162"/>
                  <a:pt x="147" y="162"/>
                </a:cubicBezTo>
                <a:close/>
                <a:moveTo>
                  <a:pt x="150" y="163"/>
                </a:moveTo>
                <a:cubicBezTo>
                  <a:pt x="150" y="163"/>
                  <a:pt x="151" y="163"/>
                  <a:pt x="152" y="162"/>
                </a:cubicBezTo>
                <a:cubicBezTo>
                  <a:pt x="150" y="164"/>
                  <a:pt x="148" y="166"/>
                  <a:pt x="146" y="168"/>
                </a:cubicBezTo>
                <a:cubicBezTo>
                  <a:pt x="147" y="166"/>
                  <a:pt x="148" y="165"/>
                  <a:pt x="150" y="163"/>
                </a:cubicBezTo>
                <a:close/>
                <a:moveTo>
                  <a:pt x="146" y="157"/>
                </a:moveTo>
                <a:cubicBezTo>
                  <a:pt x="146" y="157"/>
                  <a:pt x="146" y="157"/>
                  <a:pt x="146" y="157"/>
                </a:cubicBezTo>
                <a:cubicBezTo>
                  <a:pt x="147" y="156"/>
                  <a:pt x="149" y="155"/>
                  <a:pt x="150" y="153"/>
                </a:cubicBezTo>
                <a:cubicBezTo>
                  <a:pt x="152" y="153"/>
                  <a:pt x="153" y="152"/>
                  <a:pt x="155" y="151"/>
                </a:cubicBezTo>
                <a:cubicBezTo>
                  <a:pt x="155" y="151"/>
                  <a:pt x="155" y="151"/>
                  <a:pt x="156" y="151"/>
                </a:cubicBezTo>
                <a:cubicBezTo>
                  <a:pt x="156" y="152"/>
                  <a:pt x="155" y="152"/>
                  <a:pt x="155" y="152"/>
                </a:cubicBezTo>
                <a:cubicBezTo>
                  <a:pt x="152" y="154"/>
                  <a:pt x="149" y="156"/>
                  <a:pt x="146" y="157"/>
                </a:cubicBezTo>
                <a:close/>
                <a:moveTo>
                  <a:pt x="154" y="158"/>
                </a:moveTo>
                <a:cubicBezTo>
                  <a:pt x="155" y="158"/>
                  <a:pt x="156" y="157"/>
                  <a:pt x="157" y="157"/>
                </a:cubicBezTo>
                <a:cubicBezTo>
                  <a:pt x="157" y="157"/>
                  <a:pt x="156" y="158"/>
                  <a:pt x="155" y="159"/>
                </a:cubicBezTo>
                <a:cubicBezTo>
                  <a:pt x="154" y="159"/>
                  <a:pt x="153" y="160"/>
                  <a:pt x="152" y="160"/>
                </a:cubicBezTo>
                <a:cubicBezTo>
                  <a:pt x="153" y="160"/>
                  <a:pt x="153" y="159"/>
                  <a:pt x="154" y="158"/>
                </a:cubicBezTo>
                <a:close/>
                <a:moveTo>
                  <a:pt x="157" y="155"/>
                </a:moveTo>
                <a:cubicBezTo>
                  <a:pt x="158" y="154"/>
                  <a:pt x="159" y="153"/>
                  <a:pt x="160" y="151"/>
                </a:cubicBezTo>
                <a:cubicBezTo>
                  <a:pt x="162" y="150"/>
                  <a:pt x="164" y="149"/>
                  <a:pt x="166" y="147"/>
                </a:cubicBezTo>
                <a:cubicBezTo>
                  <a:pt x="165" y="149"/>
                  <a:pt x="163" y="151"/>
                  <a:pt x="161" y="153"/>
                </a:cubicBezTo>
                <a:cubicBezTo>
                  <a:pt x="160" y="153"/>
                  <a:pt x="158" y="154"/>
                  <a:pt x="157" y="155"/>
                </a:cubicBezTo>
                <a:close/>
                <a:moveTo>
                  <a:pt x="162" y="154"/>
                </a:moveTo>
                <a:cubicBezTo>
                  <a:pt x="164" y="154"/>
                  <a:pt x="165" y="153"/>
                  <a:pt x="167" y="152"/>
                </a:cubicBezTo>
                <a:cubicBezTo>
                  <a:pt x="167" y="153"/>
                  <a:pt x="167" y="153"/>
                  <a:pt x="167" y="153"/>
                </a:cubicBezTo>
                <a:cubicBezTo>
                  <a:pt x="165" y="154"/>
                  <a:pt x="164" y="155"/>
                  <a:pt x="163" y="156"/>
                </a:cubicBezTo>
                <a:cubicBezTo>
                  <a:pt x="162" y="156"/>
                  <a:pt x="161" y="157"/>
                  <a:pt x="160" y="157"/>
                </a:cubicBezTo>
                <a:cubicBezTo>
                  <a:pt x="161" y="156"/>
                  <a:pt x="162" y="155"/>
                  <a:pt x="162" y="154"/>
                </a:cubicBezTo>
                <a:close/>
                <a:moveTo>
                  <a:pt x="164" y="159"/>
                </a:moveTo>
                <a:cubicBezTo>
                  <a:pt x="165" y="158"/>
                  <a:pt x="166" y="157"/>
                  <a:pt x="167" y="156"/>
                </a:cubicBezTo>
                <a:cubicBezTo>
                  <a:pt x="167" y="156"/>
                  <a:pt x="167" y="156"/>
                  <a:pt x="168" y="156"/>
                </a:cubicBezTo>
                <a:cubicBezTo>
                  <a:pt x="166" y="157"/>
                  <a:pt x="164" y="159"/>
                  <a:pt x="162" y="161"/>
                </a:cubicBezTo>
                <a:cubicBezTo>
                  <a:pt x="163" y="160"/>
                  <a:pt x="163" y="160"/>
                  <a:pt x="164" y="159"/>
                </a:cubicBezTo>
                <a:close/>
                <a:moveTo>
                  <a:pt x="169" y="156"/>
                </a:moveTo>
                <a:cubicBezTo>
                  <a:pt x="168" y="158"/>
                  <a:pt x="166" y="160"/>
                  <a:pt x="165" y="162"/>
                </a:cubicBezTo>
                <a:cubicBezTo>
                  <a:pt x="164" y="162"/>
                  <a:pt x="163" y="162"/>
                  <a:pt x="163" y="163"/>
                </a:cubicBezTo>
                <a:cubicBezTo>
                  <a:pt x="165" y="161"/>
                  <a:pt x="167" y="159"/>
                  <a:pt x="169" y="156"/>
                </a:cubicBezTo>
                <a:close/>
                <a:moveTo>
                  <a:pt x="166" y="151"/>
                </a:moveTo>
                <a:cubicBezTo>
                  <a:pt x="169" y="147"/>
                  <a:pt x="173" y="144"/>
                  <a:pt x="176" y="140"/>
                </a:cubicBezTo>
                <a:cubicBezTo>
                  <a:pt x="177" y="140"/>
                  <a:pt x="177" y="140"/>
                  <a:pt x="178" y="139"/>
                </a:cubicBezTo>
                <a:cubicBezTo>
                  <a:pt x="177" y="140"/>
                  <a:pt x="177" y="140"/>
                  <a:pt x="177" y="141"/>
                </a:cubicBezTo>
                <a:cubicBezTo>
                  <a:pt x="174" y="144"/>
                  <a:pt x="172" y="146"/>
                  <a:pt x="170" y="149"/>
                </a:cubicBezTo>
                <a:cubicBezTo>
                  <a:pt x="168" y="150"/>
                  <a:pt x="167" y="150"/>
                  <a:pt x="166" y="151"/>
                </a:cubicBezTo>
                <a:close/>
                <a:moveTo>
                  <a:pt x="177" y="151"/>
                </a:moveTo>
                <a:cubicBezTo>
                  <a:pt x="175" y="153"/>
                  <a:pt x="174" y="155"/>
                  <a:pt x="172" y="157"/>
                </a:cubicBezTo>
                <a:cubicBezTo>
                  <a:pt x="172" y="157"/>
                  <a:pt x="171" y="157"/>
                  <a:pt x="171" y="158"/>
                </a:cubicBezTo>
                <a:cubicBezTo>
                  <a:pt x="173" y="156"/>
                  <a:pt x="174" y="154"/>
                  <a:pt x="175" y="152"/>
                </a:cubicBezTo>
                <a:cubicBezTo>
                  <a:pt x="176" y="152"/>
                  <a:pt x="177" y="151"/>
                  <a:pt x="177" y="151"/>
                </a:cubicBezTo>
                <a:close/>
                <a:moveTo>
                  <a:pt x="186" y="127"/>
                </a:moveTo>
                <a:cubicBezTo>
                  <a:pt x="186" y="126"/>
                  <a:pt x="187" y="126"/>
                  <a:pt x="187" y="125"/>
                </a:cubicBezTo>
                <a:cubicBezTo>
                  <a:pt x="189" y="124"/>
                  <a:pt x="191" y="123"/>
                  <a:pt x="193" y="122"/>
                </a:cubicBezTo>
                <a:cubicBezTo>
                  <a:pt x="193" y="122"/>
                  <a:pt x="193" y="122"/>
                  <a:pt x="193" y="122"/>
                </a:cubicBezTo>
                <a:cubicBezTo>
                  <a:pt x="191" y="124"/>
                  <a:pt x="188" y="125"/>
                  <a:pt x="186" y="127"/>
                </a:cubicBezTo>
                <a:close/>
                <a:moveTo>
                  <a:pt x="198" y="122"/>
                </a:moveTo>
                <a:cubicBezTo>
                  <a:pt x="198" y="123"/>
                  <a:pt x="197" y="124"/>
                  <a:pt x="196" y="124"/>
                </a:cubicBezTo>
                <a:cubicBezTo>
                  <a:pt x="195" y="125"/>
                  <a:pt x="194" y="126"/>
                  <a:pt x="192" y="127"/>
                </a:cubicBezTo>
                <a:cubicBezTo>
                  <a:pt x="194" y="125"/>
                  <a:pt x="196" y="123"/>
                  <a:pt x="198" y="122"/>
                </a:cubicBezTo>
                <a:close/>
                <a:moveTo>
                  <a:pt x="203" y="120"/>
                </a:moveTo>
                <a:cubicBezTo>
                  <a:pt x="204" y="119"/>
                  <a:pt x="204" y="119"/>
                  <a:pt x="204" y="118"/>
                </a:cubicBezTo>
                <a:cubicBezTo>
                  <a:pt x="205" y="118"/>
                  <a:pt x="205" y="118"/>
                  <a:pt x="206" y="117"/>
                </a:cubicBezTo>
                <a:cubicBezTo>
                  <a:pt x="205" y="118"/>
                  <a:pt x="204" y="119"/>
                  <a:pt x="203" y="120"/>
                </a:cubicBezTo>
                <a:close/>
                <a:moveTo>
                  <a:pt x="207" y="110"/>
                </a:moveTo>
                <a:cubicBezTo>
                  <a:pt x="207" y="110"/>
                  <a:pt x="206" y="110"/>
                  <a:pt x="206" y="110"/>
                </a:cubicBezTo>
                <a:cubicBezTo>
                  <a:pt x="204" y="112"/>
                  <a:pt x="201" y="113"/>
                  <a:pt x="199" y="114"/>
                </a:cubicBezTo>
                <a:cubicBezTo>
                  <a:pt x="198" y="115"/>
                  <a:pt x="197" y="115"/>
                  <a:pt x="197" y="115"/>
                </a:cubicBezTo>
                <a:cubicBezTo>
                  <a:pt x="199" y="114"/>
                  <a:pt x="200" y="113"/>
                  <a:pt x="202" y="112"/>
                </a:cubicBezTo>
                <a:cubicBezTo>
                  <a:pt x="204" y="111"/>
                  <a:pt x="206" y="110"/>
                  <a:pt x="208" y="109"/>
                </a:cubicBezTo>
                <a:cubicBezTo>
                  <a:pt x="208" y="109"/>
                  <a:pt x="207" y="110"/>
                  <a:pt x="207" y="110"/>
                </a:cubicBezTo>
                <a:close/>
                <a:moveTo>
                  <a:pt x="195" y="112"/>
                </a:moveTo>
                <a:cubicBezTo>
                  <a:pt x="194" y="112"/>
                  <a:pt x="194" y="112"/>
                  <a:pt x="193" y="112"/>
                </a:cubicBezTo>
                <a:cubicBezTo>
                  <a:pt x="194" y="112"/>
                  <a:pt x="194" y="111"/>
                  <a:pt x="195" y="110"/>
                </a:cubicBezTo>
                <a:cubicBezTo>
                  <a:pt x="196" y="109"/>
                  <a:pt x="198" y="108"/>
                  <a:pt x="199" y="106"/>
                </a:cubicBezTo>
                <a:cubicBezTo>
                  <a:pt x="199" y="106"/>
                  <a:pt x="199" y="106"/>
                  <a:pt x="199" y="106"/>
                </a:cubicBezTo>
                <a:cubicBezTo>
                  <a:pt x="198" y="108"/>
                  <a:pt x="197" y="110"/>
                  <a:pt x="195" y="112"/>
                </a:cubicBezTo>
                <a:close/>
                <a:moveTo>
                  <a:pt x="193" y="106"/>
                </a:moveTo>
                <a:cubicBezTo>
                  <a:pt x="194" y="106"/>
                  <a:pt x="195" y="105"/>
                  <a:pt x="196" y="104"/>
                </a:cubicBezTo>
                <a:cubicBezTo>
                  <a:pt x="196" y="105"/>
                  <a:pt x="196" y="105"/>
                  <a:pt x="195" y="106"/>
                </a:cubicBezTo>
                <a:cubicBezTo>
                  <a:pt x="195" y="106"/>
                  <a:pt x="194" y="106"/>
                  <a:pt x="193" y="106"/>
                </a:cubicBezTo>
                <a:close/>
                <a:moveTo>
                  <a:pt x="196" y="97"/>
                </a:moveTo>
                <a:cubicBezTo>
                  <a:pt x="196" y="97"/>
                  <a:pt x="195" y="97"/>
                  <a:pt x="195" y="98"/>
                </a:cubicBezTo>
                <a:cubicBezTo>
                  <a:pt x="193" y="98"/>
                  <a:pt x="191" y="99"/>
                  <a:pt x="189" y="100"/>
                </a:cubicBezTo>
                <a:cubicBezTo>
                  <a:pt x="190" y="100"/>
                  <a:pt x="190" y="99"/>
                  <a:pt x="191" y="98"/>
                </a:cubicBezTo>
                <a:cubicBezTo>
                  <a:pt x="193" y="97"/>
                  <a:pt x="195" y="96"/>
                  <a:pt x="197" y="95"/>
                </a:cubicBezTo>
                <a:cubicBezTo>
                  <a:pt x="196" y="96"/>
                  <a:pt x="196" y="97"/>
                  <a:pt x="196" y="97"/>
                </a:cubicBezTo>
                <a:close/>
                <a:moveTo>
                  <a:pt x="195" y="92"/>
                </a:moveTo>
                <a:cubicBezTo>
                  <a:pt x="192" y="94"/>
                  <a:pt x="189" y="95"/>
                  <a:pt x="187" y="97"/>
                </a:cubicBezTo>
                <a:cubicBezTo>
                  <a:pt x="187" y="96"/>
                  <a:pt x="188" y="96"/>
                  <a:pt x="189" y="95"/>
                </a:cubicBezTo>
                <a:cubicBezTo>
                  <a:pt x="191" y="94"/>
                  <a:pt x="193" y="93"/>
                  <a:pt x="196" y="92"/>
                </a:cubicBezTo>
                <a:cubicBezTo>
                  <a:pt x="196" y="92"/>
                  <a:pt x="195" y="92"/>
                  <a:pt x="195" y="92"/>
                </a:cubicBezTo>
                <a:close/>
                <a:moveTo>
                  <a:pt x="190" y="89"/>
                </a:moveTo>
                <a:cubicBezTo>
                  <a:pt x="189" y="90"/>
                  <a:pt x="188" y="90"/>
                  <a:pt x="187" y="91"/>
                </a:cubicBezTo>
                <a:cubicBezTo>
                  <a:pt x="189" y="90"/>
                  <a:pt x="190" y="89"/>
                  <a:pt x="191" y="88"/>
                </a:cubicBezTo>
                <a:lnTo>
                  <a:pt x="190" y="89"/>
                </a:lnTo>
                <a:close/>
                <a:moveTo>
                  <a:pt x="190" y="86"/>
                </a:moveTo>
                <a:cubicBezTo>
                  <a:pt x="189" y="87"/>
                  <a:pt x="187" y="87"/>
                  <a:pt x="186" y="88"/>
                </a:cubicBezTo>
                <a:cubicBezTo>
                  <a:pt x="187" y="87"/>
                  <a:pt x="187" y="86"/>
                  <a:pt x="188" y="86"/>
                </a:cubicBezTo>
                <a:cubicBezTo>
                  <a:pt x="190" y="84"/>
                  <a:pt x="193" y="83"/>
                  <a:pt x="195" y="82"/>
                </a:cubicBezTo>
                <a:cubicBezTo>
                  <a:pt x="195" y="82"/>
                  <a:pt x="195" y="82"/>
                  <a:pt x="195" y="82"/>
                </a:cubicBezTo>
                <a:cubicBezTo>
                  <a:pt x="193" y="84"/>
                  <a:pt x="192" y="85"/>
                  <a:pt x="190" y="86"/>
                </a:cubicBezTo>
                <a:close/>
                <a:moveTo>
                  <a:pt x="195" y="86"/>
                </a:moveTo>
                <a:cubicBezTo>
                  <a:pt x="196" y="85"/>
                  <a:pt x="197" y="85"/>
                  <a:pt x="199" y="84"/>
                </a:cubicBezTo>
                <a:cubicBezTo>
                  <a:pt x="198" y="85"/>
                  <a:pt x="197" y="86"/>
                  <a:pt x="196" y="87"/>
                </a:cubicBezTo>
                <a:cubicBezTo>
                  <a:pt x="195" y="87"/>
                  <a:pt x="195" y="87"/>
                  <a:pt x="194" y="87"/>
                </a:cubicBezTo>
                <a:cubicBezTo>
                  <a:pt x="195" y="87"/>
                  <a:pt x="195" y="87"/>
                  <a:pt x="195" y="86"/>
                </a:cubicBezTo>
                <a:close/>
                <a:moveTo>
                  <a:pt x="187" y="80"/>
                </a:moveTo>
                <a:cubicBezTo>
                  <a:pt x="185" y="81"/>
                  <a:pt x="182" y="82"/>
                  <a:pt x="179" y="83"/>
                </a:cubicBezTo>
                <a:cubicBezTo>
                  <a:pt x="179" y="82"/>
                  <a:pt x="179" y="82"/>
                  <a:pt x="179" y="82"/>
                </a:cubicBezTo>
                <a:cubicBezTo>
                  <a:pt x="182" y="81"/>
                  <a:pt x="184" y="80"/>
                  <a:pt x="187" y="79"/>
                </a:cubicBezTo>
                <a:cubicBezTo>
                  <a:pt x="189" y="78"/>
                  <a:pt x="191" y="77"/>
                  <a:pt x="192" y="76"/>
                </a:cubicBezTo>
                <a:cubicBezTo>
                  <a:pt x="191" y="78"/>
                  <a:pt x="189" y="79"/>
                  <a:pt x="187" y="80"/>
                </a:cubicBezTo>
                <a:close/>
                <a:moveTo>
                  <a:pt x="179" y="85"/>
                </a:moveTo>
                <a:cubicBezTo>
                  <a:pt x="178" y="85"/>
                  <a:pt x="177" y="86"/>
                  <a:pt x="177" y="86"/>
                </a:cubicBezTo>
                <a:cubicBezTo>
                  <a:pt x="177" y="86"/>
                  <a:pt x="177" y="85"/>
                  <a:pt x="177" y="85"/>
                </a:cubicBezTo>
                <a:cubicBezTo>
                  <a:pt x="178" y="85"/>
                  <a:pt x="179" y="85"/>
                  <a:pt x="179" y="85"/>
                </a:cubicBezTo>
                <a:close/>
                <a:moveTo>
                  <a:pt x="175" y="84"/>
                </a:moveTo>
                <a:cubicBezTo>
                  <a:pt x="174" y="84"/>
                  <a:pt x="172" y="84"/>
                  <a:pt x="171" y="85"/>
                </a:cubicBezTo>
                <a:cubicBezTo>
                  <a:pt x="171" y="84"/>
                  <a:pt x="172" y="84"/>
                  <a:pt x="173" y="83"/>
                </a:cubicBezTo>
                <a:cubicBezTo>
                  <a:pt x="174" y="83"/>
                  <a:pt x="175" y="83"/>
                  <a:pt x="177" y="82"/>
                </a:cubicBezTo>
                <a:cubicBezTo>
                  <a:pt x="176" y="83"/>
                  <a:pt x="176" y="83"/>
                  <a:pt x="175" y="84"/>
                </a:cubicBezTo>
                <a:close/>
                <a:moveTo>
                  <a:pt x="172" y="81"/>
                </a:moveTo>
                <a:cubicBezTo>
                  <a:pt x="172" y="81"/>
                  <a:pt x="172" y="81"/>
                  <a:pt x="171" y="82"/>
                </a:cubicBezTo>
                <a:cubicBezTo>
                  <a:pt x="172" y="81"/>
                  <a:pt x="173" y="80"/>
                  <a:pt x="174" y="79"/>
                </a:cubicBezTo>
                <a:cubicBezTo>
                  <a:pt x="174" y="79"/>
                  <a:pt x="174" y="79"/>
                  <a:pt x="174" y="79"/>
                </a:cubicBezTo>
                <a:cubicBezTo>
                  <a:pt x="176" y="78"/>
                  <a:pt x="178" y="78"/>
                  <a:pt x="179" y="77"/>
                </a:cubicBezTo>
                <a:cubicBezTo>
                  <a:pt x="177" y="78"/>
                  <a:pt x="174" y="80"/>
                  <a:pt x="172" y="81"/>
                </a:cubicBezTo>
                <a:close/>
                <a:moveTo>
                  <a:pt x="177" y="74"/>
                </a:moveTo>
                <a:cubicBezTo>
                  <a:pt x="175" y="75"/>
                  <a:pt x="173" y="76"/>
                  <a:pt x="171" y="77"/>
                </a:cubicBezTo>
                <a:cubicBezTo>
                  <a:pt x="171" y="76"/>
                  <a:pt x="170" y="76"/>
                  <a:pt x="170" y="76"/>
                </a:cubicBezTo>
                <a:cubicBezTo>
                  <a:pt x="171" y="75"/>
                  <a:pt x="172" y="75"/>
                  <a:pt x="173" y="74"/>
                </a:cubicBezTo>
                <a:cubicBezTo>
                  <a:pt x="176" y="73"/>
                  <a:pt x="178" y="72"/>
                  <a:pt x="180" y="72"/>
                </a:cubicBezTo>
                <a:cubicBezTo>
                  <a:pt x="179" y="73"/>
                  <a:pt x="178" y="73"/>
                  <a:pt x="177" y="74"/>
                </a:cubicBezTo>
                <a:close/>
                <a:moveTo>
                  <a:pt x="172" y="86"/>
                </a:moveTo>
                <a:cubicBezTo>
                  <a:pt x="164" y="94"/>
                  <a:pt x="155" y="102"/>
                  <a:pt x="147" y="110"/>
                </a:cubicBezTo>
                <a:cubicBezTo>
                  <a:pt x="143" y="112"/>
                  <a:pt x="139" y="114"/>
                  <a:pt x="135" y="116"/>
                </a:cubicBezTo>
                <a:cubicBezTo>
                  <a:pt x="137" y="114"/>
                  <a:pt x="139" y="112"/>
                  <a:pt x="141" y="110"/>
                </a:cubicBezTo>
                <a:cubicBezTo>
                  <a:pt x="147" y="104"/>
                  <a:pt x="154" y="99"/>
                  <a:pt x="160" y="93"/>
                </a:cubicBezTo>
                <a:cubicBezTo>
                  <a:pt x="162" y="91"/>
                  <a:pt x="164" y="88"/>
                  <a:pt x="167" y="86"/>
                </a:cubicBezTo>
                <a:cubicBezTo>
                  <a:pt x="167" y="87"/>
                  <a:pt x="167" y="87"/>
                  <a:pt x="167" y="87"/>
                </a:cubicBezTo>
                <a:cubicBezTo>
                  <a:pt x="169" y="87"/>
                  <a:pt x="171" y="86"/>
                  <a:pt x="172" y="86"/>
                </a:cubicBezTo>
                <a:close/>
                <a:moveTo>
                  <a:pt x="168" y="82"/>
                </a:moveTo>
                <a:cubicBezTo>
                  <a:pt x="167" y="82"/>
                  <a:pt x="167" y="83"/>
                  <a:pt x="167" y="83"/>
                </a:cubicBezTo>
                <a:cubicBezTo>
                  <a:pt x="160" y="90"/>
                  <a:pt x="152" y="97"/>
                  <a:pt x="145" y="104"/>
                </a:cubicBezTo>
                <a:cubicBezTo>
                  <a:pt x="152" y="97"/>
                  <a:pt x="160" y="89"/>
                  <a:pt x="167" y="81"/>
                </a:cubicBezTo>
                <a:cubicBezTo>
                  <a:pt x="168" y="81"/>
                  <a:pt x="168" y="81"/>
                  <a:pt x="169" y="81"/>
                </a:cubicBezTo>
                <a:cubicBezTo>
                  <a:pt x="168" y="81"/>
                  <a:pt x="168" y="81"/>
                  <a:pt x="168" y="82"/>
                </a:cubicBezTo>
                <a:close/>
                <a:moveTo>
                  <a:pt x="167" y="72"/>
                </a:moveTo>
                <a:cubicBezTo>
                  <a:pt x="166" y="73"/>
                  <a:pt x="166" y="73"/>
                  <a:pt x="165" y="74"/>
                </a:cubicBezTo>
                <a:cubicBezTo>
                  <a:pt x="165" y="74"/>
                  <a:pt x="164" y="74"/>
                  <a:pt x="164" y="74"/>
                </a:cubicBezTo>
                <a:cubicBezTo>
                  <a:pt x="164" y="74"/>
                  <a:pt x="164" y="75"/>
                  <a:pt x="163" y="75"/>
                </a:cubicBezTo>
                <a:cubicBezTo>
                  <a:pt x="164" y="74"/>
                  <a:pt x="164" y="73"/>
                  <a:pt x="165" y="73"/>
                </a:cubicBezTo>
                <a:cubicBezTo>
                  <a:pt x="166" y="72"/>
                  <a:pt x="167" y="72"/>
                  <a:pt x="167" y="72"/>
                </a:cubicBezTo>
                <a:cubicBezTo>
                  <a:pt x="167" y="72"/>
                  <a:pt x="167" y="72"/>
                  <a:pt x="167" y="72"/>
                </a:cubicBezTo>
                <a:close/>
                <a:moveTo>
                  <a:pt x="164" y="82"/>
                </a:moveTo>
                <a:cubicBezTo>
                  <a:pt x="159" y="87"/>
                  <a:pt x="155" y="91"/>
                  <a:pt x="150" y="96"/>
                </a:cubicBezTo>
                <a:cubicBezTo>
                  <a:pt x="150" y="96"/>
                  <a:pt x="150" y="96"/>
                  <a:pt x="150" y="96"/>
                </a:cubicBezTo>
                <a:cubicBezTo>
                  <a:pt x="147" y="97"/>
                  <a:pt x="145" y="99"/>
                  <a:pt x="142" y="100"/>
                </a:cubicBezTo>
                <a:cubicBezTo>
                  <a:pt x="146" y="97"/>
                  <a:pt x="149" y="93"/>
                  <a:pt x="152" y="90"/>
                </a:cubicBezTo>
                <a:cubicBezTo>
                  <a:pt x="155" y="87"/>
                  <a:pt x="159" y="85"/>
                  <a:pt x="163" y="82"/>
                </a:cubicBezTo>
                <a:cubicBezTo>
                  <a:pt x="163" y="82"/>
                  <a:pt x="163" y="82"/>
                  <a:pt x="164" y="82"/>
                </a:cubicBezTo>
                <a:close/>
                <a:moveTo>
                  <a:pt x="159" y="78"/>
                </a:moveTo>
                <a:cubicBezTo>
                  <a:pt x="158" y="78"/>
                  <a:pt x="158" y="79"/>
                  <a:pt x="158" y="79"/>
                </a:cubicBezTo>
                <a:cubicBezTo>
                  <a:pt x="157" y="79"/>
                  <a:pt x="157" y="80"/>
                  <a:pt x="157" y="80"/>
                </a:cubicBezTo>
                <a:cubicBezTo>
                  <a:pt x="157" y="80"/>
                  <a:pt x="157" y="80"/>
                  <a:pt x="157" y="81"/>
                </a:cubicBezTo>
                <a:cubicBezTo>
                  <a:pt x="151" y="86"/>
                  <a:pt x="146" y="91"/>
                  <a:pt x="140" y="96"/>
                </a:cubicBezTo>
                <a:cubicBezTo>
                  <a:pt x="136" y="99"/>
                  <a:pt x="133" y="102"/>
                  <a:pt x="129" y="105"/>
                </a:cubicBezTo>
                <a:cubicBezTo>
                  <a:pt x="126" y="108"/>
                  <a:pt x="122" y="111"/>
                  <a:pt x="118" y="113"/>
                </a:cubicBezTo>
                <a:cubicBezTo>
                  <a:pt x="120" y="112"/>
                  <a:pt x="121" y="110"/>
                  <a:pt x="123" y="109"/>
                </a:cubicBezTo>
                <a:cubicBezTo>
                  <a:pt x="130" y="103"/>
                  <a:pt x="136" y="97"/>
                  <a:pt x="142" y="90"/>
                </a:cubicBezTo>
                <a:cubicBezTo>
                  <a:pt x="143" y="90"/>
                  <a:pt x="143" y="90"/>
                  <a:pt x="143" y="90"/>
                </a:cubicBezTo>
                <a:cubicBezTo>
                  <a:pt x="147" y="85"/>
                  <a:pt x="152" y="81"/>
                  <a:pt x="158" y="77"/>
                </a:cubicBezTo>
                <a:cubicBezTo>
                  <a:pt x="158" y="77"/>
                  <a:pt x="159" y="77"/>
                  <a:pt x="159" y="77"/>
                </a:cubicBezTo>
                <a:cubicBezTo>
                  <a:pt x="159" y="78"/>
                  <a:pt x="159" y="78"/>
                  <a:pt x="159" y="78"/>
                </a:cubicBezTo>
                <a:close/>
                <a:moveTo>
                  <a:pt x="153" y="77"/>
                </a:moveTo>
                <a:cubicBezTo>
                  <a:pt x="153" y="77"/>
                  <a:pt x="153" y="77"/>
                  <a:pt x="153" y="77"/>
                </a:cubicBezTo>
                <a:cubicBezTo>
                  <a:pt x="149" y="81"/>
                  <a:pt x="145" y="84"/>
                  <a:pt x="141" y="87"/>
                </a:cubicBezTo>
                <a:cubicBezTo>
                  <a:pt x="142" y="85"/>
                  <a:pt x="143" y="84"/>
                  <a:pt x="144" y="83"/>
                </a:cubicBezTo>
                <a:cubicBezTo>
                  <a:pt x="144" y="82"/>
                  <a:pt x="144" y="82"/>
                  <a:pt x="143" y="82"/>
                </a:cubicBezTo>
                <a:cubicBezTo>
                  <a:pt x="142" y="82"/>
                  <a:pt x="141" y="82"/>
                  <a:pt x="140" y="82"/>
                </a:cubicBezTo>
                <a:cubicBezTo>
                  <a:pt x="142" y="79"/>
                  <a:pt x="145" y="77"/>
                  <a:pt x="148" y="74"/>
                </a:cubicBezTo>
                <a:cubicBezTo>
                  <a:pt x="148" y="75"/>
                  <a:pt x="149" y="75"/>
                  <a:pt x="149" y="75"/>
                </a:cubicBezTo>
                <a:cubicBezTo>
                  <a:pt x="151" y="75"/>
                  <a:pt x="152" y="75"/>
                  <a:pt x="154" y="75"/>
                </a:cubicBezTo>
                <a:cubicBezTo>
                  <a:pt x="154" y="75"/>
                  <a:pt x="153" y="75"/>
                  <a:pt x="153" y="76"/>
                </a:cubicBezTo>
                <a:cubicBezTo>
                  <a:pt x="152" y="76"/>
                  <a:pt x="152" y="77"/>
                  <a:pt x="153" y="77"/>
                </a:cubicBezTo>
                <a:close/>
                <a:moveTo>
                  <a:pt x="138" y="78"/>
                </a:moveTo>
                <a:cubicBezTo>
                  <a:pt x="139" y="77"/>
                  <a:pt x="140" y="76"/>
                  <a:pt x="141" y="75"/>
                </a:cubicBezTo>
                <a:cubicBezTo>
                  <a:pt x="142" y="75"/>
                  <a:pt x="142" y="75"/>
                  <a:pt x="143" y="75"/>
                </a:cubicBezTo>
                <a:cubicBezTo>
                  <a:pt x="141" y="76"/>
                  <a:pt x="140" y="77"/>
                  <a:pt x="138" y="78"/>
                </a:cubicBezTo>
                <a:close/>
                <a:moveTo>
                  <a:pt x="138" y="74"/>
                </a:moveTo>
                <a:cubicBezTo>
                  <a:pt x="137" y="74"/>
                  <a:pt x="137" y="74"/>
                  <a:pt x="136" y="74"/>
                </a:cubicBezTo>
                <a:cubicBezTo>
                  <a:pt x="138" y="73"/>
                  <a:pt x="140" y="72"/>
                  <a:pt x="142" y="70"/>
                </a:cubicBezTo>
                <a:cubicBezTo>
                  <a:pt x="141" y="72"/>
                  <a:pt x="139" y="73"/>
                  <a:pt x="138" y="74"/>
                </a:cubicBezTo>
                <a:close/>
                <a:moveTo>
                  <a:pt x="139" y="76"/>
                </a:moveTo>
                <a:cubicBezTo>
                  <a:pt x="138" y="77"/>
                  <a:pt x="136" y="78"/>
                  <a:pt x="135" y="80"/>
                </a:cubicBezTo>
                <a:cubicBezTo>
                  <a:pt x="134" y="81"/>
                  <a:pt x="133" y="82"/>
                  <a:pt x="131" y="83"/>
                </a:cubicBezTo>
                <a:cubicBezTo>
                  <a:pt x="130" y="84"/>
                  <a:pt x="129" y="84"/>
                  <a:pt x="129" y="84"/>
                </a:cubicBezTo>
                <a:cubicBezTo>
                  <a:pt x="129" y="84"/>
                  <a:pt x="130" y="83"/>
                  <a:pt x="131" y="82"/>
                </a:cubicBezTo>
                <a:cubicBezTo>
                  <a:pt x="133" y="80"/>
                  <a:pt x="136" y="78"/>
                  <a:pt x="139" y="76"/>
                </a:cubicBezTo>
                <a:close/>
                <a:moveTo>
                  <a:pt x="127" y="87"/>
                </a:moveTo>
                <a:cubicBezTo>
                  <a:pt x="125" y="89"/>
                  <a:pt x="122" y="91"/>
                  <a:pt x="120" y="92"/>
                </a:cubicBezTo>
                <a:cubicBezTo>
                  <a:pt x="121" y="91"/>
                  <a:pt x="123" y="90"/>
                  <a:pt x="124" y="88"/>
                </a:cubicBezTo>
                <a:cubicBezTo>
                  <a:pt x="125" y="88"/>
                  <a:pt x="126" y="87"/>
                  <a:pt x="127" y="87"/>
                </a:cubicBezTo>
                <a:close/>
                <a:moveTo>
                  <a:pt x="127" y="78"/>
                </a:moveTo>
                <a:cubicBezTo>
                  <a:pt x="124" y="81"/>
                  <a:pt x="121" y="84"/>
                  <a:pt x="118" y="87"/>
                </a:cubicBezTo>
                <a:cubicBezTo>
                  <a:pt x="117" y="87"/>
                  <a:pt x="117" y="87"/>
                  <a:pt x="117" y="87"/>
                </a:cubicBezTo>
                <a:cubicBezTo>
                  <a:pt x="121" y="82"/>
                  <a:pt x="126" y="77"/>
                  <a:pt x="130" y="72"/>
                </a:cubicBezTo>
                <a:cubicBezTo>
                  <a:pt x="129" y="74"/>
                  <a:pt x="128" y="76"/>
                  <a:pt x="127" y="78"/>
                </a:cubicBezTo>
                <a:close/>
                <a:moveTo>
                  <a:pt x="120" y="87"/>
                </a:moveTo>
                <a:cubicBezTo>
                  <a:pt x="118" y="88"/>
                  <a:pt x="117" y="90"/>
                  <a:pt x="115" y="92"/>
                </a:cubicBezTo>
                <a:cubicBezTo>
                  <a:pt x="114" y="92"/>
                  <a:pt x="114" y="93"/>
                  <a:pt x="113" y="93"/>
                </a:cubicBezTo>
                <a:cubicBezTo>
                  <a:pt x="114" y="92"/>
                  <a:pt x="115" y="91"/>
                  <a:pt x="116" y="90"/>
                </a:cubicBezTo>
                <a:cubicBezTo>
                  <a:pt x="117" y="89"/>
                  <a:pt x="119" y="88"/>
                  <a:pt x="120" y="87"/>
                </a:cubicBezTo>
                <a:close/>
                <a:moveTo>
                  <a:pt x="128" y="89"/>
                </a:moveTo>
                <a:cubicBezTo>
                  <a:pt x="130" y="87"/>
                  <a:pt x="132" y="86"/>
                  <a:pt x="133" y="84"/>
                </a:cubicBezTo>
                <a:cubicBezTo>
                  <a:pt x="134" y="84"/>
                  <a:pt x="134" y="84"/>
                  <a:pt x="134" y="84"/>
                </a:cubicBezTo>
                <a:cubicBezTo>
                  <a:pt x="125" y="92"/>
                  <a:pt x="117" y="100"/>
                  <a:pt x="108" y="108"/>
                </a:cubicBezTo>
                <a:cubicBezTo>
                  <a:pt x="107" y="109"/>
                  <a:pt x="106" y="110"/>
                  <a:pt x="105" y="110"/>
                </a:cubicBezTo>
                <a:cubicBezTo>
                  <a:pt x="108" y="108"/>
                  <a:pt x="110" y="105"/>
                  <a:pt x="112" y="102"/>
                </a:cubicBezTo>
                <a:cubicBezTo>
                  <a:pt x="117" y="98"/>
                  <a:pt x="123" y="93"/>
                  <a:pt x="128" y="89"/>
                </a:cubicBezTo>
                <a:close/>
                <a:moveTo>
                  <a:pt x="99" y="116"/>
                </a:moveTo>
                <a:cubicBezTo>
                  <a:pt x="98" y="116"/>
                  <a:pt x="98" y="116"/>
                  <a:pt x="97" y="117"/>
                </a:cubicBezTo>
                <a:cubicBezTo>
                  <a:pt x="97" y="117"/>
                  <a:pt x="96" y="117"/>
                  <a:pt x="95" y="116"/>
                </a:cubicBezTo>
                <a:cubicBezTo>
                  <a:pt x="96" y="115"/>
                  <a:pt x="97" y="113"/>
                  <a:pt x="98" y="112"/>
                </a:cubicBezTo>
                <a:cubicBezTo>
                  <a:pt x="101" y="110"/>
                  <a:pt x="104" y="108"/>
                  <a:pt x="107" y="106"/>
                </a:cubicBezTo>
                <a:cubicBezTo>
                  <a:pt x="104" y="109"/>
                  <a:pt x="102" y="112"/>
                  <a:pt x="99" y="116"/>
                </a:cubicBezTo>
                <a:close/>
                <a:moveTo>
                  <a:pt x="99" y="107"/>
                </a:moveTo>
                <a:cubicBezTo>
                  <a:pt x="96" y="110"/>
                  <a:pt x="93" y="113"/>
                  <a:pt x="89" y="116"/>
                </a:cubicBezTo>
                <a:cubicBezTo>
                  <a:pt x="89" y="116"/>
                  <a:pt x="89" y="116"/>
                  <a:pt x="88" y="116"/>
                </a:cubicBezTo>
                <a:cubicBezTo>
                  <a:pt x="89" y="115"/>
                  <a:pt x="90" y="114"/>
                  <a:pt x="91" y="114"/>
                </a:cubicBezTo>
                <a:cubicBezTo>
                  <a:pt x="93" y="111"/>
                  <a:pt x="95" y="109"/>
                  <a:pt x="98" y="107"/>
                </a:cubicBezTo>
                <a:cubicBezTo>
                  <a:pt x="99" y="105"/>
                  <a:pt x="101" y="104"/>
                  <a:pt x="103" y="103"/>
                </a:cubicBezTo>
                <a:cubicBezTo>
                  <a:pt x="102" y="104"/>
                  <a:pt x="100" y="106"/>
                  <a:pt x="99" y="107"/>
                </a:cubicBezTo>
                <a:close/>
                <a:moveTo>
                  <a:pt x="84" y="115"/>
                </a:moveTo>
                <a:cubicBezTo>
                  <a:pt x="83" y="116"/>
                  <a:pt x="83" y="116"/>
                  <a:pt x="82" y="116"/>
                </a:cubicBezTo>
                <a:cubicBezTo>
                  <a:pt x="84" y="113"/>
                  <a:pt x="87" y="110"/>
                  <a:pt x="89" y="107"/>
                </a:cubicBezTo>
                <a:cubicBezTo>
                  <a:pt x="87" y="110"/>
                  <a:pt x="85" y="112"/>
                  <a:pt x="84" y="115"/>
                </a:cubicBezTo>
                <a:close/>
                <a:moveTo>
                  <a:pt x="56" y="130"/>
                </a:moveTo>
                <a:cubicBezTo>
                  <a:pt x="55" y="127"/>
                  <a:pt x="55" y="125"/>
                  <a:pt x="54" y="123"/>
                </a:cubicBezTo>
                <a:cubicBezTo>
                  <a:pt x="54" y="122"/>
                  <a:pt x="55" y="122"/>
                  <a:pt x="55" y="122"/>
                </a:cubicBezTo>
                <a:cubicBezTo>
                  <a:pt x="55" y="122"/>
                  <a:pt x="55" y="122"/>
                  <a:pt x="55" y="121"/>
                </a:cubicBezTo>
                <a:cubicBezTo>
                  <a:pt x="56" y="123"/>
                  <a:pt x="57" y="125"/>
                  <a:pt x="58" y="127"/>
                </a:cubicBezTo>
                <a:cubicBezTo>
                  <a:pt x="57" y="128"/>
                  <a:pt x="57" y="129"/>
                  <a:pt x="56" y="130"/>
                </a:cubicBezTo>
                <a:close/>
                <a:moveTo>
                  <a:pt x="58" y="146"/>
                </a:moveTo>
                <a:cubicBezTo>
                  <a:pt x="58" y="145"/>
                  <a:pt x="58" y="145"/>
                  <a:pt x="59" y="145"/>
                </a:cubicBezTo>
                <a:cubicBezTo>
                  <a:pt x="59" y="145"/>
                  <a:pt x="59" y="145"/>
                  <a:pt x="59" y="146"/>
                </a:cubicBezTo>
                <a:cubicBezTo>
                  <a:pt x="58" y="146"/>
                  <a:pt x="58" y="147"/>
                  <a:pt x="58" y="148"/>
                </a:cubicBezTo>
                <a:cubicBezTo>
                  <a:pt x="57" y="148"/>
                  <a:pt x="57" y="147"/>
                  <a:pt x="57" y="147"/>
                </a:cubicBezTo>
                <a:cubicBezTo>
                  <a:pt x="57" y="146"/>
                  <a:pt x="58" y="146"/>
                  <a:pt x="58" y="146"/>
                </a:cubicBezTo>
                <a:close/>
                <a:moveTo>
                  <a:pt x="56" y="142"/>
                </a:moveTo>
                <a:cubicBezTo>
                  <a:pt x="56" y="141"/>
                  <a:pt x="55" y="140"/>
                  <a:pt x="55" y="139"/>
                </a:cubicBezTo>
                <a:cubicBezTo>
                  <a:pt x="55" y="139"/>
                  <a:pt x="56" y="138"/>
                  <a:pt x="56" y="138"/>
                </a:cubicBezTo>
                <a:cubicBezTo>
                  <a:pt x="56" y="139"/>
                  <a:pt x="57" y="140"/>
                  <a:pt x="57" y="140"/>
                </a:cubicBezTo>
                <a:cubicBezTo>
                  <a:pt x="57" y="141"/>
                  <a:pt x="56" y="142"/>
                  <a:pt x="56" y="142"/>
                </a:cubicBezTo>
                <a:close/>
                <a:moveTo>
                  <a:pt x="56" y="160"/>
                </a:moveTo>
                <a:cubicBezTo>
                  <a:pt x="56" y="161"/>
                  <a:pt x="56" y="161"/>
                  <a:pt x="56" y="161"/>
                </a:cubicBezTo>
                <a:cubicBezTo>
                  <a:pt x="56" y="162"/>
                  <a:pt x="55" y="162"/>
                  <a:pt x="55" y="162"/>
                </a:cubicBezTo>
                <a:cubicBezTo>
                  <a:pt x="55" y="162"/>
                  <a:pt x="55" y="161"/>
                  <a:pt x="55" y="161"/>
                </a:cubicBezTo>
                <a:cubicBezTo>
                  <a:pt x="55" y="161"/>
                  <a:pt x="56" y="161"/>
                  <a:pt x="56" y="160"/>
                </a:cubicBezTo>
                <a:close/>
                <a:moveTo>
                  <a:pt x="55" y="103"/>
                </a:moveTo>
                <a:cubicBezTo>
                  <a:pt x="55" y="103"/>
                  <a:pt x="55" y="103"/>
                  <a:pt x="54" y="103"/>
                </a:cubicBezTo>
                <a:cubicBezTo>
                  <a:pt x="54" y="102"/>
                  <a:pt x="54" y="101"/>
                  <a:pt x="54" y="101"/>
                </a:cubicBezTo>
                <a:cubicBezTo>
                  <a:pt x="55" y="100"/>
                  <a:pt x="55" y="99"/>
                  <a:pt x="56" y="99"/>
                </a:cubicBezTo>
                <a:cubicBezTo>
                  <a:pt x="56" y="99"/>
                  <a:pt x="56" y="99"/>
                  <a:pt x="56" y="99"/>
                </a:cubicBezTo>
                <a:cubicBezTo>
                  <a:pt x="56" y="99"/>
                  <a:pt x="55" y="100"/>
                  <a:pt x="55" y="100"/>
                </a:cubicBezTo>
                <a:cubicBezTo>
                  <a:pt x="55" y="101"/>
                  <a:pt x="55" y="102"/>
                  <a:pt x="56" y="101"/>
                </a:cubicBezTo>
                <a:cubicBezTo>
                  <a:pt x="56" y="101"/>
                  <a:pt x="56" y="101"/>
                  <a:pt x="57" y="101"/>
                </a:cubicBezTo>
                <a:cubicBezTo>
                  <a:pt x="57" y="101"/>
                  <a:pt x="57" y="101"/>
                  <a:pt x="57" y="101"/>
                </a:cubicBezTo>
                <a:cubicBezTo>
                  <a:pt x="56" y="102"/>
                  <a:pt x="55" y="103"/>
                  <a:pt x="55" y="103"/>
                </a:cubicBezTo>
                <a:close/>
                <a:moveTo>
                  <a:pt x="53" y="134"/>
                </a:moveTo>
                <a:cubicBezTo>
                  <a:pt x="53" y="131"/>
                  <a:pt x="52" y="129"/>
                  <a:pt x="51" y="127"/>
                </a:cubicBezTo>
                <a:cubicBezTo>
                  <a:pt x="51" y="127"/>
                  <a:pt x="51" y="126"/>
                  <a:pt x="52" y="126"/>
                </a:cubicBezTo>
                <a:cubicBezTo>
                  <a:pt x="52" y="128"/>
                  <a:pt x="53" y="130"/>
                  <a:pt x="54" y="132"/>
                </a:cubicBezTo>
                <a:cubicBezTo>
                  <a:pt x="54" y="133"/>
                  <a:pt x="54" y="133"/>
                  <a:pt x="53" y="134"/>
                </a:cubicBezTo>
                <a:close/>
                <a:moveTo>
                  <a:pt x="53" y="146"/>
                </a:moveTo>
                <a:cubicBezTo>
                  <a:pt x="53" y="146"/>
                  <a:pt x="53" y="147"/>
                  <a:pt x="53" y="147"/>
                </a:cubicBezTo>
                <a:cubicBezTo>
                  <a:pt x="53" y="146"/>
                  <a:pt x="52" y="145"/>
                  <a:pt x="52" y="144"/>
                </a:cubicBezTo>
                <a:cubicBezTo>
                  <a:pt x="52" y="144"/>
                  <a:pt x="52" y="144"/>
                  <a:pt x="52" y="143"/>
                </a:cubicBezTo>
                <a:cubicBezTo>
                  <a:pt x="53" y="144"/>
                  <a:pt x="53" y="145"/>
                  <a:pt x="53" y="146"/>
                </a:cubicBezTo>
                <a:close/>
                <a:moveTo>
                  <a:pt x="51" y="90"/>
                </a:moveTo>
                <a:cubicBezTo>
                  <a:pt x="51" y="90"/>
                  <a:pt x="51" y="91"/>
                  <a:pt x="50" y="91"/>
                </a:cubicBezTo>
                <a:cubicBezTo>
                  <a:pt x="50" y="92"/>
                  <a:pt x="49" y="92"/>
                  <a:pt x="49" y="92"/>
                </a:cubicBezTo>
                <a:cubicBezTo>
                  <a:pt x="50" y="92"/>
                  <a:pt x="50" y="91"/>
                  <a:pt x="51" y="90"/>
                </a:cubicBezTo>
                <a:close/>
                <a:moveTo>
                  <a:pt x="50" y="88"/>
                </a:moveTo>
                <a:cubicBezTo>
                  <a:pt x="51" y="87"/>
                  <a:pt x="51" y="86"/>
                  <a:pt x="52" y="85"/>
                </a:cubicBezTo>
                <a:cubicBezTo>
                  <a:pt x="52" y="85"/>
                  <a:pt x="53" y="84"/>
                  <a:pt x="53" y="84"/>
                </a:cubicBezTo>
                <a:cubicBezTo>
                  <a:pt x="53" y="85"/>
                  <a:pt x="53" y="85"/>
                  <a:pt x="52" y="86"/>
                </a:cubicBezTo>
                <a:cubicBezTo>
                  <a:pt x="52" y="87"/>
                  <a:pt x="51" y="88"/>
                  <a:pt x="50" y="88"/>
                </a:cubicBezTo>
                <a:close/>
                <a:moveTo>
                  <a:pt x="51" y="107"/>
                </a:moveTo>
                <a:cubicBezTo>
                  <a:pt x="50" y="108"/>
                  <a:pt x="48" y="109"/>
                  <a:pt x="47" y="109"/>
                </a:cubicBezTo>
                <a:cubicBezTo>
                  <a:pt x="47" y="109"/>
                  <a:pt x="47" y="109"/>
                  <a:pt x="47" y="109"/>
                </a:cubicBezTo>
                <a:cubicBezTo>
                  <a:pt x="48" y="108"/>
                  <a:pt x="49" y="106"/>
                  <a:pt x="50" y="105"/>
                </a:cubicBezTo>
                <a:cubicBezTo>
                  <a:pt x="50" y="106"/>
                  <a:pt x="51" y="106"/>
                  <a:pt x="51" y="107"/>
                </a:cubicBezTo>
                <a:close/>
                <a:moveTo>
                  <a:pt x="50" y="110"/>
                </a:moveTo>
                <a:cubicBezTo>
                  <a:pt x="49" y="111"/>
                  <a:pt x="49" y="111"/>
                  <a:pt x="48" y="112"/>
                </a:cubicBezTo>
                <a:cubicBezTo>
                  <a:pt x="48" y="112"/>
                  <a:pt x="48" y="111"/>
                  <a:pt x="48" y="111"/>
                </a:cubicBezTo>
                <a:cubicBezTo>
                  <a:pt x="48" y="111"/>
                  <a:pt x="49" y="110"/>
                  <a:pt x="50" y="110"/>
                </a:cubicBezTo>
                <a:close/>
                <a:moveTo>
                  <a:pt x="51" y="110"/>
                </a:moveTo>
                <a:cubicBezTo>
                  <a:pt x="51" y="111"/>
                  <a:pt x="51" y="112"/>
                  <a:pt x="51" y="112"/>
                </a:cubicBezTo>
                <a:cubicBezTo>
                  <a:pt x="51" y="113"/>
                  <a:pt x="50" y="113"/>
                  <a:pt x="49" y="114"/>
                </a:cubicBezTo>
                <a:cubicBezTo>
                  <a:pt x="50" y="113"/>
                  <a:pt x="51" y="112"/>
                  <a:pt x="51" y="110"/>
                </a:cubicBezTo>
                <a:close/>
                <a:moveTo>
                  <a:pt x="54" y="110"/>
                </a:moveTo>
                <a:cubicBezTo>
                  <a:pt x="54" y="110"/>
                  <a:pt x="54" y="110"/>
                  <a:pt x="54" y="110"/>
                </a:cubicBezTo>
                <a:cubicBezTo>
                  <a:pt x="53" y="110"/>
                  <a:pt x="53" y="110"/>
                  <a:pt x="53" y="109"/>
                </a:cubicBezTo>
                <a:cubicBezTo>
                  <a:pt x="53" y="109"/>
                  <a:pt x="53" y="108"/>
                  <a:pt x="53" y="108"/>
                </a:cubicBezTo>
                <a:cubicBezTo>
                  <a:pt x="53" y="108"/>
                  <a:pt x="53" y="108"/>
                  <a:pt x="53" y="108"/>
                </a:cubicBezTo>
                <a:cubicBezTo>
                  <a:pt x="53" y="108"/>
                  <a:pt x="53" y="108"/>
                  <a:pt x="53" y="108"/>
                </a:cubicBezTo>
                <a:cubicBezTo>
                  <a:pt x="54" y="108"/>
                  <a:pt x="54" y="109"/>
                  <a:pt x="54" y="110"/>
                </a:cubicBezTo>
                <a:close/>
                <a:moveTo>
                  <a:pt x="54" y="87"/>
                </a:moveTo>
                <a:cubicBezTo>
                  <a:pt x="54" y="87"/>
                  <a:pt x="54" y="87"/>
                  <a:pt x="54" y="87"/>
                </a:cubicBezTo>
                <a:cubicBezTo>
                  <a:pt x="55" y="86"/>
                  <a:pt x="55" y="86"/>
                  <a:pt x="56" y="85"/>
                </a:cubicBezTo>
                <a:cubicBezTo>
                  <a:pt x="55" y="86"/>
                  <a:pt x="55" y="87"/>
                  <a:pt x="54" y="88"/>
                </a:cubicBezTo>
                <a:cubicBezTo>
                  <a:pt x="54" y="88"/>
                  <a:pt x="54" y="88"/>
                  <a:pt x="54" y="87"/>
                </a:cubicBezTo>
                <a:close/>
                <a:moveTo>
                  <a:pt x="54" y="96"/>
                </a:moveTo>
                <a:cubicBezTo>
                  <a:pt x="54" y="96"/>
                  <a:pt x="54" y="96"/>
                  <a:pt x="54" y="96"/>
                </a:cubicBezTo>
                <a:cubicBezTo>
                  <a:pt x="54" y="96"/>
                  <a:pt x="55" y="96"/>
                  <a:pt x="55" y="95"/>
                </a:cubicBezTo>
                <a:cubicBezTo>
                  <a:pt x="55" y="96"/>
                  <a:pt x="55" y="96"/>
                  <a:pt x="55" y="97"/>
                </a:cubicBezTo>
                <a:cubicBezTo>
                  <a:pt x="55" y="97"/>
                  <a:pt x="55" y="98"/>
                  <a:pt x="54" y="98"/>
                </a:cubicBezTo>
                <a:cubicBezTo>
                  <a:pt x="54" y="98"/>
                  <a:pt x="54" y="97"/>
                  <a:pt x="54" y="96"/>
                </a:cubicBezTo>
                <a:close/>
                <a:moveTo>
                  <a:pt x="55" y="83"/>
                </a:moveTo>
                <a:cubicBezTo>
                  <a:pt x="56" y="82"/>
                  <a:pt x="56" y="82"/>
                  <a:pt x="56" y="81"/>
                </a:cubicBezTo>
                <a:cubicBezTo>
                  <a:pt x="58" y="80"/>
                  <a:pt x="60" y="78"/>
                  <a:pt x="61" y="76"/>
                </a:cubicBezTo>
                <a:cubicBezTo>
                  <a:pt x="61" y="77"/>
                  <a:pt x="61" y="77"/>
                  <a:pt x="60" y="78"/>
                </a:cubicBezTo>
                <a:cubicBezTo>
                  <a:pt x="59" y="80"/>
                  <a:pt x="57" y="81"/>
                  <a:pt x="55" y="83"/>
                </a:cubicBezTo>
                <a:close/>
                <a:moveTo>
                  <a:pt x="88" y="57"/>
                </a:moveTo>
                <a:cubicBezTo>
                  <a:pt x="86" y="59"/>
                  <a:pt x="84" y="61"/>
                  <a:pt x="82" y="63"/>
                </a:cubicBezTo>
                <a:cubicBezTo>
                  <a:pt x="78" y="67"/>
                  <a:pt x="75" y="70"/>
                  <a:pt x="71" y="73"/>
                </a:cubicBezTo>
                <a:cubicBezTo>
                  <a:pt x="71" y="73"/>
                  <a:pt x="71" y="74"/>
                  <a:pt x="70" y="74"/>
                </a:cubicBezTo>
                <a:cubicBezTo>
                  <a:pt x="69" y="76"/>
                  <a:pt x="67" y="77"/>
                  <a:pt x="65" y="79"/>
                </a:cubicBezTo>
                <a:cubicBezTo>
                  <a:pt x="67" y="77"/>
                  <a:pt x="68" y="75"/>
                  <a:pt x="69" y="73"/>
                </a:cubicBezTo>
                <a:cubicBezTo>
                  <a:pt x="71" y="71"/>
                  <a:pt x="73" y="69"/>
                  <a:pt x="75" y="67"/>
                </a:cubicBezTo>
                <a:cubicBezTo>
                  <a:pt x="79" y="64"/>
                  <a:pt x="84" y="60"/>
                  <a:pt x="88" y="57"/>
                </a:cubicBezTo>
                <a:close/>
                <a:moveTo>
                  <a:pt x="86" y="57"/>
                </a:moveTo>
                <a:cubicBezTo>
                  <a:pt x="87" y="55"/>
                  <a:pt x="89" y="54"/>
                  <a:pt x="90" y="53"/>
                </a:cubicBezTo>
                <a:cubicBezTo>
                  <a:pt x="90" y="53"/>
                  <a:pt x="90" y="53"/>
                  <a:pt x="90" y="54"/>
                </a:cubicBezTo>
                <a:cubicBezTo>
                  <a:pt x="88" y="55"/>
                  <a:pt x="87" y="56"/>
                  <a:pt x="86" y="57"/>
                </a:cubicBezTo>
                <a:close/>
                <a:moveTo>
                  <a:pt x="105" y="58"/>
                </a:moveTo>
                <a:cubicBezTo>
                  <a:pt x="105" y="58"/>
                  <a:pt x="105" y="58"/>
                  <a:pt x="105" y="58"/>
                </a:cubicBezTo>
                <a:cubicBezTo>
                  <a:pt x="105" y="58"/>
                  <a:pt x="105" y="58"/>
                  <a:pt x="105" y="59"/>
                </a:cubicBezTo>
                <a:cubicBezTo>
                  <a:pt x="102" y="61"/>
                  <a:pt x="100" y="62"/>
                  <a:pt x="97" y="64"/>
                </a:cubicBezTo>
                <a:cubicBezTo>
                  <a:pt x="97" y="64"/>
                  <a:pt x="98" y="64"/>
                  <a:pt x="98" y="64"/>
                </a:cubicBezTo>
                <a:cubicBezTo>
                  <a:pt x="100" y="62"/>
                  <a:pt x="102" y="60"/>
                  <a:pt x="105" y="58"/>
                </a:cubicBezTo>
                <a:close/>
                <a:moveTo>
                  <a:pt x="100" y="59"/>
                </a:moveTo>
                <a:cubicBezTo>
                  <a:pt x="100" y="59"/>
                  <a:pt x="100" y="58"/>
                  <a:pt x="101" y="58"/>
                </a:cubicBezTo>
                <a:cubicBezTo>
                  <a:pt x="102" y="57"/>
                  <a:pt x="103" y="57"/>
                  <a:pt x="104" y="56"/>
                </a:cubicBezTo>
                <a:cubicBezTo>
                  <a:pt x="103" y="57"/>
                  <a:pt x="101" y="58"/>
                  <a:pt x="100" y="59"/>
                </a:cubicBezTo>
                <a:close/>
                <a:moveTo>
                  <a:pt x="86" y="81"/>
                </a:moveTo>
                <a:cubicBezTo>
                  <a:pt x="87" y="81"/>
                  <a:pt x="88" y="80"/>
                  <a:pt x="88" y="79"/>
                </a:cubicBezTo>
                <a:cubicBezTo>
                  <a:pt x="92" y="75"/>
                  <a:pt x="96" y="71"/>
                  <a:pt x="100" y="67"/>
                </a:cubicBezTo>
                <a:cubicBezTo>
                  <a:pt x="100" y="69"/>
                  <a:pt x="99" y="70"/>
                  <a:pt x="98" y="72"/>
                </a:cubicBezTo>
                <a:cubicBezTo>
                  <a:pt x="97" y="72"/>
                  <a:pt x="96" y="73"/>
                  <a:pt x="96" y="74"/>
                </a:cubicBezTo>
                <a:cubicBezTo>
                  <a:pt x="92" y="76"/>
                  <a:pt x="89" y="79"/>
                  <a:pt x="86" y="81"/>
                </a:cubicBezTo>
                <a:close/>
                <a:moveTo>
                  <a:pt x="93" y="78"/>
                </a:moveTo>
                <a:cubicBezTo>
                  <a:pt x="90" y="81"/>
                  <a:pt x="87" y="84"/>
                  <a:pt x="85" y="86"/>
                </a:cubicBezTo>
                <a:cubicBezTo>
                  <a:pt x="85" y="86"/>
                  <a:pt x="85" y="85"/>
                  <a:pt x="85" y="85"/>
                </a:cubicBezTo>
                <a:cubicBezTo>
                  <a:pt x="86" y="84"/>
                  <a:pt x="88" y="83"/>
                  <a:pt x="89" y="82"/>
                </a:cubicBezTo>
                <a:cubicBezTo>
                  <a:pt x="90" y="80"/>
                  <a:pt x="92" y="79"/>
                  <a:pt x="93" y="78"/>
                </a:cubicBezTo>
                <a:close/>
                <a:moveTo>
                  <a:pt x="92" y="73"/>
                </a:moveTo>
                <a:cubicBezTo>
                  <a:pt x="93" y="71"/>
                  <a:pt x="94" y="69"/>
                  <a:pt x="95" y="68"/>
                </a:cubicBezTo>
                <a:cubicBezTo>
                  <a:pt x="98" y="66"/>
                  <a:pt x="101" y="64"/>
                  <a:pt x="103" y="62"/>
                </a:cubicBezTo>
                <a:cubicBezTo>
                  <a:pt x="103" y="62"/>
                  <a:pt x="103" y="63"/>
                  <a:pt x="102" y="63"/>
                </a:cubicBezTo>
                <a:cubicBezTo>
                  <a:pt x="99" y="66"/>
                  <a:pt x="96" y="69"/>
                  <a:pt x="92" y="73"/>
                </a:cubicBezTo>
                <a:close/>
                <a:moveTo>
                  <a:pt x="85" y="64"/>
                </a:moveTo>
                <a:cubicBezTo>
                  <a:pt x="84" y="65"/>
                  <a:pt x="83" y="66"/>
                  <a:pt x="82" y="66"/>
                </a:cubicBezTo>
                <a:cubicBezTo>
                  <a:pt x="82" y="66"/>
                  <a:pt x="82" y="66"/>
                  <a:pt x="82" y="66"/>
                </a:cubicBezTo>
                <a:cubicBezTo>
                  <a:pt x="83" y="65"/>
                  <a:pt x="84" y="64"/>
                  <a:pt x="85" y="64"/>
                </a:cubicBezTo>
                <a:cubicBezTo>
                  <a:pt x="85" y="64"/>
                  <a:pt x="85" y="64"/>
                  <a:pt x="85" y="64"/>
                </a:cubicBezTo>
                <a:close/>
                <a:moveTo>
                  <a:pt x="89" y="65"/>
                </a:moveTo>
                <a:cubicBezTo>
                  <a:pt x="86" y="68"/>
                  <a:pt x="84" y="70"/>
                  <a:pt x="81" y="73"/>
                </a:cubicBezTo>
                <a:cubicBezTo>
                  <a:pt x="82" y="72"/>
                  <a:pt x="82" y="71"/>
                  <a:pt x="83" y="70"/>
                </a:cubicBezTo>
                <a:cubicBezTo>
                  <a:pt x="85" y="69"/>
                  <a:pt x="87" y="67"/>
                  <a:pt x="89" y="65"/>
                </a:cubicBezTo>
                <a:close/>
                <a:moveTo>
                  <a:pt x="83" y="68"/>
                </a:moveTo>
                <a:cubicBezTo>
                  <a:pt x="82" y="68"/>
                  <a:pt x="82" y="68"/>
                  <a:pt x="82" y="69"/>
                </a:cubicBezTo>
                <a:cubicBezTo>
                  <a:pt x="81" y="70"/>
                  <a:pt x="79" y="71"/>
                  <a:pt x="78" y="72"/>
                </a:cubicBezTo>
                <a:cubicBezTo>
                  <a:pt x="78" y="71"/>
                  <a:pt x="79" y="71"/>
                  <a:pt x="79" y="70"/>
                </a:cubicBezTo>
                <a:cubicBezTo>
                  <a:pt x="80" y="69"/>
                  <a:pt x="81" y="69"/>
                  <a:pt x="83" y="68"/>
                </a:cubicBezTo>
                <a:close/>
                <a:moveTo>
                  <a:pt x="78" y="74"/>
                </a:moveTo>
                <a:cubicBezTo>
                  <a:pt x="77" y="76"/>
                  <a:pt x="76" y="77"/>
                  <a:pt x="75" y="79"/>
                </a:cubicBezTo>
                <a:cubicBezTo>
                  <a:pt x="74" y="80"/>
                  <a:pt x="73" y="81"/>
                  <a:pt x="72" y="82"/>
                </a:cubicBezTo>
                <a:cubicBezTo>
                  <a:pt x="73" y="81"/>
                  <a:pt x="73" y="79"/>
                  <a:pt x="74" y="77"/>
                </a:cubicBezTo>
                <a:cubicBezTo>
                  <a:pt x="75" y="77"/>
                  <a:pt x="75" y="77"/>
                  <a:pt x="75" y="77"/>
                </a:cubicBezTo>
                <a:cubicBezTo>
                  <a:pt x="76" y="76"/>
                  <a:pt x="77" y="75"/>
                  <a:pt x="78" y="74"/>
                </a:cubicBezTo>
                <a:close/>
                <a:moveTo>
                  <a:pt x="74" y="83"/>
                </a:moveTo>
                <a:cubicBezTo>
                  <a:pt x="76" y="81"/>
                  <a:pt x="79" y="78"/>
                  <a:pt x="82" y="76"/>
                </a:cubicBezTo>
                <a:cubicBezTo>
                  <a:pt x="82" y="76"/>
                  <a:pt x="82" y="77"/>
                  <a:pt x="82" y="77"/>
                </a:cubicBezTo>
                <a:cubicBezTo>
                  <a:pt x="78" y="80"/>
                  <a:pt x="75" y="82"/>
                  <a:pt x="72" y="85"/>
                </a:cubicBezTo>
                <a:cubicBezTo>
                  <a:pt x="72" y="84"/>
                  <a:pt x="73" y="84"/>
                  <a:pt x="74" y="83"/>
                </a:cubicBezTo>
                <a:close/>
                <a:moveTo>
                  <a:pt x="81" y="75"/>
                </a:moveTo>
                <a:cubicBezTo>
                  <a:pt x="86" y="70"/>
                  <a:pt x="92" y="65"/>
                  <a:pt x="97" y="60"/>
                </a:cubicBezTo>
                <a:cubicBezTo>
                  <a:pt x="97" y="60"/>
                  <a:pt x="98" y="60"/>
                  <a:pt x="98" y="59"/>
                </a:cubicBezTo>
                <a:cubicBezTo>
                  <a:pt x="98" y="60"/>
                  <a:pt x="98" y="60"/>
                  <a:pt x="97" y="61"/>
                </a:cubicBezTo>
                <a:cubicBezTo>
                  <a:pt x="94" y="64"/>
                  <a:pt x="91" y="66"/>
                  <a:pt x="88" y="69"/>
                </a:cubicBezTo>
                <a:cubicBezTo>
                  <a:pt x="86" y="71"/>
                  <a:pt x="83" y="73"/>
                  <a:pt x="81" y="75"/>
                </a:cubicBezTo>
                <a:close/>
                <a:moveTo>
                  <a:pt x="90" y="70"/>
                </a:moveTo>
                <a:cubicBezTo>
                  <a:pt x="92" y="69"/>
                  <a:pt x="93" y="67"/>
                  <a:pt x="94" y="66"/>
                </a:cubicBezTo>
                <a:cubicBezTo>
                  <a:pt x="94" y="67"/>
                  <a:pt x="94" y="67"/>
                  <a:pt x="94" y="67"/>
                </a:cubicBezTo>
                <a:cubicBezTo>
                  <a:pt x="93" y="68"/>
                  <a:pt x="91" y="69"/>
                  <a:pt x="90" y="70"/>
                </a:cubicBezTo>
                <a:cubicBezTo>
                  <a:pt x="90" y="70"/>
                  <a:pt x="90" y="70"/>
                  <a:pt x="90" y="70"/>
                </a:cubicBezTo>
                <a:close/>
                <a:moveTo>
                  <a:pt x="97" y="58"/>
                </a:moveTo>
                <a:cubicBezTo>
                  <a:pt x="93" y="60"/>
                  <a:pt x="89" y="63"/>
                  <a:pt x="86" y="66"/>
                </a:cubicBezTo>
                <a:cubicBezTo>
                  <a:pt x="86" y="66"/>
                  <a:pt x="86" y="65"/>
                  <a:pt x="86" y="65"/>
                </a:cubicBezTo>
                <a:cubicBezTo>
                  <a:pt x="90" y="62"/>
                  <a:pt x="95" y="59"/>
                  <a:pt x="99" y="56"/>
                </a:cubicBezTo>
                <a:cubicBezTo>
                  <a:pt x="98" y="57"/>
                  <a:pt x="98" y="57"/>
                  <a:pt x="97" y="58"/>
                </a:cubicBezTo>
                <a:close/>
                <a:moveTo>
                  <a:pt x="70" y="69"/>
                </a:moveTo>
                <a:cubicBezTo>
                  <a:pt x="69" y="69"/>
                  <a:pt x="69" y="70"/>
                  <a:pt x="69" y="70"/>
                </a:cubicBezTo>
                <a:cubicBezTo>
                  <a:pt x="68" y="71"/>
                  <a:pt x="67" y="72"/>
                  <a:pt x="65" y="73"/>
                </a:cubicBezTo>
                <a:cubicBezTo>
                  <a:pt x="66" y="73"/>
                  <a:pt x="66" y="72"/>
                  <a:pt x="66" y="72"/>
                </a:cubicBezTo>
                <a:cubicBezTo>
                  <a:pt x="67" y="71"/>
                  <a:pt x="68" y="70"/>
                  <a:pt x="70" y="69"/>
                </a:cubicBezTo>
                <a:close/>
                <a:moveTo>
                  <a:pt x="69" y="67"/>
                </a:moveTo>
                <a:cubicBezTo>
                  <a:pt x="70" y="66"/>
                  <a:pt x="71" y="64"/>
                  <a:pt x="73" y="62"/>
                </a:cubicBezTo>
                <a:cubicBezTo>
                  <a:pt x="73" y="62"/>
                  <a:pt x="73" y="62"/>
                  <a:pt x="73" y="62"/>
                </a:cubicBezTo>
                <a:cubicBezTo>
                  <a:pt x="73" y="63"/>
                  <a:pt x="72" y="64"/>
                  <a:pt x="72" y="65"/>
                </a:cubicBezTo>
                <a:cubicBezTo>
                  <a:pt x="71" y="66"/>
                  <a:pt x="70" y="67"/>
                  <a:pt x="69" y="67"/>
                </a:cubicBezTo>
                <a:close/>
                <a:moveTo>
                  <a:pt x="73" y="67"/>
                </a:moveTo>
                <a:cubicBezTo>
                  <a:pt x="73" y="66"/>
                  <a:pt x="73" y="66"/>
                  <a:pt x="73" y="66"/>
                </a:cubicBezTo>
                <a:cubicBezTo>
                  <a:pt x="75" y="65"/>
                  <a:pt x="77" y="63"/>
                  <a:pt x="78" y="62"/>
                </a:cubicBezTo>
                <a:cubicBezTo>
                  <a:pt x="76" y="63"/>
                  <a:pt x="75" y="65"/>
                  <a:pt x="73" y="67"/>
                </a:cubicBezTo>
                <a:close/>
                <a:moveTo>
                  <a:pt x="72" y="60"/>
                </a:moveTo>
                <a:cubicBezTo>
                  <a:pt x="71" y="61"/>
                  <a:pt x="69" y="63"/>
                  <a:pt x="68" y="65"/>
                </a:cubicBezTo>
                <a:cubicBezTo>
                  <a:pt x="65" y="67"/>
                  <a:pt x="62" y="70"/>
                  <a:pt x="59" y="73"/>
                </a:cubicBezTo>
                <a:cubicBezTo>
                  <a:pt x="60" y="72"/>
                  <a:pt x="61" y="70"/>
                  <a:pt x="62" y="69"/>
                </a:cubicBezTo>
                <a:cubicBezTo>
                  <a:pt x="66" y="65"/>
                  <a:pt x="70" y="61"/>
                  <a:pt x="75" y="57"/>
                </a:cubicBezTo>
                <a:cubicBezTo>
                  <a:pt x="74" y="58"/>
                  <a:pt x="73" y="59"/>
                  <a:pt x="72" y="60"/>
                </a:cubicBezTo>
                <a:close/>
                <a:moveTo>
                  <a:pt x="60" y="68"/>
                </a:moveTo>
                <a:cubicBezTo>
                  <a:pt x="60" y="69"/>
                  <a:pt x="59" y="69"/>
                  <a:pt x="58" y="70"/>
                </a:cubicBezTo>
                <a:cubicBezTo>
                  <a:pt x="58" y="69"/>
                  <a:pt x="58" y="68"/>
                  <a:pt x="58" y="67"/>
                </a:cubicBezTo>
                <a:cubicBezTo>
                  <a:pt x="60" y="66"/>
                  <a:pt x="61" y="65"/>
                  <a:pt x="62" y="64"/>
                </a:cubicBezTo>
                <a:cubicBezTo>
                  <a:pt x="63" y="63"/>
                  <a:pt x="63" y="63"/>
                  <a:pt x="64" y="62"/>
                </a:cubicBezTo>
                <a:cubicBezTo>
                  <a:pt x="65" y="62"/>
                  <a:pt x="65" y="61"/>
                  <a:pt x="66" y="60"/>
                </a:cubicBezTo>
                <a:cubicBezTo>
                  <a:pt x="64" y="63"/>
                  <a:pt x="62" y="65"/>
                  <a:pt x="60" y="68"/>
                </a:cubicBezTo>
                <a:close/>
                <a:moveTo>
                  <a:pt x="67" y="68"/>
                </a:moveTo>
                <a:cubicBezTo>
                  <a:pt x="66" y="69"/>
                  <a:pt x="65" y="70"/>
                  <a:pt x="64" y="72"/>
                </a:cubicBezTo>
                <a:cubicBezTo>
                  <a:pt x="62" y="74"/>
                  <a:pt x="59" y="76"/>
                  <a:pt x="57" y="79"/>
                </a:cubicBezTo>
                <a:cubicBezTo>
                  <a:pt x="57" y="79"/>
                  <a:pt x="57" y="79"/>
                  <a:pt x="57" y="78"/>
                </a:cubicBezTo>
                <a:cubicBezTo>
                  <a:pt x="60" y="75"/>
                  <a:pt x="63" y="72"/>
                  <a:pt x="67" y="68"/>
                </a:cubicBezTo>
                <a:close/>
                <a:moveTo>
                  <a:pt x="64" y="77"/>
                </a:moveTo>
                <a:cubicBezTo>
                  <a:pt x="63" y="79"/>
                  <a:pt x="62" y="81"/>
                  <a:pt x="60" y="83"/>
                </a:cubicBezTo>
                <a:cubicBezTo>
                  <a:pt x="59" y="84"/>
                  <a:pt x="58" y="85"/>
                  <a:pt x="58" y="85"/>
                </a:cubicBezTo>
                <a:cubicBezTo>
                  <a:pt x="59" y="84"/>
                  <a:pt x="60" y="82"/>
                  <a:pt x="61" y="80"/>
                </a:cubicBezTo>
                <a:cubicBezTo>
                  <a:pt x="62" y="79"/>
                  <a:pt x="63" y="78"/>
                  <a:pt x="64" y="77"/>
                </a:cubicBezTo>
                <a:close/>
                <a:moveTo>
                  <a:pt x="58" y="90"/>
                </a:moveTo>
                <a:cubicBezTo>
                  <a:pt x="58" y="90"/>
                  <a:pt x="58" y="89"/>
                  <a:pt x="59" y="88"/>
                </a:cubicBezTo>
                <a:cubicBezTo>
                  <a:pt x="59" y="88"/>
                  <a:pt x="59" y="88"/>
                  <a:pt x="59" y="88"/>
                </a:cubicBezTo>
                <a:cubicBezTo>
                  <a:pt x="59" y="88"/>
                  <a:pt x="60" y="88"/>
                  <a:pt x="60" y="87"/>
                </a:cubicBezTo>
                <a:cubicBezTo>
                  <a:pt x="60" y="87"/>
                  <a:pt x="60" y="87"/>
                  <a:pt x="60" y="87"/>
                </a:cubicBezTo>
                <a:cubicBezTo>
                  <a:pt x="62" y="85"/>
                  <a:pt x="64" y="82"/>
                  <a:pt x="67" y="80"/>
                </a:cubicBezTo>
                <a:cubicBezTo>
                  <a:pt x="70" y="78"/>
                  <a:pt x="72" y="75"/>
                  <a:pt x="75" y="73"/>
                </a:cubicBezTo>
                <a:cubicBezTo>
                  <a:pt x="75" y="74"/>
                  <a:pt x="74" y="75"/>
                  <a:pt x="74" y="76"/>
                </a:cubicBezTo>
                <a:cubicBezTo>
                  <a:pt x="68" y="81"/>
                  <a:pt x="63" y="86"/>
                  <a:pt x="57" y="91"/>
                </a:cubicBezTo>
                <a:cubicBezTo>
                  <a:pt x="57" y="91"/>
                  <a:pt x="58" y="90"/>
                  <a:pt x="58" y="90"/>
                </a:cubicBezTo>
                <a:close/>
                <a:moveTo>
                  <a:pt x="67" y="115"/>
                </a:moveTo>
                <a:cubicBezTo>
                  <a:pt x="67" y="115"/>
                  <a:pt x="67" y="114"/>
                  <a:pt x="66" y="113"/>
                </a:cubicBezTo>
                <a:cubicBezTo>
                  <a:pt x="67" y="113"/>
                  <a:pt x="67" y="113"/>
                  <a:pt x="67" y="113"/>
                </a:cubicBezTo>
                <a:cubicBezTo>
                  <a:pt x="68" y="113"/>
                  <a:pt x="68" y="114"/>
                  <a:pt x="68" y="114"/>
                </a:cubicBezTo>
                <a:cubicBezTo>
                  <a:pt x="67" y="114"/>
                  <a:pt x="67" y="115"/>
                  <a:pt x="67" y="115"/>
                </a:cubicBezTo>
                <a:close/>
                <a:moveTo>
                  <a:pt x="68" y="133"/>
                </a:moveTo>
                <a:cubicBezTo>
                  <a:pt x="67" y="134"/>
                  <a:pt x="67" y="135"/>
                  <a:pt x="66" y="135"/>
                </a:cubicBezTo>
                <a:cubicBezTo>
                  <a:pt x="66" y="135"/>
                  <a:pt x="66" y="135"/>
                  <a:pt x="66" y="135"/>
                </a:cubicBezTo>
                <a:cubicBezTo>
                  <a:pt x="66" y="134"/>
                  <a:pt x="67" y="134"/>
                  <a:pt x="67" y="133"/>
                </a:cubicBezTo>
                <a:cubicBezTo>
                  <a:pt x="67" y="133"/>
                  <a:pt x="67" y="133"/>
                  <a:pt x="67" y="133"/>
                </a:cubicBezTo>
                <a:cubicBezTo>
                  <a:pt x="67" y="133"/>
                  <a:pt x="67" y="133"/>
                  <a:pt x="68" y="133"/>
                </a:cubicBezTo>
                <a:close/>
                <a:moveTo>
                  <a:pt x="64" y="150"/>
                </a:moveTo>
                <a:cubicBezTo>
                  <a:pt x="64" y="150"/>
                  <a:pt x="64" y="149"/>
                  <a:pt x="63" y="149"/>
                </a:cubicBezTo>
                <a:cubicBezTo>
                  <a:pt x="64" y="148"/>
                  <a:pt x="64" y="147"/>
                  <a:pt x="65" y="146"/>
                </a:cubicBezTo>
                <a:cubicBezTo>
                  <a:pt x="65" y="147"/>
                  <a:pt x="65" y="147"/>
                  <a:pt x="65" y="148"/>
                </a:cubicBezTo>
                <a:cubicBezTo>
                  <a:pt x="65" y="148"/>
                  <a:pt x="64" y="149"/>
                  <a:pt x="64" y="150"/>
                </a:cubicBezTo>
                <a:close/>
                <a:moveTo>
                  <a:pt x="64" y="163"/>
                </a:moveTo>
                <a:cubicBezTo>
                  <a:pt x="64" y="163"/>
                  <a:pt x="64" y="163"/>
                  <a:pt x="63" y="163"/>
                </a:cubicBezTo>
                <a:cubicBezTo>
                  <a:pt x="63" y="163"/>
                  <a:pt x="63" y="163"/>
                  <a:pt x="63" y="163"/>
                </a:cubicBezTo>
                <a:cubicBezTo>
                  <a:pt x="63" y="162"/>
                  <a:pt x="64" y="162"/>
                  <a:pt x="64" y="162"/>
                </a:cubicBezTo>
                <a:cubicBezTo>
                  <a:pt x="64" y="162"/>
                  <a:pt x="64" y="162"/>
                  <a:pt x="64" y="163"/>
                </a:cubicBezTo>
                <a:close/>
                <a:moveTo>
                  <a:pt x="65" y="122"/>
                </a:moveTo>
                <a:cubicBezTo>
                  <a:pt x="65" y="121"/>
                  <a:pt x="65" y="121"/>
                  <a:pt x="65" y="121"/>
                </a:cubicBezTo>
                <a:cubicBezTo>
                  <a:pt x="65" y="121"/>
                  <a:pt x="65" y="120"/>
                  <a:pt x="65" y="120"/>
                </a:cubicBezTo>
                <a:cubicBezTo>
                  <a:pt x="65" y="120"/>
                  <a:pt x="65" y="120"/>
                  <a:pt x="65" y="121"/>
                </a:cubicBezTo>
                <a:cubicBezTo>
                  <a:pt x="65" y="121"/>
                  <a:pt x="65" y="121"/>
                  <a:pt x="65" y="122"/>
                </a:cubicBezTo>
                <a:close/>
                <a:moveTo>
                  <a:pt x="65" y="110"/>
                </a:moveTo>
                <a:cubicBezTo>
                  <a:pt x="66" y="109"/>
                  <a:pt x="66" y="109"/>
                  <a:pt x="67" y="108"/>
                </a:cubicBezTo>
                <a:cubicBezTo>
                  <a:pt x="67" y="109"/>
                  <a:pt x="67" y="110"/>
                  <a:pt x="67" y="111"/>
                </a:cubicBezTo>
                <a:cubicBezTo>
                  <a:pt x="67" y="111"/>
                  <a:pt x="66" y="111"/>
                  <a:pt x="66" y="112"/>
                </a:cubicBezTo>
                <a:cubicBezTo>
                  <a:pt x="66" y="111"/>
                  <a:pt x="66" y="110"/>
                  <a:pt x="65" y="110"/>
                </a:cubicBezTo>
                <a:close/>
                <a:moveTo>
                  <a:pt x="67" y="86"/>
                </a:moveTo>
                <a:cubicBezTo>
                  <a:pt x="67" y="86"/>
                  <a:pt x="67" y="86"/>
                  <a:pt x="67" y="86"/>
                </a:cubicBezTo>
                <a:cubicBezTo>
                  <a:pt x="67" y="86"/>
                  <a:pt x="67" y="86"/>
                  <a:pt x="67" y="86"/>
                </a:cubicBezTo>
                <a:cubicBezTo>
                  <a:pt x="67" y="85"/>
                  <a:pt x="66" y="85"/>
                  <a:pt x="66" y="85"/>
                </a:cubicBezTo>
                <a:cubicBezTo>
                  <a:pt x="67" y="84"/>
                  <a:pt x="69" y="82"/>
                  <a:pt x="70" y="81"/>
                </a:cubicBezTo>
                <a:cubicBezTo>
                  <a:pt x="70" y="82"/>
                  <a:pt x="69" y="83"/>
                  <a:pt x="69" y="83"/>
                </a:cubicBezTo>
                <a:cubicBezTo>
                  <a:pt x="68" y="84"/>
                  <a:pt x="68" y="85"/>
                  <a:pt x="67" y="86"/>
                </a:cubicBezTo>
                <a:close/>
                <a:moveTo>
                  <a:pt x="65" y="93"/>
                </a:moveTo>
                <a:cubicBezTo>
                  <a:pt x="66" y="94"/>
                  <a:pt x="66" y="96"/>
                  <a:pt x="66" y="97"/>
                </a:cubicBezTo>
                <a:cubicBezTo>
                  <a:pt x="65" y="98"/>
                  <a:pt x="64" y="98"/>
                  <a:pt x="63" y="99"/>
                </a:cubicBezTo>
                <a:cubicBezTo>
                  <a:pt x="63" y="97"/>
                  <a:pt x="63" y="97"/>
                  <a:pt x="63" y="97"/>
                </a:cubicBezTo>
                <a:cubicBezTo>
                  <a:pt x="64" y="96"/>
                  <a:pt x="65" y="94"/>
                  <a:pt x="65" y="93"/>
                </a:cubicBezTo>
                <a:cubicBezTo>
                  <a:pt x="65" y="93"/>
                  <a:pt x="65" y="93"/>
                  <a:pt x="65" y="93"/>
                </a:cubicBezTo>
                <a:close/>
                <a:moveTo>
                  <a:pt x="63" y="131"/>
                </a:moveTo>
                <a:cubicBezTo>
                  <a:pt x="63" y="132"/>
                  <a:pt x="63" y="132"/>
                  <a:pt x="62" y="132"/>
                </a:cubicBezTo>
                <a:cubicBezTo>
                  <a:pt x="62" y="132"/>
                  <a:pt x="62" y="131"/>
                  <a:pt x="62" y="130"/>
                </a:cubicBezTo>
                <a:cubicBezTo>
                  <a:pt x="62" y="130"/>
                  <a:pt x="62" y="129"/>
                  <a:pt x="62" y="129"/>
                </a:cubicBezTo>
                <a:cubicBezTo>
                  <a:pt x="63" y="129"/>
                  <a:pt x="63" y="130"/>
                  <a:pt x="63" y="131"/>
                </a:cubicBezTo>
                <a:close/>
                <a:moveTo>
                  <a:pt x="63" y="159"/>
                </a:moveTo>
                <a:cubicBezTo>
                  <a:pt x="63" y="159"/>
                  <a:pt x="63" y="159"/>
                  <a:pt x="63" y="159"/>
                </a:cubicBezTo>
                <a:cubicBezTo>
                  <a:pt x="63" y="160"/>
                  <a:pt x="62" y="160"/>
                  <a:pt x="62" y="161"/>
                </a:cubicBezTo>
                <a:cubicBezTo>
                  <a:pt x="62" y="160"/>
                  <a:pt x="62" y="160"/>
                  <a:pt x="62" y="160"/>
                </a:cubicBezTo>
                <a:cubicBezTo>
                  <a:pt x="62" y="159"/>
                  <a:pt x="63" y="159"/>
                  <a:pt x="63" y="159"/>
                </a:cubicBezTo>
                <a:close/>
                <a:moveTo>
                  <a:pt x="64" y="168"/>
                </a:moveTo>
                <a:cubicBezTo>
                  <a:pt x="64" y="169"/>
                  <a:pt x="65" y="170"/>
                  <a:pt x="66" y="171"/>
                </a:cubicBezTo>
                <a:cubicBezTo>
                  <a:pt x="66" y="171"/>
                  <a:pt x="66" y="171"/>
                  <a:pt x="66" y="171"/>
                </a:cubicBezTo>
                <a:cubicBezTo>
                  <a:pt x="65" y="172"/>
                  <a:pt x="65" y="172"/>
                  <a:pt x="65" y="172"/>
                </a:cubicBezTo>
                <a:cubicBezTo>
                  <a:pt x="64" y="171"/>
                  <a:pt x="64" y="170"/>
                  <a:pt x="63" y="169"/>
                </a:cubicBezTo>
                <a:cubicBezTo>
                  <a:pt x="63" y="168"/>
                  <a:pt x="63" y="168"/>
                  <a:pt x="64" y="168"/>
                </a:cubicBezTo>
                <a:close/>
                <a:moveTo>
                  <a:pt x="65" y="153"/>
                </a:moveTo>
                <a:cubicBezTo>
                  <a:pt x="65" y="153"/>
                  <a:pt x="65" y="152"/>
                  <a:pt x="64" y="152"/>
                </a:cubicBezTo>
                <a:cubicBezTo>
                  <a:pt x="65" y="151"/>
                  <a:pt x="65" y="151"/>
                  <a:pt x="66" y="150"/>
                </a:cubicBezTo>
                <a:cubicBezTo>
                  <a:pt x="66" y="151"/>
                  <a:pt x="66" y="152"/>
                  <a:pt x="66" y="153"/>
                </a:cubicBezTo>
                <a:cubicBezTo>
                  <a:pt x="66" y="153"/>
                  <a:pt x="65" y="153"/>
                  <a:pt x="65" y="153"/>
                </a:cubicBezTo>
                <a:close/>
                <a:moveTo>
                  <a:pt x="66" y="124"/>
                </a:moveTo>
                <a:cubicBezTo>
                  <a:pt x="66" y="124"/>
                  <a:pt x="66" y="124"/>
                  <a:pt x="66" y="123"/>
                </a:cubicBezTo>
                <a:cubicBezTo>
                  <a:pt x="67" y="124"/>
                  <a:pt x="67" y="124"/>
                  <a:pt x="67" y="125"/>
                </a:cubicBezTo>
                <a:cubicBezTo>
                  <a:pt x="67" y="125"/>
                  <a:pt x="67" y="125"/>
                  <a:pt x="66" y="126"/>
                </a:cubicBezTo>
                <a:cubicBezTo>
                  <a:pt x="66" y="125"/>
                  <a:pt x="66" y="125"/>
                  <a:pt x="66" y="124"/>
                </a:cubicBezTo>
                <a:close/>
                <a:moveTo>
                  <a:pt x="67" y="179"/>
                </a:moveTo>
                <a:cubicBezTo>
                  <a:pt x="67" y="179"/>
                  <a:pt x="67" y="179"/>
                  <a:pt x="67" y="179"/>
                </a:cubicBezTo>
                <a:cubicBezTo>
                  <a:pt x="67" y="180"/>
                  <a:pt x="68" y="180"/>
                  <a:pt x="68" y="179"/>
                </a:cubicBezTo>
                <a:cubicBezTo>
                  <a:pt x="68" y="179"/>
                  <a:pt x="68" y="179"/>
                  <a:pt x="68" y="179"/>
                </a:cubicBezTo>
                <a:cubicBezTo>
                  <a:pt x="68" y="180"/>
                  <a:pt x="67" y="180"/>
                  <a:pt x="67" y="180"/>
                </a:cubicBezTo>
                <a:cubicBezTo>
                  <a:pt x="67" y="180"/>
                  <a:pt x="66" y="179"/>
                  <a:pt x="66" y="178"/>
                </a:cubicBezTo>
                <a:cubicBezTo>
                  <a:pt x="66" y="179"/>
                  <a:pt x="66" y="179"/>
                  <a:pt x="67" y="179"/>
                </a:cubicBezTo>
                <a:close/>
                <a:moveTo>
                  <a:pt x="67" y="170"/>
                </a:moveTo>
                <a:cubicBezTo>
                  <a:pt x="67" y="169"/>
                  <a:pt x="67" y="169"/>
                  <a:pt x="67" y="168"/>
                </a:cubicBezTo>
                <a:cubicBezTo>
                  <a:pt x="67" y="167"/>
                  <a:pt x="67" y="167"/>
                  <a:pt x="67" y="167"/>
                </a:cubicBezTo>
                <a:cubicBezTo>
                  <a:pt x="68" y="167"/>
                  <a:pt x="68" y="167"/>
                  <a:pt x="69" y="167"/>
                </a:cubicBezTo>
                <a:cubicBezTo>
                  <a:pt x="69" y="168"/>
                  <a:pt x="69" y="168"/>
                  <a:pt x="69" y="169"/>
                </a:cubicBezTo>
                <a:cubicBezTo>
                  <a:pt x="69" y="169"/>
                  <a:pt x="68" y="170"/>
                  <a:pt x="68" y="170"/>
                </a:cubicBezTo>
                <a:cubicBezTo>
                  <a:pt x="68" y="170"/>
                  <a:pt x="68" y="170"/>
                  <a:pt x="67" y="170"/>
                </a:cubicBezTo>
                <a:close/>
                <a:moveTo>
                  <a:pt x="68" y="145"/>
                </a:moveTo>
                <a:cubicBezTo>
                  <a:pt x="68" y="144"/>
                  <a:pt x="68" y="144"/>
                  <a:pt x="68" y="143"/>
                </a:cubicBezTo>
                <a:cubicBezTo>
                  <a:pt x="69" y="143"/>
                  <a:pt x="70" y="142"/>
                  <a:pt x="71" y="142"/>
                </a:cubicBezTo>
                <a:cubicBezTo>
                  <a:pt x="71" y="142"/>
                  <a:pt x="71" y="142"/>
                  <a:pt x="71" y="142"/>
                </a:cubicBezTo>
                <a:cubicBezTo>
                  <a:pt x="70" y="143"/>
                  <a:pt x="69" y="144"/>
                  <a:pt x="68" y="145"/>
                </a:cubicBezTo>
                <a:close/>
                <a:moveTo>
                  <a:pt x="68" y="90"/>
                </a:moveTo>
                <a:cubicBezTo>
                  <a:pt x="71" y="88"/>
                  <a:pt x="74" y="85"/>
                  <a:pt x="77" y="83"/>
                </a:cubicBezTo>
                <a:cubicBezTo>
                  <a:pt x="74" y="86"/>
                  <a:pt x="72" y="90"/>
                  <a:pt x="69" y="94"/>
                </a:cubicBezTo>
                <a:cubicBezTo>
                  <a:pt x="69" y="93"/>
                  <a:pt x="68" y="92"/>
                  <a:pt x="68" y="90"/>
                </a:cubicBezTo>
                <a:close/>
                <a:moveTo>
                  <a:pt x="83" y="77"/>
                </a:moveTo>
                <a:cubicBezTo>
                  <a:pt x="86" y="75"/>
                  <a:pt x="89" y="73"/>
                  <a:pt x="92" y="71"/>
                </a:cubicBezTo>
                <a:cubicBezTo>
                  <a:pt x="90" y="73"/>
                  <a:pt x="89" y="75"/>
                  <a:pt x="87" y="78"/>
                </a:cubicBezTo>
                <a:cubicBezTo>
                  <a:pt x="83" y="82"/>
                  <a:pt x="78" y="86"/>
                  <a:pt x="74" y="90"/>
                </a:cubicBezTo>
                <a:cubicBezTo>
                  <a:pt x="77" y="86"/>
                  <a:pt x="80" y="82"/>
                  <a:pt x="83" y="77"/>
                </a:cubicBezTo>
                <a:close/>
                <a:moveTo>
                  <a:pt x="78" y="104"/>
                </a:moveTo>
                <a:cubicBezTo>
                  <a:pt x="81" y="101"/>
                  <a:pt x="84" y="98"/>
                  <a:pt x="87" y="95"/>
                </a:cubicBezTo>
                <a:cubicBezTo>
                  <a:pt x="85" y="100"/>
                  <a:pt x="82" y="104"/>
                  <a:pt x="79" y="108"/>
                </a:cubicBezTo>
                <a:cubicBezTo>
                  <a:pt x="78" y="109"/>
                  <a:pt x="76" y="110"/>
                  <a:pt x="75" y="111"/>
                </a:cubicBezTo>
                <a:cubicBezTo>
                  <a:pt x="76" y="109"/>
                  <a:pt x="77" y="107"/>
                  <a:pt x="78" y="105"/>
                </a:cubicBezTo>
                <a:cubicBezTo>
                  <a:pt x="78" y="104"/>
                  <a:pt x="78" y="104"/>
                  <a:pt x="78" y="104"/>
                </a:cubicBezTo>
                <a:close/>
                <a:moveTo>
                  <a:pt x="93" y="90"/>
                </a:moveTo>
                <a:cubicBezTo>
                  <a:pt x="97" y="87"/>
                  <a:pt x="100" y="84"/>
                  <a:pt x="103" y="80"/>
                </a:cubicBezTo>
                <a:cubicBezTo>
                  <a:pt x="104" y="80"/>
                  <a:pt x="104" y="80"/>
                  <a:pt x="104" y="80"/>
                </a:cubicBezTo>
                <a:cubicBezTo>
                  <a:pt x="99" y="86"/>
                  <a:pt x="93" y="93"/>
                  <a:pt x="87" y="99"/>
                </a:cubicBezTo>
                <a:cubicBezTo>
                  <a:pt x="87" y="100"/>
                  <a:pt x="86" y="101"/>
                  <a:pt x="85" y="102"/>
                </a:cubicBezTo>
                <a:cubicBezTo>
                  <a:pt x="88" y="98"/>
                  <a:pt x="90" y="94"/>
                  <a:pt x="93" y="90"/>
                </a:cubicBezTo>
                <a:close/>
                <a:moveTo>
                  <a:pt x="101" y="79"/>
                </a:moveTo>
                <a:cubicBezTo>
                  <a:pt x="102" y="78"/>
                  <a:pt x="102" y="77"/>
                  <a:pt x="103" y="77"/>
                </a:cubicBezTo>
                <a:cubicBezTo>
                  <a:pt x="103" y="77"/>
                  <a:pt x="103" y="77"/>
                  <a:pt x="103" y="77"/>
                </a:cubicBezTo>
                <a:cubicBezTo>
                  <a:pt x="103" y="77"/>
                  <a:pt x="103" y="77"/>
                  <a:pt x="104" y="77"/>
                </a:cubicBezTo>
                <a:cubicBezTo>
                  <a:pt x="103" y="78"/>
                  <a:pt x="102" y="78"/>
                  <a:pt x="101" y="79"/>
                </a:cubicBezTo>
                <a:close/>
                <a:moveTo>
                  <a:pt x="102" y="68"/>
                </a:moveTo>
                <a:cubicBezTo>
                  <a:pt x="103" y="67"/>
                  <a:pt x="103" y="65"/>
                  <a:pt x="104" y="64"/>
                </a:cubicBezTo>
                <a:cubicBezTo>
                  <a:pt x="108" y="61"/>
                  <a:pt x="112" y="57"/>
                  <a:pt x="116" y="54"/>
                </a:cubicBezTo>
                <a:cubicBezTo>
                  <a:pt x="116" y="54"/>
                  <a:pt x="116" y="55"/>
                  <a:pt x="116" y="55"/>
                </a:cubicBezTo>
                <a:cubicBezTo>
                  <a:pt x="116" y="55"/>
                  <a:pt x="115" y="55"/>
                  <a:pt x="115" y="55"/>
                </a:cubicBezTo>
                <a:cubicBezTo>
                  <a:pt x="111" y="59"/>
                  <a:pt x="106" y="63"/>
                  <a:pt x="102" y="68"/>
                </a:cubicBezTo>
                <a:close/>
                <a:moveTo>
                  <a:pt x="106" y="60"/>
                </a:moveTo>
                <a:cubicBezTo>
                  <a:pt x="106" y="60"/>
                  <a:pt x="106" y="60"/>
                  <a:pt x="106" y="60"/>
                </a:cubicBezTo>
                <a:cubicBezTo>
                  <a:pt x="107" y="59"/>
                  <a:pt x="108" y="58"/>
                  <a:pt x="110" y="57"/>
                </a:cubicBezTo>
                <a:cubicBezTo>
                  <a:pt x="108" y="58"/>
                  <a:pt x="107" y="59"/>
                  <a:pt x="106" y="60"/>
                </a:cubicBezTo>
                <a:close/>
                <a:moveTo>
                  <a:pt x="107" y="57"/>
                </a:moveTo>
                <a:cubicBezTo>
                  <a:pt x="107" y="57"/>
                  <a:pt x="107" y="56"/>
                  <a:pt x="108" y="56"/>
                </a:cubicBezTo>
                <a:cubicBezTo>
                  <a:pt x="108" y="56"/>
                  <a:pt x="108" y="56"/>
                  <a:pt x="108" y="55"/>
                </a:cubicBezTo>
                <a:cubicBezTo>
                  <a:pt x="108" y="55"/>
                  <a:pt x="108" y="55"/>
                  <a:pt x="108" y="55"/>
                </a:cubicBezTo>
                <a:cubicBezTo>
                  <a:pt x="109" y="54"/>
                  <a:pt x="110" y="54"/>
                  <a:pt x="112" y="54"/>
                </a:cubicBezTo>
                <a:cubicBezTo>
                  <a:pt x="110" y="55"/>
                  <a:pt x="109" y="56"/>
                  <a:pt x="107" y="57"/>
                </a:cubicBezTo>
                <a:close/>
                <a:moveTo>
                  <a:pt x="101" y="53"/>
                </a:moveTo>
                <a:cubicBezTo>
                  <a:pt x="97" y="56"/>
                  <a:pt x="92" y="59"/>
                  <a:pt x="88" y="62"/>
                </a:cubicBezTo>
                <a:cubicBezTo>
                  <a:pt x="88" y="62"/>
                  <a:pt x="88" y="61"/>
                  <a:pt x="88" y="61"/>
                </a:cubicBezTo>
                <a:cubicBezTo>
                  <a:pt x="93" y="57"/>
                  <a:pt x="98" y="53"/>
                  <a:pt x="103" y="49"/>
                </a:cubicBezTo>
                <a:cubicBezTo>
                  <a:pt x="102" y="50"/>
                  <a:pt x="102" y="52"/>
                  <a:pt x="101" y="53"/>
                </a:cubicBezTo>
                <a:close/>
                <a:moveTo>
                  <a:pt x="90" y="57"/>
                </a:moveTo>
                <a:cubicBezTo>
                  <a:pt x="90" y="57"/>
                  <a:pt x="90" y="56"/>
                  <a:pt x="90" y="56"/>
                </a:cubicBezTo>
                <a:cubicBezTo>
                  <a:pt x="94" y="52"/>
                  <a:pt x="99" y="49"/>
                  <a:pt x="104" y="46"/>
                </a:cubicBezTo>
                <a:cubicBezTo>
                  <a:pt x="104" y="46"/>
                  <a:pt x="104" y="46"/>
                  <a:pt x="104" y="46"/>
                </a:cubicBezTo>
                <a:cubicBezTo>
                  <a:pt x="99" y="50"/>
                  <a:pt x="95" y="53"/>
                  <a:pt x="90" y="57"/>
                </a:cubicBezTo>
                <a:close/>
                <a:moveTo>
                  <a:pt x="76" y="54"/>
                </a:moveTo>
                <a:cubicBezTo>
                  <a:pt x="73" y="56"/>
                  <a:pt x="70" y="59"/>
                  <a:pt x="67" y="62"/>
                </a:cubicBezTo>
                <a:cubicBezTo>
                  <a:pt x="70" y="59"/>
                  <a:pt x="72" y="56"/>
                  <a:pt x="75" y="53"/>
                </a:cubicBezTo>
                <a:cubicBezTo>
                  <a:pt x="75" y="53"/>
                  <a:pt x="76" y="53"/>
                  <a:pt x="76" y="53"/>
                </a:cubicBezTo>
                <a:cubicBezTo>
                  <a:pt x="76" y="53"/>
                  <a:pt x="76" y="53"/>
                  <a:pt x="76" y="54"/>
                </a:cubicBezTo>
                <a:close/>
                <a:moveTo>
                  <a:pt x="61" y="63"/>
                </a:moveTo>
                <a:cubicBezTo>
                  <a:pt x="60" y="63"/>
                  <a:pt x="59" y="64"/>
                  <a:pt x="58" y="65"/>
                </a:cubicBezTo>
                <a:cubicBezTo>
                  <a:pt x="58" y="65"/>
                  <a:pt x="58" y="65"/>
                  <a:pt x="58" y="64"/>
                </a:cubicBezTo>
                <a:cubicBezTo>
                  <a:pt x="62" y="60"/>
                  <a:pt x="66" y="56"/>
                  <a:pt x="69" y="52"/>
                </a:cubicBezTo>
                <a:cubicBezTo>
                  <a:pt x="72" y="50"/>
                  <a:pt x="74" y="48"/>
                  <a:pt x="77" y="46"/>
                </a:cubicBezTo>
                <a:cubicBezTo>
                  <a:pt x="72" y="52"/>
                  <a:pt x="66" y="58"/>
                  <a:pt x="61" y="63"/>
                </a:cubicBezTo>
                <a:close/>
                <a:moveTo>
                  <a:pt x="61" y="57"/>
                </a:moveTo>
                <a:cubicBezTo>
                  <a:pt x="60" y="58"/>
                  <a:pt x="59" y="59"/>
                  <a:pt x="58" y="60"/>
                </a:cubicBezTo>
                <a:cubicBezTo>
                  <a:pt x="58" y="60"/>
                  <a:pt x="58" y="60"/>
                  <a:pt x="58" y="59"/>
                </a:cubicBezTo>
                <a:cubicBezTo>
                  <a:pt x="58" y="59"/>
                  <a:pt x="58" y="59"/>
                  <a:pt x="58" y="59"/>
                </a:cubicBezTo>
                <a:cubicBezTo>
                  <a:pt x="59" y="58"/>
                  <a:pt x="61" y="57"/>
                  <a:pt x="62" y="57"/>
                </a:cubicBezTo>
                <a:lnTo>
                  <a:pt x="61" y="57"/>
                </a:lnTo>
                <a:close/>
                <a:moveTo>
                  <a:pt x="57" y="61"/>
                </a:moveTo>
                <a:cubicBezTo>
                  <a:pt x="55" y="63"/>
                  <a:pt x="53" y="64"/>
                  <a:pt x="51" y="66"/>
                </a:cubicBezTo>
                <a:cubicBezTo>
                  <a:pt x="53" y="64"/>
                  <a:pt x="55" y="62"/>
                  <a:pt x="56" y="61"/>
                </a:cubicBezTo>
                <a:cubicBezTo>
                  <a:pt x="56" y="61"/>
                  <a:pt x="56" y="61"/>
                  <a:pt x="57" y="61"/>
                </a:cubicBezTo>
                <a:close/>
                <a:moveTo>
                  <a:pt x="53" y="66"/>
                </a:moveTo>
                <a:cubicBezTo>
                  <a:pt x="50" y="70"/>
                  <a:pt x="47" y="73"/>
                  <a:pt x="44" y="76"/>
                </a:cubicBezTo>
                <a:cubicBezTo>
                  <a:pt x="45" y="75"/>
                  <a:pt x="45" y="74"/>
                  <a:pt x="46" y="73"/>
                </a:cubicBezTo>
                <a:cubicBezTo>
                  <a:pt x="48" y="71"/>
                  <a:pt x="51" y="68"/>
                  <a:pt x="53" y="66"/>
                </a:cubicBezTo>
                <a:close/>
                <a:moveTo>
                  <a:pt x="50" y="74"/>
                </a:moveTo>
                <a:cubicBezTo>
                  <a:pt x="53" y="73"/>
                  <a:pt x="55" y="71"/>
                  <a:pt x="57" y="69"/>
                </a:cubicBezTo>
                <a:cubicBezTo>
                  <a:pt x="57" y="70"/>
                  <a:pt x="56" y="71"/>
                  <a:pt x="56" y="72"/>
                </a:cubicBezTo>
                <a:cubicBezTo>
                  <a:pt x="51" y="76"/>
                  <a:pt x="46" y="81"/>
                  <a:pt x="41" y="85"/>
                </a:cubicBezTo>
                <a:cubicBezTo>
                  <a:pt x="41" y="85"/>
                  <a:pt x="41" y="84"/>
                  <a:pt x="41" y="84"/>
                </a:cubicBezTo>
                <a:cubicBezTo>
                  <a:pt x="44" y="80"/>
                  <a:pt x="47" y="77"/>
                  <a:pt x="50" y="74"/>
                </a:cubicBezTo>
                <a:close/>
                <a:moveTo>
                  <a:pt x="56" y="74"/>
                </a:moveTo>
                <a:cubicBezTo>
                  <a:pt x="56" y="75"/>
                  <a:pt x="56" y="75"/>
                  <a:pt x="56" y="76"/>
                </a:cubicBezTo>
                <a:cubicBezTo>
                  <a:pt x="55" y="76"/>
                  <a:pt x="55" y="77"/>
                  <a:pt x="54" y="78"/>
                </a:cubicBezTo>
                <a:cubicBezTo>
                  <a:pt x="52" y="80"/>
                  <a:pt x="50" y="83"/>
                  <a:pt x="48" y="85"/>
                </a:cubicBezTo>
                <a:cubicBezTo>
                  <a:pt x="45" y="88"/>
                  <a:pt x="42" y="90"/>
                  <a:pt x="39" y="92"/>
                </a:cubicBezTo>
                <a:cubicBezTo>
                  <a:pt x="40" y="91"/>
                  <a:pt x="40" y="89"/>
                  <a:pt x="40" y="88"/>
                </a:cubicBezTo>
                <a:cubicBezTo>
                  <a:pt x="45" y="84"/>
                  <a:pt x="51" y="79"/>
                  <a:pt x="56" y="74"/>
                </a:cubicBezTo>
                <a:close/>
                <a:moveTo>
                  <a:pt x="49" y="100"/>
                </a:moveTo>
                <a:cubicBezTo>
                  <a:pt x="49" y="101"/>
                  <a:pt x="49" y="101"/>
                  <a:pt x="49" y="101"/>
                </a:cubicBezTo>
                <a:cubicBezTo>
                  <a:pt x="48" y="103"/>
                  <a:pt x="47" y="105"/>
                  <a:pt x="46" y="107"/>
                </a:cubicBezTo>
                <a:cubicBezTo>
                  <a:pt x="46" y="107"/>
                  <a:pt x="46" y="106"/>
                  <a:pt x="46" y="106"/>
                </a:cubicBezTo>
                <a:cubicBezTo>
                  <a:pt x="47" y="104"/>
                  <a:pt x="48" y="103"/>
                  <a:pt x="49" y="101"/>
                </a:cubicBezTo>
                <a:cubicBezTo>
                  <a:pt x="49" y="101"/>
                  <a:pt x="49" y="101"/>
                  <a:pt x="49" y="100"/>
                </a:cubicBezTo>
                <a:close/>
                <a:moveTo>
                  <a:pt x="45" y="101"/>
                </a:moveTo>
                <a:cubicBezTo>
                  <a:pt x="45" y="102"/>
                  <a:pt x="45" y="102"/>
                  <a:pt x="44" y="102"/>
                </a:cubicBezTo>
                <a:cubicBezTo>
                  <a:pt x="44" y="102"/>
                  <a:pt x="44" y="102"/>
                  <a:pt x="44" y="102"/>
                </a:cubicBezTo>
                <a:cubicBezTo>
                  <a:pt x="45" y="101"/>
                  <a:pt x="46" y="100"/>
                  <a:pt x="47" y="99"/>
                </a:cubicBezTo>
                <a:cubicBezTo>
                  <a:pt x="46" y="100"/>
                  <a:pt x="46" y="101"/>
                  <a:pt x="45" y="101"/>
                </a:cubicBezTo>
                <a:close/>
                <a:moveTo>
                  <a:pt x="46" y="112"/>
                </a:moveTo>
                <a:cubicBezTo>
                  <a:pt x="46" y="113"/>
                  <a:pt x="46" y="113"/>
                  <a:pt x="47" y="114"/>
                </a:cubicBezTo>
                <a:cubicBezTo>
                  <a:pt x="47" y="114"/>
                  <a:pt x="46" y="115"/>
                  <a:pt x="46" y="115"/>
                </a:cubicBezTo>
                <a:cubicBezTo>
                  <a:pt x="46" y="114"/>
                  <a:pt x="45" y="113"/>
                  <a:pt x="45" y="112"/>
                </a:cubicBezTo>
                <a:cubicBezTo>
                  <a:pt x="45" y="112"/>
                  <a:pt x="46" y="112"/>
                  <a:pt x="46" y="112"/>
                </a:cubicBezTo>
                <a:close/>
                <a:moveTo>
                  <a:pt x="46" y="135"/>
                </a:moveTo>
                <a:cubicBezTo>
                  <a:pt x="46" y="136"/>
                  <a:pt x="46" y="137"/>
                  <a:pt x="47" y="138"/>
                </a:cubicBezTo>
                <a:cubicBezTo>
                  <a:pt x="47" y="139"/>
                  <a:pt x="48" y="140"/>
                  <a:pt x="48" y="141"/>
                </a:cubicBezTo>
                <a:cubicBezTo>
                  <a:pt x="47" y="143"/>
                  <a:pt x="47" y="144"/>
                  <a:pt x="46" y="145"/>
                </a:cubicBezTo>
                <a:cubicBezTo>
                  <a:pt x="45" y="143"/>
                  <a:pt x="45" y="140"/>
                  <a:pt x="44" y="138"/>
                </a:cubicBezTo>
                <a:cubicBezTo>
                  <a:pt x="45" y="137"/>
                  <a:pt x="45" y="136"/>
                  <a:pt x="46" y="135"/>
                </a:cubicBezTo>
                <a:close/>
                <a:moveTo>
                  <a:pt x="50" y="146"/>
                </a:moveTo>
                <a:cubicBezTo>
                  <a:pt x="50" y="147"/>
                  <a:pt x="50" y="148"/>
                  <a:pt x="50" y="148"/>
                </a:cubicBezTo>
                <a:cubicBezTo>
                  <a:pt x="49" y="149"/>
                  <a:pt x="48" y="150"/>
                  <a:pt x="47" y="150"/>
                </a:cubicBezTo>
                <a:cubicBezTo>
                  <a:pt x="47" y="150"/>
                  <a:pt x="47" y="150"/>
                  <a:pt x="47" y="150"/>
                </a:cubicBezTo>
                <a:cubicBezTo>
                  <a:pt x="48" y="149"/>
                  <a:pt x="49" y="148"/>
                  <a:pt x="50" y="146"/>
                </a:cubicBezTo>
                <a:close/>
                <a:moveTo>
                  <a:pt x="51" y="150"/>
                </a:moveTo>
                <a:cubicBezTo>
                  <a:pt x="51" y="150"/>
                  <a:pt x="51" y="151"/>
                  <a:pt x="51" y="151"/>
                </a:cubicBezTo>
                <a:cubicBezTo>
                  <a:pt x="50" y="152"/>
                  <a:pt x="49" y="154"/>
                  <a:pt x="49" y="155"/>
                </a:cubicBezTo>
                <a:cubicBezTo>
                  <a:pt x="48" y="154"/>
                  <a:pt x="48" y="153"/>
                  <a:pt x="48" y="152"/>
                </a:cubicBezTo>
                <a:cubicBezTo>
                  <a:pt x="49" y="151"/>
                  <a:pt x="50" y="151"/>
                  <a:pt x="51" y="150"/>
                </a:cubicBezTo>
                <a:close/>
                <a:moveTo>
                  <a:pt x="50" y="157"/>
                </a:moveTo>
                <a:cubicBezTo>
                  <a:pt x="50" y="156"/>
                  <a:pt x="51" y="155"/>
                  <a:pt x="52" y="154"/>
                </a:cubicBezTo>
                <a:cubicBezTo>
                  <a:pt x="52" y="155"/>
                  <a:pt x="52" y="156"/>
                  <a:pt x="52" y="156"/>
                </a:cubicBezTo>
                <a:cubicBezTo>
                  <a:pt x="51" y="157"/>
                  <a:pt x="51" y="159"/>
                  <a:pt x="50" y="160"/>
                </a:cubicBezTo>
                <a:cubicBezTo>
                  <a:pt x="50" y="159"/>
                  <a:pt x="49" y="158"/>
                  <a:pt x="49" y="158"/>
                </a:cubicBezTo>
                <a:cubicBezTo>
                  <a:pt x="49" y="158"/>
                  <a:pt x="50" y="157"/>
                  <a:pt x="50" y="157"/>
                </a:cubicBezTo>
                <a:close/>
                <a:moveTo>
                  <a:pt x="51" y="161"/>
                </a:moveTo>
                <a:cubicBezTo>
                  <a:pt x="52" y="161"/>
                  <a:pt x="52" y="160"/>
                  <a:pt x="53" y="159"/>
                </a:cubicBezTo>
                <a:cubicBezTo>
                  <a:pt x="53" y="160"/>
                  <a:pt x="53" y="160"/>
                  <a:pt x="53" y="160"/>
                </a:cubicBezTo>
                <a:cubicBezTo>
                  <a:pt x="53" y="161"/>
                  <a:pt x="52" y="162"/>
                  <a:pt x="52" y="163"/>
                </a:cubicBezTo>
                <a:cubicBezTo>
                  <a:pt x="52" y="163"/>
                  <a:pt x="52" y="163"/>
                  <a:pt x="51" y="163"/>
                </a:cubicBezTo>
                <a:cubicBezTo>
                  <a:pt x="51" y="163"/>
                  <a:pt x="51" y="162"/>
                  <a:pt x="50" y="161"/>
                </a:cubicBezTo>
                <a:cubicBezTo>
                  <a:pt x="51" y="162"/>
                  <a:pt x="51" y="161"/>
                  <a:pt x="51" y="161"/>
                </a:cubicBezTo>
                <a:close/>
                <a:moveTo>
                  <a:pt x="53" y="165"/>
                </a:moveTo>
                <a:cubicBezTo>
                  <a:pt x="54" y="165"/>
                  <a:pt x="54" y="165"/>
                  <a:pt x="54" y="165"/>
                </a:cubicBezTo>
                <a:cubicBezTo>
                  <a:pt x="54" y="166"/>
                  <a:pt x="55" y="167"/>
                  <a:pt x="55" y="168"/>
                </a:cubicBezTo>
                <a:cubicBezTo>
                  <a:pt x="55" y="169"/>
                  <a:pt x="55" y="169"/>
                  <a:pt x="55" y="170"/>
                </a:cubicBezTo>
                <a:cubicBezTo>
                  <a:pt x="54" y="168"/>
                  <a:pt x="53" y="167"/>
                  <a:pt x="52" y="166"/>
                </a:cubicBezTo>
                <a:cubicBezTo>
                  <a:pt x="53" y="165"/>
                  <a:pt x="53" y="165"/>
                  <a:pt x="53" y="165"/>
                </a:cubicBezTo>
                <a:close/>
                <a:moveTo>
                  <a:pt x="55" y="173"/>
                </a:moveTo>
                <a:cubicBezTo>
                  <a:pt x="55" y="173"/>
                  <a:pt x="54" y="174"/>
                  <a:pt x="54" y="174"/>
                </a:cubicBezTo>
                <a:cubicBezTo>
                  <a:pt x="54" y="172"/>
                  <a:pt x="53" y="171"/>
                  <a:pt x="53" y="169"/>
                </a:cubicBezTo>
                <a:cubicBezTo>
                  <a:pt x="53" y="170"/>
                  <a:pt x="54" y="172"/>
                  <a:pt x="55" y="173"/>
                </a:cubicBezTo>
                <a:close/>
                <a:moveTo>
                  <a:pt x="56" y="175"/>
                </a:moveTo>
                <a:cubicBezTo>
                  <a:pt x="56" y="175"/>
                  <a:pt x="56" y="175"/>
                  <a:pt x="56" y="175"/>
                </a:cubicBezTo>
                <a:cubicBezTo>
                  <a:pt x="56" y="175"/>
                  <a:pt x="56" y="176"/>
                  <a:pt x="55" y="177"/>
                </a:cubicBezTo>
                <a:cubicBezTo>
                  <a:pt x="55" y="177"/>
                  <a:pt x="55" y="177"/>
                  <a:pt x="55" y="177"/>
                </a:cubicBezTo>
                <a:cubicBezTo>
                  <a:pt x="55" y="176"/>
                  <a:pt x="55" y="176"/>
                  <a:pt x="55" y="176"/>
                </a:cubicBezTo>
                <a:cubicBezTo>
                  <a:pt x="55" y="176"/>
                  <a:pt x="56" y="175"/>
                  <a:pt x="56" y="175"/>
                </a:cubicBezTo>
                <a:close/>
                <a:moveTo>
                  <a:pt x="58" y="179"/>
                </a:moveTo>
                <a:cubicBezTo>
                  <a:pt x="58" y="180"/>
                  <a:pt x="58" y="181"/>
                  <a:pt x="58" y="182"/>
                </a:cubicBezTo>
                <a:cubicBezTo>
                  <a:pt x="58" y="181"/>
                  <a:pt x="57" y="181"/>
                  <a:pt x="57" y="180"/>
                </a:cubicBezTo>
                <a:cubicBezTo>
                  <a:pt x="56" y="180"/>
                  <a:pt x="56" y="180"/>
                  <a:pt x="56" y="179"/>
                </a:cubicBezTo>
                <a:cubicBezTo>
                  <a:pt x="57" y="179"/>
                  <a:pt x="57" y="179"/>
                  <a:pt x="58" y="179"/>
                </a:cubicBezTo>
                <a:close/>
                <a:moveTo>
                  <a:pt x="59" y="184"/>
                </a:moveTo>
                <a:cubicBezTo>
                  <a:pt x="59" y="185"/>
                  <a:pt x="59" y="185"/>
                  <a:pt x="59" y="186"/>
                </a:cubicBezTo>
                <a:cubicBezTo>
                  <a:pt x="59" y="186"/>
                  <a:pt x="59" y="186"/>
                  <a:pt x="59" y="186"/>
                </a:cubicBezTo>
                <a:cubicBezTo>
                  <a:pt x="59" y="185"/>
                  <a:pt x="58" y="184"/>
                  <a:pt x="58" y="183"/>
                </a:cubicBezTo>
                <a:cubicBezTo>
                  <a:pt x="58" y="183"/>
                  <a:pt x="58" y="183"/>
                  <a:pt x="59" y="184"/>
                </a:cubicBezTo>
                <a:close/>
                <a:moveTo>
                  <a:pt x="59" y="138"/>
                </a:moveTo>
                <a:cubicBezTo>
                  <a:pt x="58" y="137"/>
                  <a:pt x="58" y="136"/>
                  <a:pt x="58" y="135"/>
                </a:cubicBezTo>
                <a:cubicBezTo>
                  <a:pt x="58" y="135"/>
                  <a:pt x="59" y="134"/>
                  <a:pt x="59" y="133"/>
                </a:cubicBezTo>
                <a:cubicBezTo>
                  <a:pt x="59" y="134"/>
                  <a:pt x="59" y="136"/>
                  <a:pt x="59" y="137"/>
                </a:cubicBezTo>
                <a:cubicBezTo>
                  <a:pt x="59" y="137"/>
                  <a:pt x="59" y="137"/>
                  <a:pt x="59" y="138"/>
                </a:cubicBezTo>
                <a:close/>
                <a:moveTo>
                  <a:pt x="58" y="120"/>
                </a:moveTo>
                <a:cubicBezTo>
                  <a:pt x="58" y="119"/>
                  <a:pt x="59" y="119"/>
                  <a:pt x="59" y="119"/>
                </a:cubicBezTo>
                <a:cubicBezTo>
                  <a:pt x="59" y="120"/>
                  <a:pt x="59" y="121"/>
                  <a:pt x="59" y="123"/>
                </a:cubicBezTo>
                <a:cubicBezTo>
                  <a:pt x="59" y="122"/>
                  <a:pt x="58" y="121"/>
                  <a:pt x="58" y="120"/>
                </a:cubicBezTo>
                <a:close/>
                <a:moveTo>
                  <a:pt x="59" y="92"/>
                </a:moveTo>
                <a:cubicBezTo>
                  <a:pt x="59" y="93"/>
                  <a:pt x="59" y="93"/>
                  <a:pt x="59" y="93"/>
                </a:cubicBezTo>
                <a:cubicBezTo>
                  <a:pt x="58" y="94"/>
                  <a:pt x="58" y="95"/>
                  <a:pt x="57" y="96"/>
                </a:cubicBezTo>
                <a:cubicBezTo>
                  <a:pt x="57" y="95"/>
                  <a:pt x="57" y="95"/>
                  <a:pt x="56" y="94"/>
                </a:cubicBezTo>
                <a:cubicBezTo>
                  <a:pt x="59" y="91"/>
                  <a:pt x="62" y="89"/>
                  <a:pt x="65" y="86"/>
                </a:cubicBezTo>
                <a:cubicBezTo>
                  <a:pt x="65" y="86"/>
                  <a:pt x="65" y="86"/>
                  <a:pt x="65" y="86"/>
                </a:cubicBezTo>
                <a:cubicBezTo>
                  <a:pt x="65" y="87"/>
                  <a:pt x="65" y="87"/>
                  <a:pt x="65" y="88"/>
                </a:cubicBezTo>
                <a:cubicBezTo>
                  <a:pt x="64" y="89"/>
                  <a:pt x="63" y="90"/>
                  <a:pt x="62" y="90"/>
                </a:cubicBezTo>
                <a:cubicBezTo>
                  <a:pt x="62" y="90"/>
                  <a:pt x="61" y="90"/>
                  <a:pt x="61" y="91"/>
                </a:cubicBezTo>
                <a:cubicBezTo>
                  <a:pt x="61" y="91"/>
                  <a:pt x="61" y="91"/>
                  <a:pt x="61" y="92"/>
                </a:cubicBezTo>
                <a:cubicBezTo>
                  <a:pt x="60" y="91"/>
                  <a:pt x="59" y="91"/>
                  <a:pt x="59" y="92"/>
                </a:cubicBezTo>
                <a:close/>
                <a:moveTo>
                  <a:pt x="61" y="125"/>
                </a:moveTo>
                <a:cubicBezTo>
                  <a:pt x="62" y="125"/>
                  <a:pt x="62" y="126"/>
                  <a:pt x="62" y="126"/>
                </a:cubicBezTo>
                <a:cubicBezTo>
                  <a:pt x="61" y="126"/>
                  <a:pt x="61" y="126"/>
                  <a:pt x="61" y="127"/>
                </a:cubicBezTo>
                <a:cubicBezTo>
                  <a:pt x="61" y="126"/>
                  <a:pt x="61" y="126"/>
                  <a:pt x="61" y="126"/>
                </a:cubicBezTo>
                <a:cubicBezTo>
                  <a:pt x="61" y="126"/>
                  <a:pt x="61" y="125"/>
                  <a:pt x="61" y="125"/>
                </a:cubicBezTo>
                <a:close/>
                <a:moveTo>
                  <a:pt x="62" y="173"/>
                </a:moveTo>
                <a:cubicBezTo>
                  <a:pt x="62" y="174"/>
                  <a:pt x="61" y="174"/>
                  <a:pt x="61" y="174"/>
                </a:cubicBezTo>
                <a:cubicBezTo>
                  <a:pt x="61" y="173"/>
                  <a:pt x="61" y="172"/>
                  <a:pt x="61" y="171"/>
                </a:cubicBezTo>
                <a:cubicBezTo>
                  <a:pt x="61" y="172"/>
                  <a:pt x="62" y="173"/>
                  <a:pt x="62" y="173"/>
                </a:cubicBezTo>
                <a:close/>
                <a:moveTo>
                  <a:pt x="61" y="179"/>
                </a:moveTo>
                <a:cubicBezTo>
                  <a:pt x="61" y="178"/>
                  <a:pt x="61" y="178"/>
                  <a:pt x="61" y="177"/>
                </a:cubicBezTo>
                <a:cubicBezTo>
                  <a:pt x="62" y="177"/>
                  <a:pt x="62" y="177"/>
                  <a:pt x="63" y="176"/>
                </a:cubicBezTo>
                <a:cubicBezTo>
                  <a:pt x="63" y="177"/>
                  <a:pt x="63" y="177"/>
                  <a:pt x="63" y="177"/>
                </a:cubicBezTo>
                <a:cubicBezTo>
                  <a:pt x="63" y="177"/>
                  <a:pt x="64" y="178"/>
                  <a:pt x="64" y="178"/>
                </a:cubicBezTo>
                <a:cubicBezTo>
                  <a:pt x="64" y="179"/>
                  <a:pt x="64" y="180"/>
                  <a:pt x="65" y="181"/>
                </a:cubicBezTo>
                <a:cubicBezTo>
                  <a:pt x="65" y="181"/>
                  <a:pt x="66" y="181"/>
                  <a:pt x="66" y="181"/>
                </a:cubicBezTo>
                <a:cubicBezTo>
                  <a:pt x="66" y="181"/>
                  <a:pt x="66" y="181"/>
                  <a:pt x="66" y="181"/>
                </a:cubicBezTo>
                <a:cubicBezTo>
                  <a:pt x="66" y="182"/>
                  <a:pt x="66" y="182"/>
                  <a:pt x="65" y="183"/>
                </a:cubicBezTo>
                <a:cubicBezTo>
                  <a:pt x="65" y="183"/>
                  <a:pt x="65" y="183"/>
                  <a:pt x="65" y="183"/>
                </a:cubicBezTo>
                <a:cubicBezTo>
                  <a:pt x="64" y="184"/>
                  <a:pt x="63" y="185"/>
                  <a:pt x="63" y="186"/>
                </a:cubicBezTo>
                <a:cubicBezTo>
                  <a:pt x="62" y="186"/>
                  <a:pt x="62" y="185"/>
                  <a:pt x="61" y="185"/>
                </a:cubicBezTo>
                <a:cubicBezTo>
                  <a:pt x="61" y="183"/>
                  <a:pt x="61" y="181"/>
                  <a:pt x="61" y="179"/>
                </a:cubicBezTo>
                <a:cubicBezTo>
                  <a:pt x="61" y="179"/>
                  <a:pt x="61" y="179"/>
                  <a:pt x="61" y="179"/>
                </a:cubicBezTo>
                <a:close/>
                <a:moveTo>
                  <a:pt x="62" y="189"/>
                </a:moveTo>
                <a:cubicBezTo>
                  <a:pt x="63" y="190"/>
                  <a:pt x="63" y="190"/>
                  <a:pt x="64" y="191"/>
                </a:cubicBezTo>
                <a:cubicBezTo>
                  <a:pt x="63" y="191"/>
                  <a:pt x="63" y="191"/>
                  <a:pt x="62" y="191"/>
                </a:cubicBezTo>
                <a:cubicBezTo>
                  <a:pt x="62" y="191"/>
                  <a:pt x="62" y="191"/>
                  <a:pt x="61" y="190"/>
                </a:cubicBezTo>
                <a:cubicBezTo>
                  <a:pt x="62" y="190"/>
                  <a:pt x="62" y="190"/>
                  <a:pt x="62" y="189"/>
                </a:cubicBezTo>
                <a:close/>
                <a:moveTo>
                  <a:pt x="64" y="187"/>
                </a:moveTo>
                <a:cubicBezTo>
                  <a:pt x="65" y="186"/>
                  <a:pt x="65" y="185"/>
                  <a:pt x="66" y="184"/>
                </a:cubicBezTo>
                <a:cubicBezTo>
                  <a:pt x="67" y="185"/>
                  <a:pt x="68" y="186"/>
                  <a:pt x="70" y="187"/>
                </a:cubicBezTo>
                <a:cubicBezTo>
                  <a:pt x="68" y="188"/>
                  <a:pt x="67" y="189"/>
                  <a:pt x="66" y="189"/>
                </a:cubicBezTo>
                <a:cubicBezTo>
                  <a:pt x="65" y="189"/>
                  <a:pt x="64" y="188"/>
                  <a:pt x="64" y="187"/>
                </a:cubicBezTo>
                <a:close/>
                <a:moveTo>
                  <a:pt x="67" y="183"/>
                </a:moveTo>
                <a:cubicBezTo>
                  <a:pt x="67" y="183"/>
                  <a:pt x="67" y="183"/>
                  <a:pt x="68" y="182"/>
                </a:cubicBezTo>
                <a:cubicBezTo>
                  <a:pt x="68" y="183"/>
                  <a:pt x="69" y="184"/>
                  <a:pt x="69" y="184"/>
                </a:cubicBezTo>
                <a:cubicBezTo>
                  <a:pt x="68" y="184"/>
                  <a:pt x="68" y="183"/>
                  <a:pt x="67" y="183"/>
                </a:cubicBezTo>
                <a:close/>
                <a:moveTo>
                  <a:pt x="70" y="178"/>
                </a:moveTo>
                <a:cubicBezTo>
                  <a:pt x="69" y="178"/>
                  <a:pt x="69" y="178"/>
                  <a:pt x="69" y="178"/>
                </a:cubicBezTo>
                <a:cubicBezTo>
                  <a:pt x="69" y="178"/>
                  <a:pt x="68" y="178"/>
                  <a:pt x="68" y="178"/>
                </a:cubicBezTo>
                <a:cubicBezTo>
                  <a:pt x="68" y="177"/>
                  <a:pt x="68" y="176"/>
                  <a:pt x="68" y="175"/>
                </a:cubicBezTo>
                <a:cubicBezTo>
                  <a:pt x="69" y="176"/>
                  <a:pt x="69" y="177"/>
                  <a:pt x="70" y="178"/>
                </a:cubicBezTo>
                <a:close/>
                <a:moveTo>
                  <a:pt x="69" y="174"/>
                </a:moveTo>
                <a:cubicBezTo>
                  <a:pt x="70" y="174"/>
                  <a:pt x="70" y="174"/>
                  <a:pt x="71" y="173"/>
                </a:cubicBezTo>
                <a:cubicBezTo>
                  <a:pt x="71" y="174"/>
                  <a:pt x="71" y="174"/>
                  <a:pt x="71" y="174"/>
                </a:cubicBezTo>
                <a:cubicBezTo>
                  <a:pt x="71" y="174"/>
                  <a:pt x="70" y="175"/>
                  <a:pt x="70" y="175"/>
                </a:cubicBezTo>
                <a:cubicBezTo>
                  <a:pt x="70" y="175"/>
                  <a:pt x="70" y="174"/>
                  <a:pt x="69" y="174"/>
                </a:cubicBezTo>
                <a:close/>
                <a:moveTo>
                  <a:pt x="70" y="149"/>
                </a:moveTo>
                <a:cubicBezTo>
                  <a:pt x="69" y="149"/>
                  <a:pt x="69" y="148"/>
                  <a:pt x="69" y="148"/>
                </a:cubicBezTo>
                <a:cubicBezTo>
                  <a:pt x="69" y="148"/>
                  <a:pt x="69" y="147"/>
                  <a:pt x="69" y="147"/>
                </a:cubicBezTo>
                <a:cubicBezTo>
                  <a:pt x="70" y="146"/>
                  <a:pt x="71" y="145"/>
                  <a:pt x="71" y="144"/>
                </a:cubicBezTo>
                <a:cubicBezTo>
                  <a:pt x="72" y="145"/>
                  <a:pt x="72" y="145"/>
                  <a:pt x="72" y="146"/>
                </a:cubicBezTo>
                <a:cubicBezTo>
                  <a:pt x="71" y="147"/>
                  <a:pt x="70" y="148"/>
                  <a:pt x="70" y="149"/>
                </a:cubicBezTo>
                <a:close/>
                <a:moveTo>
                  <a:pt x="69" y="109"/>
                </a:moveTo>
                <a:cubicBezTo>
                  <a:pt x="69" y="109"/>
                  <a:pt x="69" y="108"/>
                  <a:pt x="69" y="107"/>
                </a:cubicBezTo>
                <a:cubicBezTo>
                  <a:pt x="69" y="106"/>
                  <a:pt x="70" y="106"/>
                  <a:pt x="71" y="105"/>
                </a:cubicBezTo>
                <a:cubicBezTo>
                  <a:pt x="71" y="106"/>
                  <a:pt x="71" y="106"/>
                  <a:pt x="71" y="107"/>
                </a:cubicBezTo>
                <a:cubicBezTo>
                  <a:pt x="71" y="108"/>
                  <a:pt x="70" y="109"/>
                  <a:pt x="69" y="109"/>
                </a:cubicBezTo>
                <a:close/>
                <a:moveTo>
                  <a:pt x="71" y="98"/>
                </a:moveTo>
                <a:cubicBezTo>
                  <a:pt x="72" y="97"/>
                  <a:pt x="73" y="96"/>
                  <a:pt x="74" y="95"/>
                </a:cubicBezTo>
                <a:cubicBezTo>
                  <a:pt x="74" y="95"/>
                  <a:pt x="73" y="96"/>
                  <a:pt x="73" y="97"/>
                </a:cubicBezTo>
                <a:cubicBezTo>
                  <a:pt x="73" y="97"/>
                  <a:pt x="73" y="97"/>
                  <a:pt x="72" y="97"/>
                </a:cubicBezTo>
                <a:cubicBezTo>
                  <a:pt x="72" y="97"/>
                  <a:pt x="71" y="98"/>
                  <a:pt x="71" y="98"/>
                </a:cubicBezTo>
                <a:close/>
                <a:moveTo>
                  <a:pt x="75" y="101"/>
                </a:moveTo>
                <a:cubicBezTo>
                  <a:pt x="75" y="102"/>
                  <a:pt x="74" y="104"/>
                  <a:pt x="74" y="105"/>
                </a:cubicBezTo>
                <a:cubicBezTo>
                  <a:pt x="73" y="106"/>
                  <a:pt x="73" y="106"/>
                  <a:pt x="73" y="106"/>
                </a:cubicBezTo>
                <a:cubicBezTo>
                  <a:pt x="73" y="105"/>
                  <a:pt x="72" y="104"/>
                  <a:pt x="72" y="104"/>
                </a:cubicBezTo>
                <a:cubicBezTo>
                  <a:pt x="73" y="103"/>
                  <a:pt x="74" y="102"/>
                  <a:pt x="75" y="101"/>
                </a:cubicBezTo>
                <a:close/>
                <a:moveTo>
                  <a:pt x="75" y="119"/>
                </a:moveTo>
                <a:cubicBezTo>
                  <a:pt x="75" y="119"/>
                  <a:pt x="75" y="119"/>
                  <a:pt x="75" y="119"/>
                </a:cubicBezTo>
                <a:cubicBezTo>
                  <a:pt x="74" y="120"/>
                  <a:pt x="74" y="120"/>
                  <a:pt x="73" y="121"/>
                </a:cubicBezTo>
                <a:cubicBezTo>
                  <a:pt x="74" y="120"/>
                  <a:pt x="74" y="120"/>
                  <a:pt x="75" y="119"/>
                </a:cubicBezTo>
                <a:cubicBezTo>
                  <a:pt x="75" y="119"/>
                  <a:pt x="75" y="119"/>
                  <a:pt x="75" y="119"/>
                </a:cubicBezTo>
                <a:close/>
                <a:moveTo>
                  <a:pt x="76" y="122"/>
                </a:moveTo>
                <a:cubicBezTo>
                  <a:pt x="75" y="123"/>
                  <a:pt x="75" y="123"/>
                  <a:pt x="74" y="124"/>
                </a:cubicBezTo>
                <a:cubicBezTo>
                  <a:pt x="74" y="124"/>
                  <a:pt x="74" y="124"/>
                  <a:pt x="74" y="124"/>
                </a:cubicBezTo>
                <a:cubicBezTo>
                  <a:pt x="74" y="124"/>
                  <a:pt x="74" y="123"/>
                  <a:pt x="74" y="123"/>
                </a:cubicBezTo>
                <a:cubicBezTo>
                  <a:pt x="74" y="123"/>
                  <a:pt x="75" y="122"/>
                  <a:pt x="76" y="122"/>
                </a:cubicBezTo>
                <a:close/>
                <a:moveTo>
                  <a:pt x="76" y="124"/>
                </a:moveTo>
                <a:cubicBezTo>
                  <a:pt x="76" y="124"/>
                  <a:pt x="76" y="125"/>
                  <a:pt x="77" y="125"/>
                </a:cubicBezTo>
                <a:cubicBezTo>
                  <a:pt x="76" y="125"/>
                  <a:pt x="76" y="126"/>
                  <a:pt x="75" y="126"/>
                </a:cubicBezTo>
                <a:cubicBezTo>
                  <a:pt x="75" y="126"/>
                  <a:pt x="75" y="126"/>
                  <a:pt x="75" y="126"/>
                </a:cubicBezTo>
                <a:cubicBezTo>
                  <a:pt x="75" y="126"/>
                  <a:pt x="75" y="126"/>
                  <a:pt x="75" y="126"/>
                </a:cubicBezTo>
                <a:cubicBezTo>
                  <a:pt x="76" y="125"/>
                  <a:pt x="76" y="125"/>
                  <a:pt x="76" y="124"/>
                </a:cubicBezTo>
                <a:close/>
                <a:moveTo>
                  <a:pt x="76" y="117"/>
                </a:moveTo>
                <a:cubicBezTo>
                  <a:pt x="76" y="117"/>
                  <a:pt x="76" y="117"/>
                  <a:pt x="76" y="117"/>
                </a:cubicBezTo>
                <a:cubicBezTo>
                  <a:pt x="79" y="114"/>
                  <a:pt x="82" y="111"/>
                  <a:pt x="86" y="109"/>
                </a:cubicBezTo>
                <a:cubicBezTo>
                  <a:pt x="83" y="112"/>
                  <a:pt x="81" y="115"/>
                  <a:pt x="79" y="118"/>
                </a:cubicBezTo>
                <a:cubicBezTo>
                  <a:pt x="78" y="118"/>
                  <a:pt x="77" y="118"/>
                  <a:pt x="77" y="119"/>
                </a:cubicBezTo>
                <a:cubicBezTo>
                  <a:pt x="76" y="118"/>
                  <a:pt x="76" y="118"/>
                  <a:pt x="76" y="117"/>
                </a:cubicBezTo>
                <a:close/>
                <a:moveTo>
                  <a:pt x="79" y="120"/>
                </a:moveTo>
                <a:cubicBezTo>
                  <a:pt x="80" y="119"/>
                  <a:pt x="81" y="119"/>
                  <a:pt x="81" y="119"/>
                </a:cubicBezTo>
                <a:cubicBezTo>
                  <a:pt x="80" y="120"/>
                  <a:pt x="79" y="122"/>
                  <a:pt x="78" y="123"/>
                </a:cubicBezTo>
                <a:cubicBezTo>
                  <a:pt x="78" y="123"/>
                  <a:pt x="78" y="123"/>
                  <a:pt x="78" y="122"/>
                </a:cubicBezTo>
                <a:cubicBezTo>
                  <a:pt x="78" y="122"/>
                  <a:pt x="79" y="121"/>
                  <a:pt x="79" y="120"/>
                </a:cubicBezTo>
                <a:close/>
                <a:moveTo>
                  <a:pt x="92" y="118"/>
                </a:moveTo>
                <a:cubicBezTo>
                  <a:pt x="91" y="119"/>
                  <a:pt x="90" y="120"/>
                  <a:pt x="90" y="120"/>
                </a:cubicBezTo>
                <a:cubicBezTo>
                  <a:pt x="87" y="124"/>
                  <a:pt x="85" y="127"/>
                  <a:pt x="83" y="130"/>
                </a:cubicBezTo>
                <a:cubicBezTo>
                  <a:pt x="83" y="130"/>
                  <a:pt x="83" y="130"/>
                  <a:pt x="83" y="130"/>
                </a:cubicBezTo>
                <a:cubicBezTo>
                  <a:pt x="82" y="130"/>
                  <a:pt x="81" y="129"/>
                  <a:pt x="80" y="129"/>
                </a:cubicBezTo>
                <a:cubicBezTo>
                  <a:pt x="84" y="125"/>
                  <a:pt x="88" y="122"/>
                  <a:pt x="92" y="118"/>
                </a:cubicBezTo>
                <a:close/>
                <a:moveTo>
                  <a:pt x="81" y="131"/>
                </a:moveTo>
                <a:cubicBezTo>
                  <a:pt x="81" y="132"/>
                  <a:pt x="81" y="132"/>
                  <a:pt x="80" y="132"/>
                </a:cubicBezTo>
                <a:cubicBezTo>
                  <a:pt x="80" y="132"/>
                  <a:pt x="80" y="131"/>
                  <a:pt x="80" y="131"/>
                </a:cubicBezTo>
                <a:cubicBezTo>
                  <a:pt x="81" y="131"/>
                  <a:pt x="81" y="131"/>
                  <a:pt x="81" y="131"/>
                </a:cubicBezTo>
                <a:close/>
                <a:moveTo>
                  <a:pt x="83" y="133"/>
                </a:moveTo>
                <a:cubicBezTo>
                  <a:pt x="84" y="133"/>
                  <a:pt x="84" y="133"/>
                  <a:pt x="84" y="133"/>
                </a:cubicBezTo>
                <a:cubicBezTo>
                  <a:pt x="85" y="133"/>
                  <a:pt x="85" y="133"/>
                  <a:pt x="86" y="133"/>
                </a:cubicBezTo>
                <a:cubicBezTo>
                  <a:pt x="85" y="135"/>
                  <a:pt x="84" y="136"/>
                  <a:pt x="84" y="137"/>
                </a:cubicBezTo>
                <a:cubicBezTo>
                  <a:pt x="83" y="138"/>
                  <a:pt x="82" y="138"/>
                  <a:pt x="82" y="139"/>
                </a:cubicBezTo>
                <a:cubicBezTo>
                  <a:pt x="82" y="138"/>
                  <a:pt x="82" y="137"/>
                  <a:pt x="81" y="136"/>
                </a:cubicBezTo>
                <a:cubicBezTo>
                  <a:pt x="82" y="135"/>
                  <a:pt x="83" y="134"/>
                  <a:pt x="83" y="133"/>
                </a:cubicBezTo>
                <a:close/>
                <a:moveTo>
                  <a:pt x="90" y="135"/>
                </a:moveTo>
                <a:cubicBezTo>
                  <a:pt x="90" y="135"/>
                  <a:pt x="90" y="135"/>
                  <a:pt x="90" y="135"/>
                </a:cubicBezTo>
                <a:cubicBezTo>
                  <a:pt x="88" y="136"/>
                  <a:pt x="87" y="138"/>
                  <a:pt x="85" y="140"/>
                </a:cubicBezTo>
                <a:cubicBezTo>
                  <a:pt x="86" y="138"/>
                  <a:pt x="88" y="136"/>
                  <a:pt x="90" y="135"/>
                </a:cubicBezTo>
                <a:close/>
                <a:moveTo>
                  <a:pt x="92" y="135"/>
                </a:moveTo>
                <a:cubicBezTo>
                  <a:pt x="92" y="136"/>
                  <a:pt x="93" y="136"/>
                  <a:pt x="93" y="136"/>
                </a:cubicBezTo>
                <a:cubicBezTo>
                  <a:pt x="93" y="136"/>
                  <a:pt x="93" y="137"/>
                  <a:pt x="93" y="137"/>
                </a:cubicBezTo>
                <a:cubicBezTo>
                  <a:pt x="91" y="138"/>
                  <a:pt x="88" y="140"/>
                  <a:pt x="86" y="141"/>
                </a:cubicBezTo>
                <a:cubicBezTo>
                  <a:pt x="88" y="139"/>
                  <a:pt x="90" y="137"/>
                  <a:pt x="92" y="135"/>
                </a:cubicBezTo>
                <a:close/>
                <a:moveTo>
                  <a:pt x="89" y="145"/>
                </a:moveTo>
                <a:cubicBezTo>
                  <a:pt x="92" y="143"/>
                  <a:pt x="94" y="141"/>
                  <a:pt x="96" y="139"/>
                </a:cubicBezTo>
                <a:cubicBezTo>
                  <a:pt x="96" y="139"/>
                  <a:pt x="96" y="139"/>
                  <a:pt x="97" y="139"/>
                </a:cubicBezTo>
                <a:cubicBezTo>
                  <a:pt x="94" y="142"/>
                  <a:pt x="91" y="145"/>
                  <a:pt x="89" y="148"/>
                </a:cubicBezTo>
                <a:cubicBezTo>
                  <a:pt x="88" y="148"/>
                  <a:pt x="88" y="148"/>
                  <a:pt x="88" y="148"/>
                </a:cubicBezTo>
                <a:cubicBezTo>
                  <a:pt x="88" y="147"/>
                  <a:pt x="89" y="146"/>
                  <a:pt x="89" y="145"/>
                </a:cubicBezTo>
                <a:close/>
                <a:moveTo>
                  <a:pt x="99" y="141"/>
                </a:moveTo>
                <a:cubicBezTo>
                  <a:pt x="98" y="142"/>
                  <a:pt x="97" y="144"/>
                  <a:pt x="95" y="145"/>
                </a:cubicBezTo>
                <a:cubicBezTo>
                  <a:pt x="95" y="145"/>
                  <a:pt x="95" y="145"/>
                  <a:pt x="95" y="145"/>
                </a:cubicBezTo>
                <a:cubicBezTo>
                  <a:pt x="96" y="144"/>
                  <a:pt x="98" y="142"/>
                  <a:pt x="99" y="141"/>
                </a:cubicBezTo>
                <a:close/>
                <a:moveTo>
                  <a:pt x="102" y="143"/>
                </a:moveTo>
                <a:cubicBezTo>
                  <a:pt x="103" y="142"/>
                  <a:pt x="104" y="142"/>
                  <a:pt x="106" y="141"/>
                </a:cubicBezTo>
                <a:cubicBezTo>
                  <a:pt x="101" y="145"/>
                  <a:pt x="97" y="149"/>
                  <a:pt x="92" y="154"/>
                </a:cubicBezTo>
                <a:cubicBezTo>
                  <a:pt x="91" y="155"/>
                  <a:pt x="90" y="155"/>
                  <a:pt x="88" y="156"/>
                </a:cubicBezTo>
                <a:cubicBezTo>
                  <a:pt x="89" y="156"/>
                  <a:pt x="89" y="155"/>
                  <a:pt x="89" y="155"/>
                </a:cubicBezTo>
                <a:cubicBezTo>
                  <a:pt x="90" y="155"/>
                  <a:pt x="90" y="154"/>
                  <a:pt x="90" y="154"/>
                </a:cubicBezTo>
                <a:cubicBezTo>
                  <a:pt x="94" y="151"/>
                  <a:pt x="98" y="147"/>
                  <a:pt x="102" y="143"/>
                </a:cubicBezTo>
                <a:close/>
                <a:moveTo>
                  <a:pt x="105" y="148"/>
                </a:moveTo>
                <a:cubicBezTo>
                  <a:pt x="105" y="148"/>
                  <a:pt x="105" y="148"/>
                  <a:pt x="105" y="149"/>
                </a:cubicBezTo>
                <a:cubicBezTo>
                  <a:pt x="104" y="149"/>
                  <a:pt x="104" y="149"/>
                  <a:pt x="104" y="149"/>
                </a:cubicBezTo>
                <a:cubicBezTo>
                  <a:pt x="102" y="150"/>
                  <a:pt x="100" y="151"/>
                  <a:pt x="98" y="152"/>
                </a:cubicBezTo>
                <a:cubicBezTo>
                  <a:pt x="101" y="151"/>
                  <a:pt x="103" y="149"/>
                  <a:pt x="105" y="148"/>
                </a:cubicBezTo>
                <a:close/>
                <a:moveTo>
                  <a:pt x="105" y="151"/>
                </a:moveTo>
                <a:cubicBezTo>
                  <a:pt x="105" y="150"/>
                  <a:pt x="106" y="150"/>
                  <a:pt x="107" y="149"/>
                </a:cubicBezTo>
                <a:cubicBezTo>
                  <a:pt x="108" y="149"/>
                  <a:pt x="108" y="149"/>
                  <a:pt x="108" y="149"/>
                </a:cubicBezTo>
                <a:cubicBezTo>
                  <a:pt x="109" y="149"/>
                  <a:pt x="109" y="148"/>
                  <a:pt x="110" y="148"/>
                </a:cubicBezTo>
                <a:cubicBezTo>
                  <a:pt x="110" y="148"/>
                  <a:pt x="110" y="148"/>
                  <a:pt x="111" y="147"/>
                </a:cubicBezTo>
                <a:cubicBezTo>
                  <a:pt x="110" y="148"/>
                  <a:pt x="110" y="148"/>
                  <a:pt x="109" y="149"/>
                </a:cubicBezTo>
                <a:cubicBezTo>
                  <a:pt x="107" y="150"/>
                  <a:pt x="105" y="151"/>
                  <a:pt x="103" y="153"/>
                </a:cubicBezTo>
                <a:cubicBezTo>
                  <a:pt x="103" y="152"/>
                  <a:pt x="104" y="151"/>
                  <a:pt x="105" y="151"/>
                </a:cubicBezTo>
                <a:close/>
                <a:moveTo>
                  <a:pt x="117" y="152"/>
                </a:moveTo>
                <a:cubicBezTo>
                  <a:pt x="118" y="151"/>
                  <a:pt x="119" y="151"/>
                  <a:pt x="120" y="150"/>
                </a:cubicBezTo>
                <a:cubicBezTo>
                  <a:pt x="119" y="151"/>
                  <a:pt x="118" y="153"/>
                  <a:pt x="117" y="154"/>
                </a:cubicBezTo>
                <a:cubicBezTo>
                  <a:pt x="117" y="154"/>
                  <a:pt x="117" y="154"/>
                  <a:pt x="117" y="155"/>
                </a:cubicBezTo>
                <a:cubicBezTo>
                  <a:pt x="113" y="157"/>
                  <a:pt x="110" y="159"/>
                  <a:pt x="106" y="161"/>
                </a:cubicBezTo>
                <a:cubicBezTo>
                  <a:pt x="110" y="158"/>
                  <a:pt x="114" y="155"/>
                  <a:pt x="117" y="152"/>
                </a:cubicBezTo>
                <a:close/>
                <a:moveTo>
                  <a:pt x="113" y="161"/>
                </a:moveTo>
                <a:cubicBezTo>
                  <a:pt x="115" y="159"/>
                  <a:pt x="118" y="158"/>
                  <a:pt x="120" y="156"/>
                </a:cubicBezTo>
                <a:cubicBezTo>
                  <a:pt x="120" y="157"/>
                  <a:pt x="119" y="158"/>
                  <a:pt x="118" y="159"/>
                </a:cubicBezTo>
                <a:cubicBezTo>
                  <a:pt x="118" y="159"/>
                  <a:pt x="117" y="159"/>
                  <a:pt x="117" y="160"/>
                </a:cubicBezTo>
                <a:cubicBezTo>
                  <a:pt x="115" y="160"/>
                  <a:pt x="113" y="161"/>
                  <a:pt x="111" y="162"/>
                </a:cubicBezTo>
                <a:cubicBezTo>
                  <a:pt x="112" y="162"/>
                  <a:pt x="112" y="161"/>
                  <a:pt x="113" y="161"/>
                </a:cubicBezTo>
                <a:close/>
                <a:moveTo>
                  <a:pt x="122" y="160"/>
                </a:moveTo>
                <a:cubicBezTo>
                  <a:pt x="124" y="159"/>
                  <a:pt x="126" y="158"/>
                  <a:pt x="127" y="157"/>
                </a:cubicBezTo>
                <a:cubicBezTo>
                  <a:pt x="127" y="158"/>
                  <a:pt x="126" y="158"/>
                  <a:pt x="125" y="159"/>
                </a:cubicBezTo>
                <a:cubicBezTo>
                  <a:pt x="124" y="160"/>
                  <a:pt x="122" y="160"/>
                  <a:pt x="120" y="161"/>
                </a:cubicBezTo>
                <a:cubicBezTo>
                  <a:pt x="120" y="161"/>
                  <a:pt x="119" y="162"/>
                  <a:pt x="119" y="162"/>
                </a:cubicBezTo>
                <a:cubicBezTo>
                  <a:pt x="120" y="161"/>
                  <a:pt x="121" y="160"/>
                  <a:pt x="122" y="160"/>
                </a:cubicBezTo>
                <a:close/>
                <a:moveTo>
                  <a:pt x="128" y="160"/>
                </a:moveTo>
                <a:cubicBezTo>
                  <a:pt x="127" y="160"/>
                  <a:pt x="127" y="161"/>
                  <a:pt x="126" y="161"/>
                </a:cubicBezTo>
                <a:cubicBezTo>
                  <a:pt x="126" y="161"/>
                  <a:pt x="126" y="161"/>
                  <a:pt x="126" y="161"/>
                </a:cubicBezTo>
                <a:cubicBezTo>
                  <a:pt x="127" y="160"/>
                  <a:pt x="127" y="160"/>
                  <a:pt x="128" y="160"/>
                </a:cubicBezTo>
                <a:close/>
                <a:moveTo>
                  <a:pt x="122" y="164"/>
                </a:moveTo>
                <a:cubicBezTo>
                  <a:pt x="121" y="165"/>
                  <a:pt x="120" y="166"/>
                  <a:pt x="119" y="167"/>
                </a:cubicBezTo>
                <a:cubicBezTo>
                  <a:pt x="118" y="167"/>
                  <a:pt x="118" y="167"/>
                  <a:pt x="118" y="168"/>
                </a:cubicBezTo>
                <a:cubicBezTo>
                  <a:pt x="119" y="166"/>
                  <a:pt x="120" y="165"/>
                  <a:pt x="122" y="164"/>
                </a:cubicBezTo>
                <a:close/>
                <a:moveTo>
                  <a:pt x="129" y="164"/>
                </a:moveTo>
                <a:cubicBezTo>
                  <a:pt x="129" y="164"/>
                  <a:pt x="129" y="164"/>
                  <a:pt x="130" y="165"/>
                </a:cubicBezTo>
                <a:cubicBezTo>
                  <a:pt x="125" y="168"/>
                  <a:pt x="121" y="172"/>
                  <a:pt x="117" y="176"/>
                </a:cubicBezTo>
                <a:cubicBezTo>
                  <a:pt x="115" y="177"/>
                  <a:pt x="113" y="178"/>
                  <a:pt x="111" y="179"/>
                </a:cubicBezTo>
                <a:cubicBezTo>
                  <a:pt x="117" y="174"/>
                  <a:pt x="123" y="169"/>
                  <a:pt x="129" y="164"/>
                </a:cubicBezTo>
                <a:close/>
                <a:moveTo>
                  <a:pt x="108" y="177"/>
                </a:moveTo>
                <a:cubicBezTo>
                  <a:pt x="108" y="176"/>
                  <a:pt x="109" y="175"/>
                  <a:pt x="110" y="174"/>
                </a:cubicBezTo>
                <a:cubicBezTo>
                  <a:pt x="111" y="174"/>
                  <a:pt x="111" y="174"/>
                  <a:pt x="111" y="173"/>
                </a:cubicBezTo>
                <a:cubicBezTo>
                  <a:pt x="110" y="175"/>
                  <a:pt x="109" y="176"/>
                  <a:pt x="108" y="177"/>
                </a:cubicBezTo>
                <a:close/>
                <a:moveTo>
                  <a:pt x="108" y="193"/>
                </a:moveTo>
                <a:cubicBezTo>
                  <a:pt x="110" y="191"/>
                  <a:pt x="113" y="189"/>
                  <a:pt x="115" y="187"/>
                </a:cubicBezTo>
                <a:cubicBezTo>
                  <a:pt x="120" y="182"/>
                  <a:pt x="125" y="178"/>
                  <a:pt x="131" y="173"/>
                </a:cubicBezTo>
                <a:cubicBezTo>
                  <a:pt x="130" y="174"/>
                  <a:pt x="130" y="174"/>
                  <a:pt x="130" y="175"/>
                </a:cubicBezTo>
                <a:cubicBezTo>
                  <a:pt x="130" y="175"/>
                  <a:pt x="130" y="175"/>
                  <a:pt x="130" y="176"/>
                </a:cubicBezTo>
                <a:cubicBezTo>
                  <a:pt x="126" y="179"/>
                  <a:pt x="123" y="182"/>
                  <a:pt x="120" y="186"/>
                </a:cubicBezTo>
                <a:cubicBezTo>
                  <a:pt x="116" y="188"/>
                  <a:pt x="112" y="191"/>
                  <a:pt x="108" y="193"/>
                </a:cubicBezTo>
                <a:close/>
                <a:moveTo>
                  <a:pt x="110" y="195"/>
                </a:moveTo>
                <a:cubicBezTo>
                  <a:pt x="109" y="196"/>
                  <a:pt x="108" y="196"/>
                  <a:pt x="108" y="197"/>
                </a:cubicBezTo>
                <a:cubicBezTo>
                  <a:pt x="108" y="196"/>
                  <a:pt x="108" y="196"/>
                  <a:pt x="107" y="196"/>
                </a:cubicBezTo>
                <a:cubicBezTo>
                  <a:pt x="108" y="196"/>
                  <a:pt x="108" y="196"/>
                  <a:pt x="108" y="196"/>
                </a:cubicBezTo>
                <a:cubicBezTo>
                  <a:pt x="109" y="195"/>
                  <a:pt x="109" y="195"/>
                  <a:pt x="110" y="195"/>
                </a:cubicBezTo>
                <a:close/>
                <a:moveTo>
                  <a:pt x="125" y="183"/>
                </a:moveTo>
                <a:cubicBezTo>
                  <a:pt x="128" y="180"/>
                  <a:pt x="130" y="177"/>
                  <a:pt x="133" y="174"/>
                </a:cubicBezTo>
                <a:cubicBezTo>
                  <a:pt x="136" y="172"/>
                  <a:pt x="139" y="169"/>
                  <a:pt x="142" y="167"/>
                </a:cubicBezTo>
                <a:cubicBezTo>
                  <a:pt x="143" y="166"/>
                  <a:pt x="145" y="165"/>
                  <a:pt x="146" y="165"/>
                </a:cubicBezTo>
                <a:cubicBezTo>
                  <a:pt x="144" y="168"/>
                  <a:pt x="141" y="171"/>
                  <a:pt x="139" y="174"/>
                </a:cubicBezTo>
                <a:cubicBezTo>
                  <a:pt x="139" y="174"/>
                  <a:pt x="139" y="174"/>
                  <a:pt x="139" y="174"/>
                </a:cubicBezTo>
                <a:cubicBezTo>
                  <a:pt x="138" y="175"/>
                  <a:pt x="137" y="176"/>
                  <a:pt x="136" y="177"/>
                </a:cubicBezTo>
                <a:cubicBezTo>
                  <a:pt x="134" y="178"/>
                  <a:pt x="133" y="178"/>
                  <a:pt x="131" y="179"/>
                </a:cubicBezTo>
                <a:cubicBezTo>
                  <a:pt x="129" y="180"/>
                  <a:pt x="127" y="182"/>
                  <a:pt x="125" y="183"/>
                </a:cubicBezTo>
                <a:close/>
                <a:moveTo>
                  <a:pt x="130" y="182"/>
                </a:moveTo>
                <a:cubicBezTo>
                  <a:pt x="130" y="182"/>
                  <a:pt x="129" y="182"/>
                  <a:pt x="129" y="182"/>
                </a:cubicBezTo>
                <a:cubicBezTo>
                  <a:pt x="127" y="184"/>
                  <a:pt x="124" y="185"/>
                  <a:pt x="121" y="187"/>
                </a:cubicBezTo>
                <a:cubicBezTo>
                  <a:pt x="124" y="185"/>
                  <a:pt x="127" y="184"/>
                  <a:pt x="130" y="182"/>
                </a:cubicBezTo>
                <a:close/>
                <a:moveTo>
                  <a:pt x="137" y="194"/>
                </a:moveTo>
                <a:cubicBezTo>
                  <a:pt x="140" y="192"/>
                  <a:pt x="143" y="191"/>
                  <a:pt x="146" y="189"/>
                </a:cubicBezTo>
                <a:cubicBezTo>
                  <a:pt x="143" y="192"/>
                  <a:pt x="140" y="195"/>
                  <a:pt x="137" y="197"/>
                </a:cubicBezTo>
                <a:cubicBezTo>
                  <a:pt x="135" y="199"/>
                  <a:pt x="133" y="200"/>
                  <a:pt x="130" y="202"/>
                </a:cubicBezTo>
                <a:cubicBezTo>
                  <a:pt x="132" y="199"/>
                  <a:pt x="134" y="196"/>
                  <a:pt x="137" y="194"/>
                </a:cubicBezTo>
                <a:close/>
                <a:moveTo>
                  <a:pt x="127" y="197"/>
                </a:moveTo>
                <a:cubicBezTo>
                  <a:pt x="133" y="192"/>
                  <a:pt x="138" y="187"/>
                  <a:pt x="144" y="182"/>
                </a:cubicBezTo>
                <a:cubicBezTo>
                  <a:pt x="143" y="184"/>
                  <a:pt x="141" y="185"/>
                  <a:pt x="140" y="187"/>
                </a:cubicBezTo>
                <a:cubicBezTo>
                  <a:pt x="138" y="189"/>
                  <a:pt x="136" y="191"/>
                  <a:pt x="134" y="193"/>
                </a:cubicBezTo>
                <a:cubicBezTo>
                  <a:pt x="133" y="193"/>
                  <a:pt x="132" y="194"/>
                  <a:pt x="131" y="194"/>
                </a:cubicBezTo>
                <a:cubicBezTo>
                  <a:pt x="130" y="195"/>
                  <a:pt x="128" y="196"/>
                  <a:pt x="127" y="197"/>
                </a:cubicBezTo>
                <a:close/>
                <a:moveTo>
                  <a:pt x="144" y="188"/>
                </a:moveTo>
                <a:cubicBezTo>
                  <a:pt x="147" y="184"/>
                  <a:pt x="151" y="181"/>
                  <a:pt x="155" y="178"/>
                </a:cubicBezTo>
                <a:cubicBezTo>
                  <a:pt x="154" y="179"/>
                  <a:pt x="154" y="180"/>
                  <a:pt x="153" y="181"/>
                </a:cubicBezTo>
                <a:cubicBezTo>
                  <a:pt x="152" y="182"/>
                  <a:pt x="151" y="183"/>
                  <a:pt x="151" y="184"/>
                </a:cubicBezTo>
                <a:cubicBezTo>
                  <a:pt x="148" y="185"/>
                  <a:pt x="146" y="186"/>
                  <a:pt x="144" y="188"/>
                </a:cubicBezTo>
                <a:close/>
                <a:moveTo>
                  <a:pt x="147" y="183"/>
                </a:moveTo>
                <a:cubicBezTo>
                  <a:pt x="149" y="181"/>
                  <a:pt x="151" y="178"/>
                  <a:pt x="154" y="176"/>
                </a:cubicBezTo>
                <a:cubicBezTo>
                  <a:pt x="155" y="175"/>
                  <a:pt x="155" y="175"/>
                  <a:pt x="156" y="174"/>
                </a:cubicBezTo>
                <a:cubicBezTo>
                  <a:pt x="153" y="177"/>
                  <a:pt x="150" y="180"/>
                  <a:pt x="147" y="183"/>
                </a:cubicBezTo>
                <a:close/>
                <a:moveTo>
                  <a:pt x="151" y="169"/>
                </a:moveTo>
                <a:cubicBezTo>
                  <a:pt x="151" y="169"/>
                  <a:pt x="150" y="169"/>
                  <a:pt x="150" y="170"/>
                </a:cubicBezTo>
                <a:cubicBezTo>
                  <a:pt x="148" y="171"/>
                  <a:pt x="146" y="171"/>
                  <a:pt x="145" y="172"/>
                </a:cubicBezTo>
                <a:cubicBezTo>
                  <a:pt x="145" y="171"/>
                  <a:pt x="146" y="171"/>
                  <a:pt x="147" y="170"/>
                </a:cubicBezTo>
                <a:cubicBezTo>
                  <a:pt x="147" y="170"/>
                  <a:pt x="148" y="169"/>
                  <a:pt x="148" y="169"/>
                </a:cubicBezTo>
                <a:cubicBezTo>
                  <a:pt x="149" y="169"/>
                  <a:pt x="149" y="169"/>
                  <a:pt x="149" y="169"/>
                </a:cubicBezTo>
                <a:cubicBezTo>
                  <a:pt x="152" y="167"/>
                  <a:pt x="154" y="165"/>
                  <a:pt x="157" y="163"/>
                </a:cubicBezTo>
                <a:cubicBezTo>
                  <a:pt x="155" y="165"/>
                  <a:pt x="153" y="167"/>
                  <a:pt x="151" y="169"/>
                </a:cubicBezTo>
                <a:close/>
                <a:moveTo>
                  <a:pt x="159" y="173"/>
                </a:moveTo>
                <a:cubicBezTo>
                  <a:pt x="160" y="173"/>
                  <a:pt x="160" y="172"/>
                  <a:pt x="160" y="172"/>
                </a:cubicBezTo>
                <a:cubicBezTo>
                  <a:pt x="160" y="173"/>
                  <a:pt x="159" y="174"/>
                  <a:pt x="159" y="176"/>
                </a:cubicBezTo>
                <a:cubicBezTo>
                  <a:pt x="158" y="176"/>
                  <a:pt x="157" y="177"/>
                  <a:pt x="157" y="177"/>
                </a:cubicBezTo>
                <a:cubicBezTo>
                  <a:pt x="158" y="176"/>
                  <a:pt x="158" y="175"/>
                  <a:pt x="159" y="173"/>
                </a:cubicBezTo>
                <a:close/>
                <a:moveTo>
                  <a:pt x="160" y="177"/>
                </a:moveTo>
                <a:cubicBezTo>
                  <a:pt x="166" y="171"/>
                  <a:pt x="172" y="165"/>
                  <a:pt x="179" y="160"/>
                </a:cubicBezTo>
                <a:cubicBezTo>
                  <a:pt x="178" y="161"/>
                  <a:pt x="177" y="161"/>
                  <a:pt x="177" y="162"/>
                </a:cubicBezTo>
                <a:cubicBezTo>
                  <a:pt x="172" y="167"/>
                  <a:pt x="168" y="171"/>
                  <a:pt x="163" y="175"/>
                </a:cubicBezTo>
                <a:cubicBezTo>
                  <a:pt x="162" y="176"/>
                  <a:pt x="161" y="176"/>
                  <a:pt x="160" y="177"/>
                </a:cubicBezTo>
                <a:cubicBezTo>
                  <a:pt x="160" y="177"/>
                  <a:pt x="160" y="177"/>
                  <a:pt x="160" y="177"/>
                </a:cubicBezTo>
                <a:close/>
                <a:moveTo>
                  <a:pt x="162" y="172"/>
                </a:moveTo>
                <a:cubicBezTo>
                  <a:pt x="163" y="170"/>
                  <a:pt x="165" y="167"/>
                  <a:pt x="166" y="165"/>
                </a:cubicBezTo>
                <a:cubicBezTo>
                  <a:pt x="167" y="164"/>
                  <a:pt x="168" y="163"/>
                  <a:pt x="169" y="162"/>
                </a:cubicBezTo>
                <a:cubicBezTo>
                  <a:pt x="173" y="160"/>
                  <a:pt x="177" y="158"/>
                  <a:pt x="180" y="156"/>
                </a:cubicBezTo>
                <a:cubicBezTo>
                  <a:pt x="174" y="161"/>
                  <a:pt x="168" y="166"/>
                  <a:pt x="162" y="172"/>
                </a:cubicBezTo>
                <a:close/>
                <a:moveTo>
                  <a:pt x="183" y="158"/>
                </a:moveTo>
                <a:cubicBezTo>
                  <a:pt x="183" y="158"/>
                  <a:pt x="184" y="157"/>
                  <a:pt x="184" y="157"/>
                </a:cubicBezTo>
                <a:cubicBezTo>
                  <a:pt x="183" y="159"/>
                  <a:pt x="181" y="160"/>
                  <a:pt x="180" y="162"/>
                </a:cubicBezTo>
                <a:cubicBezTo>
                  <a:pt x="180" y="162"/>
                  <a:pt x="180" y="162"/>
                  <a:pt x="179" y="163"/>
                </a:cubicBezTo>
                <a:cubicBezTo>
                  <a:pt x="181" y="161"/>
                  <a:pt x="182" y="159"/>
                  <a:pt x="183" y="158"/>
                </a:cubicBezTo>
                <a:close/>
                <a:moveTo>
                  <a:pt x="182" y="154"/>
                </a:moveTo>
                <a:cubicBezTo>
                  <a:pt x="182" y="154"/>
                  <a:pt x="182" y="154"/>
                  <a:pt x="182" y="154"/>
                </a:cubicBezTo>
                <a:cubicBezTo>
                  <a:pt x="182" y="154"/>
                  <a:pt x="182" y="153"/>
                  <a:pt x="181" y="153"/>
                </a:cubicBezTo>
                <a:cubicBezTo>
                  <a:pt x="179" y="154"/>
                  <a:pt x="177" y="155"/>
                  <a:pt x="174" y="157"/>
                </a:cubicBezTo>
                <a:cubicBezTo>
                  <a:pt x="178" y="154"/>
                  <a:pt x="181" y="150"/>
                  <a:pt x="184" y="147"/>
                </a:cubicBezTo>
                <a:cubicBezTo>
                  <a:pt x="186" y="146"/>
                  <a:pt x="187" y="145"/>
                  <a:pt x="189" y="144"/>
                </a:cubicBezTo>
                <a:cubicBezTo>
                  <a:pt x="189" y="144"/>
                  <a:pt x="189" y="144"/>
                  <a:pt x="189" y="144"/>
                </a:cubicBezTo>
                <a:cubicBezTo>
                  <a:pt x="189" y="145"/>
                  <a:pt x="189" y="145"/>
                  <a:pt x="189" y="146"/>
                </a:cubicBezTo>
                <a:cubicBezTo>
                  <a:pt x="187" y="149"/>
                  <a:pt x="185" y="152"/>
                  <a:pt x="182" y="154"/>
                </a:cubicBezTo>
                <a:close/>
                <a:moveTo>
                  <a:pt x="189" y="133"/>
                </a:moveTo>
                <a:cubicBezTo>
                  <a:pt x="188" y="133"/>
                  <a:pt x="188" y="132"/>
                  <a:pt x="188" y="132"/>
                </a:cubicBezTo>
                <a:cubicBezTo>
                  <a:pt x="189" y="131"/>
                  <a:pt x="191" y="130"/>
                  <a:pt x="192" y="129"/>
                </a:cubicBezTo>
                <a:cubicBezTo>
                  <a:pt x="191" y="130"/>
                  <a:pt x="190" y="132"/>
                  <a:pt x="189" y="133"/>
                </a:cubicBezTo>
                <a:close/>
                <a:moveTo>
                  <a:pt x="193" y="152"/>
                </a:moveTo>
                <a:cubicBezTo>
                  <a:pt x="193" y="152"/>
                  <a:pt x="193" y="152"/>
                  <a:pt x="194" y="151"/>
                </a:cubicBezTo>
                <a:cubicBezTo>
                  <a:pt x="196" y="149"/>
                  <a:pt x="197" y="147"/>
                  <a:pt x="199" y="145"/>
                </a:cubicBezTo>
                <a:cubicBezTo>
                  <a:pt x="199" y="145"/>
                  <a:pt x="199" y="145"/>
                  <a:pt x="199" y="145"/>
                </a:cubicBezTo>
                <a:cubicBezTo>
                  <a:pt x="197" y="148"/>
                  <a:pt x="195" y="150"/>
                  <a:pt x="193" y="152"/>
                </a:cubicBezTo>
                <a:close/>
                <a:moveTo>
                  <a:pt x="197" y="143"/>
                </a:moveTo>
                <a:cubicBezTo>
                  <a:pt x="200" y="139"/>
                  <a:pt x="203" y="134"/>
                  <a:pt x="206" y="130"/>
                </a:cubicBezTo>
                <a:cubicBezTo>
                  <a:pt x="205" y="132"/>
                  <a:pt x="203" y="135"/>
                  <a:pt x="201" y="138"/>
                </a:cubicBezTo>
                <a:cubicBezTo>
                  <a:pt x="201" y="138"/>
                  <a:pt x="200" y="139"/>
                  <a:pt x="200" y="139"/>
                </a:cubicBezTo>
                <a:cubicBezTo>
                  <a:pt x="199" y="141"/>
                  <a:pt x="198" y="142"/>
                  <a:pt x="197" y="143"/>
                </a:cubicBezTo>
                <a:close/>
                <a:moveTo>
                  <a:pt x="200" y="142"/>
                </a:moveTo>
                <a:cubicBezTo>
                  <a:pt x="201" y="140"/>
                  <a:pt x="203" y="138"/>
                  <a:pt x="204" y="136"/>
                </a:cubicBezTo>
                <a:cubicBezTo>
                  <a:pt x="207" y="132"/>
                  <a:pt x="211" y="128"/>
                  <a:pt x="214" y="124"/>
                </a:cubicBezTo>
                <a:cubicBezTo>
                  <a:pt x="214" y="124"/>
                  <a:pt x="214" y="124"/>
                  <a:pt x="214" y="124"/>
                </a:cubicBezTo>
                <a:cubicBezTo>
                  <a:pt x="214" y="124"/>
                  <a:pt x="214" y="123"/>
                  <a:pt x="215" y="123"/>
                </a:cubicBezTo>
                <a:cubicBezTo>
                  <a:pt x="215" y="122"/>
                  <a:pt x="216" y="122"/>
                  <a:pt x="217" y="121"/>
                </a:cubicBezTo>
                <a:cubicBezTo>
                  <a:pt x="217" y="121"/>
                  <a:pt x="217" y="121"/>
                  <a:pt x="217" y="121"/>
                </a:cubicBezTo>
                <a:cubicBezTo>
                  <a:pt x="217" y="121"/>
                  <a:pt x="217" y="121"/>
                  <a:pt x="217" y="122"/>
                </a:cubicBezTo>
                <a:cubicBezTo>
                  <a:pt x="217" y="122"/>
                  <a:pt x="217" y="122"/>
                  <a:pt x="217" y="122"/>
                </a:cubicBezTo>
                <a:cubicBezTo>
                  <a:pt x="212" y="129"/>
                  <a:pt x="206" y="136"/>
                  <a:pt x="200" y="143"/>
                </a:cubicBezTo>
                <a:cubicBezTo>
                  <a:pt x="200" y="143"/>
                  <a:pt x="200" y="142"/>
                  <a:pt x="200" y="142"/>
                </a:cubicBezTo>
                <a:close/>
                <a:moveTo>
                  <a:pt x="215" y="120"/>
                </a:moveTo>
                <a:cubicBezTo>
                  <a:pt x="213" y="122"/>
                  <a:pt x="212" y="124"/>
                  <a:pt x="210" y="126"/>
                </a:cubicBezTo>
                <a:cubicBezTo>
                  <a:pt x="211" y="125"/>
                  <a:pt x="211" y="124"/>
                  <a:pt x="211" y="124"/>
                </a:cubicBezTo>
                <a:cubicBezTo>
                  <a:pt x="213" y="122"/>
                  <a:pt x="214" y="121"/>
                  <a:pt x="215" y="120"/>
                </a:cubicBezTo>
                <a:cubicBezTo>
                  <a:pt x="215" y="120"/>
                  <a:pt x="215" y="120"/>
                  <a:pt x="215" y="120"/>
                </a:cubicBezTo>
                <a:close/>
                <a:moveTo>
                  <a:pt x="214" y="115"/>
                </a:moveTo>
                <a:cubicBezTo>
                  <a:pt x="214" y="116"/>
                  <a:pt x="214" y="116"/>
                  <a:pt x="213" y="116"/>
                </a:cubicBezTo>
                <a:cubicBezTo>
                  <a:pt x="213" y="116"/>
                  <a:pt x="213" y="116"/>
                  <a:pt x="213" y="116"/>
                </a:cubicBezTo>
                <a:cubicBezTo>
                  <a:pt x="214" y="115"/>
                  <a:pt x="214" y="114"/>
                  <a:pt x="215" y="113"/>
                </a:cubicBezTo>
                <a:cubicBezTo>
                  <a:pt x="215" y="113"/>
                  <a:pt x="216" y="113"/>
                  <a:pt x="216" y="112"/>
                </a:cubicBezTo>
                <a:cubicBezTo>
                  <a:pt x="216" y="113"/>
                  <a:pt x="215" y="114"/>
                  <a:pt x="214" y="115"/>
                </a:cubicBezTo>
                <a:close/>
                <a:moveTo>
                  <a:pt x="210" y="109"/>
                </a:moveTo>
                <a:cubicBezTo>
                  <a:pt x="210" y="109"/>
                  <a:pt x="210" y="108"/>
                  <a:pt x="210" y="108"/>
                </a:cubicBezTo>
                <a:cubicBezTo>
                  <a:pt x="213" y="107"/>
                  <a:pt x="216" y="105"/>
                  <a:pt x="219" y="103"/>
                </a:cubicBezTo>
                <a:cubicBezTo>
                  <a:pt x="219" y="104"/>
                  <a:pt x="219" y="104"/>
                  <a:pt x="219" y="104"/>
                </a:cubicBezTo>
                <a:cubicBezTo>
                  <a:pt x="216" y="106"/>
                  <a:pt x="213" y="107"/>
                  <a:pt x="210" y="109"/>
                </a:cubicBezTo>
                <a:close/>
                <a:moveTo>
                  <a:pt x="218" y="101"/>
                </a:moveTo>
                <a:cubicBezTo>
                  <a:pt x="218" y="100"/>
                  <a:pt x="217" y="100"/>
                  <a:pt x="217" y="100"/>
                </a:cubicBezTo>
                <a:cubicBezTo>
                  <a:pt x="211" y="103"/>
                  <a:pt x="205" y="106"/>
                  <a:pt x="199" y="110"/>
                </a:cubicBezTo>
                <a:cubicBezTo>
                  <a:pt x="200" y="108"/>
                  <a:pt x="201" y="107"/>
                  <a:pt x="202" y="105"/>
                </a:cubicBezTo>
                <a:cubicBezTo>
                  <a:pt x="207" y="103"/>
                  <a:pt x="213" y="100"/>
                  <a:pt x="217" y="97"/>
                </a:cubicBezTo>
                <a:cubicBezTo>
                  <a:pt x="218" y="98"/>
                  <a:pt x="218" y="98"/>
                  <a:pt x="218" y="98"/>
                </a:cubicBezTo>
                <a:cubicBezTo>
                  <a:pt x="218" y="99"/>
                  <a:pt x="218" y="100"/>
                  <a:pt x="218" y="100"/>
                </a:cubicBezTo>
                <a:cubicBezTo>
                  <a:pt x="218" y="101"/>
                  <a:pt x="218" y="101"/>
                  <a:pt x="218" y="101"/>
                </a:cubicBezTo>
                <a:close/>
                <a:moveTo>
                  <a:pt x="199" y="95"/>
                </a:moveTo>
                <a:cubicBezTo>
                  <a:pt x="199" y="94"/>
                  <a:pt x="200" y="94"/>
                  <a:pt x="200" y="94"/>
                </a:cubicBezTo>
                <a:cubicBezTo>
                  <a:pt x="200" y="93"/>
                  <a:pt x="201" y="93"/>
                  <a:pt x="202" y="93"/>
                </a:cubicBezTo>
                <a:cubicBezTo>
                  <a:pt x="201" y="93"/>
                  <a:pt x="200" y="94"/>
                  <a:pt x="199" y="95"/>
                </a:cubicBezTo>
                <a:close/>
                <a:moveTo>
                  <a:pt x="201" y="88"/>
                </a:moveTo>
                <a:cubicBezTo>
                  <a:pt x="198" y="89"/>
                  <a:pt x="195" y="90"/>
                  <a:pt x="193" y="91"/>
                </a:cubicBezTo>
                <a:cubicBezTo>
                  <a:pt x="194" y="90"/>
                  <a:pt x="195" y="89"/>
                  <a:pt x="196" y="88"/>
                </a:cubicBezTo>
                <a:cubicBezTo>
                  <a:pt x="199" y="87"/>
                  <a:pt x="201" y="86"/>
                  <a:pt x="203" y="85"/>
                </a:cubicBezTo>
                <a:cubicBezTo>
                  <a:pt x="202" y="86"/>
                  <a:pt x="201" y="87"/>
                  <a:pt x="201" y="88"/>
                </a:cubicBezTo>
                <a:close/>
                <a:moveTo>
                  <a:pt x="199" y="82"/>
                </a:moveTo>
                <a:cubicBezTo>
                  <a:pt x="199" y="82"/>
                  <a:pt x="199" y="81"/>
                  <a:pt x="199" y="81"/>
                </a:cubicBezTo>
                <a:cubicBezTo>
                  <a:pt x="200" y="81"/>
                  <a:pt x="200" y="80"/>
                  <a:pt x="199" y="80"/>
                </a:cubicBezTo>
                <a:cubicBezTo>
                  <a:pt x="202" y="78"/>
                  <a:pt x="206" y="77"/>
                  <a:pt x="209" y="75"/>
                </a:cubicBezTo>
                <a:cubicBezTo>
                  <a:pt x="210" y="75"/>
                  <a:pt x="209" y="73"/>
                  <a:pt x="208" y="74"/>
                </a:cubicBezTo>
                <a:cubicBezTo>
                  <a:pt x="206" y="75"/>
                  <a:pt x="204" y="76"/>
                  <a:pt x="202" y="76"/>
                </a:cubicBezTo>
                <a:cubicBezTo>
                  <a:pt x="202" y="76"/>
                  <a:pt x="202" y="76"/>
                  <a:pt x="202" y="76"/>
                </a:cubicBezTo>
                <a:cubicBezTo>
                  <a:pt x="203" y="75"/>
                  <a:pt x="204" y="75"/>
                  <a:pt x="205" y="75"/>
                </a:cubicBezTo>
                <a:cubicBezTo>
                  <a:pt x="207" y="74"/>
                  <a:pt x="209" y="73"/>
                  <a:pt x="210" y="72"/>
                </a:cubicBezTo>
                <a:cubicBezTo>
                  <a:pt x="211" y="74"/>
                  <a:pt x="211" y="76"/>
                  <a:pt x="212" y="77"/>
                </a:cubicBezTo>
                <a:cubicBezTo>
                  <a:pt x="207" y="79"/>
                  <a:pt x="203" y="80"/>
                  <a:pt x="199" y="82"/>
                </a:cubicBezTo>
                <a:close/>
                <a:moveTo>
                  <a:pt x="201" y="74"/>
                </a:moveTo>
                <a:cubicBezTo>
                  <a:pt x="200" y="75"/>
                  <a:pt x="199" y="75"/>
                  <a:pt x="198" y="76"/>
                </a:cubicBezTo>
                <a:cubicBezTo>
                  <a:pt x="200" y="74"/>
                  <a:pt x="202" y="73"/>
                  <a:pt x="203" y="72"/>
                </a:cubicBezTo>
                <a:cubicBezTo>
                  <a:pt x="203" y="73"/>
                  <a:pt x="202" y="73"/>
                  <a:pt x="201" y="74"/>
                </a:cubicBezTo>
                <a:close/>
                <a:moveTo>
                  <a:pt x="187" y="77"/>
                </a:moveTo>
                <a:cubicBezTo>
                  <a:pt x="184" y="78"/>
                  <a:pt x="180" y="80"/>
                  <a:pt x="176" y="81"/>
                </a:cubicBezTo>
                <a:cubicBezTo>
                  <a:pt x="184" y="76"/>
                  <a:pt x="192" y="72"/>
                  <a:pt x="200" y="70"/>
                </a:cubicBezTo>
                <a:cubicBezTo>
                  <a:pt x="196" y="72"/>
                  <a:pt x="192" y="75"/>
                  <a:pt x="187" y="77"/>
                </a:cubicBezTo>
                <a:close/>
                <a:moveTo>
                  <a:pt x="186" y="66"/>
                </a:moveTo>
                <a:cubicBezTo>
                  <a:pt x="181" y="68"/>
                  <a:pt x="177" y="70"/>
                  <a:pt x="172" y="72"/>
                </a:cubicBezTo>
                <a:cubicBezTo>
                  <a:pt x="171" y="73"/>
                  <a:pt x="170" y="73"/>
                  <a:pt x="169" y="73"/>
                </a:cubicBezTo>
                <a:cubicBezTo>
                  <a:pt x="175" y="70"/>
                  <a:pt x="181" y="67"/>
                  <a:pt x="187" y="65"/>
                </a:cubicBezTo>
                <a:cubicBezTo>
                  <a:pt x="186" y="65"/>
                  <a:pt x="186" y="66"/>
                  <a:pt x="186" y="66"/>
                </a:cubicBezTo>
                <a:close/>
                <a:moveTo>
                  <a:pt x="171" y="69"/>
                </a:moveTo>
                <a:cubicBezTo>
                  <a:pt x="169" y="69"/>
                  <a:pt x="167" y="70"/>
                  <a:pt x="165" y="71"/>
                </a:cubicBezTo>
                <a:cubicBezTo>
                  <a:pt x="165" y="71"/>
                  <a:pt x="165" y="71"/>
                  <a:pt x="165" y="71"/>
                </a:cubicBezTo>
                <a:cubicBezTo>
                  <a:pt x="166" y="70"/>
                  <a:pt x="167" y="69"/>
                  <a:pt x="168" y="68"/>
                </a:cubicBezTo>
                <a:cubicBezTo>
                  <a:pt x="171" y="66"/>
                  <a:pt x="174" y="64"/>
                  <a:pt x="177" y="63"/>
                </a:cubicBezTo>
                <a:cubicBezTo>
                  <a:pt x="175" y="65"/>
                  <a:pt x="173" y="67"/>
                  <a:pt x="171" y="69"/>
                </a:cubicBezTo>
                <a:close/>
                <a:moveTo>
                  <a:pt x="157" y="63"/>
                </a:moveTo>
                <a:cubicBezTo>
                  <a:pt x="156" y="64"/>
                  <a:pt x="155" y="64"/>
                  <a:pt x="153" y="65"/>
                </a:cubicBezTo>
                <a:cubicBezTo>
                  <a:pt x="154" y="64"/>
                  <a:pt x="156" y="63"/>
                  <a:pt x="157" y="62"/>
                </a:cubicBezTo>
                <a:cubicBezTo>
                  <a:pt x="158" y="61"/>
                  <a:pt x="159" y="61"/>
                  <a:pt x="161" y="60"/>
                </a:cubicBezTo>
                <a:cubicBezTo>
                  <a:pt x="159" y="61"/>
                  <a:pt x="158" y="62"/>
                  <a:pt x="157" y="63"/>
                </a:cubicBezTo>
                <a:close/>
                <a:moveTo>
                  <a:pt x="157" y="71"/>
                </a:moveTo>
                <a:cubicBezTo>
                  <a:pt x="159" y="70"/>
                  <a:pt x="162" y="69"/>
                  <a:pt x="164" y="68"/>
                </a:cubicBezTo>
                <a:cubicBezTo>
                  <a:pt x="162" y="69"/>
                  <a:pt x="159" y="71"/>
                  <a:pt x="157" y="73"/>
                </a:cubicBezTo>
                <a:cubicBezTo>
                  <a:pt x="156" y="73"/>
                  <a:pt x="154" y="73"/>
                  <a:pt x="153" y="73"/>
                </a:cubicBezTo>
                <a:cubicBezTo>
                  <a:pt x="154" y="72"/>
                  <a:pt x="155" y="72"/>
                  <a:pt x="157" y="71"/>
                </a:cubicBezTo>
                <a:close/>
                <a:moveTo>
                  <a:pt x="146" y="72"/>
                </a:moveTo>
                <a:cubicBezTo>
                  <a:pt x="145" y="72"/>
                  <a:pt x="144" y="73"/>
                  <a:pt x="144" y="73"/>
                </a:cubicBezTo>
                <a:cubicBezTo>
                  <a:pt x="145" y="72"/>
                  <a:pt x="145" y="71"/>
                  <a:pt x="146" y="70"/>
                </a:cubicBezTo>
                <a:cubicBezTo>
                  <a:pt x="147" y="69"/>
                  <a:pt x="148" y="68"/>
                  <a:pt x="149" y="67"/>
                </a:cubicBezTo>
                <a:cubicBezTo>
                  <a:pt x="151" y="67"/>
                  <a:pt x="152" y="67"/>
                  <a:pt x="153" y="66"/>
                </a:cubicBezTo>
                <a:cubicBezTo>
                  <a:pt x="151" y="68"/>
                  <a:pt x="149" y="70"/>
                  <a:pt x="146" y="72"/>
                </a:cubicBezTo>
                <a:close/>
                <a:moveTo>
                  <a:pt x="145" y="67"/>
                </a:moveTo>
                <a:cubicBezTo>
                  <a:pt x="147" y="65"/>
                  <a:pt x="150" y="63"/>
                  <a:pt x="152" y="61"/>
                </a:cubicBezTo>
                <a:cubicBezTo>
                  <a:pt x="151" y="62"/>
                  <a:pt x="149" y="63"/>
                  <a:pt x="148" y="65"/>
                </a:cubicBezTo>
                <a:cubicBezTo>
                  <a:pt x="147" y="65"/>
                  <a:pt x="146" y="66"/>
                  <a:pt x="145" y="67"/>
                </a:cubicBezTo>
                <a:cubicBezTo>
                  <a:pt x="145" y="67"/>
                  <a:pt x="145" y="67"/>
                  <a:pt x="145" y="67"/>
                </a:cubicBezTo>
                <a:close/>
                <a:moveTo>
                  <a:pt x="138" y="68"/>
                </a:moveTo>
                <a:cubicBezTo>
                  <a:pt x="137" y="68"/>
                  <a:pt x="137" y="69"/>
                  <a:pt x="138" y="69"/>
                </a:cubicBezTo>
                <a:cubicBezTo>
                  <a:pt x="136" y="71"/>
                  <a:pt x="133" y="73"/>
                  <a:pt x="131" y="75"/>
                </a:cubicBezTo>
                <a:cubicBezTo>
                  <a:pt x="132" y="73"/>
                  <a:pt x="133" y="71"/>
                  <a:pt x="134" y="68"/>
                </a:cubicBezTo>
                <a:cubicBezTo>
                  <a:pt x="134" y="68"/>
                  <a:pt x="134" y="68"/>
                  <a:pt x="134" y="67"/>
                </a:cubicBezTo>
                <a:cubicBezTo>
                  <a:pt x="138" y="65"/>
                  <a:pt x="143" y="62"/>
                  <a:pt x="147" y="60"/>
                </a:cubicBezTo>
                <a:cubicBezTo>
                  <a:pt x="149" y="59"/>
                  <a:pt x="151" y="58"/>
                  <a:pt x="154" y="57"/>
                </a:cubicBezTo>
                <a:cubicBezTo>
                  <a:pt x="154" y="57"/>
                  <a:pt x="154" y="57"/>
                  <a:pt x="153" y="58"/>
                </a:cubicBezTo>
                <a:cubicBezTo>
                  <a:pt x="148" y="61"/>
                  <a:pt x="143" y="64"/>
                  <a:pt x="138" y="68"/>
                </a:cubicBezTo>
                <a:close/>
                <a:moveTo>
                  <a:pt x="144" y="53"/>
                </a:moveTo>
                <a:cubicBezTo>
                  <a:pt x="140" y="55"/>
                  <a:pt x="136" y="57"/>
                  <a:pt x="132" y="60"/>
                </a:cubicBezTo>
                <a:cubicBezTo>
                  <a:pt x="133" y="59"/>
                  <a:pt x="135" y="57"/>
                  <a:pt x="136" y="56"/>
                </a:cubicBezTo>
                <a:cubicBezTo>
                  <a:pt x="140" y="54"/>
                  <a:pt x="143" y="52"/>
                  <a:pt x="147" y="50"/>
                </a:cubicBezTo>
                <a:cubicBezTo>
                  <a:pt x="147" y="50"/>
                  <a:pt x="148" y="50"/>
                  <a:pt x="149" y="50"/>
                </a:cubicBezTo>
                <a:cubicBezTo>
                  <a:pt x="147" y="51"/>
                  <a:pt x="146" y="52"/>
                  <a:pt x="144" y="53"/>
                </a:cubicBezTo>
                <a:close/>
                <a:moveTo>
                  <a:pt x="132" y="55"/>
                </a:moveTo>
                <a:cubicBezTo>
                  <a:pt x="133" y="55"/>
                  <a:pt x="135" y="54"/>
                  <a:pt x="136" y="54"/>
                </a:cubicBezTo>
                <a:cubicBezTo>
                  <a:pt x="135" y="55"/>
                  <a:pt x="134" y="55"/>
                  <a:pt x="134" y="56"/>
                </a:cubicBezTo>
                <a:cubicBezTo>
                  <a:pt x="133" y="56"/>
                  <a:pt x="132" y="57"/>
                  <a:pt x="132" y="57"/>
                </a:cubicBezTo>
                <a:cubicBezTo>
                  <a:pt x="132" y="57"/>
                  <a:pt x="132" y="57"/>
                  <a:pt x="132" y="56"/>
                </a:cubicBezTo>
                <a:cubicBezTo>
                  <a:pt x="133" y="56"/>
                  <a:pt x="132" y="56"/>
                  <a:pt x="132" y="55"/>
                </a:cubicBezTo>
                <a:close/>
                <a:moveTo>
                  <a:pt x="142" y="49"/>
                </a:moveTo>
                <a:cubicBezTo>
                  <a:pt x="140" y="50"/>
                  <a:pt x="137" y="51"/>
                  <a:pt x="135" y="52"/>
                </a:cubicBezTo>
                <a:cubicBezTo>
                  <a:pt x="138" y="49"/>
                  <a:pt x="141" y="47"/>
                  <a:pt x="145" y="45"/>
                </a:cubicBezTo>
                <a:cubicBezTo>
                  <a:pt x="147" y="44"/>
                  <a:pt x="149" y="44"/>
                  <a:pt x="151" y="43"/>
                </a:cubicBezTo>
                <a:cubicBezTo>
                  <a:pt x="148" y="45"/>
                  <a:pt x="146" y="47"/>
                  <a:pt x="143" y="49"/>
                </a:cubicBezTo>
                <a:cubicBezTo>
                  <a:pt x="143" y="49"/>
                  <a:pt x="142" y="49"/>
                  <a:pt x="142" y="49"/>
                </a:cubicBezTo>
                <a:close/>
                <a:moveTo>
                  <a:pt x="131" y="53"/>
                </a:moveTo>
                <a:cubicBezTo>
                  <a:pt x="131" y="53"/>
                  <a:pt x="131" y="53"/>
                  <a:pt x="131" y="53"/>
                </a:cubicBezTo>
                <a:cubicBezTo>
                  <a:pt x="131" y="53"/>
                  <a:pt x="130" y="53"/>
                  <a:pt x="130" y="53"/>
                </a:cubicBezTo>
                <a:cubicBezTo>
                  <a:pt x="130" y="53"/>
                  <a:pt x="130" y="53"/>
                  <a:pt x="130" y="53"/>
                </a:cubicBezTo>
                <a:cubicBezTo>
                  <a:pt x="134" y="51"/>
                  <a:pt x="137" y="48"/>
                  <a:pt x="141" y="46"/>
                </a:cubicBezTo>
                <a:cubicBezTo>
                  <a:pt x="138" y="48"/>
                  <a:pt x="134" y="50"/>
                  <a:pt x="131" y="53"/>
                </a:cubicBezTo>
                <a:close/>
                <a:moveTo>
                  <a:pt x="127" y="54"/>
                </a:moveTo>
                <a:cubicBezTo>
                  <a:pt x="127" y="54"/>
                  <a:pt x="127" y="53"/>
                  <a:pt x="127" y="53"/>
                </a:cubicBezTo>
                <a:cubicBezTo>
                  <a:pt x="128" y="52"/>
                  <a:pt x="129" y="52"/>
                  <a:pt x="130" y="51"/>
                </a:cubicBezTo>
                <a:cubicBezTo>
                  <a:pt x="132" y="49"/>
                  <a:pt x="135" y="48"/>
                  <a:pt x="137" y="46"/>
                </a:cubicBezTo>
                <a:cubicBezTo>
                  <a:pt x="137" y="46"/>
                  <a:pt x="137" y="46"/>
                  <a:pt x="137" y="46"/>
                </a:cubicBezTo>
                <a:cubicBezTo>
                  <a:pt x="134" y="49"/>
                  <a:pt x="130" y="51"/>
                  <a:pt x="127" y="54"/>
                </a:cubicBezTo>
                <a:close/>
                <a:moveTo>
                  <a:pt x="127" y="66"/>
                </a:moveTo>
                <a:cubicBezTo>
                  <a:pt x="126" y="68"/>
                  <a:pt x="125" y="69"/>
                  <a:pt x="124" y="71"/>
                </a:cubicBezTo>
                <a:cubicBezTo>
                  <a:pt x="123" y="71"/>
                  <a:pt x="123" y="72"/>
                  <a:pt x="122" y="72"/>
                </a:cubicBezTo>
                <a:cubicBezTo>
                  <a:pt x="123" y="71"/>
                  <a:pt x="124" y="69"/>
                  <a:pt x="124" y="68"/>
                </a:cubicBezTo>
                <a:cubicBezTo>
                  <a:pt x="125" y="67"/>
                  <a:pt x="126" y="67"/>
                  <a:pt x="127" y="66"/>
                </a:cubicBezTo>
                <a:close/>
                <a:moveTo>
                  <a:pt x="121" y="67"/>
                </a:moveTo>
                <a:cubicBezTo>
                  <a:pt x="122" y="66"/>
                  <a:pt x="122" y="66"/>
                  <a:pt x="123" y="66"/>
                </a:cubicBezTo>
                <a:cubicBezTo>
                  <a:pt x="122" y="67"/>
                  <a:pt x="122" y="67"/>
                  <a:pt x="121" y="68"/>
                </a:cubicBezTo>
                <a:cubicBezTo>
                  <a:pt x="121" y="68"/>
                  <a:pt x="121" y="68"/>
                  <a:pt x="121" y="68"/>
                </a:cubicBezTo>
                <a:cubicBezTo>
                  <a:pt x="121" y="68"/>
                  <a:pt x="121" y="67"/>
                  <a:pt x="121" y="67"/>
                </a:cubicBezTo>
                <a:close/>
                <a:moveTo>
                  <a:pt x="122" y="76"/>
                </a:moveTo>
                <a:cubicBezTo>
                  <a:pt x="123" y="74"/>
                  <a:pt x="125" y="73"/>
                  <a:pt x="126" y="72"/>
                </a:cubicBezTo>
                <a:cubicBezTo>
                  <a:pt x="128" y="71"/>
                  <a:pt x="129" y="71"/>
                  <a:pt x="130" y="70"/>
                </a:cubicBezTo>
                <a:cubicBezTo>
                  <a:pt x="123" y="77"/>
                  <a:pt x="116" y="85"/>
                  <a:pt x="110" y="93"/>
                </a:cubicBezTo>
                <a:cubicBezTo>
                  <a:pt x="105" y="98"/>
                  <a:pt x="100" y="102"/>
                  <a:pt x="95" y="107"/>
                </a:cubicBezTo>
                <a:cubicBezTo>
                  <a:pt x="94" y="108"/>
                  <a:pt x="92" y="109"/>
                  <a:pt x="90" y="110"/>
                </a:cubicBezTo>
                <a:cubicBezTo>
                  <a:pt x="91" y="109"/>
                  <a:pt x="92" y="108"/>
                  <a:pt x="93" y="107"/>
                </a:cubicBezTo>
                <a:cubicBezTo>
                  <a:pt x="98" y="101"/>
                  <a:pt x="103" y="95"/>
                  <a:pt x="109" y="89"/>
                </a:cubicBezTo>
                <a:cubicBezTo>
                  <a:pt x="113" y="85"/>
                  <a:pt x="118" y="81"/>
                  <a:pt x="122" y="76"/>
                </a:cubicBezTo>
                <a:close/>
                <a:moveTo>
                  <a:pt x="117" y="61"/>
                </a:moveTo>
                <a:cubicBezTo>
                  <a:pt x="116" y="62"/>
                  <a:pt x="115" y="63"/>
                  <a:pt x="115" y="64"/>
                </a:cubicBezTo>
                <a:cubicBezTo>
                  <a:pt x="116" y="63"/>
                  <a:pt x="117" y="62"/>
                  <a:pt x="118" y="61"/>
                </a:cubicBezTo>
                <a:cubicBezTo>
                  <a:pt x="117" y="61"/>
                  <a:pt x="117" y="61"/>
                  <a:pt x="117" y="61"/>
                </a:cubicBezTo>
                <a:close/>
                <a:moveTo>
                  <a:pt x="115" y="51"/>
                </a:moveTo>
                <a:cubicBezTo>
                  <a:pt x="114" y="51"/>
                  <a:pt x="113" y="52"/>
                  <a:pt x="111" y="52"/>
                </a:cubicBezTo>
                <a:cubicBezTo>
                  <a:pt x="112" y="52"/>
                  <a:pt x="112" y="51"/>
                  <a:pt x="113" y="51"/>
                </a:cubicBezTo>
                <a:cubicBezTo>
                  <a:pt x="114" y="50"/>
                  <a:pt x="115" y="50"/>
                  <a:pt x="117" y="50"/>
                </a:cubicBezTo>
                <a:cubicBezTo>
                  <a:pt x="116" y="50"/>
                  <a:pt x="116" y="51"/>
                  <a:pt x="115" y="51"/>
                </a:cubicBezTo>
                <a:close/>
                <a:moveTo>
                  <a:pt x="114" y="48"/>
                </a:moveTo>
                <a:cubicBezTo>
                  <a:pt x="112" y="48"/>
                  <a:pt x="111" y="49"/>
                  <a:pt x="110" y="49"/>
                </a:cubicBezTo>
                <a:cubicBezTo>
                  <a:pt x="112" y="48"/>
                  <a:pt x="114" y="46"/>
                  <a:pt x="116" y="45"/>
                </a:cubicBezTo>
                <a:cubicBezTo>
                  <a:pt x="116" y="46"/>
                  <a:pt x="115" y="47"/>
                  <a:pt x="114" y="48"/>
                </a:cubicBezTo>
                <a:close/>
                <a:moveTo>
                  <a:pt x="106" y="50"/>
                </a:moveTo>
                <a:cubicBezTo>
                  <a:pt x="105" y="50"/>
                  <a:pt x="104" y="51"/>
                  <a:pt x="104" y="51"/>
                </a:cubicBezTo>
                <a:cubicBezTo>
                  <a:pt x="104" y="50"/>
                  <a:pt x="105" y="49"/>
                  <a:pt x="105" y="48"/>
                </a:cubicBezTo>
                <a:cubicBezTo>
                  <a:pt x="107" y="46"/>
                  <a:pt x="109" y="44"/>
                  <a:pt x="111" y="43"/>
                </a:cubicBezTo>
                <a:cubicBezTo>
                  <a:pt x="111" y="43"/>
                  <a:pt x="112" y="43"/>
                  <a:pt x="112" y="42"/>
                </a:cubicBezTo>
                <a:cubicBezTo>
                  <a:pt x="112" y="42"/>
                  <a:pt x="113" y="42"/>
                  <a:pt x="113" y="42"/>
                </a:cubicBezTo>
                <a:cubicBezTo>
                  <a:pt x="111" y="45"/>
                  <a:pt x="108" y="47"/>
                  <a:pt x="106" y="50"/>
                </a:cubicBezTo>
                <a:close/>
                <a:moveTo>
                  <a:pt x="106" y="45"/>
                </a:moveTo>
                <a:cubicBezTo>
                  <a:pt x="106" y="44"/>
                  <a:pt x="106" y="44"/>
                  <a:pt x="106" y="44"/>
                </a:cubicBezTo>
                <a:cubicBezTo>
                  <a:pt x="107" y="43"/>
                  <a:pt x="108" y="43"/>
                  <a:pt x="109" y="42"/>
                </a:cubicBezTo>
                <a:cubicBezTo>
                  <a:pt x="109" y="42"/>
                  <a:pt x="109" y="42"/>
                  <a:pt x="109" y="42"/>
                </a:cubicBezTo>
                <a:cubicBezTo>
                  <a:pt x="108" y="43"/>
                  <a:pt x="107" y="44"/>
                  <a:pt x="106" y="45"/>
                </a:cubicBezTo>
                <a:close/>
                <a:moveTo>
                  <a:pt x="102" y="45"/>
                </a:moveTo>
                <a:cubicBezTo>
                  <a:pt x="99" y="47"/>
                  <a:pt x="95" y="50"/>
                  <a:pt x="92" y="52"/>
                </a:cubicBezTo>
                <a:cubicBezTo>
                  <a:pt x="92" y="51"/>
                  <a:pt x="93" y="51"/>
                  <a:pt x="93" y="50"/>
                </a:cubicBezTo>
                <a:cubicBezTo>
                  <a:pt x="93" y="50"/>
                  <a:pt x="93" y="50"/>
                  <a:pt x="93" y="50"/>
                </a:cubicBezTo>
                <a:cubicBezTo>
                  <a:pt x="97" y="47"/>
                  <a:pt x="100" y="45"/>
                  <a:pt x="104" y="42"/>
                </a:cubicBezTo>
                <a:cubicBezTo>
                  <a:pt x="105" y="42"/>
                  <a:pt x="106" y="42"/>
                  <a:pt x="107" y="42"/>
                </a:cubicBezTo>
                <a:cubicBezTo>
                  <a:pt x="105" y="43"/>
                  <a:pt x="103" y="45"/>
                  <a:pt x="102" y="45"/>
                </a:cubicBezTo>
                <a:close/>
                <a:moveTo>
                  <a:pt x="99" y="44"/>
                </a:moveTo>
                <a:cubicBezTo>
                  <a:pt x="100" y="43"/>
                  <a:pt x="100" y="43"/>
                  <a:pt x="101" y="42"/>
                </a:cubicBezTo>
                <a:cubicBezTo>
                  <a:pt x="101" y="42"/>
                  <a:pt x="101" y="42"/>
                  <a:pt x="101" y="42"/>
                </a:cubicBezTo>
                <a:cubicBezTo>
                  <a:pt x="101" y="43"/>
                  <a:pt x="100" y="43"/>
                  <a:pt x="99" y="44"/>
                </a:cubicBezTo>
                <a:close/>
                <a:moveTo>
                  <a:pt x="101" y="40"/>
                </a:moveTo>
                <a:cubicBezTo>
                  <a:pt x="100" y="40"/>
                  <a:pt x="100" y="41"/>
                  <a:pt x="99" y="41"/>
                </a:cubicBezTo>
                <a:cubicBezTo>
                  <a:pt x="99" y="41"/>
                  <a:pt x="99" y="42"/>
                  <a:pt x="99" y="42"/>
                </a:cubicBezTo>
                <a:cubicBezTo>
                  <a:pt x="97" y="44"/>
                  <a:pt x="95" y="46"/>
                  <a:pt x="94" y="48"/>
                </a:cubicBezTo>
                <a:cubicBezTo>
                  <a:pt x="94" y="46"/>
                  <a:pt x="94" y="45"/>
                  <a:pt x="95" y="44"/>
                </a:cubicBezTo>
                <a:cubicBezTo>
                  <a:pt x="95" y="44"/>
                  <a:pt x="95" y="44"/>
                  <a:pt x="95" y="44"/>
                </a:cubicBezTo>
                <a:cubicBezTo>
                  <a:pt x="98" y="41"/>
                  <a:pt x="100" y="39"/>
                  <a:pt x="103" y="36"/>
                </a:cubicBezTo>
                <a:cubicBezTo>
                  <a:pt x="104" y="36"/>
                  <a:pt x="104" y="36"/>
                  <a:pt x="104" y="36"/>
                </a:cubicBezTo>
                <a:cubicBezTo>
                  <a:pt x="103" y="38"/>
                  <a:pt x="102" y="39"/>
                  <a:pt x="101" y="40"/>
                </a:cubicBezTo>
                <a:close/>
                <a:moveTo>
                  <a:pt x="93" y="43"/>
                </a:moveTo>
                <a:cubicBezTo>
                  <a:pt x="93" y="43"/>
                  <a:pt x="92" y="43"/>
                  <a:pt x="92" y="43"/>
                </a:cubicBezTo>
                <a:cubicBezTo>
                  <a:pt x="94" y="41"/>
                  <a:pt x="96" y="40"/>
                  <a:pt x="98" y="38"/>
                </a:cubicBezTo>
                <a:cubicBezTo>
                  <a:pt x="98" y="38"/>
                  <a:pt x="99" y="38"/>
                  <a:pt x="99" y="38"/>
                </a:cubicBezTo>
                <a:cubicBezTo>
                  <a:pt x="97" y="39"/>
                  <a:pt x="95" y="41"/>
                  <a:pt x="93" y="43"/>
                </a:cubicBezTo>
                <a:close/>
                <a:moveTo>
                  <a:pt x="90" y="41"/>
                </a:moveTo>
                <a:cubicBezTo>
                  <a:pt x="91" y="40"/>
                  <a:pt x="91" y="40"/>
                  <a:pt x="92" y="40"/>
                </a:cubicBezTo>
                <a:cubicBezTo>
                  <a:pt x="92" y="40"/>
                  <a:pt x="93" y="39"/>
                  <a:pt x="93" y="39"/>
                </a:cubicBezTo>
                <a:cubicBezTo>
                  <a:pt x="92" y="40"/>
                  <a:pt x="91" y="40"/>
                  <a:pt x="90" y="41"/>
                </a:cubicBezTo>
                <a:close/>
                <a:moveTo>
                  <a:pt x="82" y="40"/>
                </a:moveTo>
                <a:cubicBezTo>
                  <a:pt x="80" y="41"/>
                  <a:pt x="78" y="43"/>
                  <a:pt x="76" y="44"/>
                </a:cubicBezTo>
                <a:cubicBezTo>
                  <a:pt x="78" y="42"/>
                  <a:pt x="80" y="40"/>
                  <a:pt x="81" y="38"/>
                </a:cubicBezTo>
                <a:cubicBezTo>
                  <a:pt x="83" y="37"/>
                  <a:pt x="85" y="36"/>
                  <a:pt x="86" y="35"/>
                </a:cubicBezTo>
                <a:cubicBezTo>
                  <a:pt x="85" y="36"/>
                  <a:pt x="84" y="38"/>
                  <a:pt x="82" y="40"/>
                </a:cubicBezTo>
                <a:close/>
                <a:moveTo>
                  <a:pt x="79" y="37"/>
                </a:moveTo>
                <a:cubicBezTo>
                  <a:pt x="78" y="38"/>
                  <a:pt x="76" y="40"/>
                  <a:pt x="74" y="41"/>
                </a:cubicBezTo>
                <a:cubicBezTo>
                  <a:pt x="78" y="38"/>
                  <a:pt x="81" y="35"/>
                  <a:pt x="84" y="31"/>
                </a:cubicBezTo>
                <a:cubicBezTo>
                  <a:pt x="85" y="30"/>
                  <a:pt x="86" y="30"/>
                  <a:pt x="87" y="29"/>
                </a:cubicBezTo>
                <a:cubicBezTo>
                  <a:pt x="85" y="31"/>
                  <a:pt x="84" y="32"/>
                  <a:pt x="82" y="34"/>
                </a:cubicBezTo>
                <a:cubicBezTo>
                  <a:pt x="81" y="35"/>
                  <a:pt x="80" y="36"/>
                  <a:pt x="79" y="37"/>
                </a:cubicBezTo>
                <a:close/>
                <a:moveTo>
                  <a:pt x="85" y="24"/>
                </a:moveTo>
                <a:cubicBezTo>
                  <a:pt x="84" y="25"/>
                  <a:pt x="83" y="25"/>
                  <a:pt x="83" y="25"/>
                </a:cubicBezTo>
                <a:cubicBezTo>
                  <a:pt x="83" y="25"/>
                  <a:pt x="83" y="25"/>
                  <a:pt x="83" y="25"/>
                </a:cubicBezTo>
                <a:cubicBezTo>
                  <a:pt x="83" y="25"/>
                  <a:pt x="83" y="24"/>
                  <a:pt x="83" y="24"/>
                </a:cubicBezTo>
                <a:cubicBezTo>
                  <a:pt x="83" y="24"/>
                  <a:pt x="83" y="24"/>
                  <a:pt x="83" y="24"/>
                </a:cubicBezTo>
                <a:cubicBezTo>
                  <a:pt x="84" y="24"/>
                  <a:pt x="86" y="23"/>
                  <a:pt x="87" y="23"/>
                </a:cubicBezTo>
                <a:cubicBezTo>
                  <a:pt x="87" y="23"/>
                  <a:pt x="86" y="24"/>
                  <a:pt x="85" y="24"/>
                </a:cubicBezTo>
                <a:close/>
                <a:moveTo>
                  <a:pt x="83" y="28"/>
                </a:moveTo>
                <a:cubicBezTo>
                  <a:pt x="83" y="29"/>
                  <a:pt x="82" y="29"/>
                  <a:pt x="82" y="29"/>
                </a:cubicBezTo>
                <a:cubicBezTo>
                  <a:pt x="81" y="30"/>
                  <a:pt x="80" y="30"/>
                  <a:pt x="79" y="31"/>
                </a:cubicBezTo>
                <a:cubicBezTo>
                  <a:pt x="80" y="30"/>
                  <a:pt x="81" y="30"/>
                  <a:pt x="82" y="29"/>
                </a:cubicBezTo>
                <a:cubicBezTo>
                  <a:pt x="82" y="29"/>
                  <a:pt x="82" y="29"/>
                  <a:pt x="82" y="29"/>
                </a:cubicBezTo>
                <a:cubicBezTo>
                  <a:pt x="82" y="29"/>
                  <a:pt x="83" y="29"/>
                  <a:pt x="83" y="28"/>
                </a:cubicBezTo>
                <a:close/>
                <a:moveTo>
                  <a:pt x="59" y="48"/>
                </a:moveTo>
                <a:cubicBezTo>
                  <a:pt x="61" y="46"/>
                  <a:pt x="63" y="44"/>
                  <a:pt x="64" y="41"/>
                </a:cubicBezTo>
                <a:cubicBezTo>
                  <a:pt x="66" y="40"/>
                  <a:pt x="67" y="39"/>
                  <a:pt x="69" y="38"/>
                </a:cubicBezTo>
                <a:cubicBezTo>
                  <a:pt x="69" y="38"/>
                  <a:pt x="69" y="38"/>
                  <a:pt x="69" y="38"/>
                </a:cubicBezTo>
                <a:cubicBezTo>
                  <a:pt x="66" y="42"/>
                  <a:pt x="63" y="45"/>
                  <a:pt x="59" y="48"/>
                </a:cubicBezTo>
                <a:close/>
                <a:moveTo>
                  <a:pt x="61" y="41"/>
                </a:moveTo>
                <a:cubicBezTo>
                  <a:pt x="61" y="41"/>
                  <a:pt x="61" y="41"/>
                  <a:pt x="62" y="41"/>
                </a:cubicBezTo>
                <a:cubicBezTo>
                  <a:pt x="63" y="40"/>
                  <a:pt x="64" y="39"/>
                  <a:pt x="65" y="38"/>
                </a:cubicBezTo>
                <a:cubicBezTo>
                  <a:pt x="65" y="39"/>
                  <a:pt x="64" y="39"/>
                  <a:pt x="64" y="40"/>
                </a:cubicBezTo>
                <a:cubicBezTo>
                  <a:pt x="63" y="40"/>
                  <a:pt x="62" y="41"/>
                  <a:pt x="61" y="41"/>
                </a:cubicBezTo>
                <a:close/>
                <a:moveTo>
                  <a:pt x="58" y="46"/>
                </a:moveTo>
                <a:cubicBezTo>
                  <a:pt x="58" y="46"/>
                  <a:pt x="59" y="45"/>
                  <a:pt x="59" y="45"/>
                </a:cubicBezTo>
                <a:cubicBezTo>
                  <a:pt x="57" y="47"/>
                  <a:pt x="55" y="50"/>
                  <a:pt x="54" y="53"/>
                </a:cubicBezTo>
                <a:cubicBezTo>
                  <a:pt x="53" y="53"/>
                  <a:pt x="52" y="54"/>
                  <a:pt x="52" y="54"/>
                </a:cubicBezTo>
                <a:cubicBezTo>
                  <a:pt x="54" y="51"/>
                  <a:pt x="56" y="49"/>
                  <a:pt x="58" y="46"/>
                </a:cubicBezTo>
                <a:close/>
                <a:moveTo>
                  <a:pt x="48" y="57"/>
                </a:moveTo>
                <a:cubicBezTo>
                  <a:pt x="45" y="58"/>
                  <a:pt x="43" y="60"/>
                  <a:pt x="41" y="61"/>
                </a:cubicBezTo>
                <a:cubicBezTo>
                  <a:pt x="42" y="59"/>
                  <a:pt x="44" y="58"/>
                  <a:pt x="45" y="56"/>
                </a:cubicBezTo>
                <a:cubicBezTo>
                  <a:pt x="48" y="54"/>
                  <a:pt x="50" y="52"/>
                  <a:pt x="53" y="50"/>
                </a:cubicBezTo>
                <a:cubicBezTo>
                  <a:pt x="51" y="52"/>
                  <a:pt x="49" y="54"/>
                  <a:pt x="48" y="57"/>
                </a:cubicBezTo>
                <a:close/>
                <a:moveTo>
                  <a:pt x="50" y="58"/>
                </a:moveTo>
                <a:cubicBezTo>
                  <a:pt x="50" y="58"/>
                  <a:pt x="50" y="59"/>
                  <a:pt x="50" y="59"/>
                </a:cubicBezTo>
                <a:cubicBezTo>
                  <a:pt x="50" y="59"/>
                  <a:pt x="49" y="59"/>
                  <a:pt x="49" y="59"/>
                </a:cubicBezTo>
                <a:cubicBezTo>
                  <a:pt x="47" y="61"/>
                  <a:pt x="44" y="64"/>
                  <a:pt x="42" y="67"/>
                </a:cubicBezTo>
                <a:cubicBezTo>
                  <a:pt x="43" y="65"/>
                  <a:pt x="45" y="63"/>
                  <a:pt x="46" y="62"/>
                </a:cubicBezTo>
                <a:cubicBezTo>
                  <a:pt x="47" y="60"/>
                  <a:pt x="49" y="59"/>
                  <a:pt x="50" y="58"/>
                </a:cubicBezTo>
                <a:close/>
                <a:moveTo>
                  <a:pt x="39" y="86"/>
                </a:moveTo>
                <a:cubicBezTo>
                  <a:pt x="39" y="86"/>
                  <a:pt x="39" y="87"/>
                  <a:pt x="39" y="87"/>
                </a:cubicBezTo>
                <a:cubicBezTo>
                  <a:pt x="38" y="88"/>
                  <a:pt x="37" y="89"/>
                  <a:pt x="35" y="90"/>
                </a:cubicBezTo>
                <a:cubicBezTo>
                  <a:pt x="35" y="90"/>
                  <a:pt x="35" y="90"/>
                  <a:pt x="35" y="90"/>
                </a:cubicBezTo>
                <a:cubicBezTo>
                  <a:pt x="37" y="89"/>
                  <a:pt x="38" y="87"/>
                  <a:pt x="39" y="86"/>
                </a:cubicBezTo>
                <a:close/>
                <a:moveTo>
                  <a:pt x="34" y="102"/>
                </a:moveTo>
                <a:cubicBezTo>
                  <a:pt x="35" y="103"/>
                  <a:pt x="35" y="105"/>
                  <a:pt x="36" y="107"/>
                </a:cubicBezTo>
                <a:cubicBezTo>
                  <a:pt x="35" y="109"/>
                  <a:pt x="35" y="110"/>
                  <a:pt x="35" y="112"/>
                </a:cubicBezTo>
                <a:cubicBezTo>
                  <a:pt x="34" y="111"/>
                  <a:pt x="34" y="110"/>
                  <a:pt x="34" y="109"/>
                </a:cubicBezTo>
                <a:cubicBezTo>
                  <a:pt x="34" y="106"/>
                  <a:pt x="34" y="104"/>
                  <a:pt x="34" y="102"/>
                </a:cubicBezTo>
                <a:close/>
                <a:moveTo>
                  <a:pt x="36" y="126"/>
                </a:moveTo>
                <a:cubicBezTo>
                  <a:pt x="36" y="127"/>
                  <a:pt x="37" y="128"/>
                  <a:pt x="37" y="129"/>
                </a:cubicBezTo>
                <a:cubicBezTo>
                  <a:pt x="37" y="129"/>
                  <a:pt x="37" y="130"/>
                  <a:pt x="37" y="130"/>
                </a:cubicBezTo>
                <a:cubicBezTo>
                  <a:pt x="37" y="130"/>
                  <a:pt x="37" y="131"/>
                  <a:pt x="37" y="131"/>
                </a:cubicBezTo>
                <a:cubicBezTo>
                  <a:pt x="35" y="128"/>
                  <a:pt x="35" y="128"/>
                  <a:pt x="35" y="128"/>
                </a:cubicBezTo>
                <a:cubicBezTo>
                  <a:pt x="36" y="127"/>
                  <a:pt x="36" y="127"/>
                  <a:pt x="36" y="126"/>
                </a:cubicBezTo>
                <a:close/>
                <a:moveTo>
                  <a:pt x="36" y="115"/>
                </a:moveTo>
                <a:cubicBezTo>
                  <a:pt x="36" y="115"/>
                  <a:pt x="36" y="115"/>
                  <a:pt x="36" y="115"/>
                </a:cubicBezTo>
                <a:cubicBezTo>
                  <a:pt x="36" y="114"/>
                  <a:pt x="36" y="112"/>
                  <a:pt x="36" y="111"/>
                </a:cubicBezTo>
                <a:cubicBezTo>
                  <a:pt x="36" y="111"/>
                  <a:pt x="37" y="111"/>
                  <a:pt x="37" y="111"/>
                </a:cubicBezTo>
                <a:cubicBezTo>
                  <a:pt x="37" y="111"/>
                  <a:pt x="37" y="112"/>
                  <a:pt x="37" y="113"/>
                </a:cubicBezTo>
                <a:cubicBezTo>
                  <a:pt x="37" y="114"/>
                  <a:pt x="36" y="114"/>
                  <a:pt x="36" y="115"/>
                </a:cubicBezTo>
                <a:close/>
                <a:moveTo>
                  <a:pt x="36" y="97"/>
                </a:moveTo>
                <a:cubicBezTo>
                  <a:pt x="36" y="97"/>
                  <a:pt x="36" y="98"/>
                  <a:pt x="37" y="99"/>
                </a:cubicBezTo>
                <a:cubicBezTo>
                  <a:pt x="37" y="99"/>
                  <a:pt x="37" y="100"/>
                  <a:pt x="36" y="100"/>
                </a:cubicBezTo>
                <a:cubicBezTo>
                  <a:pt x="36" y="99"/>
                  <a:pt x="36" y="98"/>
                  <a:pt x="36" y="97"/>
                </a:cubicBezTo>
                <a:close/>
                <a:moveTo>
                  <a:pt x="37" y="94"/>
                </a:moveTo>
                <a:cubicBezTo>
                  <a:pt x="37" y="93"/>
                  <a:pt x="36" y="92"/>
                  <a:pt x="36" y="92"/>
                </a:cubicBezTo>
                <a:cubicBezTo>
                  <a:pt x="37" y="91"/>
                  <a:pt x="38" y="90"/>
                  <a:pt x="38" y="90"/>
                </a:cubicBezTo>
                <a:cubicBezTo>
                  <a:pt x="38" y="91"/>
                  <a:pt x="38" y="92"/>
                  <a:pt x="38" y="93"/>
                </a:cubicBezTo>
                <a:cubicBezTo>
                  <a:pt x="37" y="93"/>
                  <a:pt x="37" y="93"/>
                  <a:pt x="37" y="94"/>
                </a:cubicBezTo>
                <a:close/>
                <a:moveTo>
                  <a:pt x="39" y="103"/>
                </a:moveTo>
                <a:cubicBezTo>
                  <a:pt x="39" y="103"/>
                  <a:pt x="39" y="103"/>
                  <a:pt x="39" y="103"/>
                </a:cubicBezTo>
                <a:cubicBezTo>
                  <a:pt x="39" y="104"/>
                  <a:pt x="38" y="104"/>
                  <a:pt x="38" y="104"/>
                </a:cubicBezTo>
                <a:cubicBezTo>
                  <a:pt x="38" y="104"/>
                  <a:pt x="38" y="104"/>
                  <a:pt x="38" y="103"/>
                </a:cubicBezTo>
                <a:cubicBezTo>
                  <a:pt x="38" y="103"/>
                  <a:pt x="38" y="103"/>
                  <a:pt x="39" y="103"/>
                </a:cubicBezTo>
                <a:close/>
                <a:moveTo>
                  <a:pt x="38" y="97"/>
                </a:moveTo>
                <a:cubicBezTo>
                  <a:pt x="38" y="96"/>
                  <a:pt x="39" y="95"/>
                  <a:pt x="39" y="94"/>
                </a:cubicBezTo>
                <a:cubicBezTo>
                  <a:pt x="40" y="93"/>
                  <a:pt x="41" y="93"/>
                  <a:pt x="42" y="92"/>
                </a:cubicBezTo>
                <a:cubicBezTo>
                  <a:pt x="41" y="93"/>
                  <a:pt x="40" y="94"/>
                  <a:pt x="39" y="95"/>
                </a:cubicBezTo>
                <a:cubicBezTo>
                  <a:pt x="39" y="96"/>
                  <a:pt x="40" y="97"/>
                  <a:pt x="41" y="96"/>
                </a:cubicBezTo>
                <a:cubicBezTo>
                  <a:pt x="41" y="96"/>
                  <a:pt x="41" y="96"/>
                  <a:pt x="41" y="96"/>
                </a:cubicBezTo>
                <a:cubicBezTo>
                  <a:pt x="41" y="96"/>
                  <a:pt x="41" y="96"/>
                  <a:pt x="41" y="96"/>
                </a:cubicBezTo>
                <a:cubicBezTo>
                  <a:pt x="41" y="97"/>
                  <a:pt x="41" y="97"/>
                  <a:pt x="41" y="98"/>
                </a:cubicBezTo>
                <a:cubicBezTo>
                  <a:pt x="40" y="98"/>
                  <a:pt x="40" y="99"/>
                  <a:pt x="39" y="99"/>
                </a:cubicBezTo>
                <a:cubicBezTo>
                  <a:pt x="39" y="99"/>
                  <a:pt x="39" y="98"/>
                  <a:pt x="38" y="97"/>
                </a:cubicBezTo>
                <a:close/>
                <a:moveTo>
                  <a:pt x="40" y="121"/>
                </a:moveTo>
                <a:cubicBezTo>
                  <a:pt x="40" y="121"/>
                  <a:pt x="40" y="121"/>
                  <a:pt x="40" y="121"/>
                </a:cubicBezTo>
                <a:cubicBezTo>
                  <a:pt x="40" y="122"/>
                  <a:pt x="41" y="123"/>
                  <a:pt x="41" y="124"/>
                </a:cubicBezTo>
                <a:cubicBezTo>
                  <a:pt x="41" y="124"/>
                  <a:pt x="41" y="124"/>
                  <a:pt x="40" y="125"/>
                </a:cubicBezTo>
                <a:cubicBezTo>
                  <a:pt x="40" y="123"/>
                  <a:pt x="40" y="122"/>
                  <a:pt x="39" y="121"/>
                </a:cubicBezTo>
                <a:cubicBezTo>
                  <a:pt x="39" y="121"/>
                  <a:pt x="40" y="121"/>
                  <a:pt x="40" y="121"/>
                </a:cubicBezTo>
                <a:close/>
                <a:moveTo>
                  <a:pt x="40" y="133"/>
                </a:moveTo>
                <a:cubicBezTo>
                  <a:pt x="41" y="134"/>
                  <a:pt x="41" y="136"/>
                  <a:pt x="42" y="138"/>
                </a:cubicBezTo>
                <a:cubicBezTo>
                  <a:pt x="42" y="138"/>
                  <a:pt x="41" y="138"/>
                  <a:pt x="41" y="138"/>
                </a:cubicBezTo>
                <a:cubicBezTo>
                  <a:pt x="41" y="137"/>
                  <a:pt x="40" y="135"/>
                  <a:pt x="40" y="133"/>
                </a:cubicBezTo>
                <a:cubicBezTo>
                  <a:pt x="40" y="133"/>
                  <a:pt x="40" y="133"/>
                  <a:pt x="40" y="133"/>
                </a:cubicBezTo>
                <a:close/>
                <a:moveTo>
                  <a:pt x="41" y="96"/>
                </a:moveTo>
                <a:cubicBezTo>
                  <a:pt x="43" y="93"/>
                  <a:pt x="46" y="91"/>
                  <a:pt x="48" y="88"/>
                </a:cubicBezTo>
                <a:cubicBezTo>
                  <a:pt x="48" y="89"/>
                  <a:pt x="48" y="90"/>
                  <a:pt x="47" y="90"/>
                </a:cubicBezTo>
                <a:cubicBezTo>
                  <a:pt x="47" y="91"/>
                  <a:pt x="47" y="92"/>
                  <a:pt x="46" y="92"/>
                </a:cubicBezTo>
                <a:cubicBezTo>
                  <a:pt x="45" y="94"/>
                  <a:pt x="44" y="95"/>
                  <a:pt x="43" y="96"/>
                </a:cubicBezTo>
                <a:cubicBezTo>
                  <a:pt x="42" y="96"/>
                  <a:pt x="42" y="96"/>
                  <a:pt x="42" y="96"/>
                </a:cubicBezTo>
                <a:cubicBezTo>
                  <a:pt x="42" y="95"/>
                  <a:pt x="41" y="95"/>
                  <a:pt x="41" y="96"/>
                </a:cubicBezTo>
                <a:close/>
                <a:moveTo>
                  <a:pt x="43" y="129"/>
                </a:moveTo>
                <a:cubicBezTo>
                  <a:pt x="44" y="130"/>
                  <a:pt x="44" y="132"/>
                  <a:pt x="45" y="133"/>
                </a:cubicBezTo>
                <a:cubicBezTo>
                  <a:pt x="44" y="134"/>
                  <a:pt x="44" y="134"/>
                  <a:pt x="43" y="135"/>
                </a:cubicBezTo>
                <a:cubicBezTo>
                  <a:pt x="43" y="133"/>
                  <a:pt x="43" y="132"/>
                  <a:pt x="42" y="130"/>
                </a:cubicBezTo>
                <a:cubicBezTo>
                  <a:pt x="42" y="130"/>
                  <a:pt x="43" y="129"/>
                  <a:pt x="43" y="129"/>
                </a:cubicBezTo>
                <a:close/>
                <a:moveTo>
                  <a:pt x="42" y="140"/>
                </a:moveTo>
                <a:cubicBezTo>
                  <a:pt x="43" y="143"/>
                  <a:pt x="44" y="145"/>
                  <a:pt x="44" y="147"/>
                </a:cubicBezTo>
                <a:cubicBezTo>
                  <a:pt x="44" y="145"/>
                  <a:pt x="43" y="143"/>
                  <a:pt x="42" y="141"/>
                </a:cubicBezTo>
                <a:cubicBezTo>
                  <a:pt x="42" y="141"/>
                  <a:pt x="42" y="141"/>
                  <a:pt x="42" y="140"/>
                </a:cubicBezTo>
                <a:close/>
                <a:moveTo>
                  <a:pt x="44" y="154"/>
                </a:moveTo>
                <a:cubicBezTo>
                  <a:pt x="44" y="154"/>
                  <a:pt x="44" y="154"/>
                  <a:pt x="44" y="154"/>
                </a:cubicBezTo>
                <a:cubicBezTo>
                  <a:pt x="45" y="157"/>
                  <a:pt x="45" y="160"/>
                  <a:pt x="46" y="164"/>
                </a:cubicBezTo>
                <a:cubicBezTo>
                  <a:pt x="45" y="160"/>
                  <a:pt x="44" y="157"/>
                  <a:pt x="44" y="154"/>
                </a:cubicBezTo>
                <a:cubicBezTo>
                  <a:pt x="44" y="154"/>
                  <a:pt x="44" y="154"/>
                  <a:pt x="44" y="154"/>
                </a:cubicBezTo>
                <a:close/>
                <a:moveTo>
                  <a:pt x="43" y="174"/>
                </a:moveTo>
                <a:cubicBezTo>
                  <a:pt x="43" y="175"/>
                  <a:pt x="44" y="176"/>
                  <a:pt x="44" y="178"/>
                </a:cubicBezTo>
                <a:cubicBezTo>
                  <a:pt x="44" y="178"/>
                  <a:pt x="44" y="178"/>
                  <a:pt x="44" y="178"/>
                </a:cubicBezTo>
                <a:cubicBezTo>
                  <a:pt x="43" y="176"/>
                  <a:pt x="42" y="175"/>
                  <a:pt x="41" y="174"/>
                </a:cubicBezTo>
                <a:cubicBezTo>
                  <a:pt x="41" y="173"/>
                  <a:pt x="41" y="172"/>
                  <a:pt x="41" y="171"/>
                </a:cubicBezTo>
                <a:cubicBezTo>
                  <a:pt x="42" y="172"/>
                  <a:pt x="42" y="173"/>
                  <a:pt x="43" y="174"/>
                </a:cubicBezTo>
                <a:close/>
                <a:moveTo>
                  <a:pt x="42" y="176"/>
                </a:moveTo>
                <a:cubicBezTo>
                  <a:pt x="43" y="178"/>
                  <a:pt x="44" y="180"/>
                  <a:pt x="45" y="181"/>
                </a:cubicBezTo>
                <a:cubicBezTo>
                  <a:pt x="46" y="183"/>
                  <a:pt x="46" y="184"/>
                  <a:pt x="47" y="186"/>
                </a:cubicBezTo>
                <a:cubicBezTo>
                  <a:pt x="47" y="187"/>
                  <a:pt x="46" y="188"/>
                  <a:pt x="45" y="190"/>
                </a:cubicBezTo>
                <a:cubicBezTo>
                  <a:pt x="44" y="187"/>
                  <a:pt x="43" y="185"/>
                  <a:pt x="42" y="182"/>
                </a:cubicBezTo>
                <a:cubicBezTo>
                  <a:pt x="42" y="180"/>
                  <a:pt x="42" y="178"/>
                  <a:pt x="42" y="176"/>
                </a:cubicBezTo>
                <a:close/>
                <a:moveTo>
                  <a:pt x="46" y="192"/>
                </a:moveTo>
                <a:cubicBezTo>
                  <a:pt x="47" y="191"/>
                  <a:pt x="47" y="190"/>
                  <a:pt x="48" y="188"/>
                </a:cubicBezTo>
                <a:cubicBezTo>
                  <a:pt x="49" y="192"/>
                  <a:pt x="50" y="196"/>
                  <a:pt x="52" y="200"/>
                </a:cubicBezTo>
                <a:cubicBezTo>
                  <a:pt x="51" y="200"/>
                  <a:pt x="51" y="199"/>
                  <a:pt x="51" y="199"/>
                </a:cubicBezTo>
                <a:cubicBezTo>
                  <a:pt x="49" y="197"/>
                  <a:pt x="47" y="194"/>
                  <a:pt x="46" y="192"/>
                </a:cubicBezTo>
                <a:cubicBezTo>
                  <a:pt x="46" y="192"/>
                  <a:pt x="46" y="192"/>
                  <a:pt x="46" y="192"/>
                </a:cubicBezTo>
                <a:close/>
                <a:moveTo>
                  <a:pt x="50" y="174"/>
                </a:moveTo>
                <a:cubicBezTo>
                  <a:pt x="50" y="171"/>
                  <a:pt x="49" y="168"/>
                  <a:pt x="48" y="165"/>
                </a:cubicBezTo>
                <a:cubicBezTo>
                  <a:pt x="48" y="163"/>
                  <a:pt x="48" y="162"/>
                  <a:pt x="48" y="161"/>
                </a:cubicBezTo>
                <a:cubicBezTo>
                  <a:pt x="48" y="161"/>
                  <a:pt x="48" y="162"/>
                  <a:pt x="49" y="162"/>
                </a:cubicBezTo>
                <a:cubicBezTo>
                  <a:pt x="49" y="163"/>
                  <a:pt x="49" y="163"/>
                  <a:pt x="49" y="164"/>
                </a:cubicBezTo>
                <a:cubicBezTo>
                  <a:pt x="49" y="165"/>
                  <a:pt x="50" y="165"/>
                  <a:pt x="50" y="165"/>
                </a:cubicBezTo>
                <a:cubicBezTo>
                  <a:pt x="50" y="166"/>
                  <a:pt x="49" y="166"/>
                  <a:pt x="49" y="166"/>
                </a:cubicBezTo>
                <a:cubicBezTo>
                  <a:pt x="49" y="167"/>
                  <a:pt x="49" y="167"/>
                  <a:pt x="50" y="167"/>
                </a:cubicBezTo>
                <a:cubicBezTo>
                  <a:pt x="51" y="170"/>
                  <a:pt x="52" y="173"/>
                  <a:pt x="53" y="175"/>
                </a:cubicBezTo>
                <a:cubicBezTo>
                  <a:pt x="53" y="176"/>
                  <a:pt x="52" y="176"/>
                  <a:pt x="52" y="176"/>
                </a:cubicBezTo>
                <a:cubicBezTo>
                  <a:pt x="51" y="176"/>
                  <a:pt x="51" y="175"/>
                  <a:pt x="50" y="174"/>
                </a:cubicBezTo>
                <a:close/>
                <a:moveTo>
                  <a:pt x="51" y="186"/>
                </a:moveTo>
                <a:cubicBezTo>
                  <a:pt x="50" y="185"/>
                  <a:pt x="50" y="184"/>
                  <a:pt x="49" y="183"/>
                </a:cubicBezTo>
                <a:cubicBezTo>
                  <a:pt x="49" y="182"/>
                  <a:pt x="50" y="182"/>
                  <a:pt x="50" y="181"/>
                </a:cubicBezTo>
                <a:cubicBezTo>
                  <a:pt x="50" y="181"/>
                  <a:pt x="50" y="181"/>
                  <a:pt x="50" y="181"/>
                </a:cubicBezTo>
                <a:cubicBezTo>
                  <a:pt x="50" y="183"/>
                  <a:pt x="51" y="184"/>
                  <a:pt x="51" y="186"/>
                </a:cubicBezTo>
                <a:close/>
                <a:moveTo>
                  <a:pt x="52" y="179"/>
                </a:moveTo>
                <a:cubicBezTo>
                  <a:pt x="53" y="179"/>
                  <a:pt x="53" y="179"/>
                  <a:pt x="54" y="179"/>
                </a:cubicBezTo>
                <a:cubicBezTo>
                  <a:pt x="54" y="179"/>
                  <a:pt x="54" y="179"/>
                  <a:pt x="55" y="180"/>
                </a:cubicBezTo>
                <a:cubicBezTo>
                  <a:pt x="55" y="181"/>
                  <a:pt x="56" y="183"/>
                  <a:pt x="56" y="184"/>
                </a:cubicBezTo>
                <a:cubicBezTo>
                  <a:pt x="56" y="184"/>
                  <a:pt x="55" y="183"/>
                  <a:pt x="55" y="183"/>
                </a:cubicBezTo>
                <a:cubicBezTo>
                  <a:pt x="54" y="182"/>
                  <a:pt x="53" y="181"/>
                  <a:pt x="52" y="181"/>
                </a:cubicBezTo>
                <a:cubicBezTo>
                  <a:pt x="52" y="180"/>
                  <a:pt x="52" y="180"/>
                  <a:pt x="52" y="179"/>
                </a:cubicBezTo>
                <a:cubicBezTo>
                  <a:pt x="52" y="179"/>
                  <a:pt x="52" y="179"/>
                  <a:pt x="52" y="179"/>
                </a:cubicBezTo>
                <a:close/>
                <a:moveTo>
                  <a:pt x="54" y="184"/>
                </a:moveTo>
                <a:cubicBezTo>
                  <a:pt x="56" y="186"/>
                  <a:pt x="57" y="188"/>
                  <a:pt x="59" y="190"/>
                </a:cubicBezTo>
                <a:cubicBezTo>
                  <a:pt x="59" y="190"/>
                  <a:pt x="59" y="190"/>
                  <a:pt x="59" y="190"/>
                </a:cubicBezTo>
                <a:cubicBezTo>
                  <a:pt x="59" y="191"/>
                  <a:pt x="58" y="193"/>
                  <a:pt x="57" y="194"/>
                </a:cubicBezTo>
                <a:cubicBezTo>
                  <a:pt x="57" y="194"/>
                  <a:pt x="57" y="194"/>
                  <a:pt x="57" y="194"/>
                </a:cubicBezTo>
                <a:cubicBezTo>
                  <a:pt x="56" y="190"/>
                  <a:pt x="55" y="187"/>
                  <a:pt x="54" y="184"/>
                </a:cubicBezTo>
                <a:cubicBezTo>
                  <a:pt x="54" y="184"/>
                  <a:pt x="54" y="184"/>
                  <a:pt x="54" y="184"/>
                </a:cubicBezTo>
                <a:close/>
                <a:moveTo>
                  <a:pt x="58" y="195"/>
                </a:moveTo>
                <a:cubicBezTo>
                  <a:pt x="59" y="195"/>
                  <a:pt x="60" y="194"/>
                  <a:pt x="61" y="194"/>
                </a:cubicBezTo>
                <a:cubicBezTo>
                  <a:pt x="63" y="195"/>
                  <a:pt x="64" y="197"/>
                  <a:pt x="65" y="198"/>
                </a:cubicBezTo>
                <a:cubicBezTo>
                  <a:pt x="64" y="199"/>
                  <a:pt x="64" y="200"/>
                  <a:pt x="64" y="200"/>
                </a:cubicBezTo>
                <a:cubicBezTo>
                  <a:pt x="62" y="199"/>
                  <a:pt x="60" y="197"/>
                  <a:pt x="58" y="195"/>
                </a:cubicBezTo>
                <a:close/>
                <a:moveTo>
                  <a:pt x="63" y="193"/>
                </a:moveTo>
                <a:cubicBezTo>
                  <a:pt x="64" y="192"/>
                  <a:pt x="65" y="192"/>
                  <a:pt x="65" y="192"/>
                </a:cubicBezTo>
                <a:cubicBezTo>
                  <a:pt x="66" y="192"/>
                  <a:pt x="67" y="193"/>
                  <a:pt x="68" y="194"/>
                </a:cubicBezTo>
                <a:cubicBezTo>
                  <a:pt x="68" y="194"/>
                  <a:pt x="67" y="195"/>
                  <a:pt x="67" y="196"/>
                </a:cubicBezTo>
                <a:cubicBezTo>
                  <a:pt x="65" y="195"/>
                  <a:pt x="64" y="194"/>
                  <a:pt x="63" y="193"/>
                </a:cubicBezTo>
                <a:close/>
                <a:moveTo>
                  <a:pt x="70" y="195"/>
                </a:moveTo>
                <a:cubicBezTo>
                  <a:pt x="70" y="196"/>
                  <a:pt x="71" y="196"/>
                  <a:pt x="72" y="197"/>
                </a:cubicBezTo>
                <a:cubicBezTo>
                  <a:pt x="72" y="198"/>
                  <a:pt x="72" y="198"/>
                  <a:pt x="72" y="198"/>
                </a:cubicBezTo>
                <a:cubicBezTo>
                  <a:pt x="72" y="199"/>
                  <a:pt x="72" y="199"/>
                  <a:pt x="72" y="199"/>
                </a:cubicBezTo>
                <a:cubicBezTo>
                  <a:pt x="72" y="199"/>
                  <a:pt x="72" y="199"/>
                  <a:pt x="71" y="199"/>
                </a:cubicBezTo>
                <a:cubicBezTo>
                  <a:pt x="71" y="199"/>
                  <a:pt x="70" y="198"/>
                  <a:pt x="69" y="198"/>
                </a:cubicBezTo>
                <a:cubicBezTo>
                  <a:pt x="68" y="198"/>
                  <a:pt x="68" y="198"/>
                  <a:pt x="68" y="198"/>
                </a:cubicBezTo>
                <a:cubicBezTo>
                  <a:pt x="68" y="197"/>
                  <a:pt x="68" y="197"/>
                  <a:pt x="68" y="197"/>
                </a:cubicBezTo>
                <a:cubicBezTo>
                  <a:pt x="68" y="196"/>
                  <a:pt x="69" y="195"/>
                  <a:pt x="70" y="195"/>
                </a:cubicBezTo>
                <a:close/>
                <a:moveTo>
                  <a:pt x="67" y="190"/>
                </a:moveTo>
                <a:cubicBezTo>
                  <a:pt x="69" y="190"/>
                  <a:pt x="70" y="189"/>
                  <a:pt x="71" y="188"/>
                </a:cubicBezTo>
                <a:cubicBezTo>
                  <a:pt x="71" y="188"/>
                  <a:pt x="72" y="189"/>
                  <a:pt x="72" y="189"/>
                </a:cubicBezTo>
                <a:cubicBezTo>
                  <a:pt x="71" y="190"/>
                  <a:pt x="71" y="191"/>
                  <a:pt x="70" y="192"/>
                </a:cubicBezTo>
                <a:cubicBezTo>
                  <a:pt x="69" y="191"/>
                  <a:pt x="68" y="191"/>
                  <a:pt x="67" y="190"/>
                </a:cubicBezTo>
                <a:close/>
                <a:moveTo>
                  <a:pt x="72" y="185"/>
                </a:moveTo>
                <a:cubicBezTo>
                  <a:pt x="71" y="184"/>
                  <a:pt x="70" y="183"/>
                  <a:pt x="68" y="181"/>
                </a:cubicBezTo>
                <a:cubicBezTo>
                  <a:pt x="69" y="181"/>
                  <a:pt x="69" y="181"/>
                  <a:pt x="69" y="180"/>
                </a:cubicBezTo>
                <a:cubicBezTo>
                  <a:pt x="70" y="181"/>
                  <a:pt x="71" y="181"/>
                  <a:pt x="72" y="182"/>
                </a:cubicBezTo>
                <a:cubicBezTo>
                  <a:pt x="72" y="182"/>
                  <a:pt x="73" y="182"/>
                  <a:pt x="73" y="182"/>
                </a:cubicBezTo>
                <a:cubicBezTo>
                  <a:pt x="73" y="183"/>
                  <a:pt x="73" y="184"/>
                  <a:pt x="73" y="184"/>
                </a:cubicBezTo>
                <a:cubicBezTo>
                  <a:pt x="73" y="185"/>
                  <a:pt x="72" y="185"/>
                  <a:pt x="72" y="185"/>
                </a:cubicBezTo>
                <a:close/>
                <a:moveTo>
                  <a:pt x="71" y="151"/>
                </a:moveTo>
                <a:cubicBezTo>
                  <a:pt x="72" y="150"/>
                  <a:pt x="72" y="150"/>
                  <a:pt x="73" y="149"/>
                </a:cubicBezTo>
                <a:cubicBezTo>
                  <a:pt x="73" y="149"/>
                  <a:pt x="73" y="150"/>
                  <a:pt x="73" y="150"/>
                </a:cubicBezTo>
                <a:cubicBezTo>
                  <a:pt x="72" y="150"/>
                  <a:pt x="72" y="151"/>
                  <a:pt x="71" y="151"/>
                </a:cubicBezTo>
                <a:close/>
                <a:moveTo>
                  <a:pt x="72" y="119"/>
                </a:moveTo>
                <a:cubicBezTo>
                  <a:pt x="72" y="119"/>
                  <a:pt x="71" y="120"/>
                  <a:pt x="71" y="120"/>
                </a:cubicBezTo>
                <a:cubicBezTo>
                  <a:pt x="72" y="119"/>
                  <a:pt x="72" y="118"/>
                  <a:pt x="72" y="118"/>
                </a:cubicBezTo>
                <a:cubicBezTo>
                  <a:pt x="73" y="117"/>
                  <a:pt x="73" y="117"/>
                  <a:pt x="74" y="116"/>
                </a:cubicBezTo>
                <a:cubicBezTo>
                  <a:pt x="74" y="116"/>
                  <a:pt x="74" y="116"/>
                  <a:pt x="74" y="116"/>
                </a:cubicBezTo>
                <a:cubicBezTo>
                  <a:pt x="73" y="117"/>
                  <a:pt x="72" y="118"/>
                  <a:pt x="72" y="119"/>
                </a:cubicBezTo>
                <a:close/>
                <a:moveTo>
                  <a:pt x="78" y="130"/>
                </a:moveTo>
                <a:cubicBezTo>
                  <a:pt x="78" y="131"/>
                  <a:pt x="79" y="132"/>
                  <a:pt x="79" y="134"/>
                </a:cubicBezTo>
                <a:cubicBezTo>
                  <a:pt x="77" y="135"/>
                  <a:pt x="75" y="136"/>
                  <a:pt x="74" y="137"/>
                </a:cubicBezTo>
                <a:cubicBezTo>
                  <a:pt x="73" y="137"/>
                  <a:pt x="73" y="136"/>
                  <a:pt x="73" y="135"/>
                </a:cubicBezTo>
                <a:cubicBezTo>
                  <a:pt x="75" y="134"/>
                  <a:pt x="76" y="132"/>
                  <a:pt x="78" y="130"/>
                </a:cubicBezTo>
                <a:close/>
                <a:moveTo>
                  <a:pt x="75" y="140"/>
                </a:moveTo>
                <a:cubicBezTo>
                  <a:pt x="76" y="140"/>
                  <a:pt x="77" y="139"/>
                  <a:pt x="78" y="138"/>
                </a:cubicBezTo>
                <a:cubicBezTo>
                  <a:pt x="77" y="139"/>
                  <a:pt x="76" y="141"/>
                  <a:pt x="75" y="142"/>
                </a:cubicBezTo>
                <a:cubicBezTo>
                  <a:pt x="75" y="142"/>
                  <a:pt x="74" y="142"/>
                  <a:pt x="74" y="141"/>
                </a:cubicBezTo>
                <a:cubicBezTo>
                  <a:pt x="75" y="141"/>
                  <a:pt x="75" y="141"/>
                  <a:pt x="75" y="140"/>
                </a:cubicBezTo>
                <a:close/>
                <a:moveTo>
                  <a:pt x="80" y="138"/>
                </a:moveTo>
                <a:cubicBezTo>
                  <a:pt x="80" y="139"/>
                  <a:pt x="80" y="139"/>
                  <a:pt x="80" y="140"/>
                </a:cubicBezTo>
                <a:cubicBezTo>
                  <a:pt x="79" y="142"/>
                  <a:pt x="77" y="143"/>
                  <a:pt x="76" y="145"/>
                </a:cubicBezTo>
                <a:cubicBezTo>
                  <a:pt x="77" y="142"/>
                  <a:pt x="79" y="140"/>
                  <a:pt x="80" y="138"/>
                </a:cubicBezTo>
                <a:close/>
                <a:moveTo>
                  <a:pt x="78" y="145"/>
                </a:moveTo>
                <a:cubicBezTo>
                  <a:pt x="78" y="145"/>
                  <a:pt x="78" y="145"/>
                  <a:pt x="78" y="145"/>
                </a:cubicBezTo>
                <a:cubicBezTo>
                  <a:pt x="77" y="146"/>
                  <a:pt x="77" y="146"/>
                  <a:pt x="76" y="147"/>
                </a:cubicBezTo>
                <a:cubicBezTo>
                  <a:pt x="76" y="147"/>
                  <a:pt x="76" y="147"/>
                  <a:pt x="76" y="147"/>
                </a:cubicBezTo>
                <a:cubicBezTo>
                  <a:pt x="77" y="146"/>
                  <a:pt x="77" y="145"/>
                  <a:pt x="78" y="145"/>
                </a:cubicBezTo>
                <a:close/>
                <a:moveTo>
                  <a:pt x="78" y="166"/>
                </a:moveTo>
                <a:cubicBezTo>
                  <a:pt x="78" y="166"/>
                  <a:pt x="78" y="167"/>
                  <a:pt x="79" y="167"/>
                </a:cubicBezTo>
                <a:cubicBezTo>
                  <a:pt x="78" y="168"/>
                  <a:pt x="78" y="168"/>
                  <a:pt x="78" y="168"/>
                </a:cubicBezTo>
                <a:cubicBezTo>
                  <a:pt x="78" y="168"/>
                  <a:pt x="78" y="168"/>
                  <a:pt x="78" y="168"/>
                </a:cubicBezTo>
                <a:cubicBezTo>
                  <a:pt x="78" y="167"/>
                  <a:pt x="78" y="167"/>
                  <a:pt x="78" y="166"/>
                </a:cubicBezTo>
                <a:cubicBezTo>
                  <a:pt x="78" y="166"/>
                  <a:pt x="78" y="166"/>
                  <a:pt x="78" y="166"/>
                </a:cubicBezTo>
                <a:close/>
                <a:moveTo>
                  <a:pt x="78" y="155"/>
                </a:moveTo>
                <a:cubicBezTo>
                  <a:pt x="80" y="153"/>
                  <a:pt x="81" y="152"/>
                  <a:pt x="83" y="151"/>
                </a:cubicBezTo>
                <a:cubicBezTo>
                  <a:pt x="83" y="152"/>
                  <a:pt x="83" y="153"/>
                  <a:pt x="83" y="154"/>
                </a:cubicBezTo>
                <a:cubicBezTo>
                  <a:pt x="82" y="156"/>
                  <a:pt x="81" y="157"/>
                  <a:pt x="80" y="159"/>
                </a:cubicBezTo>
                <a:cubicBezTo>
                  <a:pt x="79" y="158"/>
                  <a:pt x="79" y="156"/>
                  <a:pt x="78" y="155"/>
                </a:cubicBezTo>
                <a:close/>
                <a:moveTo>
                  <a:pt x="85" y="152"/>
                </a:moveTo>
                <a:cubicBezTo>
                  <a:pt x="85" y="151"/>
                  <a:pt x="84" y="150"/>
                  <a:pt x="84" y="149"/>
                </a:cubicBezTo>
                <a:cubicBezTo>
                  <a:pt x="85" y="149"/>
                  <a:pt x="85" y="149"/>
                  <a:pt x="85" y="148"/>
                </a:cubicBezTo>
                <a:cubicBezTo>
                  <a:pt x="85" y="149"/>
                  <a:pt x="85" y="149"/>
                  <a:pt x="85" y="149"/>
                </a:cubicBezTo>
                <a:cubicBezTo>
                  <a:pt x="85" y="149"/>
                  <a:pt x="85" y="150"/>
                  <a:pt x="86" y="150"/>
                </a:cubicBezTo>
                <a:cubicBezTo>
                  <a:pt x="86" y="150"/>
                  <a:pt x="86" y="150"/>
                  <a:pt x="87" y="150"/>
                </a:cubicBezTo>
                <a:cubicBezTo>
                  <a:pt x="86" y="151"/>
                  <a:pt x="85" y="151"/>
                  <a:pt x="85" y="152"/>
                </a:cubicBezTo>
                <a:close/>
                <a:moveTo>
                  <a:pt x="85" y="156"/>
                </a:moveTo>
                <a:cubicBezTo>
                  <a:pt x="85" y="155"/>
                  <a:pt x="85" y="155"/>
                  <a:pt x="85" y="155"/>
                </a:cubicBezTo>
                <a:cubicBezTo>
                  <a:pt x="86" y="154"/>
                  <a:pt x="86" y="153"/>
                  <a:pt x="87" y="153"/>
                </a:cubicBezTo>
                <a:cubicBezTo>
                  <a:pt x="87" y="153"/>
                  <a:pt x="88" y="153"/>
                  <a:pt x="88" y="152"/>
                </a:cubicBezTo>
                <a:cubicBezTo>
                  <a:pt x="89" y="151"/>
                  <a:pt x="90" y="150"/>
                  <a:pt x="92" y="148"/>
                </a:cubicBezTo>
                <a:cubicBezTo>
                  <a:pt x="92" y="148"/>
                  <a:pt x="92" y="148"/>
                  <a:pt x="93" y="148"/>
                </a:cubicBezTo>
                <a:cubicBezTo>
                  <a:pt x="92" y="148"/>
                  <a:pt x="92" y="149"/>
                  <a:pt x="92" y="149"/>
                </a:cubicBezTo>
                <a:cubicBezTo>
                  <a:pt x="90" y="151"/>
                  <a:pt x="88" y="153"/>
                  <a:pt x="85" y="156"/>
                </a:cubicBezTo>
                <a:close/>
                <a:moveTo>
                  <a:pt x="86" y="182"/>
                </a:moveTo>
                <a:cubicBezTo>
                  <a:pt x="86" y="182"/>
                  <a:pt x="86" y="182"/>
                  <a:pt x="86" y="182"/>
                </a:cubicBezTo>
                <a:cubicBezTo>
                  <a:pt x="86" y="182"/>
                  <a:pt x="85" y="181"/>
                  <a:pt x="85" y="181"/>
                </a:cubicBezTo>
                <a:cubicBezTo>
                  <a:pt x="85" y="180"/>
                  <a:pt x="86" y="180"/>
                  <a:pt x="86" y="179"/>
                </a:cubicBezTo>
                <a:cubicBezTo>
                  <a:pt x="86" y="180"/>
                  <a:pt x="86" y="181"/>
                  <a:pt x="86" y="182"/>
                </a:cubicBezTo>
                <a:close/>
                <a:moveTo>
                  <a:pt x="88" y="160"/>
                </a:moveTo>
                <a:cubicBezTo>
                  <a:pt x="92" y="158"/>
                  <a:pt x="95" y="156"/>
                  <a:pt x="99" y="154"/>
                </a:cubicBezTo>
                <a:cubicBezTo>
                  <a:pt x="98" y="155"/>
                  <a:pt x="97" y="156"/>
                  <a:pt x="96" y="157"/>
                </a:cubicBezTo>
                <a:cubicBezTo>
                  <a:pt x="93" y="159"/>
                  <a:pt x="90" y="161"/>
                  <a:pt x="87" y="163"/>
                </a:cubicBezTo>
                <a:cubicBezTo>
                  <a:pt x="87" y="163"/>
                  <a:pt x="86" y="162"/>
                  <a:pt x="86" y="162"/>
                </a:cubicBezTo>
                <a:cubicBezTo>
                  <a:pt x="87" y="161"/>
                  <a:pt x="88" y="160"/>
                  <a:pt x="88" y="160"/>
                </a:cubicBezTo>
                <a:close/>
                <a:moveTo>
                  <a:pt x="88" y="168"/>
                </a:moveTo>
                <a:cubicBezTo>
                  <a:pt x="90" y="166"/>
                  <a:pt x="92" y="165"/>
                  <a:pt x="94" y="163"/>
                </a:cubicBezTo>
                <a:cubicBezTo>
                  <a:pt x="92" y="165"/>
                  <a:pt x="90" y="167"/>
                  <a:pt x="87" y="169"/>
                </a:cubicBezTo>
                <a:cubicBezTo>
                  <a:pt x="87" y="169"/>
                  <a:pt x="87" y="169"/>
                  <a:pt x="87" y="169"/>
                </a:cubicBezTo>
                <a:cubicBezTo>
                  <a:pt x="88" y="169"/>
                  <a:pt x="88" y="168"/>
                  <a:pt x="88" y="168"/>
                </a:cubicBezTo>
                <a:close/>
                <a:moveTo>
                  <a:pt x="97" y="177"/>
                </a:moveTo>
                <a:cubicBezTo>
                  <a:pt x="99" y="175"/>
                  <a:pt x="101" y="174"/>
                  <a:pt x="103" y="173"/>
                </a:cubicBezTo>
                <a:cubicBezTo>
                  <a:pt x="101" y="175"/>
                  <a:pt x="99" y="177"/>
                  <a:pt x="97" y="179"/>
                </a:cubicBezTo>
                <a:cubicBezTo>
                  <a:pt x="96" y="179"/>
                  <a:pt x="95" y="180"/>
                  <a:pt x="94" y="180"/>
                </a:cubicBezTo>
                <a:cubicBezTo>
                  <a:pt x="95" y="179"/>
                  <a:pt x="96" y="178"/>
                  <a:pt x="97" y="177"/>
                </a:cubicBezTo>
                <a:close/>
                <a:moveTo>
                  <a:pt x="102" y="157"/>
                </a:moveTo>
                <a:cubicBezTo>
                  <a:pt x="99" y="158"/>
                  <a:pt x="97" y="160"/>
                  <a:pt x="95" y="161"/>
                </a:cubicBezTo>
                <a:cubicBezTo>
                  <a:pt x="95" y="161"/>
                  <a:pt x="95" y="161"/>
                  <a:pt x="94" y="161"/>
                </a:cubicBezTo>
                <a:cubicBezTo>
                  <a:pt x="95" y="160"/>
                  <a:pt x="96" y="159"/>
                  <a:pt x="97" y="158"/>
                </a:cubicBezTo>
                <a:cubicBezTo>
                  <a:pt x="99" y="157"/>
                  <a:pt x="102" y="155"/>
                  <a:pt x="105" y="154"/>
                </a:cubicBezTo>
                <a:cubicBezTo>
                  <a:pt x="104" y="155"/>
                  <a:pt x="103" y="156"/>
                  <a:pt x="102" y="157"/>
                </a:cubicBezTo>
                <a:close/>
                <a:moveTo>
                  <a:pt x="106" y="167"/>
                </a:moveTo>
                <a:cubicBezTo>
                  <a:pt x="108" y="166"/>
                  <a:pt x="110" y="165"/>
                  <a:pt x="112" y="164"/>
                </a:cubicBezTo>
                <a:cubicBezTo>
                  <a:pt x="111" y="165"/>
                  <a:pt x="110" y="166"/>
                  <a:pt x="109" y="167"/>
                </a:cubicBezTo>
                <a:cubicBezTo>
                  <a:pt x="107" y="168"/>
                  <a:pt x="105" y="170"/>
                  <a:pt x="103" y="171"/>
                </a:cubicBezTo>
                <a:cubicBezTo>
                  <a:pt x="104" y="170"/>
                  <a:pt x="105" y="168"/>
                  <a:pt x="106" y="167"/>
                </a:cubicBezTo>
                <a:close/>
                <a:moveTo>
                  <a:pt x="109" y="171"/>
                </a:moveTo>
                <a:cubicBezTo>
                  <a:pt x="110" y="170"/>
                  <a:pt x="111" y="169"/>
                  <a:pt x="112" y="168"/>
                </a:cubicBezTo>
                <a:cubicBezTo>
                  <a:pt x="114" y="167"/>
                  <a:pt x="117" y="165"/>
                  <a:pt x="119" y="164"/>
                </a:cubicBezTo>
                <a:cubicBezTo>
                  <a:pt x="116" y="167"/>
                  <a:pt x="113" y="169"/>
                  <a:pt x="110" y="172"/>
                </a:cubicBezTo>
                <a:cubicBezTo>
                  <a:pt x="108" y="173"/>
                  <a:pt x="107" y="174"/>
                  <a:pt x="105" y="175"/>
                </a:cubicBezTo>
                <a:cubicBezTo>
                  <a:pt x="106" y="174"/>
                  <a:pt x="107" y="172"/>
                  <a:pt x="109" y="171"/>
                </a:cubicBezTo>
                <a:close/>
                <a:moveTo>
                  <a:pt x="105" y="184"/>
                </a:moveTo>
                <a:cubicBezTo>
                  <a:pt x="106" y="183"/>
                  <a:pt x="107" y="183"/>
                  <a:pt x="108" y="183"/>
                </a:cubicBezTo>
                <a:cubicBezTo>
                  <a:pt x="106" y="184"/>
                  <a:pt x="104" y="186"/>
                  <a:pt x="102" y="187"/>
                </a:cubicBezTo>
                <a:cubicBezTo>
                  <a:pt x="103" y="186"/>
                  <a:pt x="104" y="185"/>
                  <a:pt x="105" y="184"/>
                </a:cubicBezTo>
                <a:close/>
                <a:moveTo>
                  <a:pt x="103" y="196"/>
                </a:moveTo>
                <a:cubicBezTo>
                  <a:pt x="103" y="196"/>
                  <a:pt x="102" y="196"/>
                  <a:pt x="101" y="196"/>
                </a:cubicBezTo>
                <a:cubicBezTo>
                  <a:pt x="101" y="196"/>
                  <a:pt x="100" y="196"/>
                  <a:pt x="100" y="196"/>
                </a:cubicBezTo>
                <a:cubicBezTo>
                  <a:pt x="101" y="195"/>
                  <a:pt x="101" y="195"/>
                  <a:pt x="101" y="194"/>
                </a:cubicBezTo>
                <a:cubicBezTo>
                  <a:pt x="102" y="195"/>
                  <a:pt x="103" y="195"/>
                  <a:pt x="103" y="196"/>
                </a:cubicBezTo>
                <a:close/>
                <a:moveTo>
                  <a:pt x="102" y="202"/>
                </a:moveTo>
                <a:cubicBezTo>
                  <a:pt x="101" y="202"/>
                  <a:pt x="100" y="203"/>
                  <a:pt x="99" y="204"/>
                </a:cubicBezTo>
                <a:cubicBezTo>
                  <a:pt x="99" y="204"/>
                  <a:pt x="99" y="204"/>
                  <a:pt x="99" y="203"/>
                </a:cubicBezTo>
                <a:cubicBezTo>
                  <a:pt x="99" y="203"/>
                  <a:pt x="99" y="203"/>
                  <a:pt x="99" y="203"/>
                </a:cubicBezTo>
                <a:cubicBezTo>
                  <a:pt x="100" y="203"/>
                  <a:pt x="100" y="202"/>
                  <a:pt x="101" y="201"/>
                </a:cubicBezTo>
                <a:cubicBezTo>
                  <a:pt x="101" y="201"/>
                  <a:pt x="101" y="202"/>
                  <a:pt x="102" y="202"/>
                </a:cubicBezTo>
                <a:close/>
                <a:moveTo>
                  <a:pt x="99" y="188"/>
                </a:moveTo>
                <a:cubicBezTo>
                  <a:pt x="98" y="188"/>
                  <a:pt x="97" y="189"/>
                  <a:pt x="97" y="190"/>
                </a:cubicBezTo>
                <a:cubicBezTo>
                  <a:pt x="95" y="189"/>
                  <a:pt x="95" y="189"/>
                  <a:pt x="95" y="189"/>
                </a:cubicBezTo>
                <a:cubicBezTo>
                  <a:pt x="96" y="189"/>
                  <a:pt x="97" y="188"/>
                  <a:pt x="97" y="187"/>
                </a:cubicBezTo>
                <a:cubicBezTo>
                  <a:pt x="97" y="187"/>
                  <a:pt x="98" y="187"/>
                  <a:pt x="98" y="187"/>
                </a:cubicBezTo>
                <a:cubicBezTo>
                  <a:pt x="99" y="187"/>
                  <a:pt x="100" y="186"/>
                  <a:pt x="100" y="186"/>
                </a:cubicBezTo>
                <a:cubicBezTo>
                  <a:pt x="100" y="187"/>
                  <a:pt x="99" y="187"/>
                  <a:pt x="99" y="188"/>
                </a:cubicBezTo>
                <a:close/>
                <a:moveTo>
                  <a:pt x="98" y="200"/>
                </a:moveTo>
                <a:cubicBezTo>
                  <a:pt x="99" y="200"/>
                  <a:pt x="99" y="200"/>
                  <a:pt x="99" y="200"/>
                </a:cubicBezTo>
                <a:cubicBezTo>
                  <a:pt x="98" y="201"/>
                  <a:pt x="98" y="202"/>
                  <a:pt x="97" y="202"/>
                </a:cubicBezTo>
                <a:cubicBezTo>
                  <a:pt x="96" y="202"/>
                  <a:pt x="96" y="201"/>
                  <a:pt x="95" y="201"/>
                </a:cubicBezTo>
                <a:cubicBezTo>
                  <a:pt x="95" y="201"/>
                  <a:pt x="95" y="201"/>
                  <a:pt x="95" y="201"/>
                </a:cubicBezTo>
                <a:cubicBezTo>
                  <a:pt x="96" y="200"/>
                  <a:pt x="97" y="200"/>
                  <a:pt x="98" y="200"/>
                </a:cubicBezTo>
                <a:close/>
                <a:moveTo>
                  <a:pt x="98" y="206"/>
                </a:moveTo>
                <a:cubicBezTo>
                  <a:pt x="99" y="207"/>
                  <a:pt x="100" y="208"/>
                  <a:pt x="102" y="209"/>
                </a:cubicBezTo>
                <a:cubicBezTo>
                  <a:pt x="102" y="209"/>
                  <a:pt x="102" y="209"/>
                  <a:pt x="101" y="209"/>
                </a:cubicBezTo>
                <a:cubicBezTo>
                  <a:pt x="100" y="208"/>
                  <a:pt x="99" y="207"/>
                  <a:pt x="98" y="206"/>
                </a:cubicBezTo>
                <a:cubicBezTo>
                  <a:pt x="98" y="206"/>
                  <a:pt x="98" y="206"/>
                  <a:pt x="98" y="206"/>
                </a:cubicBezTo>
                <a:close/>
                <a:moveTo>
                  <a:pt x="100" y="205"/>
                </a:moveTo>
                <a:cubicBezTo>
                  <a:pt x="101" y="204"/>
                  <a:pt x="102" y="203"/>
                  <a:pt x="103" y="203"/>
                </a:cubicBezTo>
                <a:cubicBezTo>
                  <a:pt x="104" y="203"/>
                  <a:pt x="106" y="204"/>
                  <a:pt x="107" y="205"/>
                </a:cubicBezTo>
                <a:cubicBezTo>
                  <a:pt x="107" y="205"/>
                  <a:pt x="106" y="205"/>
                  <a:pt x="106" y="206"/>
                </a:cubicBezTo>
                <a:cubicBezTo>
                  <a:pt x="106" y="206"/>
                  <a:pt x="105" y="207"/>
                  <a:pt x="104" y="207"/>
                </a:cubicBezTo>
                <a:cubicBezTo>
                  <a:pt x="103" y="206"/>
                  <a:pt x="102" y="205"/>
                  <a:pt x="100" y="205"/>
                </a:cubicBezTo>
                <a:close/>
                <a:moveTo>
                  <a:pt x="104" y="213"/>
                </a:moveTo>
                <a:cubicBezTo>
                  <a:pt x="105" y="214"/>
                  <a:pt x="106" y="214"/>
                  <a:pt x="107" y="215"/>
                </a:cubicBezTo>
                <a:cubicBezTo>
                  <a:pt x="106" y="215"/>
                  <a:pt x="106" y="216"/>
                  <a:pt x="105" y="216"/>
                </a:cubicBezTo>
                <a:cubicBezTo>
                  <a:pt x="104" y="215"/>
                  <a:pt x="103" y="215"/>
                  <a:pt x="103" y="214"/>
                </a:cubicBezTo>
                <a:cubicBezTo>
                  <a:pt x="103" y="214"/>
                  <a:pt x="104" y="214"/>
                  <a:pt x="104" y="213"/>
                </a:cubicBezTo>
                <a:close/>
                <a:moveTo>
                  <a:pt x="106" y="212"/>
                </a:moveTo>
                <a:cubicBezTo>
                  <a:pt x="106" y="212"/>
                  <a:pt x="106" y="212"/>
                  <a:pt x="106" y="212"/>
                </a:cubicBezTo>
                <a:cubicBezTo>
                  <a:pt x="107" y="212"/>
                  <a:pt x="108" y="213"/>
                  <a:pt x="108" y="213"/>
                </a:cubicBezTo>
                <a:cubicBezTo>
                  <a:pt x="108" y="213"/>
                  <a:pt x="108" y="213"/>
                  <a:pt x="108" y="213"/>
                </a:cubicBezTo>
                <a:cubicBezTo>
                  <a:pt x="107" y="213"/>
                  <a:pt x="106" y="213"/>
                  <a:pt x="106" y="212"/>
                </a:cubicBezTo>
                <a:close/>
                <a:moveTo>
                  <a:pt x="107" y="200"/>
                </a:moveTo>
                <a:cubicBezTo>
                  <a:pt x="107" y="199"/>
                  <a:pt x="108" y="199"/>
                  <a:pt x="108" y="198"/>
                </a:cubicBezTo>
                <a:cubicBezTo>
                  <a:pt x="109" y="199"/>
                  <a:pt x="110" y="200"/>
                  <a:pt x="112" y="201"/>
                </a:cubicBezTo>
                <a:cubicBezTo>
                  <a:pt x="111" y="201"/>
                  <a:pt x="111" y="201"/>
                  <a:pt x="110" y="202"/>
                </a:cubicBezTo>
                <a:cubicBezTo>
                  <a:pt x="109" y="201"/>
                  <a:pt x="108" y="200"/>
                  <a:pt x="107" y="200"/>
                </a:cubicBezTo>
                <a:close/>
                <a:moveTo>
                  <a:pt x="109" y="197"/>
                </a:moveTo>
                <a:cubicBezTo>
                  <a:pt x="111" y="196"/>
                  <a:pt x="113" y="194"/>
                  <a:pt x="114" y="193"/>
                </a:cubicBezTo>
                <a:cubicBezTo>
                  <a:pt x="117" y="191"/>
                  <a:pt x="120" y="190"/>
                  <a:pt x="123" y="188"/>
                </a:cubicBezTo>
                <a:cubicBezTo>
                  <a:pt x="121" y="191"/>
                  <a:pt x="118" y="194"/>
                  <a:pt x="115" y="197"/>
                </a:cubicBezTo>
                <a:cubicBezTo>
                  <a:pt x="115" y="197"/>
                  <a:pt x="115" y="197"/>
                  <a:pt x="115" y="197"/>
                </a:cubicBezTo>
                <a:cubicBezTo>
                  <a:pt x="114" y="198"/>
                  <a:pt x="113" y="199"/>
                  <a:pt x="113" y="200"/>
                </a:cubicBezTo>
                <a:cubicBezTo>
                  <a:pt x="111" y="199"/>
                  <a:pt x="110" y="198"/>
                  <a:pt x="109" y="197"/>
                </a:cubicBezTo>
                <a:close/>
                <a:moveTo>
                  <a:pt x="113" y="202"/>
                </a:moveTo>
                <a:cubicBezTo>
                  <a:pt x="113" y="202"/>
                  <a:pt x="113" y="202"/>
                  <a:pt x="113" y="202"/>
                </a:cubicBezTo>
                <a:cubicBezTo>
                  <a:pt x="114" y="202"/>
                  <a:pt x="115" y="203"/>
                  <a:pt x="115" y="203"/>
                </a:cubicBezTo>
                <a:cubicBezTo>
                  <a:pt x="115" y="203"/>
                  <a:pt x="114" y="204"/>
                  <a:pt x="114" y="204"/>
                </a:cubicBezTo>
                <a:cubicBezTo>
                  <a:pt x="114" y="204"/>
                  <a:pt x="114" y="204"/>
                  <a:pt x="114" y="204"/>
                </a:cubicBezTo>
                <a:cubicBezTo>
                  <a:pt x="113" y="204"/>
                  <a:pt x="113" y="203"/>
                  <a:pt x="112" y="203"/>
                </a:cubicBezTo>
                <a:cubicBezTo>
                  <a:pt x="112" y="203"/>
                  <a:pt x="113" y="203"/>
                  <a:pt x="113" y="202"/>
                </a:cubicBezTo>
                <a:close/>
                <a:moveTo>
                  <a:pt x="120" y="203"/>
                </a:moveTo>
                <a:cubicBezTo>
                  <a:pt x="122" y="202"/>
                  <a:pt x="124" y="201"/>
                  <a:pt x="126" y="200"/>
                </a:cubicBezTo>
                <a:cubicBezTo>
                  <a:pt x="124" y="201"/>
                  <a:pt x="122" y="203"/>
                  <a:pt x="120" y="205"/>
                </a:cubicBezTo>
                <a:cubicBezTo>
                  <a:pt x="120" y="205"/>
                  <a:pt x="120" y="204"/>
                  <a:pt x="119" y="204"/>
                </a:cubicBezTo>
                <a:cubicBezTo>
                  <a:pt x="120" y="204"/>
                  <a:pt x="120" y="203"/>
                  <a:pt x="120" y="203"/>
                </a:cubicBezTo>
                <a:close/>
                <a:moveTo>
                  <a:pt x="125" y="204"/>
                </a:moveTo>
                <a:cubicBezTo>
                  <a:pt x="127" y="202"/>
                  <a:pt x="128" y="201"/>
                  <a:pt x="129" y="200"/>
                </a:cubicBezTo>
                <a:cubicBezTo>
                  <a:pt x="128" y="201"/>
                  <a:pt x="127" y="203"/>
                  <a:pt x="126" y="204"/>
                </a:cubicBezTo>
                <a:cubicBezTo>
                  <a:pt x="125" y="205"/>
                  <a:pt x="124" y="206"/>
                  <a:pt x="123" y="206"/>
                </a:cubicBezTo>
                <a:cubicBezTo>
                  <a:pt x="123" y="206"/>
                  <a:pt x="122" y="206"/>
                  <a:pt x="122" y="206"/>
                </a:cubicBezTo>
                <a:cubicBezTo>
                  <a:pt x="123" y="205"/>
                  <a:pt x="124" y="205"/>
                  <a:pt x="125" y="204"/>
                </a:cubicBezTo>
                <a:close/>
                <a:moveTo>
                  <a:pt x="127" y="206"/>
                </a:moveTo>
                <a:cubicBezTo>
                  <a:pt x="129" y="205"/>
                  <a:pt x="131" y="204"/>
                  <a:pt x="132" y="203"/>
                </a:cubicBezTo>
                <a:cubicBezTo>
                  <a:pt x="131" y="204"/>
                  <a:pt x="130" y="205"/>
                  <a:pt x="129" y="206"/>
                </a:cubicBezTo>
                <a:cubicBezTo>
                  <a:pt x="128" y="207"/>
                  <a:pt x="127" y="208"/>
                  <a:pt x="125" y="209"/>
                </a:cubicBezTo>
                <a:cubicBezTo>
                  <a:pt x="125" y="209"/>
                  <a:pt x="125" y="208"/>
                  <a:pt x="125" y="208"/>
                </a:cubicBezTo>
                <a:cubicBezTo>
                  <a:pt x="126" y="208"/>
                  <a:pt x="126" y="207"/>
                  <a:pt x="127" y="206"/>
                </a:cubicBezTo>
                <a:close/>
                <a:moveTo>
                  <a:pt x="147" y="192"/>
                </a:moveTo>
                <a:cubicBezTo>
                  <a:pt x="151" y="189"/>
                  <a:pt x="154" y="185"/>
                  <a:pt x="158" y="182"/>
                </a:cubicBezTo>
                <a:cubicBezTo>
                  <a:pt x="159" y="182"/>
                  <a:pt x="160" y="181"/>
                  <a:pt x="161" y="181"/>
                </a:cubicBezTo>
                <a:cubicBezTo>
                  <a:pt x="160" y="182"/>
                  <a:pt x="159" y="183"/>
                  <a:pt x="158" y="184"/>
                </a:cubicBezTo>
                <a:cubicBezTo>
                  <a:pt x="156" y="186"/>
                  <a:pt x="154" y="187"/>
                  <a:pt x="152" y="189"/>
                </a:cubicBezTo>
                <a:cubicBezTo>
                  <a:pt x="150" y="190"/>
                  <a:pt x="149" y="191"/>
                  <a:pt x="147" y="192"/>
                </a:cubicBezTo>
                <a:close/>
                <a:moveTo>
                  <a:pt x="153" y="199"/>
                </a:moveTo>
                <a:cubicBezTo>
                  <a:pt x="155" y="198"/>
                  <a:pt x="156" y="197"/>
                  <a:pt x="157" y="197"/>
                </a:cubicBezTo>
                <a:cubicBezTo>
                  <a:pt x="155" y="198"/>
                  <a:pt x="153" y="199"/>
                  <a:pt x="151" y="201"/>
                </a:cubicBezTo>
                <a:cubicBezTo>
                  <a:pt x="152" y="200"/>
                  <a:pt x="153" y="199"/>
                  <a:pt x="153" y="199"/>
                </a:cubicBezTo>
                <a:close/>
                <a:moveTo>
                  <a:pt x="155" y="195"/>
                </a:moveTo>
                <a:cubicBezTo>
                  <a:pt x="154" y="195"/>
                  <a:pt x="153" y="196"/>
                  <a:pt x="153" y="196"/>
                </a:cubicBezTo>
                <a:cubicBezTo>
                  <a:pt x="157" y="192"/>
                  <a:pt x="161" y="187"/>
                  <a:pt x="166" y="183"/>
                </a:cubicBezTo>
                <a:cubicBezTo>
                  <a:pt x="165" y="183"/>
                  <a:pt x="165" y="184"/>
                  <a:pt x="164" y="185"/>
                </a:cubicBezTo>
                <a:cubicBezTo>
                  <a:pt x="161" y="188"/>
                  <a:pt x="158" y="191"/>
                  <a:pt x="155" y="195"/>
                </a:cubicBezTo>
                <a:close/>
                <a:moveTo>
                  <a:pt x="178" y="173"/>
                </a:moveTo>
                <a:cubicBezTo>
                  <a:pt x="178" y="173"/>
                  <a:pt x="178" y="173"/>
                  <a:pt x="178" y="173"/>
                </a:cubicBezTo>
                <a:cubicBezTo>
                  <a:pt x="176" y="176"/>
                  <a:pt x="174" y="180"/>
                  <a:pt x="172" y="184"/>
                </a:cubicBezTo>
                <a:cubicBezTo>
                  <a:pt x="169" y="186"/>
                  <a:pt x="165" y="188"/>
                  <a:pt x="162" y="190"/>
                </a:cubicBezTo>
                <a:cubicBezTo>
                  <a:pt x="167" y="184"/>
                  <a:pt x="173" y="179"/>
                  <a:pt x="178" y="173"/>
                </a:cubicBezTo>
                <a:close/>
                <a:moveTo>
                  <a:pt x="183" y="168"/>
                </a:moveTo>
                <a:cubicBezTo>
                  <a:pt x="185" y="166"/>
                  <a:pt x="187" y="164"/>
                  <a:pt x="189" y="163"/>
                </a:cubicBezTo>
                <a:cubicBezTo>
                  <a:pt x="189" y="163"/>
                  <a:pt x="189" y="162"/>
                  <a:pt x="189" y="162"/>
                </a:cubicBezTo>
                <a:cubicBezTo>
                  <a:pt x="185" y="168"/>
                  <a:pt x="180" y="174"/>
                  <a:pt x="176" y="180"/>
                </a:cubicBezTo>
                <a:cubicBezTo>
                  <a:pt x="178" y="176"/>
                  <a:pt x="181" y="172"/>
                  <a:pt x="183" y="168"/>
                </a:cubicBezTo>
                <a:close/>
                <a:moveTo>
                  <a:pt x="178" y="198"/>
                </a:moveTo>
                <a:cubicBezTo>
                  <a:pt x="178" y="197"/>
                  <a:pt x="179" y="197"/>
                  <a:pt x="180" y="196"/>
                </a:cubicBezTo>
                <a:cubicBezTo>
                  <a:pt x="178" y="198"/>
                  <a:pt x="176" y="199"/>
                  <a:pt x="175" y="201"/>
                </a:cubicBezTo>
                <a:cubicBezTo>
                  <a:pt x="174" y="201"/>
                  <a:pt x="174" y="201"/>
                  <a:pt x="174" y="201"/>
                </a:cubicBezTo>
                <a:cubicBezTo>
                  <a:pt x="175" y="200"/>
                  <a:pt x="176" y="199"/>
                  <a:pt x="178" y="198"/>
                </a:cubicBezTo>
                <a:close/>
                <a:moveTo>
                  <a:pt x="172" y="191"/>
                </a:moveTo>
                <a:cubicBezTo>
                  <a:pt x="175" y="189"/>
                  <a:pt x="177" y="187"/>
                  <a:pt x="180" y="184"/>
                </a:cubicBezTo>
                <a:cubicBezTo>
                  <a:pt x="179" y="185"/>
                  <a:pt x="179" y="185"/>
                  <a:pt x="179" y="186"/>
                </a:cubicBezTo>
                <a:cubicBezTo>
                  <a:pt x="177" y="188"/>
                  <a:pt x="174" y="189"/>
                  <a:pt x="172" y="191"/>
                </a:cubicBezTo>
                <a:close/>
                <a:moveTo>
                  <a:pt x="179" y="179"/>
                </a:moveTo>
                <a:cubicBezTo>
                  <a:pt x="184" y="172"/>
                  <a:pt x="189" y="166"/>
                  <a:pt x="194" y="159"/>
                </a:cubicBezTo>
                <a:cubicBezTo>
                  <a:pt x="194" y="159"/>
                  <a:pt x="195" y="159"/>
                  <a:pt x="195" y="158"/>
                </a:cubicBezTo>
                <a:cubicBezTo>
                  <a:pt x="192" y="163"/>
                  <a:pt x="189" y="169"/>
                  <a:pt x="185" y="174"/>
                </a:cubicBezTo>
                <a:cubicBezTo>
                  <a:pt x="185" y="174"/>
                  <a:pt x="185" y="174"/>
                  <a:pt x="185" y="174"/>
                </a:cubicBezTo>
                <a:cubicBezTo>
                  <a:pt x="183" y="175"/>
                  <a:pt x="181" y="177"/>
                  <a:pt x="179" y="179"/>
                </a:cubicBezTo>
                <a:close/>
                <a:moveTo>
                  <a:pt x="196" y="176"/>
                </a:moveTo>
                <a:cubicBezTo>
                  <a:pt x="196" y="177"/>
                  <a:pt x="195" y="179"/>
                  <a:pt x="195" y="180"/>
                </a:cubicBezTo>
                <a:cubicBezTo>
                  <a:pt x="195" y="180"/>
                  <a:pt x="194" y="180"/>
                  <a:pt x="194" y="180"/>
                </a:cubicBezTo>
                <a:cubicBezTo>
                  <a:pt x="193" y="181"/>
                  <a:pt x="191" y="183"/>
                  <a:pt x="189" y="184"/>
                </a:cubicBezTo>
                <a:cubicBezTo>
                  <a:pt x="191" y="181"/>
                  <a:pt x="194" y="179"/>
                  <a:pt x="196" y="176"/>
                </a:cubicBezTo>
                <a:close/>
                <a:moveTo>
                  <a:pt x="198" y="182"/>
                </a:moveTo>
                <a:cubicBezTo>
                  <a:pt x="199" y="182"/>
                  <a:pt x="199" y="182"/>
                  <a:pt x="199" y="182"/>
                </a:cubicBezTo>
                <a:cubicBezTo>
                  <a:pt x="198" y="183"/>
                  <a:pt x="197" y="184"/>
                  <a:pt x="195" y="185"/>
                </a:cubicBezTo>
                <a:cubicBezTo>
                  <a:pt x="196" y="184"/>
                  <a:pt x="197" y="183"/>
                  <a:pt x="198" y="182"/>
                </a:cubicBezTo>
                <a:close/>
                <a:moveTo>
                  <a:pt x="199" y="176"/>
                </a:moveTo>
                <a:cubicBezTo>
                  <a:pt x="200" y="175"/>
                  <a:pt x="200" y="173"/>
                  <a:pt x="201" y="172"/>
                </a:cubicBezTo>
                <a:cubicBezTo>
                  <a:pt x="201" y="172"/>
                  <a:pt x="201" y="172"/>
                  <a:pt x="201" y="172"/>
                </a:cubicBezTo>
                <a:cubicBezTo>
                  <a:pt x="201" y="173"/>
                  <a:pt x="200" y="174"/>
                  <a:pt x="200" y="175"/>
                </a:cubicBezTo>
                <a:cubicBezTo>
                  <a:pt x="200" y="176"/>
                  <a:pt x="199" y="176"/>
                  <a:pt x="199" y="176"/>
                </a:cubicBezTo>
                <a:close/>
                <a:moveTo>
                  <a:pt x="200" y="164"/>
                </a:moveTo>
                <a:cubicBezTo>
                  <a:pt x="200" y="164"/>
                  <a:pt x="199" y="165"/>
                  <a:pt x="199" y="165"/>
                </a:cubicBezTo>
                <a:cubicBezTo>
                  <a:pt x="200" y="163"/>
                  <a:pt x="202" y="161"/>
                  <a:pt x="203" y="158"/>
                </a:cubicBezTo>
                <a:cubicBezTo>
                  <a:pt x="202" y="160"/>
                  <a:pt x="202" y="161"/>
                  <a:pt x="201" y="162"/>
                </a:cubicBezTo>
                <a:cubicBezTo>
                  <a:pt x="201" y="163"/>
                  <a:pt x="201" y="163"/>
                  <a:pt x="200" y="164"/>
                </a:cubicBezTo>
                <a:close/>
                <a:moveTo>
                  <a:pt x="203" y="141"/>
                </a:moveTo>
                <a:cubicBezTo>
                  <a:pt x="206" y="138"/>
                  <a:pt x="209" y="134"/>
                  <a:pt x="212" y="131"/>
                </a:cubicBezTo>
                <a:cubicBezTo>
                  <a:pt x="210" y="134"/>
                  <a:pt x="208" y="137"/>
                  <a:pt x="206" y="139"/>
                </a:cubicBezTo>
                <a:cubicBezTo>
                  <a:pt x="205" y="140"/>
                  <a:pt x="205" y="141"/>
                  <a:pt x="204" y="142"/>
                </a:cubicBezTo>
                <a:cubicBezTo>
                  <a:pt x="204" y="141"/>
                  <a:pt x="203" y="141"/>
                  <a:pt x="203" y="141"/>
                </a:cubicBezTo>
                <a:close/>
                <a:moveTo>
                  <a:pt x="206" y="167"/>
                </a:moveTo>
                <a:cubicBezTo>
                  <a:pt x="208" y="165"/>
                  <a:pt x="209" y="164"/>
                  <a:pt x="210" y="163"/>
                </a:cubicBezTo>
                <a:cubicBezTo>
                  <a:pt x="208" y="165"/>
                  <a:pt x="207" y="168"/>
                  <a:pt x="205" y="170"/>
                </a:cubicBezTo>
                <a:cubicBezTo>
                  <a:pt x="206" y="169"/>
                  <a:pt x="206" y="168"/>
                  <a:pt x="206" y="167"/>
                </a:cubicBezTo>
                <a:close/>
                <a:moveTo>
                  <a:pt x="208" y="157"/>
                </a:moveTo>
                <a:cubicBezTo>
                  <a:pt x="208" y="157"/>
                  <a:pt x="208" y="158"/>
                  <a:pt x="208" y="158"/>
                </a:cubicBezTo>
                <a:cubicBezTo>
                  <a:pt x="209" y="154"/>
                  <a:pt x="210" y="151"/>
                  <a:pt x="212" y="147"/>
                </a:cubicBezTo>
                <a:cubicBezTo>
                  <a:pt x="210" y="151"/>
                  <a:pt x="209" y="154"/>
                  <a:pt x="208" y="157"/>
                </a:cubicBezTo>
                <a:close/>
                <a:moveTo>
                  <a:pt x="214" y="164"/>
                </a:moveTo>
                <a:cubicBezTo>
                  <a:pt x="216" y="162"/>
                  <a:pt x="219" y="160"/>
                  <a:pt x="221" y="158"/>
                </a:cubicBezTo>
                <a:cubicBezTo>
                  <a:pt x="220" y="161"/>
                  <a:pt x="218" y="164"/>
                  <a:pt x="216" y="166"/>
                </a:cubicBezTo>
                <a:cubicBezTo>
                  <a:pt x="215" y="169"/>
                  <a:pt x="213" y="171"/>
                  <a:pt x="211" y="173"/>
                </a:cubicBezTo>
                <a:cubicBezTo>
                  <a:pt x="211" y="173"/>
                  <a:pt x="211" y="173"/>
                  <a:pt x="211" y="173"/>
                </a:cubicBezTo>
                <a:cubicBezTo>
                  <a:pt x="212" y="170"/>
                  <a:pt x="213" y="167"/>
                  <a:pt x="214" y="164"/>
                </a:cubicBezTo>
                <a:close/>
                <a:moveTo>
                  <a:pt x="210" y="165"/>
                </a:moveTo>
                <a:cubicBezTo>
                  <a:pt x="211" y="164"/>
                  <a:pt x="212" y="163"/>
                  <a:pt x="212" y="162"/>
                </a:cubicBezTo>
                <a:cubicBezTo>
                  <a:pt x="212" y="163"/>
                  <a:pt x="212" y="163"/>
                  <a:pt x="212" y="164"/>
                </a:cubicBezTo>
                <a:cubicBezTo>
                  <a:pt x="211" y="165"/>
                  <a:pt x="211" y="165"/>
                  <a:pt x="210" y="165"/>
                </a:cubicBezTo>
                <a:close/>
                <a:moveTo>
                  <a:pt x="217" y="159"/>
                </a:moveTo>
                <a:cubicBezTo>
                  <a:pt x="217" y="158"/>
                  <a:pt x="217" y="158"/>
                  <a:pt x="217" y="158"/>
                </a:cubicBezTo>
                <a:cubicBezTo>
                  <a:pt x="217" y="158"/>
                  <a:pt x="217" y="157"/>
                  <a:pt x="217" y="157"/>
                </a:cubicBezTo>
                <a:cubicBezTo>
                  <a:pt x="218" y="156"/>
                  <a:pt x="220" y="156"/>
                  <a:pt x="221" y="156"/>
                </a:cubicBezTo>
                <a:cubicBezTo>
                  <a:pt x="220" y="157"/>
                  <a:pt x="218" y="158"/>
                  <a:pt x="217" y="159"/>
                </a:cubicBezTo>
                <a:close/>
                <a:moveTo>
                  <a:pt x="217" y="138"/>
                </a:moveTo>
                <a:cubicBezTo>
                  <a:pt x="216" y="143"/>
                  <a:pt x="216" y="147"/>
                  <a:pt x="215" y="151"/>
                </a:cubicBezTo>
                <a:cubicBezTo>
                  <a:pt x="214" y="152"/>
                  <a:pt x="212" y="154"/>
                  <a:pt x="211" y="155"/>
                </a:cubicBezTo>
                <a:cubicBezTo>
                  <a:pt x="213" y="149"/>
                  <a:pt x="215" y="144"/>
                  <a:pt x="217" y="138"/>
                </a:cubicBezTo>
                <a:cubicBezTo>
                  <a:pt x="217" y="138"/>
                  <a:pt x="217" y="138"/>
                  <a:pt x="217" y="138"/>
                </a:cubicBezTo>
                <a:close/>
                <a:moveTo>
                  <a:pt x="215" y="138"/>
                </a:moveTo>
                <a:cubicBezTo>
                  <a:pt x="216" y="136"/>
                  <a:pt x="217" y="134"/>
                  <a:pt x="217" y="132"/>
                </a:cubicBezTo>
                <a:cubicBezTo>
                  <a:pt x="217" y="132"/>
                  <a:pt x="217" y="132"/>
                  <a:pt x="217" y="132"/>
                </a:cubicBezTo>
                <a:cubicBezTo>
                  <a:pt x="217" y="132"/>
                  <a:pt x="217" y="133"/>
                  <a:pt x="217" y="133"/>
                </a:cubicBezTo>
                <a:cubicBezTo>
                  <a:pt x="217" y="135"/>
                  <a:pt x="216" y="137"/>
                  <a:pt x="215" y="138"/>
                </a:cubicBezTo>
                <a:close/>
                <a:moveTo>
                  <a:pt x="216" y="117"/>
                </a:moveTo>
                <a:cubicBezTo>
                  <a:pt x="218" y="115"/>
                  <a:pt x="219" y="113"/>
                  <a:pt x="221" y="111"/>
                </a:cubicBezTo>
                <a:cubicBezTo>
                  <a:pt x="221" y="112"/>
                  <a:pt x="221" y="112"/>
                  <a:pt x="221" y="113"/>
                </a:cubicBezTo>
                <a:cubicBezTo>
                  <a:pt x="219" y="114"/>
                  <a:pt x="218" y="116"/>
                  <a:pt x="216" y="117"/>
                </a:cubicBezTo>
                <a:close/>
                <a:moveTo>
                  <a:pt x="221" y="99"/>
                </a:moveTo>
                <a:cubicBezTo>
                  <a:pt x="220" y="98"/>
                  <a:pt x="220" y="97"/>
                  <a:pt x="220" y="96"/>
                </a:cubicBezTo>
                <a:cubicBezTo>
                  <a:pt x="220" y="96"/>
                  <a:pt x="220" y="96"/>
                  <a:pt x="220" y="96"/>
                </a:cubicBezTo>
                <a:cubicBezTo>
                  <a:pt x="221" y="97"/>
                  <a:pt x="221" y="98"/>
                  <a:pt x="221" y="99"/>
                </a:cubicBezTo>
                <a:cubicBezTo>
                  <a:pt x="221" y="99"/>
                  <a:pt x="221" y="99"/>
                  <a:pt x="221" y="99"/>
                </a:cubicBezTo>
                <a:close/>
                <a:moveTo>
                  <a:pt x="220" y="108"/>
                </a:moveTo>
                <a:cubicBezTo>
                  <a:pt x="220" y="108"/>
                  <a:pt x="220" y="108"/>
                  <a:pt x="220" y="109"/>
                </a:cubicBezTo>
                <a:cubicBezTo>
                  <a:pt x="220" y="109"/>
                  <a:pt x="220" y="109"/>
                  <a:pt x="219" y="109"/>
                </a:cubicBezTo>
                <a:cubicBezTo>
                  <a:pt x="219" y="109"/>
                  <a:pt x="219" y="109"/>
                  <a:pt x="219" y="109"/>
                </a:cubicBezTo>
                <a:cubicBezTo>
                  <a:pt x="219" y="109"/>
                  <a:pt x="219" y="109"/>
                  <a:pt x="219" y="109"/>
                </a:cubicBezTo>
                <a:cubicBezTo>
                  <a:pt x="217" y="110"/>
                  <a:pt x="216" y="111"/>
                  <a:pt x="215" y="111"/>
                </a:cubicBezTo>
                <a:cubicBezTo>
                  <a:pt x="215" y="111"/>
                  <a:pt x="215" y="111"/>
                  <a:pt x="215" y="111"/>
                </a:cubicBezTo>
                <a:cubicBezTo>
                  <a:pt x="215" y="111"/>
                  <a:pt x="215" y="111"/>
                  <a:pt x="215" y="110"/>
                </a:cubicBezTo>
                <a:cubicBezTo>
                  <a:pt x="217" y="110"/>
                  <a:pt x="219" y="109"/>
                  <a:pt x="220" y="108"/>
                </a:cubicBezTo>
                <a:close/>
                <a:moveTo>
                  <a:pt x="219" y="93"/>
                </a:moveTo>
                <a:cubicBezTo>
                  <a:pt x="219" y="92"/>
                  <a:pt x="218" y="90"/>
                  <a:pt x="218" y="89"/>
                </a:cubicBezTo>
                <a:cubicBezTo>
                  <a:pt x="218" y="89"/>
                  <a:pt x="219" y="89"/>
                  <a:pt x="219" y="89"/>
                </a:cubicBezTo>
                <a:cubicBezTo>
                  <a:pt x="219" y="90"/>
                  <a:pt x="219" y="92"/>
                  <a:pt x="220" y="93"/>
                </a:cubicBezTo>
                <a:cubicBezTo>
                  <a:pt x="220" y="93"/>
                  <a:pt x="219" y="93"/>
                  <a:pt x="219" y="93"/>
                </a:cubicBezTo>
                <a:close/>
                <a:moveTo>
                  <a:pt x="217" y="87"/>
                </a:moveTo>
                <a:cubicBezTo>
                  <a:pt x="217" y="86"/>
                  <a:pt x="217" y="85"/>
                  <a:pt x="217" y="84"/>
                </a:cubicBezTo>
                <a:cubicBezTo>
                  <a:pt x="217" y="84"/>
                  <a:pt x="217" y="84"/>
                  <a:pt x="217" y="84"/>
                </a:cubicBezTo>
                <a:cubicBezTo>
                  <a:pt x="218" y="85"/>
                  <a:pt x="218" y="86"/>
                  <a:pt x="218" y="87"/>
                </a:cubicBezTo>
                <a:cubicBezTo>
                  <a:pt x="218" y="87"/>
                  <a:pt x="218" y="87"/>
                  <a:pt x="217" y="87"/>
                </a:cubicBezTo>
                <a:close/>
                <a:moveTo>
                  <a:pt x="216" y="82"/>
                </a:moveTo>
                <a:cubicBezTo>
                  <a:pt x="215" y="79"/>
                  <a:pt x="215" y="77"/>
                  <a:pt x="214" y="74"/>
                </a:cubicBezTo>
                <a:cubicBezTo>
                  <a:pt x="215" y="75"/>
                  <a:pt x="215" y="76"/>
                  <a:pt x="216" y="77"/>
                </a:cubicBezTo>
                <a:cubicBezTo>
                  <a:pt x="216" y="78"/>
                  <a:pt x="216" y="80"/>
                  <a:pt x="217" y="82"/>
                </a:cubicBezTo>
                <a:cubicBezTo>
                  <a:pt x="217" y="82"/>
                  <a:pt x="216" y="82"/>
                  <a:pt x="216" y="82"/>
                </a:cubicBezTo>
                <a:close/>
                <a:moveTo>
                  <a:pt x="215" y="88"/>
                </a:moveTo>
                <a:cubicBezTo>
                  <a:pt x="211" y="90"/>
                  <a:pt x="208" y="92"/>
                  <a:pt x="205" y="93"/>
                </a:cubicBezTo>
                <a:cubicBezTo>
                  <a:pt x="204" y="93"/>
                  <a:pt x="204" y="93"/>
                  <a:pt x="204" y="93"/>
                </a:cubicBezTo>
                <a:cubicBezTo>
                  <a:pt x="206" y="91"/>
                  <a:pt x="208" y="90"/>
                  <a:pt x="210" y="88"/>
                </a:cubicBezTo>
                <a:cubicBezTo>
                  <a:pt x="211" y="87"/>
                  <a:pt x="213" y="87"/>
                  <a:pt x="214" y="86"/>
                </a:cubicBezTo>
                <a:cubicBezTo>
                  <a:pt x="214" y="87"/>
                  <a:pt x="214" y="88"/>
                  <a:pt x="215" y="88"/>
                </a:cubicBezTo>
                <a:close/>
                <a:moveTo>
                  <a:pt x="206" y="85"/>
                </a:moveTo>
                <a:cubicBezTo>
                  <a:pt x="208" y="84"/>
                  <a:pt x="208" y="84"/>
                  <a:pt x="208" y="84"/>
                </a:cubicBezTo>
                <a:cubicBezTo>
                  <a:pt x="209" y="83"/>
                  <a:pt x="208" y="82"/>
                  <a:pt x="207" y="82"/>
                </a:cubicBezTo>
                <a:cubicBezTo>
                  <a:pt x="209" y="81"/>
                  <a:pt x="210" y="80"/>
                  <a:pt x="212" y="79"/>
                </a:cubicBezTo>
                <a:cubicBezTo>
                  <a:pt x="212" y="81"/>
                  <a:pt x="213" y="82"/>
                  <a:pt x="213" y="83"/>
                </a:cubicBezTo>
                <a:cubicBezTo>
                  <a:pt x="211" y="84"/>
                  <a:pt x="208" y="84"/>
                  <a:pt x="206" y="85"/>
                </a:cubicBezTo>
                <a:close/>
                <a:moveTo>
                  <a:pt x="206" y="58"/>
                </a:moveTo>
                <a:cubicBezTo>
                  <a:pt x="206" y="58"/>
                  <a:pt x="206" y="58"/>
                  <a:pt x="206" y="57"/>
                </a:cubicBezTo>
                <a:cubicBezTo>
                  <a:pt x="207" y="58"/>
                  <a:pt x="208" y="59"/>
                  <a:pt x="209" y="60"/>
                </a:cubicBezTo>
                <a:cubicBezTo>
                  <a:pt x="209" y="61"/>
                  <a:pt x="210" y="61"/>
                  <a:pt x="210" y="61"/>
                </a:cubicBezTo>
                <a:cubicBezTo>
                  <a:pt x="211" y="62"/>
                  <a:pt x="211" y="63"/>
                  <a:pt x="212" y="63"/>
                </a:cubicBezTo>
                <a:cubicBezTo>
                  <a:pt x="210" y="61"/>
                  <a:pt x="208" y="60"/>
                  <a:pt x="206" y="58"/>
                </a:cubicBezTo>
                <a:close/>
                <a:moveTo>
                  <a:pt x="206" y="60"/>
                </a:moveTo>
                <a:cubicBezTo>
                  <a:pt x="206" y="60"/>
                  <a:pt x="205" y="60"/>
                  <a:pt x="205" y="60"/>
                </a:cubicBezTo>
                <a:cubicBezTo>
                  <a:pt x="204" y="59"/>
                  <a:pt x="204" y="58"/>
                  <a:pt x="203" y="57"/>
                </a:cubicBezTo>
                <a:cubicBezTo>
                  <a:pt x="204" y="58"/>
                  <a:pt x="204" y="58"/>
                  <a:pt x="205" y="59"/>
                </a:cubicBezTo>
                <a:cubicBezTo>
                  <a:pt x="205" y="60"/>
                  <a:pt x="206" y="60"/>
                  <a:pt x="206" y="60"/>
                </a:cubicBezTo>
                <a:close/>
                <a:moveTo>
                  <a:pt x="211" y="67"/>
                </a:moveTo>
                <a:cubicBezTo>
                  <a:pt x="210" y="67"/>
                  <a:pt x="210" y="67"/>
                  <a:pt x="211" y="67"/>
                </a:cubicBezTo>
                <a:cubicBezTo>
                  <a:pt x="211" y="68"/>
                  <a:pt x="211" y="69"/>
                  <a:pt x="211" y="70"/>
                </a:cubicBezTo>
                <a:cubicBezTo>
                  <a:pt x="209" y="71"/>
                  <a:pt x="207" y="72"/>
                  <a:pt x="205" y="73"/>
                </a:cubicBezTo>
                <a:cubicBezTo>
                  <a:pt x="206" y="71"/>
                  <a:pt x="207" y="70"/>
                  <a:pt x="208" y="68"/>
                </a:cubicBezTo>
                <a:cubicBezTo>
                  <a:pt x="209" y="67"/>
                  <a:pt x="208" y="66"/>
                  <a:pt x="207" y="67"/>
                </a:cubicBezTo>
                <a:cubicBezTo>
                  <a:pt x="207" y="67"/>
                  <a:pt x="207" y="67"/>
                  <a:pt x="206" y="68"/>
                </a:cubicBezTo>
                <a:cubicBezTo>
                  <a:pt x="206" y="67"/>
                  <a:pt x="206" y="67"/>
                  <a:pt x="205" y="67"/>
                </a:cubicBezTo>
                <a:cubicBezTo>
                  <a:pt x="201" y="68"/>
                  <a:pt x="196" y="69"/>
                  <a:pt x="191" y="71"/>
                </a:cubicBezTo>
                <a:cubicBezTo>
                  <a:pt x="196" y="69"/>
                  <a:pt x="200" y="66"/>
                  <a:pt x="204" y="64"/>
                </a:cubicBezTo>
                <a:cubicBezTo>
                  <a:pt x="205" y="63"/>
                  <a:pt x="204" y="62"/>
                  <a:pt x="203" y="62"/>
                </a:cubicBezTo>
                <a:cubicBezTo>
                  <a:pt x="202" y="62"/>
                  <a:pt x="202" y="63"/>
                  <a:pt x="202" y="63"/>
                </a:cubicBezTo>
                <a:cubicBezTo>
                  <a:pt x="202" y="63"/>
                  <a:pt x="202" y="62"/>
                  <a:pt x="202" y="62"/>
                </a:cubicBezTo>
                <a:cubicBezTo>
                  <a:pt x="203" y="62"/>
                  <a:pt x="203" y="60"/>
                  <a:pt x="202" y="61"/>
                </a:cubicBezTo>
                <a:cubicBezTo>
                  <a:pt x="201" y="61"/>
                  <a:pt x="201" y="61"/>
                  <a:pt x="201" y="61"/>
                </a:cubicBezTo>
                <a:cubicBezTo>
                  <a:pt x="202" y="61"/>
                  <a:pt x="202" y="60"/>
                  <a:pt x="203" y="60"/>
                </a:cubicBezTo>
                <a:cubicBezTo>
                  <a:pt x="203" y="60"/>
                  <a:pt x="203" y="60"/>
                  <a:pt x="203" y="60"/>
                </a:cubicBezTo>
                <a:cubicBezTo>
                  <a:pt x="203" y="60"/>
                  <a:pt x="203" y="60"/>
                  <a:pt x="203" y="60"/>
                </a:cubicBezTo>
                <a:cubicBezTo>
                  <a:pt x="205" y="63"/>
                  <a:pt x="208" y="65"/>
                  <a:pt x="211" y="67"/>
                </a:cubicBezTo>
                <a:close/>
                <a:moveTo>
                  <a:pt x="187" y="63"/>
                </a:moveTo>
                <a:cubicBezTo>
                  <a:pt x="191" y="61"/>
                  <a:pt x="195" y="59"/>
                  <a:pt x="198" y="56"/>
                </a:cubicBezTo>
                <a:cubicBezTo>
                  <a:pt x="199" y="57"/>
                  <a:pt x="200" y="58"/>
                  <a:pt x="201" y="59"/>
                </a:cubicBezTo>
                <a:cubicBezTo>
                  <a:pt x="196" y="60"/>
                  <a:pt x="192" y="61"/>
                  <a:pt x="187" y="63"/>
                </a:cubicBezTo>
                <a:close/>
                <a:moveTo>
                  <a:pt x="191" y="56"/>
                </a:moveTo>
                <a:cubicBezTo>
                  <a:pt x="192" y="55"/>
                  <a:pt x="193" y="55"/>
                  <a:pt x="194" y="54"/>
                </a:cubicBezTo>
                <a:cubicBezTo>
                  <a:pt x="195" y="54"/>
                  <a:pt x="195" y="54"/>
                  <a:pt x="195" y="54"/>
                </a:cubicBezTo>
                <a:cubicBezTo>
                  <a:pt x="195" y="54"/>
                  <a:pt x="196" y="54"/>
                  <a:pt x="196" y="55"/>
                </a:cubicBezTo>
                <a:cubicBezTo>
                  <a:pt x="194" y="55"/>
                  <a:pt x="193" y="55"/>
                  <a:pt x="191" y="56"/>
                </a:cubicBezTo>
                <a:close/>
                <a:moveTo>
                  <a:pt x="189" y="54"/>
                </a:moveTo>
                <a:cubicBezTo>
                  <a:pt x="189" y="54"/>
                  <a:pt x="189" y="54"/>
                  <a:pt x="190" y="53"/>
                </a:cubicBezTo>
                <a:cubicBezTo>
                  <a:pt x="190" y="53"/>
                  <a:pt x="189" y="52"/>
                  <a:pt x="188" y="52"/>
                </a:cubicBezTo>
                <a:cubicBezTo>
                  <a:pt x="187" y="53"/>
                  <a:pt x="186" y="54"/>
                  <a:pt x="186" y="55"/>
                </a:cubicBezTo>
                <a:cubicBezTo>
                  <a:pt x="185" y="54"/>
                  <a:pt x="185" y="54"/>
                  <a:pt x="184" y="53"/>
                </a:cubicBezTo>
                <a:cubicBezTo>
                  <a:pt x="186" y="52"/>
                  <a:pt x="188" y="51"/>
                  <a:pt x="189" y="50"/>
                </a:cubicBezTo>
                <a:cubicBezTo>
                  <a:pt x="191" y="51"/>
                  <a:pt x="192" y="52"/>
                  <a:pt x="193" y="53"/>
                </a:cubicBezTo>
                <a:cubicBezTo>
                  <a:pt x="192" y="53"/>
                  <a:pt x="190" y="54"/>
                  <a:pt x="189" y="54"/>
                </a:cubicBezTo>
                <a:close/>
                <a:moveTo>
                  <a:pt x="184" y="56"/>
                </a:moveTo>
                <a:cubicBezTo>
                  <a:pt x="182" y="57"/>
                  <a:pt x="179" y="58"/>
                  <a:pt x="176" y="59"/>
                </a:cubicBezTo>
                <a:cubicBezTo>
                  <a:pt x="177" y="58"/>
                  <a:pt x="178" y="57"/>
                  <a:pt x="179" y="55"/>
                </a:cubicBezTo>
                <a:cubicBezTo>
                  <a:pt x="180" y="55"/>
                  <a:pt x="181" y="54"/>
                  <a:pt x="183" y="54"/>
                </a:cubicBezTo>
                <a:cubicBezTo>
                  <a:pt x="183" y="54"/>
                  <a:pt x="184" y="55"/>
                  <a:pt x="184" y="56"/>
                </a:cubicBezTo>
                <a:close/>
                <a:moveTo>
                  <a:pt x="180" y="50"/>
                </a:moveTo>
                <a:cubicBezTo>
                  <a:pt x="177" y="51"/>
                  <a:pt x="173" y="53"/>
                  <a:pt x="170" y="54"/>
                </a:cubicBezTo>
                <a:cubicBezTo>
                  <a:pt x="171" y="53"/>
                  <a:pt x="173" y="51"/>
                  <a:pt x="174" y="50"/>
                </a:cubicBezTo>
                <a:cubicBezTo>
                  <a:pt x="176" y="49"/>
                  <a:pt x="178" y="48"/>
                  <a:pt x="179" y="48"/>
                </a:cubicBezTo>
                <a:cubicBezTo>
                  <a:pt x="180" y="48"/>
                  <a:pt x="180" y="49"/>
                  <a:pt x="180" y="50"/>
                </a:cubicBezTo>
                <a:cubicBezTo>
                  <a:pt x="180" y="50"/>
                  <a:pt x="180" y="50"/>
                  <a:pt x="180" y="50"/>
                </a:cubicBezTo>
                <a:close/>
                <a:moveTo>
                  <a:pt x="166" y="49"/>
                </a:moveTo>
                <a:cubicBezTo>
                  <a:pt x="167" y="48"/>
                  <a:pt x="168" y="47"/>
                  <a:pt x="169" y="46"/>
                </a:cubicBezTo>
                <a:cubicBezTo>
                  <a:pt x="172" y="45"/>
                  <a:pt x="175" y="44"/>
                  <a:pt x="178" y="44"/>
                </a:cubicBezTo>
                <a:cubicBezTo>
                  <a:pt x="174" y="45"/>
                  <a:pt x="170" y="47"/>
                  <a:pt x="166" y="49"/>
                </a:cubicBezTo>
                <a:close/>
                <a:moveTo>
                  <a:pt x="166" y="53"/>
                </a:moveTo>
                <a:cubicBezTo>
                  <a:pt x="163" y="55"/>
                  <a:pt x="159" y="58"/>
                  <a:pt x="156" y="60"/>
                </a:cubicBezTo>
                <a:cubicBezTo>
                  <a:pt x="155" y="61"/>
                  <a:pt x="154" y="61"/>
                  <a:pt x="153" y="62"/>
                </a:cubicBezTo>
                <a:cubicBezTo>
                  <a:pt x="154" y="60"/>
                  <a:pt x="155" y="59"/>
                  <a:pt x="156" y="58"/>
                </a:cubicBezTo>
                <a:cubicBezTo>
                  <a:pt x="159" y="56"/>
                  <a:pt x="162" y="55"/>
                  <a:pt x="166" y="53"/>
                </a:cubicBezTo>
                <a:cubicBezTo>
                  <a:pt x="166" y="53"/>
                  <a:pt x="166" y="53"/>
                  <a:pt x="166" y="53"/>
                </a:cubicBezTo>
                <a:close/>
                <a:moveTo>
                  <a:pt x="154" y="49"/>
                </a:moveTo>
                <a:cubicBezTo>
                  <a:pt x="154" y="48"/>
                  <a:pt x="155" y="48"/>
                  <a:pt x="155" y="48"/>
                </a:cubicBezTo>
                <a:cubicBezTo>
                  <a:pt x="157" y="47"/>
                  <a:pt x="159" y="46"/>
                  <a:pt x="160" y="46"/>
                </a:cubicBezTo>
                <a:cubicBezTo>
                  <a:pt x="158" y="47"/>
                  <a:pt x="156" y="48"/>
                  <a:pt x="154" y="49"/>
                </a:cubicBezTo>
                <a:close/>
                <a:moveTo>
                  <a:pt x="155" y="45"/>
                </a:moveTo>
                <a:cubicBezTo>
                  <a:pt x="152" y="46"/>
                  <a:pt x="149" y="47"/>
                  <a:pt x="147" y="48"/>
                </a:cubicBezTo>
                <a:cubicBezTo>
                  <a:pt x="149" y="46"/>
                  <a:pt x="152" y="44"/>
                  <a:pt x="155" y="42"/>
                </a:cubicBezTo>
                <a:cubicBezTo>
                  <a:pt x="157" y="42"/>
                  <a:pt x="159" y="41"/>
                  <a:pt x="161" y="41"/>
                </a:cubicBezTo>
                <a:cubicBezTo>
                  <a:pt x="159" y="42"/>
                  <a:pt x="157" y="44"/>
                  <a:pt x="155" y="45"/>
                </a:cubicBezTo>
                <a:close/>
                <a:moveTo>
                  <a:pt x="154" y="34"/>
                </a:moveTo>
                <a:cubicBezTo>
                  <a:pt x="153" y="34"/>
                  <a:pt x="153" y="34"/>
                  <a:pt x="152" y="34"/>
                </a:cubicBezTo>
                <a:cubicBezTo>
                  <a:pt x="153" y="34"/>
                  <a:pt x="153" y="33"/>
                  <a:pt x="154" y="33"/>
                </a:cubicBezTo>
                <a:cubicBezTo>
                  <a:pt x="154" y="33"/>
                  <a:pt x="154" y="33"/>
                  <a:pt x="154" y="33"/>
                </a:cubicBezTo>
                <a:cubicBezTo>
                  <a:pt x="154" y="33"/>
                  <a:pt x="154" y="33"/>
                  <a:pt x="154" y="33"/>
                </a:cubicBezTo>
                <a:cubicBezTo>
                  <a:pt x="154" y="33"/>
                  <a:pt x="154" y="34"/>
                  <a:pt x="154" y="34"/>
                </a:cubicBezTo>
                <a:close/>
                <a:moveTo>
                  <a:pt x="152" y="36"/>
                </a:moveTo>
                <a:cubicBezTo>
                  <a:pt x="150" y="37"/>
                  <a:pt x="147" y="38"/>
                  <a:pt x="145" y="40"/>
                </a:cubicBezTo>
                <a:cubicBezTo>
                  <a:pt x="145" y="40"/>
                  <a:pt x="145" y="40"/>
                  <a:pt x="144" y="40"/>
                </a:cubicBezTo>
                <a:cubicBezTo>
                  <a:pt x="146" y="38"/>
                  <a:pt x="148" y="37"/>
                  <a:pt x="150" y="36"/>
                </a:cubicBezTo>
                <a:cubicBezTo>
                  <a:pt x="151" y="36"/>
                  <a:pt x="151" y="36"/>
                  <a:pt x="152" y="36"/>
                </a:cubicBezTo>
                <a:close/>
                <a:moveTo>
                  <a:pt x="150" y="34"/>
                </a:moveTo>
                <a:cubicBezTo>
                  <a:pt x="148" y="34"/>
                  <a:pt x="147" y="34"/>
                  <a:pt x="146" y="34"/>
                </a:cubicBezTo>
                <a:cubicBezTo>
                  <a:pt x="146" y="34"/>
                  <a:pt x="147" y="33"/>
                  <a:pt x="147" y="33"/>
                </a:cubicBezTo>
                <a:cubicBezTo>
                  <a:pt x="149" y="33"/>
                  <a:pt x="150" y="33"/>
                  <a:pt x="151" y="33"/>
                </a:cubicBezTo>
                <a:cubicBezTo>
                  <a:pt x="151" y="33"/>
                  <a:pt x="150" y="34"/>
                  <a:pt x="150" y="34"/>
                </a:cubicBezTo>
                <a:close/>
                <a:moveTo>
                  <a:pt x="151" y="29"/>
                </a:moveTo>
                <a:cubicBezTo>
                  <a:pt x="151" y="29"/>
                  <a:pt x="151" y="29"/>
                  <a:pt x="151" y="29"/>
                </a:cubicBezTo>
                <a:cubicBezTo>
                  <a:pt x="150" y="29"/>
                  <a:pt x="149" y="29"/>
                  <a:pt x="148" y="29"/>
                </a:cubicBezTo>
                <a:cubicBezTo>
                  <a:pt x="148" y="29"/>
                  <a:pt x="148" y="28"/>
                  <a:pt x="149" y="28"/>
                </a:cubicBezTo>
                <a:cubicBezTo>
                  <a:pt x="150" y="28"/>
                  <a:pt x="151" y="29"/>
                  <a:pt x="152" y="29"/>
                </a:cubicBezTo>
                <a:cubicBezTo>
                  <a:pt x="151" y="29"/>
                  <a:pt x="151" y="29"/>
                  <a:pt x="151" y="29"/>
                </a:cubicBezTo>
                <a:close/>
                <a:moveTo>
                  <a:pt x="148" y="20"/>
                </a:moveTo>
                <a:cubicBezTo>
                  <a:pt x="146" y="18"/>
                  <a:pt x="144" y="17"/>
                  <a:pt x="142" y="16"/>
                </a:cubicBezTo>
                <a:cubicBezTo>
                  <a:pt x="142" y="16"/>
                  <a:pt x="143" y="16"/>
                  <a:pt x="143" y="15"/>
                </a:cubicBezTo>
                <a:cubicBezTo>
                  <a:pt x="146" y="16"/>
                  <a:pt x="149" y="17"/>
                  <a:pt x="152" y="18"/>
                </a:cubicBezTo>
                <a:cubicBezTo>
                  <a:pt x="151" y="18"/>
                  <a:pt x="149" y="19"/>
                  <a:pt x="148" y="20"/>
                </a:cubicBezTo>
                <a:close/>
                <a:moveTo>
                  <a:pt x="139" y="9"/>
                </a:moveTo>
                <a:cubicBezTo>
                  <a:pt x="139" y="9"/>
                  <a:pt x="139" y="9"/>
                  <a:pt x="139" y="9"/>
                </a:cubicBezTo>
                <a:cubicBezTo>
                  <a:pt x="138" y="8"/>
                  <a:pt x="138" y="8"/>
                  <a:pt x="138" y="8"/>
                </a:cubicBezTo>
                <a:cubicBezTo>
                  <a:pt x="140" y="9"/>
                  <a:pt x="142" y="9"/>
                  <a:pt x="145" y="9"/>
                </a:cubicBezTo>
                <a:cubicBezTo>
                  <a:pt x="145" y="9"/>
                  <a:pt x="145" y="10"/>
                  <a:pt x="146" y="10"/>
                </a:cubicBezTo>
                <a:cubicBezTo>
                  <a:pt x="144" y="9"/>
                  <a:pt x="142" y="9"/>
                  <a:pt x="139" y="9"/>
                </a:cubicBezTo>
                <a:close/>
                <a:moveTo>
                  <a:pt x="143" y="13"/>
                </a:moveTo>
                <a:cubicBezTo>
                  <a:pt x="142" y="13"/>
                  <a:pt x="142" y="13"/>
                  <a:pt x="142" y="13"/>
                </a:cubicBezTo>
                <a:cubicBezTo>
                  <a:pt x="140" y="13"/>
                  <a:pt x="138" y="13"/>
                  <a:pt x="135" y="13"/>
                </a:cubicBezTo>
                <a:cubicBezTo>
                  <a:pt x="136" y="12"/>
                  <a:pt x="136" y="12"/>
                  <a:pt x="136" y="12"/>
                </a:cubicBezTo>
                <a:cubicBezTo>
                  <a:pt x="138" y="12"/>
                  <a:pt x="141" y="13"/>
                  <a:pt x="143" y="13"/>
                </a:cubicBezTo>
                <a:close/>
                <a:moveTo>
                  <a:pt x="136" y="14"/>
                </a:moveTo>
                <a:cubicBezTo>
                  <a:pt x="137" y="14"/>
                  <a:pt x="138" y="14"/>
                  <a:pt x="139" y="15"/>
                </a:cubicBezTo>
                <a:cubicBezTo>
                  <a:pt x="139" y="15"/>
                  <a:pt x="139" y="15"/>
                  <a:pt x="138" y="15"/>
                </a:cubicBezTo>
                <a:cubicBezTo>
                  <a:pt x="138" y="15"/>
                  <a:pt x="137" y="14"/>
                  <a:pt x="136" y="14"/>
                </a:cubicBezTo>
                <a:cubicBezTo>
                  <a:pt x="136" y="14"/>
                  <a:pt x="136" y="14"/>
                  <a:pt x="136" y="14"/>
                </a:cubicBezTo>
                <a:close/>
                <a:moveTo>
                  <a:pt x="138" y="18"/>
                </a:moveTo>
                <a:cubicBezTo>
                  <a:pt x="141" y="19"/>
                  <a:pt x="143" y="20"/>
                  <a:pt x="146" y="21"/>
                </a:cubicBezTo>
                <a:cubicBezTo>
                  <a:pt x="146" y="21"/>
                  <a:pt x="146" y="21"/>
                  <a:pt x="146" y="21"/>
                </a:cubicBezTo>
                <a:cubicBezTo>
                  <a:pt x="143" y="20"/>
                  <a:pt x="140" y="20"/>
                  <a:pt x="137" y="19"/>
                </a:cubicBezTo>
                <a:cubicBezTo>
                  <a:pt x="137" y="19"/>
                  <a:pt x="138" y="19"/>
                  <a:pt x="138" y="18"/>
                </a:cubicBezTo>
                <a:close/>
                <a:moveTo>
                  <a:pt x="141" y="27"/>
                </a:moveTo>
                <a:cubicBezTo>
                  <a:pt x="143" y="27"/>
                  <a:pt x="144" y="27"/>
                  <a:pt x="146" y="28"/>
                </a:cubicBezTo>
                <a:cubicBezTo>
                  <a:pt x="146" y="28"/>
                  <a:pt x="145" y="28"/>
                  <a:pt x="145" y="28"/>
                </a:cubicBezTo>
                <a:cubicBezTo>
                  <a:pt x="143" y="28"/>
                  <a:pt x="142" y="28"/>
                  <a:pt x="140" y="27"/>
                </a:cubicBezTo>
                <a:cubicBezTo>
                  <a:pt x="140" y="27"/>
                  <a:pt x="141" y="27"/>
                  <a:pt x="141" y="27"/>
                </a:cubicBezTo>
                <a:close/>
                <a:moveTo>
                  <a:pt x="142" y="30"/>
                </a:moveTo>
                <a:cubicBezTo>
                  <a:pt x="142" y="30"/>
                  <a:pt x="142" y="30"/>
                  <a:pt x="142" y="30"/>
                </a:cubicBezTo>
                <a:cubicBezTo>
                  <a:pt x="140" y="30"/>
                  <a:pt x="138" y="29"/>
                  <a:pt x="137" y="29"/>
                </a:cubicBezTo>
                <a:cubicBezTo>
                  <a:pt x="137" y="29"/>
                  <a:pt x="137" y="29"/>
                  <a:pt x="138" y="29"/>
                </a:cubicBezTo>
                <a:cubicBezTo>
                  <a:pt x="139" y="29"/>
                  <a:pt x="141" y="29"/>
                  <a:pt x="142" y="30"/>
                </a:cubicBezTo>
                <a:close/>
                <a:moveTo>
                  <a:pt x="140" y="34"/>
                </a:moveTo>
                <a:cubicBezTo>
                  <a:pt x="141" y="33"/>
                  <a:pt x="142" y="33"/>
                  <a:pt x="144" y="33"/>
                </a:cubicBezTo>
                <a:cubicBezTo>
                  <a:pt x="143" y="33"/>
                  <a:pt x="143" y="34"/>
                  <a:pt x="142" y="34"/>
                </a:cubicBezTo>
                <a:cubicBezTo>
                  <a:pt x="141" y="34"/>
                  <a:pt x="139" y="34"/>
                  <a:pt x="138" y="34"/>
                </a:cubicBezTo>
                <a:cubicBezTo>
                  <a:pt x="139" y="34"/>
                  <a:pt x="139" y="34"/>
                  <a:pt x="140" y="34"/>
                </a:cubicBezTo>
                <a:close/>
                <a:moveTo>
                  <a:pt x="143" y="36"/>
                </a:moveTo>
                <a:cubicBezTo>
                  <a:pt x="144" y="36"/>
                  <a:pt x="146" y="36"/>
                  <a:pt x="147" y="36"/>
                </a:cubicBezTo>
                <a:cubicBezTo>
                  <a:pt x="145" y="37"/>
                  <a:pt x="143" y="39"/>
                  <a:pt x="141" y="40"/>
                </a:cubicBezTo>
                <a:cubicBezTo>
                  <a:pt x="140" y="40"/>
                  <a:pt x="139" y="40"/>
                  <a:pt x="138" y="40"/>
                </a:cubicBezTo>
                <a:cubicBezTo>
                  <a:pt x="137" y="40"/>
                  <a:pt x="136" y="40"/>
                  <a:pt x="135" y="40"/>
                </a:cubicBezTo>
                <a:cubicBezTo>
                  <a:pt x="137" y="39"/>
                  <a:pt x="140" y="37"/>
                  <a:pt x="143" y="36"/>
                </a:cubicBezTo>
                <a:close/>
                <a:moveTo>
                  <a:pt x="137" y="42"/>
                </a:moveTo>
                <a:cubicBezTo>
                  <a:pt x="134" y="42"/>
                  <a:pt x="132" y="43"/>
                  <a:pt x="130" y="43"/>
                </a:cubicBezTo>
                <a:cubicBezTo>
                  <a:pt x="131" y="43"/>
                  <a:pt x="131" y="43"/>
                  <a:pt x="132" y="42"/>
                </a:cubicBezTo>
                <a:cubicBezTo>
                  <a:pt x="133" y="42"/>
                  <a:pt x="135" y="42"/>
                  <a:pt x="137" y="42"/>
                </a:cubicBezTo>
                <a:close/>
                <a:moveTo>
                  <a:pt x="136" y="44"/>
                </a:moveTo>
                <a:cubicBezTo>
                  <a:pt x="136" y="44"/>
                  <a:pt x="135" y="45"/>
                  <a:pt x="135" y="45"/>
                </a:cubicBezTo>
                <a:cubicBezTo>
                  <a:pt x="131" y="46"/>
                  <a:pt x="128" y="46"/>
                  <a:pt x="124" y="47"/>
                </a:cubicBezTo>
                <a:cubicBezTo>
                  <a:pt x="125" y="47"/>
                  <a:pt x="125" y="46"/>
                  <a:pt x="126" y="46"/>
                </a:cubicBezTo>
                <a:cubicBezTo>
                  <a:pt x="129" y="45"/>
                  <a:pt x="133" y="45"/>
                  <a:pt x="136" y="44"/>
                </a:cubicBezTo>
                <a:close/>
                <a:moveTo>
                  <a:pt x="126" y="44"/>
                </a:moveTo>
                <a:cubicBezTo>
                  <a:pt x="123" y="45"/>
                  <a:pt x="120" y="46"/>
                  <a:pt x="117" y="47"/>
                </a:cubicBezTo>
                <a:cubicBezTo>
                  <a:pt x="118" y="45"/>
                  <a:pt x="120" y="44"/>
                  <a:pt x="121" y="42"/>
                </a:cubicBezTo>
                <a:cubicBezTo>
                  <a:pt x="121" y="42"/>
                  <a:pt x="121" y="42"/>
                  <a:pt x="121" y="42"/>
                </a:cubicBezTo>
                <a:cubicBezTo>
                  <a:pt x="124" y="42"/>
                  <a:pt x="126" y="42"/>
                  <a:pt x="129" y="42"/>
                </a:cubicBezTo>
                <a:cubicBezTo>
                  <a:pt x="128" y="43"/>
                  <a:pt x="127" y="44"/>
                  <a:pt x="126" y="44"/>
                </a:cubicBezTo>
                <a:close/>
                <a:moveTo>
                  <a:pt x="111" y="46"/>
                </a:moveTo>
                <a:cubicBezTo>
                  <a:pt x="113" y="45"/>
                  <a:pt x="114" y="44"/>
                  <a:pt x="115" y="42"/>
                </a:cubicBezTo>
                <a:cubicBezTo>
                  <a:pt x="116" y="42"/>
                  <a:pt x="117" y="42"/>
                  <a:pt x="118" y="42"/>
                </a:cubicBezTo>
                <a:cubicBezTo>
                  <a:pt x="116" y="44"/>
                  <a:pt x="114" y="45"/>
                  <a:pt x="111" y="46"/>
                </a:cubicBezTo>
                <a:close/>
                <a:moveTo>
                  <a:pt x="115" y="41"/>
                </a:moveTo>
                <a:cubicBezTo>
                  <a:pt x="114" y="40"/>
                  <a:pt x="113" y="40"/>
                  <a:pt x="112" y="41"/>
                </a:cubicBezTo>
                <a:cubicBezTo>
                  <a:pt x="110" y="41"/>
                  <a:pt x="109" y="41"/>
                  <a:pt x="107" y="41"/>
                </a:cubicBezTo>
                <a:cubicBezTo>
                  <a:pt x="107" y="40"/>
                  <a:pt x="108" y="40"/>
                  <a:pt x="108" y="40"/>
                </a:cubicBezTo>
                <a:cubicBezTo>
                  <a:pt x="112" y="39"/>
                  <a:pt x="115" y="38"/>
                  <a:pt x="119" y="37"/>
                </a:cubicBezTo>
                <a:cubicBezTo>
                  <a:pt x="118" y="38"/>
                  <a:pt x="116" y="39"/>
                  <a:pt x="115" y="41"/>
                </a:cubicBezTo>
                <a:close/>
                <a:moveTo>
                  <a:pt x="116" y="33"/>
                </a:moveTo>
                <a:cubicBezTo>
                  <a:pt x="115" y="33"/>
                  <a:pt x="115" y="33"/>
                  <a:pt x="114" y="34"/>
                </a:cubicBezTo>
                <a:cubicBezTo>
                  <a:pt x="115" y="33"/>
                  <a:pt x="115" y="33"/>
                  <a:pt x="116" y="33"/>
                </a:cubicBezTo>
                <a:cubicBezTo>
                  <a:pt x="116" y="33"/>
                  <a:pt x="117" y="33"/>
                  <a:pt x="117" y="33"/>
                </a:cubicBezTo>
                <a:cubicBezTo>
                  <a:pt x="117" y="33"/>
                  <a:pt x="117" y="33"/>
                  <a:pt x="116" y="33"/>
                </a:cubicBezTo>
                <a:close/>
                <a:moveTo>
                  <a:pt x="105" y="29"/>
                </a:moveTo>
                <a:cubicBezTo>
                  <a:pt x="104" y="29"/>
                  <a:pt x="103" y="29"/>
                  <a:pt x="102" y="29"/>
                </a:cubicBezTo>
                <a:cubicBezTo>
                  <a:pt x="104" y="29"/>
                  <a:pt x="106" y="28"/>
                  <a:pt x="107" y="27"/>
                </a:cubicBezTo>
                <a:cubicBezTo>
                  <a:pt x="108" y="27"/>
                  <a:pt x="108" y="27"/>
                  <a:pt x="109" y="27"/>
                </a:cubicBezTo>
                <a:cubicBezTo>
                  <a:pt x="108" y="28"/>
                  <a:pt x="106" y="29"/>
                  <a:pt x="105" y="29"/>
                </a:cubicBezTo>
                <a:close/>
                <a:moveTo>
                  <a:pt x="103" y="32"/>
                </a:moveTo>
                <a:cubicBezTo>
                  <a:pt x="104" y="32"/>
                  <a:pt x="104" y="32"/>
                  <a:pt x="105" y="32"/>
                </a:cubicBezTo>
                <a:cubicBezTo>
                  <a:pt x="104" y="33"/>
                  <a:pt x="102" y="34"/>
                  <a:pt x="101" y="35"/>
                </a:cubicBezTo>
                <a:cubicBezTo>
                  <a:pt x="100" y="35"/>
                  <a:pt x="100" y="35"/>
                  <a:pt x="99" y="35"/>
                </a:cubicBezTo>
                <a:cubicBezTo>
                  <a:pt x="99" y="35"/>
                  <a:pt x="98" y="35"/>
                  <a:pt x="98" y="36"/>
                </a:cubicBezTo>
                <a:cubicBezTo>
                  <a:pt x="98" y="36"/>
                  <a:pt x="97" y="36"/>
                  <a:pt x="96" y="37"/>
                </a:cubicBezTo>
                <a:cubicBezTo>
                  <a:pt x="98" y="35"/>
                  <a:pt x="101" y="33"/>
                  <a:pt x="103" y="32"/>
                </a:cubicBezTo>
                <a:close/>
                <a:moveTo>
                  <a:pt x="96" y="35"/>
                </a:moveTo>
                <a:cubicBezTo>
                  <a:pt x="97" y="34"/>
                  <a:pt x="98" y="33"/>
                  <a:pt x="99" y="32"/>
                </a:cubicBezTo>
                <a:cubicBezTo>
                  <a:pt x="99" y="32"/>
                  <a:pt x="100" y="32"/>
                  <a:pt x="100" y="32"/>
                </a:cubicBezTo>
                <a:cubicBezTo>
                  <a:pt x="99" y="33"/>
                  <a:pt x="98" y="34"/>
                  <a:pt x="96" y="35"/>
                </a:cubicBezTo>
                <a:close/>
                <a:moveTo>
                  <a:pt x="96" y="30"/>
                </a:moveTo>
                <a:cubicBezTo>
                  <a:pt x="96" y="30"/>
                  <a:pt x="95" y="30"/>
                  <a:pt x="95" y="30"/>
                </a:cubicBezTo>
                <a:cubicBezTo>
                  <a:pt x="97" y="29"/>
                  <a:pt x="98" y="28"/>
                  <a:pt x="100" y="27"/>
                </a:cubicBezTo>
                <a:cubicBezTo>
                  <a:pt x="100" y="27"/>
                  <a:pt x="100" y="27"/>
                  <a:pt x="100" y="27"/>
                </a:cubicBezTo>
                <a:cubicBezTo>
                  <a:pt x="99" y="28"/>
                  <a:pt x="97" y="29"/>
                  <a:pt x="96" y="30"/>
                </a:cubicBezTo>
                <a:close/>
                <a:moveTo>
                  <a:pt x="90" y="31"/>
                </a:moveTo>
                <a:cubicBezTo>
                  <a:pt x="90" y="31"/>
                  <a:pt x="89" y="31"/>
                  <a:pt x="89" y="31"/>
                </a:cubicBezTo>
                <a:cubicBezTo>
                  <a:pt x="88" y="32"/>
                  <a:pt x="86" y="33"/>
                  <a:pt x="85" y="33"/>
                </a:cubicBezTo>
                <a:cubicBezTo>
                  <a:pt x="85" y="33"/>
                  <a:pt x="85" y="33"/>
                  <a:pt x="85" y="33"/>
                </a:cubicBezTo>
                <a:cubicBezTo>
                  <a:pt x="87" y="31"/>
                  <a:pt x="89" y="28"/>
                  <a:pt x="91" y="26"/>
                </a:cubicBezTo>
                <a:cubicBezTo>
                  <a:pt x="93" y="26"/>
                  <a:pt x="95" y="27"/>
                  <a:pt x="97" y="27"/>
                </a:cubicBezTo>
                <a:cubicBezTo>
                  <a:pt x="95" y="28"/>
                  <a:pt x="92" y="30"/>
                  <a:pt x="90" y="31"/>
                </a:cubicBezTo>
                <a:close/>
                <a:moveTo>
                  <a:pt x="89" y="18"/>
                </a:moveTo>
                <a:cubicBezTo>
                  <a:pt x="89" y="18"/>
                  <a:pt x="89" y="18"/>
                  <a:pt x="88" y="18"/>
                </a:cubicBezTo>
                <a:cubicBezTo>
                  <a:pt x="88" y="18"/>
                  <a:pt x="87" y="19"/>
                  <a:pt x="87" y="19"/>
                </a:cubicBezTo>
                <a:cubicBezTo>
                  <a:pt x="83" y="21"/>
                  <a:pt x="79" y="23"/>
                  <a:pt x="75" y="26"/>
                </a:cubicBezTo>
                <a:cubicBezTo>
                  <a:pt x="73" y="27"/>
                  <a:pt x="70" y="28"/>
                  <a:pt x="68" y="29"/>
                </a:cubicBezTo>
                <a:cubicBezTo>
                  <a:pt x="68" y="29"/>
                  <a:pt x="68" y="28"/>
                  <a:pt x="69" y="28"/>
                </a:cubicBezTo>
                <a:cubicBezTo>
                  <a:pt x="73" y="25"/>
                  <a:pt x="78" y="23"/>
                  <a:pt x="83" y="20"/>
                </a:cubicBezTo>
                <a:cubicBezTo>
                  <a:pt x="86" y="19"/>
                  <a:pt x="90" y="17"/>
                  <a:pt x="94" y="16"/>
                </a:cubicBezTo>
                <a:cubicBezTo>
                  <a:pt x="93" y="16"/>
                  <a:pt x="93" y="16"/>
                  <a:pt x="92" y="17"/>
                </a:cubicBezTo>
                <a:cubicBezTo>
                  <a:pt x="91" y="17"/>
                  <a:pt x="90" y="18"/>
                  <a:pt x="89" y="18"/>
                </a:cubicBezTo>
                <a:close/>
                <a:moveTo>
                  <a:pt x="80" y="17"/>
                </a:moveTo>
                <a:cubicBezTo>
                  <a:pt x="73" y="19"/>
                  <a:pt x="66" y="23"/>
                  <a:pt x="60" y="27"/>
                </a:cubicBezTo>
                <a:cubicBezTo>
                  <a:pt x="60" y="27"/>
                  <a:pt x="60" y="28"/>
                  <a:pt x="60" y="28"/>
                </a:cubicBezTo>
                <a:cubicBezTo>
                  <a:pt x="58" y="29"/>
                  <a:pt x="56" y="31"/>
                  <a:pt x="54" y="32"/>
                </a:cubicBezTo>
                <a:cubicBezTo>
                  <a:pt x="51" y="34"/>
                  <a:pt x="48" y="35"/>
                  <a:pt x="45" y="36"/>
                </a:cubicBezTo>
                <a:cubicBezTo>
                  <a:pt x="48" y="34"/>
                  <a:pt x="52" y="31"/>
                  <a:pt x="55" y="29"/>
                </a:cubicBezTo>
                <a:cubicBezTo>
                  <a:pt x="62" y="23"/>
                  <a:pt x="70" y="19"/>
                  <a:pt x="79" y="15"/>
                </a:cubicBezTo>
                <a:cubicBezTo>
                  <a:pt x="81" y="14"/>
                  <a:pt x="83" y="13"/>
                  <a:pt x="85" y="12"/>
                </a:cubicBezTo>
                <a:cubicBezTo>
                  <a:pt x="83" y="13"/>
                  <a:pt x="81" y="14"/>
                  <a:pt x="80" y="15"/>
                </a:cubicBezTo>
                <a:cubicBezTo>
                  <a:pt x="79" y="16"/>
                  <a:pt x="79" y="16"/>
                  <a:pt x="80" y="17"/>
                </a:cubicBezTo>
                <a:close/>
                <a:moveTo>
                  <a:pt x="50" y="40"/>
                </a:moveTo>
                <a:cubicBezTo>
                  <a:pt x="51" y="39"/>
                  <a:pt x="52" y="38"/>
                  <a:pt x="53" y="38"/>
                </a:cubicBezTo>
                <a:cubicBezTo>
                  <a:pt x="52" y="39"/>
                  <a:pt x="51" y="40"/>
                  <a:pt x="50" y="41"/>
                </a:cubicBezTo>
                <a:cubicBezTo>
                  <a:pt x="50" y="40"/>
                  <a:pt x="50" y="40"/>
                  <a:pt x="50" y="40"/>
                </a:cubicBezTo>
                <a:close/>
                <a:moveTo>
                  <a:pt x="56" y="38"/>
                </a:moveTo>
                <a:cubicBezTo>
                  <a:pt x="56" y="38"/>
                  <a:pt x="57" y="38"/>
                  <a:pt x="57" y="38"/>
                </a:cubicBezTo>
                <a:cubicBezTo>
                  <a:pt x="56" y="40"/>
                  <a:pt x="54" y="42"/>
                  <a:pt x="53" y="44"/>
                </a:cubicBezTo>
                <a:cubicBezTo>
                  <a:pt x="49" y="46"/>
                  <a:pt x="46" y="48"/>
                  <a:pt x="43" y="51"/>
                </a:cubicBezTo>
                <a:cubicBezTo>
                  <a:pt x="44" y="51"/>
                  <a:pt x="44" y="50"/>
                  <a:pt x="44" y="50"/>
                </a:cubicBezTo>
                <a:cubicBezTo>
                  <a:pt x="48" y="46"/>
                  <a:pt x="52" y="42"/>
                  <a:pt x="56" y="38"/>
                </a:cubicBezTo>
                <a:close/>
                <a:moveTo>
                  <a:pt x="49" y="48"/>
                </a:moveTo>
                <a:cubicBezTo>
                  <a:pt x="49" y="49"/>
                  <a:pt x="48" y="50"/>
                  <a:pt x="47" y="50"/>
                </a:cubicBezTo>
                <a:cubicBezTo>
                  <a:pt x="46" y="51"/>
                  <a:pt x="46" y="52"/>
                  <a:pt x="45" y="53"/>
                </a:cubicBezTo>
                <a:cubicBezTo>
                  <a:pt x="43" y="54"/>
                  <a:pt x="41" y="56"/>
                  <a:pt x="40" y="57"/>
                </a:cubicBezTo>
                <a:cubicBezTo>
                  <a:pt x="40" y="56"/>
                  <a:pt x="40" y="56"/>
                  <a:pt x="40" y="56"/>
                </a:cubicBezTo>
                <a:cubicBezTo>
                  <a:pt x="43" y="53"/>
                  <a:pt x="46" y="51"/>
                  <a:pt x="49" y="48"/>
                </a:cubicBezTo>
                <a:close/>
                <a:moveTo>
                  <a:pt x="39" y="55"/>
                </a:moveTo>
                <a:cubicBezTo>
                  <a:pt x="38" y="55"/>
                  <a:pt x="38" y="56"/>
                  <a:pt x="37" y="57"/>
                </a:cubicBezTo>
                <a:cubicBezTo>
                  <a:pt x="37" y="57"/>
                  <a:pt x="37" y="56"/>
                  <a:pt x="37" y="56"/>
                </a:cubicBezTo>
                <a:cubicBezTo>
                  <a:pt x="38" y="56"/>
                  <a:pt x="38" y="55"/>
                  <a:pt x="39" y="54"/>
                </a:cubicBezTo>
                <a:cubicBezTo>
                  <a:pt x="39" y="54"/>
                  <a:pt x="40" y="53"/>
                  <a:pt x="40" y="53"/>
                </a:cubicBezTo>
                <a:lnTo>
                  <a:pt x="39" y="55"/>
                </a:lnTo>
                <a:close/>
                <a:moveTo>
                  <a:pt x="38" y="65"/>
                </a:moveTo>
                <a:cubicBezTo>
                  <a:pt x="40" y="64"/>
                  <a:pt x="42" y="62"/>
                  <a:pt x="45" y="60"/>
                </a:cubicBezTo>
                <a:cubicBezTo>
                  <a:pt x="40" y="65"/>
                  <a:pt x="35" y="70"/>
                  <a:pt x="30" y="75"/>
                </a:cubicBezTo>
                <a:cubicBezTo>
                  <a:pt x="30" y="75"/>
                  <a:pt x="30" y="77"/>
                  <a:pt x="31" y="76"/>
                </a:cubicBezTo>
                <a:cubicBezTo>
                  <a:pt x="32" y="76"/>
                  <a:pt x="33" y="75"/>
                  <a:pt x="34" y="75"/>
                </a:cubicBezTo>
                <a:cubicBezTo>
                  <a:pt x="33" y="75"/>
                  <a:pt x="33" y="76"/>
                  <a:pt x="32" y="76"/>
                </a:cubicBezTo>
                <a:cubicBezTo>
                  <a:pt x="31" y="77"/>
                  <a:pt x="29" y="78"/>
                  <a:pt x="27" y="78"/>
                </a:cubicBezTo>
                <a:cubicBezTo>
                  <a:pt x="27" y="77"/>
                  <a:pt x="28" y="76"/>
                  <a:pt x="29" y="75"/>
                </a:cubicBezTo>
                <a:cubicBezTo>
                  <a:pt x="32" y="72"/>
                  <a:pt x="35" y="69"/>
                  <a:pt x="38" y="65"/>
                </a:cubicBezTo>
                <a:close/>
                <a:moveTo>
                  <a:pt x="34" y="77"/>
                </a:moveTo>
                <a:cubicBezTo>
                  <a:pt x="35" y="77"/>
                  <a:pt x="36" y="76"/>
                  <a:pt x="37" y="75"/>
                </a:cubicBezTo>
                <a:cubicBezTo>
                  <a:pt x="35" y="78"/>
                  <a:pt x="32" y="81"/>
                  <a:pt x="30" y="83"/>
                </a:cubicBezTo>
                <a:cubicBezTo>
                  <a:pt x="30" y="83"/>
                  <a:pt x="30" y="83"/>
                  <a:pt x="30" y="83"/>
                </a:cubicBezTo>
                <a:cubicBezTo>
                  <a:pt x="31" y="81"/>
                  <a:pt x="32" y="79"/>
                  <a:pt x="34" y="77"/>
                </a:cubicBezTo>
                <a:close/>
                <a:moveTo>
                  <a:pt x="30" y="93"/>
                </a:moveTo>
                <a:cubicBezTo>
                  <a:pt x="30" y="93"/>
                  <a:pt x="30" y="93"/>
                  <a:pt x="30" y="94"/>
                </a:cubicBezTo>
                <a:cubicBezTo>
                  <a:pt x="30" y="94"/>
                  <a:pt x="30" y="94"/>
                  <a:pt x="30" y="94"/>
                </a:cubicBezTo>
                <a:cubicBezTo>
                  <a:pt x="30" y="94"/>
                  <a:pt x="30" y="93"/>
                  <a:pt x="29" y="93"/>
                </a:cubicBezTo>
                <a:cubicBezTo>
                  <a:pt x="29" y="93"/>
                  <a:pt x="30" y="93"/>
                  <a:pt x="30" y="93"/>
                </a:cubicBezTo>
                <a:close/>
                <a:moveTo>
                  <a:pt x="32" y="123"/>
                </a:moveTo>
                <a:cubicBezTo>
                  <a:pt x="32" y="124"/>
                  <a:pt x="32" y="124"/>
                  <a:pt x="32" y="125"/>
                </a:cubicBezTo>
                <a:cubicBezTo>
                  <a:pt x="32" y="125"/>
                  <a:pt x="32" y="125"/>
                  <a:pt x="32" y="126"/>
                </a:cubicBezTo>
                <a:cubicBezTo>
                  <a:pt x="31" y="124"/>
                  <a:pt x="31" y="124"/>
                  <a:pt x="31" y="124"/>
                </a:cubicBezTo>
                <a:cubicBezTo>
                  <a:pt x="32" y="124"/>
                  <a:pt x="32" y="124"/>
                  <a:pt x="32" y="123"/>
                </a:cubicBezTo>
                <a:close/>
                <a:moveTo>
                  <a:pt x="32" y="120"/>
                </a:moveTo>
                <a:cubicBezTo>
                  <a:pt x="32" y="119"/>
                  <a:pt x="33" y="117"/>
                  <a:pt x="33" y="115"/>
                </a:cubicBezTo>
                <a:cubicBezTo>
                  <a:pt x="33" y="116"/>
                  <a:pt x="34" y="118"/>
                  <a:pt x="34" y="119"/>
                </a:cubicBezTo>
                <a:cubicBezTo>
                  <a:pt x="34" y="120"/>
                  <a:pt x="34" y="120"/>
                  <a:pt x="34" y="121"/>
                </a:cubicBezTo>
                <a:cubicBezTo>
                  <a:pt x="33" y="122"/>
                  <a:pt x="33" y="122"/>
                  <a:pt x="33" y="123"/>
                </a:cubicBezTo>
                <a:cubicBezTo>
                  <a:pt x="33" y="122"/>
                  <a:pt x="32" y="121"/>
                  <a:pt x="32" y="120"/>
                </a:cubicBezTo>
                <a:close/>
                <a:moveTo>
                  <a:pt x="33" y="131"/>
                </a:moveTo>
                <a:cubicBezTo>
                  <a:pt x="34" y="130"/>
                  <a:pt x="34" y="130"/>
                  <a:pt x="34" y="130"/>
                </a:cubicBezTo>
                <a:cubicBezTo>
                  <a:pt x="35" y="130"/>
                  <a:pt x="35" y="131"/>
                  <a:pt x="35" y="132"/>
                </a:cubicBezTo>
                <a:cubicBezTo>
                  <a:pt x="35" y="132"/>
                  <a:pt x="35" y="132"/>
                  <a:pt x="35" y="133"/>
                </a:cubicBezTo>
                <a:cubicBezTo>
                  <a:pt x="35" y="133"/>
                  <a:pt x="35" y="134"/>
                  <a:pt x="36" y="134"/>
                </a:cubicBezTo>
                <a:cubicBezTo>
                  <a:pt x="36" y="134"/>
                  <a:pt x="36" y="134"/>
                  <a:pt x="36" y="134"/>
                </a:cubicBezTo>
                <a:cubicBezTo>
                  <a:pt x="36" y="134"/>
                  <a:pt x="36" y="134"/>
                  <a:pt x="36" y="134"/>
                </a:cubicBezTo>
                <a:cubicBezTo>
                  <a:pt x="36" y="135"/>
                  <a:pt x="36" y="135"/>
                  <a:pt x="37" y="135"/>
                </a:cubicBezTo>
                <a:cubicBezTo>
                  <a:pt x="37" y="137"/>
                  <a:pt x="38" y="138"/>
                  <a:pt x="38" y="140"/>
                </a:cubicBezTo>
                <a:cubicBezTo>
                  <a:pt x="39" y="140"/>
                  <a:pt x="39" y="141"/>
                  <a:pt x="39" y="142"/>
                </a:cubicBezTo>
                <a:cubicBezTo>
                  <a:pt x="38" y="143"/>
                  <a:pt x="38" y="144"/>
                  <a:pt x="37" y="145"/>
                </a:cubicBezTo>
                <a:cubicBezTo>
                  <a:pt x="37" y="146"/>
                  <a:pt x="38" y="147"/>
                  <a:pt x="39" y="146"/>
                </a:cubicBezTo>
                <a:cubicBezTo>
                  <a:pt x="39" y="146"/>
                  <a:pt x="39" y="145"/>
                  <a:pt x="40" y="145"/>
                </a:cubicBezTo>
                <a:cubicBezTo>
                  <a:pt x="40" y="148"/>
                  <a:pt x="41" y="151"/>
                  <a:pt x="42" y="153"/>
                </a:cubicBezTo>
                <a:cubicBezTo>
                  <a:pt x="41" y="154"/>
                  <a:pt x="41" y="154"/>
                  <a:pt x="41" y="154"/>
                </a:cubicBezTo>
                <a:cubicBezTo>
                  <a:pt x="41" y="155"/>
                  <a:pt x="41" y="156"/>
                  <a:pt x="42" y="156"/>
                </a:cubicBezTo>
                <a:cubicBezTo>
                  <a:pt x="43" y="159"/>
                  <a:pt x="44" y="162"/>
                  <a:pt x="45" y="166"/>
                </a:cubicBezTo>
                <a:cubicBezTo>
                  <a:pt x="43" y="161"/>
                  <a:pt x="40" y="157"/>
                  <a:pt x="38" y="152"/>
                </a:cubicBezTo>
                <a:cubicBezTo>
                  <a:pt x="37" y="145"/>
                  <a:pt x="35" y="138"/>
                  <a:pt x="33" y="131"/>
                </a:cubicBezTo>
                <a:cubicBezTo>
                  <a:pt x="33" y="131"/>
                  <a:pt x="33" y="131"/>
                  <a:pt x="33" y="131"/>
                </a:cubicBezTo>
                <a:close/>
                <a:moveTo>
                  <a:pt x="34" y="149"/>
                </a:moveTo>
                <a:cubicBezTo>
                  <a:pt x="35" y="152"/>
                  <a:pt x="36" y="155"/>
                  <a:pt x="37" y="157"/>
                </a:cubicBezTo>
                <a:cubicBezTo>
                  <a:pt x="37" y="158"/>
                  <a:pt x="37" y="158"/>
                  <a:pt x="37" y="158"/>
                </a:cubicBezTo>
                <a:cubicBezTo>
                  <a:pt x="37" y="159"/>
                  <a:pt x="38" y="161"/>
                  <a:pt x="38" y="163"/>
                </a:cubicBezTo>
                <a:cubicBezTo>
                  <a:pt x="37" y="161"/>
                  <a:pt x="36" y="160"/>
                  <a:pt x="36" y="159"/>
                </a:cubicBezTo>
                <a:cubicBezTo>
                  <a:pt x="35" y="156"/>
                  <a:pt x="35" y="152"/>
                  <a:pt x="34" y="149"/>
                </a:cubicBezTo>
                <a:cubicBezTo>
                  <a:pt x="34" y="149"/>
                  <a:pt x="34" y="149"/>
                  <a:pt x="34" y="149"/>
                </a:cubicBezTo>
                <a:close/>
                <a:moveTo>
                  <a:pt x="38" y="166"/>
                </a:moveTo>
                <a:cubicBezTo>
                  <a:pt x="38" y="166"/>
                  <a:pt x="38" y="166"/>
                  <a:pt x="38" y="167"/>
                </a:cubicBezTo>
                <a:cubicBezTo>
                  <a:pt x="38" y="165"/>
                  <a:pt x="37" y="164"/>
                  <a:pt x="36" y="163"/>
                </a:cubicBezTo>
                <a:cubicBezTo>
                  <a:pt x="36" y="163"/>
                  <a:pt x="36" y="162"/>
                  <a:pt x="36" y="162"/>
                </a:cubicBezTo>
                <a:cubicBezTo>
                  <a:pt x="37" y="163"/>
                  <a:pt x="38" y="165"/>
                  <a:pt x="38" y="166"/>
                </a:cubicBezTo>
                <a:close/>
                <a:moveTo>
                  <a:pt x="40" y="173"/>
                </a:moveTo>
                <a:cubicBezTo>
                  <a:pt x="40" y="175"/>
                  <a:pt x="40" y="176"/>
                  <a:pt x="40" y="178"/>
                </a:cubicBezTo>
                <a:cubicBezTo>
                  <a:pt x="39" y="175"/>
                  <a:pt x="38" y="173"/>
                  <a:pt x="38" y="170"/>
                </a:cubicBezTo>
                <a:cubicBezTo>
                  <a:pt x="38" y="171"/>
                  <a:pt x="39" y="172"/>
                  <a:pt x="40" y="173"/>
                </a:cubicBezTo>
                <a:close/>
                <a:moveTo>
                  <a:pt x="42" y="197"/>
                </a:moveTo>
                <a:cubicBezTo>
                  <a:pt x="42" y="197"/>
                  <a:pt x="42" y="197"/>
                  <a:pt x="42" y="197"/>
                </a:cubicBezTo>
                <a:cubicBezTo>
                  <a:pt x="42" y="198"/>
                  <a:pt x="43" y="198"/>
                  <a:pt x="43" y="198"/>
                </a:cubicBezTo>
                <a:cubicBezTo>
                  <a:pt x="43" y="199"/>
                  <a:pt x="44" y="199"/>
                  <a:pt x="44" y="200"/>
                </a:cubicBezTo>
                <a:cubicBezTo>
                  <a:pt x="43" y="198"/>
                  <a:pt x="41" y="196"/>
                  <a:pt x="39" y="194"/>
                </a:cubicBezTo>
                <a:cubicBezTo>
                  <a:pt x="39" y="194"/>
                  <a:pt x="39" y="194"/>
                  <a:pt x="39" y="194"/>
                </a:cubicBezTo>
                <a:cubicBezTo>
                  <a:pt x="40" y="195"/>
                  <a:pt x="41" y="196"/>
                  <a:pt x="42" y="197"/>
                </a:cubicBezTo>
                <a:close/>
                <a:moveTo>
                  <a:pt x="43" y="192"/>
                </a:moveTo>
                <a:cubicBezTo>
                  <a:pt x="43" y="191"/>
                  <a:pt x="42" y="190"/>
                  <a:pt x="42" y="189"/>
                </a:cubicBezTo>
                <a:cubicBezTo>
                  <a:pt x="43" y="191"/>
                  <a:pt x="45" y="194"/>
                  <a:pt x="47" y="196"/>
                </a:cubicBezTo>
                <a:cubicBezTo>
                  <a:pt x="46" y="196"/>
                  <a:pt x="45" y="195"/>
                  <a:pt x="45" y="195"/>
                </a:cubicBezTo>
                <a:cubicBezTo>
                  <a:pt x="44" y="194"/>
                  <a:pt x="43" y="193"/>
                  <a:pt x="43" y="192"/>
                </a:cubicBezTo>
                <a:close/>
                <a:moveTo>
                  <a:pt x="48" y="198"/>
                </a:moveTo>
                <a:cubicBezTo>
                  <a:pt x="50" y="201"/>
                  <a:pt x="51" y="203"/>
                  <a:pt x="53" y="205"/>
                </a:cubicBezTo>
                <a:cubicBezTo>
                  <a:pt x="50" y="203"/>
                  <a:pt x="48" y="200"/>
                  <a:pt x="46" y="197"/>
                </a:cubicBezTo>
                <a:cubicBezTo>
                  <a:pt x="47" y="197"/>
                  <a:pt x="47" y="198"/>
                  <a:pt x="48" y="198"/>
                </a:cubicBezTo>
                <a:close/>
                <a:moveTo>
                  <a:pt x="49" y="188"/>
                </a:moveTo>
                <a:cubicBezTo>
                  <a:pt x="51" y="190"/>
                  <a:pt x="52" y="192"/>
                  <a:pt x="53" y="194"/>
                </a:cubicBezTo>
                <a:cubicBezTo>
                  <a:pt x="54" y="197"/>
                  <a:pt x="55" y="201"/>
                  <a:pt x="56" y="204"/>
                </a:cubicBezTo>
                <a:cubicBezTo>
                  <a:pt x="55" y="203"/>
                  <a:pt x="55" y="203"/>
                  <a:pt x="54" y="202"/>
                </a:cubicBezTo>
                <a:cubicBezTo>
                  <a:pt x="52" y="197"/>
                  <a:pt x="51" y="193"/>
                  <a:pt x="49" y="188"/>
                </a:cubicBezTo>
                <a:close/>
                <a:moveTo>
                  <a:pt x="61" y="205"/>
                </a:moveTo>
                <a:cubicBezTo>
                  <a:pt x="62" y="205"/>
                  <a:pt x="62" y="205"/>
                  <a:pt x="62" y="205"/>
                </a:cubicBezTo>
                <a:cubicBezTo>
                  <a:pt x="63" y="207"/>
                  <a:pt x="64" y="208"/>
                  <a:pt x="65" y="210"/>
                </a:cubicBezTo>
                <a:cubicBezTo>
                  <a:pt x="65" y="210"/>
                  <a:pt x="64" y="210"/>
                  <a:pt x="63" y="209"/>
                </a:cubicBezTo>
                <a:cubicBezTo>
                  <a:pt x="63" y="208"/>
                  <a:pt x="62" y="206"/>
                  <a:pt x="61" y="205"/>
                </a:cubicBezTo>
                <a:close/>
                <a:moveTo>
                  <a:pt x="65" y="202"/>
                </a:moveTo>
                <a:cubicBezTo>
                  <a:pt x="65" y="202"/>
                  <a:pt x="65" y="202"/>
                  <a:pt x="65" y="201"/>
                </a:cubicBezTo>
                <a:cubicBezTo>
                  <a:pt x="65" y="201"/>
                  <a:pt x="66" y="200"/>
                  <a:pt x="66" y="200"/>
                </a:cubicBezTo>
                <a:cubicBezTo>
                  <a:pt x="66" y="200"/>
                  <a:pt x="67" y="201"/>
                  <a:pt x="67" y="201"/>
                </a:cubicBezTo>
                <a:cubicBezTo>
                  <a:pt x="67" y="201"/>
                  <a:pt x="66" y="202"/>
                  <a:pt x="65" y="202"/>
                </a:cubicBezTo>
                <a:close/>
                <a:moveTo>
                  <a:pt x="70" y="206"/>
                </a:moveTo>
                <a:cubicBezTo>
                  <a:pt x="69" y="205"/>
                  <a:pt x="68" y="204"/>
                  <a:pt x="67" y="204"/>
                </a:cubicBezTo>
                <a:cubicBezTo>
                  <a:pt x="67" y="204"/>
                  <a:pt x="67" y="203"/>
                  <a:pt x="67" y="203"/>
                </a:cubicBezTo>
                <a:cubicBezTo>
                  <a:pt x="67" y="203"/>
                  <a:pt x="68" y="203"/>
                  <a:pt x="69" y="202"/>
                </a:cubicBezTo>
                <a:cubicBezTo>
                  <a:pt x="69" y="203"/>
                  <a:pt x="70" y="204"/>
                  <a:pt x="71" y="205"/>
                </a:cubicBezTo>
                <a:cubicBezTo>
                  <a:pt x="71" y="205"/>
                  <a:pt x="72" y="205"/>
                  <a:pt x="72" y="204"/>
                </a:cubicBezTo>
                <a:cubicBezTo>
                  <a:pt x="72" y="204"/>
                  <a:pt x="72" y="204"/>
                  <a:pt x="73" y="203"/>
                </a:cubicBezTo>
                <a:cubicBezTo>
                  <a:pt x="73" y="204"/>
                  <a:pt x="74" y="205"/>
                  <a:pt x="75" y="205"/>
                </a:cubicBezTo>
                <a:cubicBezTo>
                  <a:pt x="75" y="206"/>
                  <a:pt x="74" y="206"/>
                  <a:pt x="74" y="206"/>
                </a:cubicBezTo>
                <a:cubicBezTo>
                  <a:pt x="73" y="206"/>
                  <a:pt x="72" y="205"/>
                  <a:pt x="71" y="205"/>
                </a:cubicBezTo>
                <a:cubicBezTo>
                  <a:pt x="71" y="204"/>
                  <a:pt x="70" y="205"/>
                  <a:pt x="70" y="206"/>
                </a:cubicBezTo>
                <a:close/>
                <a:moveTo>
                  <a:pt x="71" y="193"/>
                </a:moveTo>
                <a:cubicBezTo>
                  <a:pt x="72" y="192"/>
                  <a:pt x="73" y="191"/>
                  <a:pt x="73" y="190"/>
                </a:cubicBezTo>
                <a:cubicBezTo>
                  <a:pt x="73" y="191"/>
                  <a:pt x="73" y="192"/>
                  <a:pt x="73" y="194"/>
                </a:cubicBezTo>
                <a:cubicBezTo>
                  <a:pt x="72" y="193"/>
                  <a:pt x="72" y="193"/>
                  <a:pt x="71" y="193"/>
                </a:cubicBezTo>
                <a:close/>
                <a:moveTo>
                  <a:pt x="73" y="159"/>
                </a:moveTo>
                <a:cubicBezTo>
                  <a:pt x="74" y="159"/>
                  <a:pt x="74" y="158"/>
                  <a:pt x="75" y="158"/>
                </a:cubicBezTo>
                <a:cubicBezTo>
                  <a:pt x="75" y="159"/>
                  <a:pt x="76" y="161"/>
                  <a:pt x="76" y="163"/>
                </a:cubicBezTo>
                <a:cubicBezTo>
                  <a:pt x="75" y="163"/>
                  <a:pt x="75" y="163"/>
                  <a:pt x="74" y="164"/>
                </a:cubicBezTo>
                <a:cubicBezTo>
                  <a:pt x="74" y="162"/>
                  <a:pt x="74" y="161"/>
                  <a:pt x="73" y="159"/>
                </a:cubicBezTo>
                <a:close/>
                <a:moveTo>
                  <a:pt x="75" y="191"/>
                </a:moveTo>
                <a:cubicBezTo>
                  <a:pt x="75" y="191"/>
                  <a:pt x="75" y="191"/>
                  <a:pt x="76" y="192"/>
                </a:cubicBezTo>
                <a:cubicBezTo>
                  <a:pt x="75" y="192"/>
                  <a:pt x="75" y="192"/>
                  <a:pt x="75" y="193"/>
                </a:cubicBezTo>
                <a:cubicBezTo>
                  <a:pt x="75" y="192"/>
                  <a:pt x="75" y="192"/>
                  <a:pt x="75" y="191"/>
                </a:cubicBezTo>
                <a:close/>
                <a:moveTo>
                  <a:pt x="75" y="188"/>
                </a:moveTo>
                <a:cubicBezTo>
                  <a:pt x="76" y="188"/>
                  <a:pt x="76" y="187"/>
                  <a:pt x="76" y="187"/>
                </a:cubicBezTo>
                <a:cubicBezTo>
                  <a:pt x="77" y="187"/>
                  <a:pt x="77" y="187"/>
                  <a:pt x="77" y="187"/>
                </a:cubicBezTo>
                <a:cubicBezTo>
                  <a:pt x="78" y="187"/>
                  <a:pt x="78" y="187"/>
                  <a:pt x="78" y="187"/>
                </a:cubicBezTo>
                <a:cubicBezTo>
                  <a:pt x="78" y="188"/>
                  <a:pt x="77" y="188"/>
                  <a:pt x="77" y="189"/>
                </a:cubicBezTo>
                <a:cubicBezTo>
                  <a:pt x="76" y="189"/>
                  <a:pt x="76" y="188"/>
                  <a:pt x="75" y="188"/>
                </a:cubicBezTo>
                <a:close/>
                <a:moveTo>
                  <a:pt x="77" y="193"/>
                </a:moveTo>
                <a:cubicBezTo>
                  <a:pt x="78" y="193"/>
                  <a:pt x="78" y="194"/>
                  <a:pt x="79" y="194"/>
                </a:cubicBezTo>
                <a:cubicBezTo>
                  <a:pt x="79" y="194"/>
                  <a:pt x="78" y="195"/>
                  <a:pt x="78" y="195"/>
                </a:cubicBezTo>
                <a:cubicBezTo>
                  <a:pt x="78" y="195"/>
                  <a:pt x="77" y="195"/>
                  <a:pt x="77" y="196"/>
                </a:cubicBezTo>
                <a:cubicBezTo>
                  <a:pt x="76" y="195"/>
                  <a:pt x="76" y="195"/>
                  <a:pt x="76" y="195"/>
                </a:cubicBezTo>
                <a:cubicBezTo>
                  <a:pt x="76" y="194"/>
                  <a:pt x="77" y="193"/>
                  <a:pt x="77" y="193"/>
                </a:cubicBezTo>
                <a:close/>
                <a:moveTo>
                  <a:pt x="79" y="180"/>
                </a:moveTo>
                <a:cubicBezTo>
                  <a:pt x="79" y="180"/>
                  <a:pt x="79" y="180"/>
                  <a:pt x="79" y="180"/>
                </a:cubicBezTo>
                <a:cubicBezTo>
                  <a:pt x="79" y="179"/>
                  <a:pt x="80" y="178"/>
                  <a:pt x="81" y="177"/>
                </a:cubicBezTo>
                <a:cubicBezTo>
                  <a:pt x="81" y="178"/>
                  <a:pt x="81" y="178"/>
                  <a:pt x="81" y="178"/>
                </a:cubicBezTo>
                <a:cubicBezTo>
                  <a:pt x="80" y="178"/>
                  <a:pt x="80" y="179"/>
                  <a:pt x="79" y="180"/>
                </a:cubicBezTo>
                <a:close/>
                <a:moveTo>
                  <a:pt x="82" y="188"/>
                </a:moveTo>
                <a:cubicBezTo>
                  <a:pt x="82" y="189"/>
                  <a:pt x="82" y="189"/>
                  <a:pt x="83" y="189"/>
                </a:cubicBezTo>
                <a:cubicBezTo>
                  <a:pt x="82" y="189"/>
                  <a:pt x="81" y="190"/>
                  <a:pt x="80" y="190"/>
                </a:cubicBezTo>
                <a:cubicBezTo>
                  <a:pt x="81" y="189"/>
                  <a:pt x="81" y="189"/>
                  <a:pt x="82" y="188"/>
                </a:cubicBezTo>
                <a:close/>
                <a:moveTo>
                  <a:pt x="83" y="191"/>
                </a:moveTo>
                <a:cubicBezTo>
                  <a:pt x="83" y="191"/>
                  <a:pt x="83" y="191"/>
                  <a:pt x="83" y="191"/>
                </a:cubicBezTo>
                <a:cubicBezTo>
                  <a:pt x="83" y="192"/>
                  <a:pt x="82" y="192"/>
                  <a:pt x="82" y="192"/>
                </a:cubicBezTo>
                <a:cubicBezTo>
                  <a:pt x="81" y="192"/>
                  <a:pt x="81" y="192"/>
                  <a:pt x="81" y="192"/>
                </a:cubicBezTo>
                <a:cubicBezTo>
                  <a:pt x="82" y="191"/>
                  <a:pt x="82" y="191"/>
                  <a:pt x="83" y="191"/>
                </a:cubicBezTo>
                <a:close/>
                <a:moveTo>
                  <a:pt x="83" y="187"/>
                </a:moveTo>
                <a:cubicBezTo>
                  <a:pt x="83" y="187"/>
                  <a:pt x="83" y="187"/>
                  <a:pt x="83" y="187"/>
                </a:cubicBezTo>
                <a:cubicBezTo>
                  <a:pt x="84" y="188"/>
                  <a:pt x="84" y="188"/>
                  <a:pt x="85" y="188"/>
                </a:cubicBezTo>
                <a:cubicBezTo>
                  <a:pt x="85" y="188"/>
                  <a:pt x="85" y="189"/>
                  <a:pt x="85" y="189"/>
                </a:cubicBezTo>
                <a:cubicBezTo>
                  <a:pt x="85" y="189"/>
                  <a:pt x="85" y="189"/>
                  <a:pt x="85" y="189"/>
                </a:cubicBezTo>
                <a:cubicBezTo>
                  <a:pt x="84" y="188"/>
                  <a:pt x="83" y="188"/>
                  <a:pt x="83" y="187"/>
                </a:cubicBezTo>
                <a:close/>
                <a:moveTo>
                  <a:pt x="84" y="198"/>
                </a:moveTo>
                <a:cubicBezTo>
                  <a:pt x="85" y="198"/>
                  <a:pt x="85" y="199"/>
                  <a:pt x="85" y="199"/>
                </a:cubicBezTo>
                <a:cubicBezTo>
                  <a:pt x="85" y="199"/>
                  <a:pt x="85" y="200"/>
                  <a:pt x="85" y="200"/>
                </a:cubicBezTo>
                <a:cubicBezTo>
                  <a:pt x="84" y="200"/>
                  <a:pt x="84" y="200"/>
                  <a:pt x="83" y="199"/>
                </a:cubicBezTo>
                <a:cubicBezTo>
                  <a:pt x="84" y="199"/>
                  <a:pt x="84" y="199"/>
                  <a:pt x="84" y="198"/>
                </a:cubicBezTo>
                <a:close/>
                <a:moveTo>
                  <a:pt x="85" y="194"/>
                </a:moveTo>
                <a:cubicBezTo>
                  <a:pt x="86" y="194"/>
                  <a:pt x="87" y="193"/>
                  <a:pt x="88" y="193"/>
                </a:cubicBezTo>
                <a:cubicBezTo>
                  <a:pt x="87" y="194"/>
                  <a:pt x="86" y="194"/>
                  <a:pt x="86" y="195"/>
                </a:cubicBezTo>
                <a:cubicBezTo>
                  <a:pt x="85" y="195"/>
                  <a:pt x="85" y="195"/>
                  <a:pt x="85" y="194"/>
                </a:cubicBezTo>
                <a:close/>
                <a:moveTo>
                  <a:pt x="86" y="205"/>
                </a:moveTo>
                <a:cubicBezTo>
                  <a:pt x="86" y="206"/>
                  <a:pt x="87" y="206"/>
                  <a:pt x="88" y="207"/>
                </a:cubicBezTo>
                <a:cubicBezTo>
                  <a:pt x="88" y="207"/>
                  <a:pt x="88" y="207"/>
                  <a:pt x="88" y="207"/>
                </a:cubicBezTo>
                <a:cubicBezTo>
                  <a:pt x="88" y="207"/>
                  <a:pt x="88" y="207"/>
                  <a:pt x="88" y="207"/>
                </a:cubicBezTo>
                <a:cubicBezTo>
                  <a:pt x="87" y="207"/>
                  <a:pt x="87" y="207"/>
                  <a:pt x="87" y="207"/>
                </a:cubicBezTo>
                <a:cubicBezTo>
                  <a:pt x="86" y="206"/>
                  <a:pt x="86" y="206"/>
                  <a:pt x="86" y="206"/>
                </a:cubicBezTo>
                <a:cubicBezTo>
                  <a:pt x="86" y="205"/>
                  <a:pt x="86" y="205"/>
                  <a:pt x="86" y="205"/>
                </a:cubicBezTo>
                <a:close/>
                <a:moveTo>
                  <a:pt x="88" y="204"/>
                </a:moveTo>
                <a:cubicBezTo>
                  <a:pt x="88" y="204"/>
                  <a:pt x="88" y="204"/>
                  <a:pt x="88" y="204"/>
                </a:cubicBezTo>
                <a:cubicBezTo>
                  <a:pt x="89" y="204"/>
                  <a:pt x="89" y="204"/>
                  <a:pt x="90" y="205"/>
                </a:cubicBezTo>
                <a:cubicBezTo>
                  <a:pt x="90" y="205"/>
                  <a:pt x="89" y="205"/>
                  <a:pt x="89" y="205"/>
                </a:cubicBezTo>
                <a:cubicBezTo>
                  <a:pt x="89" y="205"/>
                  <a:pt x="88" y="205"/>
                  <a:pt x="88" y="204"/>
                </a:cubicBezTo>
                <a:close/>
                <a:moveTo>
                  <a:pt x="90" y="186"/>
                </a:moveTo>
                <a:cubicBezTo>
                  <a:pt x="90" y="185"/>
                  <a:pt x="91" y="184"/>
                  <a:pt x="92" y="183"/>
                </a:cubicBezTo>
                <a:cubicBezTo>
                  <a:pt x="92" y="183"/>
                  <a:pt x="92" y="183"/>
                  <a:pt x="93" y="183"/>
                </a:cubicBezTo>
                <a:cubicBezTo>
                  <a:pt x="92" y="184"/>
                  <a:pt x="91" y="185"/>
                  <a:pt x="90" y="186"/>
                </a:cubicBezTo>
                <a:close/>
                <a:moveTo>
                  <a:pt x="91" y="205"/>
                </a:moveTo>
                <a:cubicBezTo>
                  <a:pt x="92" y="206"/>
                  <a:pt x="92" y="206"/>
                  <a:pt x="93" y="206"/>
                </a:cubicBezTo>
                <a:cubicBezTo>
                  <a:pt x="93" y="207"/>
                  <a:pt x="92" y="207"/>
                  <a:pt x="92" y="207"/>
                </a:cubicBezTo>
                <a:cubicBezTo>
                  <a:pt x="91" y="207"/>
                  <a:pt x="91" y="207"/>
                  <a:pt x="90" y="206"/>
                </a:cubicBezTo>
                <a:cubicBezTo>
                  <a:pt x="91" y="206"/>
                  <a:pt x="91" y="206"/>
                  <a:pt x="91" y="205"/>
                </a:cubicBezTo>
                <a:close/>
                <a:moveTo>
                  <a:pt x="93" y="186"/>
                </a:moveTo>
                <a:cubicBezTo>
                  <a:pt x="95" y="184"/>
                  <a:pt x="98" y="182"/>
                  <a:pt x="100" y="179"/>
                </a:cubicBezTo>
                <a:cubicBezTo>
                  <a:pt x="102" y="179"/>
                  <a:pt x="103" y="178"/>
                  <a:pt x="104" y="177"/>
                </a:cubicBezTo>
                <a:cubicBezTo>
                  <a:pt x="102" y="180"/>
                  <a:pt x="99" y="182"/>
                  <a:pt x="97" y="185"/>
                </a:cubicBezTo>
                <a:cubicBezTo>
                  <a:pt x="96" y="185"/>
                  <a:pt x="94" y="186"/>
                  <a:pt x="93" y="186"/>
                </a:cubicBezTo>
                <a:close/>
                <a:moveTo>
                  <a:pt x="95" y="190"/>
                </a:moveTo>
                <a:cubicBezTo>
                  <a:pt x="95" y="190"/>
                  <a:pt x="95" y="191"/>
                  <a:pt x="96" y="191"/>
                </a:cubicBezTo>
                <a:cubicBezTo>
                  <a:pt x="95" y="191"/>
                  <a:pt x="95" y="192"/>
                  <a:pt x="94" y="192"/>
                </a:cubicBezTo>
                <a:cubicBezTo>
                  <a:pt x="94" y="192"/>
                  <a:pt x="94" y="192"/>
                  <a:pt x="93" y="192"/>
                </a:cubicBezTo>
                <a:cubicBezTo>
                  <a:pt x="94" y="191"/>
                  <a:pt x="94" y="191"/>
                  <a:pt x="95" y="190"/>
                </a:cubicBezTo>
                <a:close/>
                <a:moveTo>
                  <a:pt x="96" y="208"/>
                </a:moveTo>
                <a:cubicBezTo>
                  <a:pt x="96" y="208"/>
                  <a:pt x="96" y="208"/>
                  <a:pt x="96" y="208"/>
                </a:cubicBezTo>
                <a:cubicBezTo>
                  <a:pt x="97" y="209"/>
                  <a:pt x="98" y="209"/>
                  <a:pt x="100" y="210"/>
                </a:cubicBezTo>
                <a:cubicBezTo>
                  <a:pt x="99" y="210"/>
                  <a:pt x="99" y="210"/>
                  <a:pt x="99" y="211"/>
                </a:cubicBezTo>
                <a:cubicBezTo>
                  <a:pt x="98" y="211"/>
                  <a:pt x="98" y="211"/>
                  <a:pt x="97" y="211"/>
                </a:cubicBezTo>
                <a:cubicBezTo>
                  <a:pt x="97" y="210"/>
                  <a:pt x="96" y="210"/>
                  <a:pt x="95" y="209"/>
                </a:cubicBezTo>
                <a:cubicBezTo>
                  <a:pt x="95" y="209"/>
                  <a:pt x="95" y="208"/>
                  <a:pt x="96" y="208"/>
                </a:cubicBezTo>
                <a:close/>
                <a:moveTo>
                  <a:pt x="99" y="218"/>
                </a:moveTo>
                <a:cubicBezTo>
                  <a:pt x="99" y="218"/>
                  <a:pt x="100" y="219"/>
                  <a:pt x="101" y="219"/>
                </a:cubicBezTo>
                <a:cubicBezTo>
                  <a:pt x="100" y="219"/>
                  <a:pt x="100" y="219"/>
                  <a:pt x="100" y="219"/>
                </a:cubicBezTo>
                <a:cubicBezTo>
                  <a:pt x="99" y="219"/>
                  <a:pt x="99" y="219"/>
                  <a:pt x="99" y="219"/>
                </a:cubicBezTo>
                <a:cubicBezTo>
                  <a:pt x="99" y="218"/>
                  <a:pt x="99" y="218"/>
                  <a:pt x="99" y="218"/>
                </a:cubicBezTo>
                <a:close/>
                <a:moveTo>
                  <a:pt x="101" y="224"/>
                </a:moveTo>
                <a:cubicBezTo>
                  <a:pt x="101" y="223"/>
                  <a:pt x="101" y="223"/>
                  <a:pt x="102" y="223"/>
                </a:cubicBezTo>
                <a:cubicBezTo>
                  <a:pt x="103" y="223"/>
                  <a:pt x="104" y="224"/>
                  <a:pt x="105" y="225"/>
                </a:cubicBezTo>
                <a:cubicBezTo>
                  <a:pt x="105" y="225"/>
                  <a:pt x="105" y="225"/>
                  <a:pt x="105" y="226"/>
                </a:cubicBezTo>
                <a:cubicBezTo>
                  <a:pt x="105" y="226"/>
                  <a:pt x="105" y="226"/>
                  <a:pt x="105" y="226"/>
                </a:cubicBezTo>
                <a:cubicBezTo>
                  <a:pt x="103" y="225"/>
                  <a:pt x="102" y="225"/>
                  <a:pt x="100" y="224"/>
                </a:cubicBezTo>
                <a:cubicBezTo>
                  <a:pt x="100" y="224"/>
                  <a:pt x="101" y="224"/>
                  <a:pt x="101" y="224"/>
                </a:cubicBezTo>
                <a:close/>
                <a:moveTo>
                  <a:pt x="104" y="222"/>
                </a:moveTo>
                <a:cubicBezTo>
                  <a:pt x="104" y="222"/>
                  <a:pt x="104" y="222"/>
                  <a:pt x="104" y="222"/>
                </a:cubicBezTo>
                <a:cubicBezTo>
                  <a:pt x="104" y="222"/>
                  <a:pt x="104" y="221"/>
                  <a:pt x="104" y="221"/>
                </a:cubicBezTo>
                <a:cubicBezTo>
                  <a:pt x="105" y="222"/>
                  <a:pt x="106" y="222"/>
                  <a:pt x="106" y="222"/>
                </a:cubicBezTo>
                <a:cubicBezTo>
                  <a:pt x="106" y="222"/>
                  <a:pt x="106" y="223"/>
                  <a:pt x="106" y="223"/>
                </a:cubicBezTo>
                <a:cubicBezTo>
                  <a:pt x="106" y="222"/>
                  <a:pt x="105" y="222"/>
                  <a:pt x="104" y="222"/>
                </a:cubicBezTo>
                <a:close/>
                <a:moveTo>
                  <a:pt x="108" y="226"/>
                </a:moveTo>
                <a:cubicBezTo>
                  <a:pt x="108" y="226"/>
                  <a:pt x="109" y="227"/>
                  <a:pt x="110" y="227"/>
                </a:cubicBezTo>
                <a:cubicBezTo>
                  <a:pt x="110" y="227"/>
                  <a:pt x="109" y="228"/>
                  <a:pt x="109" y="228"/>
                </a:cubicBezTo>
                <a:cubicBezTo>
                  <a:pt x="109" y="228"/>
                  <a:pt x="109" y="228"/>
                  <a:pt x="109" y="228"/>
                </a:cubicBezTo>
                <a:cubicBezTo>
                  <a:pt x="108" y="228"/>
                  <a:pt x="107" y="227"/>
                  <a:pt x="106" y="227"/>
                </a:cubicBezTo>
                <a:cubicBezTo>
                  <a:pt x="107" y="226"/>
                  <a:pt x="107" y="226"/>
                  <a:pt x="108" y="226"/>
                </a:cubicBezTo>
                <a:close/>
                <a:moveTo>
                  <a:pt x="108" y="210"/>
                </a:moveTo>
                <a:cubicBezTo>
                  <a:pt x="109" y="210"/>
                  <a:pt x="110" y="209"/>
                  <a:pt x="111" y="208"/>
                </a:cubicBezTo>
                <a:cubicBezTo>
                  <a:pt x="112" y="208"/>
                  <a:pt x="112" y="209"/>
                  <a:pt x="112" y="209"/>
                </a:cubicBezTo>
                <a:cubicBezTo>
                  <a:pt x="111" y="210"/>
                  <a:pt x="110" y="210"/>
                  <a:pt x="110" y="211"/>
                </a:cubicBezTo>
                <a:cubicBezTo>
                  <a:pt x="109" y="211"/>
                  <a:pt x="109" y="211"/>
                  <a:pt x="108" y="210"/>
                </a:cubicBezTo>
                <a:close/>
                <a:moveTo>
                  <a:pt x="112" y="213"/>
                </a:moveTo>
                <a:cubicBezTo>
                  <a:pt x="111" y="212"/>
                  <a:pt x="111" y="212"/>
                  <a:pt x="111" y="212"/>
                </a:cubicBezTo>
                <a:cubicBezTo>
                  <a:pt x="112" y="211"/>
                  <a:pt x="113" y="211"/>
                  <a:pt x="114" y="210"/>
                </a:cubicBezTo>
                <a:cubicBezTo>
                  <a:pt x="114" y="210"/>
                  <a:pt x="114" y="210"/>
                  <a:pt x="115" y="210"/>
                </a:cubicBezTo>
                <a:cubicBezTo>
                  <a:pt x="114" y="211"/>
                  <a:pt x="113" y="212"/>
                  <a:pt x="112" y="213"/>
                </a:cubicBezTo>
                <a:close/>
                <a:moveTo>
                  <a:pt x="119" y="221"/>
                </a:moveTo>
                <a:cubicBezTo>
                  <a:pt x="120" y="221"/>
                  <a:pt x="120" y="221"/>
                  <a:pt x="120" y="221"/>
                </a:cubicBezTo>
                <a:cubicBezTo>
                  <a:pt x="120" y="221"/>
                  <a:pt x="119" y="222"/>
                  <a:pt x="119" y="222"/>
                </a:cubicBezTo>
                <a:cubicBezTo>
                  <a:pt x="119" y="222"/>
                  <a:pt x="119" y="222"/>
                  <a:pt x="119" y="222"/>
                </a:cubicBezTo>
                <a:cubicBezTo>
                  <a:pt x="119" y="222"/>
                  <a:pt x="119" y="221"/>
                  <a:pt x="119" y="221"/>
                </a:cubicBezTo>
                <a:cubicBezTo>
                  <a:pt x="119" y="221"/>
                  <a:pt x="119" y="221"/>
                  <a:pt x="119" y="221"/>
                </a:cubicBezTo>
                <a:close/>
                <a:moveTo>
                  <a:pt x="120" y="211"/>
                </a:moveTo>
                <a:cubicBezTo>
                  <a:pt x="120" y="210"/>
                  <a:pt x="120" y="210"/>
                  <a:pt x="121" y="210"/>
                </a:cubicBezTo>
                <a:cubicBezTo>
                  <a:pt x="121" y="210"/>
                  <a:pt x="121" y="210"/>
                  <a:pt x="121" y="210"/>
                </a:cubicBezTo>
                <a:cubicBezTo>
                  <a:pt x="121" y="211"/>
                  <a:pt x="121" y="211"/>
                  <a:pt x="121" y="211"/>
                </a:cubicBezTo>
                <a:cubicBezTo>
                  <a:pt x="120" y="211"/>
                  <a:pt x="120" y="211"/>
                  <a:pt x="120" y="211"/>
                </a:cubicBezTo>
                <a:close/>
                <a:moveTo>
                  <a:pt x="123" y="218"/>
                </a:moveTo>
                <a:cubicBezTo>
                  <a:pt x="123" y="218"/>
                  <a:pt x="123" y="219"/>
                  <a:pt x="124" y="219"/>
                </a:cubicBezTo>
                <a:cubicBezTo>
                  <a:pt x="123" y="219"/>
                  <a:pt x="122" y="220"/>
                  <a:pt x="121" y="220"/>
                </a:cubicBezTo>
                <a:cubicBezTo>
                  <a:pt x="121" y="220"/>
                  <a:pt x="121" y="220"/>
                  <a:pt x="121" y="220"/>
                </a:cubicBezTo>
                <a:cubicBezTo>
                  <a:pt x="122" y="219"/>
                  <a:pt x="122" y="219"/>
                  <a:pt x="123" y="218"/>
                </a:cubicBezTo>
                <a:close/>
                <a:moveTo>
                  <a:pt x="123" y="222"/>
                </a:moveTo>
                <a:cubicBezTo>
                  <a:pt x="124" y="222"/>
                  <a:pt x="124" y="221"/>
                  <a:pt x="125" y="221"/>
                </a:cubicBezTo>
                <a:cubicBezTo>
                  <a:pt x="125" y="221"/>
                  <a:pt x="126" y="222"/>
                  <a:pt x="126" y="222"/>
                </a:cubicBezTo>
                <a:cubicBezTo>
                  <a:pt x="126" y="223"/>
                  <a:pt x="125" y="223"/>
                  <a:pt x="125" y="223"/>
                </a:cubicBezTo>
                <a:cubicBezTo>
                  <a:pt x="124" y="223"/>
                  <a:pt x="124" y="223"/>
                  <a:pt x="123" y="222"/>
                </a:cubicBezTo>
                <a:close/>
                <a:moveTo>
                  <a:pt x="125" y="225"/>
                </a:moveTo>
                <a:cubicBezTo>
                  <a:pt x="126" y="225"/>
                  <a:pt x="126" y="225"/>
                  <a:pt x="127" y="224"/>
                </a:cubicBezTo>
                <a:cubicBezTo>
                  <a:pt x="127" y="224"/>
                  <a:pt x="127" y="225"/>
                  <a:pt x="128" y="225"/>
                </a:cubicBezTo>
                <a:cubicBezTo>
                  <a:pt x="127" y="226"/>
                  <a:pt x="126" y="226"/>
                  <a:pt x="125" y="227"/>
                </a:cubicBezTo>
                <a:cubicBezTo>
                  <a:pt x="125" y="227"/>
                  <a:pt x="125" y="227"/>
                  <a:pt x="124" y="226"/>
                </a:cubicBezTo>
                <a:cubicBezTo>
                  <a:pt x="124" y="226"/>
                  <a:pt x="125" y="226"/>
                  <a:pt x="125" y="225"/>
                </a:cubicBezTo>
                <a:close/>
                <a:moveTo>
                  <a:pt x="127" y="221"/>
                </a:moveTo>
                <a:cubicBezTo>
                  <a:pt x="127" y="221"/>
                  <a:pt x="126" y="220"/>
                  <a:pt x="126" y="219"/>
                </a:cubicBezTo>
                <a:cubicBezTo>
                  <a:pt x="126" y="219"/>
                  <a:pt x="126" y="219"/>
                  <a:pt x="126" y="219"/>
                </a:cubicBezTo>
                <a:cubicBezTo>
                  <a:pt x="127" y="220"/>
                  <a:pt x="127" y="220"/>
                  <a:pt x="128" y="220"/>
                </a:cubicBezTo>
                <a:cubicBezTo>
                  <a:pt x="128" y="221"/>
                  <a:pt x="127" y="221"/>
                  <a:pt x="127" y="221"/>
                </a:cubicBezTo>
                <a:close/>
                <a:moveTo>
                  <a:pt x="128" y="218"/>
                </a:moveTo>
                <a:cubicBezTo>
                  <a:pt x="128" y="217"/>
                  <a:pt x="129" y="216"/>
                  <a:pt x="130" y="216"/>
                </a:cubicBezTo>
                <a:cubicBezTo>
                  <a:pt x="130" y="216"/>
                  <a:pt x="130" y="216"/>
                  <a:pt x="130" y="216"/>
                </a:cubicBezTo>
                <a:cubicBezTo>
                  <a:pt x="130" y="216"/>
                  <a:pt x="130" y="217"/>
                  <a:pt x="129" y="217"/>
                </a:cubicBezTo>
                <a:cubicBezTo>
                  <a:pt x="129" y="218"/>
                  <a:pt x="129" y="219"/>
                  <a:pt x="130" y="219"/>
                </a:cubicBezTo>
                <a:cubicBezTo>
                  <a:pt x="130" y="219"/>
                  <a:pt x="129" y="219"/>
                  <a:pt x="129" y="219"/>
                </a:cubicBezTo>
                <a:cubicBezTo>
                  <a:pt x="129" y="219"/>
                  <a:pt x="128" y="218"/>
                  <a:pt x="128" y="218"/>
                </a:cubicBezTo>
                <a:close/>
                <a:moveTo>
                  <a:pt x="130" y="222"/>
                </a:moveTo>
                <a:cubicBezTo>
                  <a:pt x="130" y="222"/>
                  <a:pt x="130" y="222"/>
                  <a:pt x="130" y="222"/>
                </a:cubicBezTo>
                <a:cubicBezTo>
                  <a:pt x="130" y="223"/>
                  <a:pt x="130" y="223"/>
                  <a:pt x="129" y="224"/>
                </a:cubicBezTo>
                <a:cubicBezTo>
                  <a:pt x="129" y="224"/>
                  <a:pt x="129" y="224"/>
                  <a:pt x="129" y="224"/>
                </a:cubicBezTo>
                <a:cubicBezTo>
                  <a:pt x="129" y="224"/>
                  <a:pt x="128" y="224"/>
                  <a:pt x="128" y="223"/>
                </a:cubicBezTo>
                <a:cubicBezTo>
                  <a:pt x="129" y="223"/>
                  <a:pt x="129" y="223"/>
                  <a:pt x="130" y="222"/>
                </a:cubicBezTo>
                <a:close/>
                <a:moveTo>
                  <a:pt x="162" y="206"/>
                </a:moveTo>
                <a:cubicBezTo>
                  <a:pt x="163" y="205"/>
                  <a:pt x="164" y="204"/>
                  <a:pt x="165" y="203"/>
                </a:cubicBezTo>
                <a:cubicBezTo>
                  <a:pt x="167" y="201"/>
                  <a:pt x="169" y="200"/>
                  <a:pt x="172" y="198"/>
                </a:cubicBezTo>
                <a:cubicBezTo>
                  <a:pt x="172" y="198"/>
                  <a:pt x="171" y="198"/>
                  <a:pt x="171" y="198"/>
                </a:cubicBezTo>
                <a:cubicBezTo>
                  <a:pt x="170" y="199"/>
                  <a:pt x="169" y="200"/>
                  <a:pt x="168" y="202"/>
                </a:cubicBezTo>
                <a:cubicBezTo>
                  <a:pt x="166" y="203"/>
                  <a:pt x="164" y="205"/>
                  <a:pt x="162" y="206"/>
                </a:cubicBezTo>
                <a:close/>
                <a:moveTo>
                  <a:pt x="167" y="210"/>
                </a:moveTo>
                <a:cubicBezTo>
                  <a:pt x="160" y="216"/>
                  <a:pt x="153" y="221"/>
                  <a:pt x="146" y="225"/>
                </a:cubicBezTo>
                <a:cubicBezTo>
                  <a:pt x="149" y="222"/>
                  <a:pt x="152" y="219"/>
                  <a:pt x="156" y="216"/>
                </a:cubicBezTo>
                <a:cubicBezTo>
                  <a:pt x="158" y="214"/>
                  <a:pt x="160" y="213"/>
                  <a:pt x="163" y="212"/>
                </a:cubicBezTo>
                <a:cubicBezTo>
                  <a:pt x="163" y="212"/>
                  <a:pt x="163" y="212"/>
                  <a:pt x="164" y="212"/>
                </a:cubicBezTo>
                <a:cubicBezTo>
                  <a:pt x="165" y="211"/>
                  <a:pt x="166" y="211"/>
                  <a:pt x="167" y="210"/>
                </a:cubicBezTo>
                <a:close/>
                <a:moveTo>
                  <a:pt x="154" y="209"/>
                </a:moveTo>
                <a:cubicBezTo>
                  <a:pt x="155" y="208"/>
                  <a:pt x="156" y="208"/>
                  <a:pt x="157" y="207"/>
                </a:cubicBezTo>
                <a:cubicBezTo>
                  <a:pt x="161" y="203"/>
                  <a:pt x="166" y="199"/>
                  <a:pt x="171" y="195"/>
                </a:cubicBezTo>
                <a:cubicBezTo>
                  <a:pt x="168" y="197"/>
                  <a:pt x="166" y="200"/>
                  <a:pt x="163" y="202"/>
                </a:cubicBezTo>
                <a:cubicBezTo>
                  <a:pt x="160" y="204"/>
                  <a:pt x="157" y="207"/>
                  <a:pt x="154" y="209"/>
                </a:cubicBezTo>
                <a:close/>
                <a:moveTo>
                  <a:pt x="158" y="208"/>
                </a:moveTo>
                <a:cubicBezTo>
                  <a:pt x="157" y="210"/>
                  <a:pt x="156" y="211"/>
                  <a:pt x="155" y="212"/>
                </a:cubicBezTo>
                <a:cubicBezTo>
                  <a:pt x="153" y="214"/>
                  <a:pt x="150" y="216"/>
                  <a:pt x="148" y="218"/>
                </a:cubicBezTo>
                <a:cubicBezTo>
                  <a:pt x="146" y="220"/>
                  <a:pt x="143" y="221"/>
                  <a:pt x="141" y="222"/>
                </a:cubicBezTo>
                <a:cubicBezTo>
                  <a:pt x="146" y="217"/>
                  <a:pt x="152" y="213"/>
                  <a:pt x="158" y="208"/>
                </a:cubicBezTo>
                <a:close/>
                <a:moveTo>
                  <a:pt x="146" y="227"/>
                </a:moveTo>
                <a:cubicBezTo>
                  <a:pt x="146" y="227"/>
                  <a:pt x="146" y="227"/>
                  <a:pt x="146" y="227"/>
                </a:cubicBezTo>
                <a:cubicBezTo>
                  <a:pt x="147" y="227"/>
                  <a:pt x="148" y="227"/>
                  <a:pt x="148" y="228"/>
                </a:cubicBezTo>
                <a:cubicBezTo>
                  <a:pt x="148" y="228"/>
                  <a:pt x="150" y="228"/>
                  <a:pt x="150" y="228"/>
                </a:cubicBezTo>
                <a:cubicBezTo>
                  <a:pt x="150" y="228"/>
                  <a:pt x="150" y="228"/>
                  <a:pt x="150" y="228"/>
                </a:cubicBezTo>
                <a:cubicBezTo>
                  <a:pt x="149" y="228"/>
                  <a:pt x="147" y="228"/>
                  <a:pt x="146" y="228"/>
                </a:cubicBezTo>
                <a:cubicBezTo>
                  <a:pt x="146" y="227"/>
                  <a:pt x="146" y="227"/>
                  <a:pt x="146" y="227"/>
                </a:cubicBezTo>
                <a:close/>
                <a:moveTo>
                  <a:pt x="151" y="231"/>
                </a:moveTo>
                <a:cubicBezTo>
                  <a:pt x="151" y="231"/>
                  <a:pt x="151" y="231"/>
                  <a:pt x="151" y="231"/>
                </a:cubicBezTo>
                <a:cubicBezTo>
                  <a:pt x="151" y="231"/>
                  <a:pt x="150" y="232"/>
                  <a:pt x="150" y="232"/>
                </a:cubicBezTo>
                <a:cubicBezTo>
                  <a:pt x="150" y="232"/>
                  <a:pt x="149" y="232"/>
                  <a:pt x="149" y="232"/>
                </a:cubicBezTo>
                <a:cubicBezTo>
                  <a:pt x="150" y="231"/>
                  <a:pt x="151" y="231"/>
                  <a:pt x="151" y="231"/>
                </a:cubicBezTo>
                <a:close/>
                <a:moveTo>
                  <a:pt x="150" y="228"/>
                </a:moveTo>
                <a:cubicBezTo>
                  <a:pt x="149" y="227"/>
                  <a:pt x="148" y="227"/>
                  <a:pt x="147" y="227"/>
                </a:cubicBezTo>
                <a:cubicBezTo>
                  <a:pt x="157" y="222"/>
                  <a:pt x="165" y="214"/>
                  <a:pt x="174" y="206"/>
                </a:cubicBezTo>
                <a:cubicBezTo>
                  <a:pt x="174" y="207"/>
                  <a:pt x="174" y="207"/>
                  <a:pt x="175" y="207"/>
                </a:cubicBezTo>
                <a:cubicBezTo>
                  <a:pt x="174" y="208"/>
                  <a:pt x="173" y="208"/>
                  <a:pt x="173" y="209"/>
                </a:cubicBezTo>
                <a:cubicBezTo>
                  <a:pt x="165" y="215"/>
                  <a:pt x="158" y="221"/>
                  <a:pt x="150" y="228"/>
                </a:cubicBezTo>
                <a:close/>
                <a:moveTo>
                  <a:pt x="169" y="216"/>
                </a:moveTo>
                <a:cubicBezTo>
                  <a:pt x="169" y="216"/>
                  <a:pt x="169" y="216"/>
                  <a:pt x="169" y="216"/>
                </a:cubicBezTo>
                <a:cubicBezTo>
                  <a:pt x="168" y="216"/>
                  <a:pt x="169" y="217"/>
                  <a:pt x="170" y="217"/>
                </a:cubicBezTo>
                <a:cubicBezTo>
                  <a:pt x="171" y="216"/>
                  <a:pt x="172" y="216"/>
                  <a:pt x="174" y="215"/>
                </a:cubicBezTo>
                <a:cubicBezTo>
                  <a:pt x="168" y="220"/>
                  <a:pt x="162" y="225"/>
                  <a:pt x="155" y="229"/>
                </a:cubicBezTo>
                <a:cubicBezTo>
                  <a:pt x="160" y="224"/>
                  <a:pt x="164" y="220"/>
                  <a:pt x="169" y="216"/>
                </a:cubicBezTo>
                <a:close/>
                <a:moveTo>
                  <a:pt x="183" y="211"/>
                </a:moveTo>
                <a:cubicBezTo>
                  <a:pt x="185" y="210"/>
                  <a:pt x="186" y="209"/>
                  <a:pt x="187" y="209"/>
                </a:cubicBezTo>
                <a:cubicBezTo>
                  <a:pt x="182" y="213"/>
                  <a:pt x="176" y="218"/>
                  <a:pt x="170" y="222"/>
                </a:cubicBezTo>
                <a:cubicBezTo>
                  <a:pt x="174" y="218"/>
                  <a:pt x="179" y="214"/>
                  <a:pt x="183" y="211"/>
                </a:cubicBezTo>
                <a:close/>
                <a:moveTo>
                  <a:pt x="180" y="210"/>
                </a:moveTo>
                <a:cubicBezTo>
                  <a:pt x="179" y="210"/>
                  <a:pt x="179" y="211"/>
                  <a:pt x="178" y="212"/>
                </a:cubicBezTo>
                <a:cubicBezTo>
                  <a:pt x="176" y="213"/>
                  <a:pt x="173" y="214"/>
                  <a:pt x="171" y="215"/>
                </a:cubicBezTo>
                <a:cubicBezTo>
                  <a:pt x="172" y="214"/>
                  <a:pt x="172" y="213"/>
                  <a:pt x="173" y="212"/>
                </a:cubicBezTo>
                <a:cubicBezTo>
                  <a:pt x="178" y="208"/>
                  <a:pt x="183" y="204"/>
                  <a:pt x="188" y="200"/>
                </a:cubicBezTo>
                <a:cubicBezTo>
                  <a:pt x="186" y="203"/>
                  <a:pt x="183" y="206"/>
                  <a:pt x="180" y="210"/>
                </a:cubicBezTo>
                <a:close/>
                <a:moveTo>
                  <a:pt x="183" y="199"/>
                </a:moveTo>
                <a:cubicBezTo>
                  <a:pt x="184" y="198"/>
                  <a:pt x="185" y="197"/>
                  <a:pt x="186" y="196"/>
                </a:cubicBezTo>
                <a:cubicBezTo>
                  <a:pt x="186" y="195"/>
                  <a:pt x="187" y="195"/>
                  <a:pt x="187" y="195"/>
                </a:cubicBezTo>
                <a:cubicBezTo>
                  <a:pt x="188" y="194"/>
                  <a:pt x="189" y="193"/>
                  <a:pt x="190" y="193"/>
                </a:cubicBezTo>
                <a:cubicBezTo>
                  <a:pt x="188" y="195"/>
                  <a:pt x="185" y="197"/>
                  <a:pt x="183" y="199"/>
                </a:cubicBezTo>
                <a:close/>
                <a:moveTo>
                  <a:pt x="195" y="193"/>
                </a:moveTo>
                <a:cubicBezTo>
                  <a:pt x="194" y="194"/>
                  <a:pt x="193" y="195"/>
                  <a:pt x="192" y="195"/>
                </a:cubicBezTo>
                <a:cubicBezTo>
                  <a:pt x="191" y="196"/>
                  <a:pt x="190" y="197"/>
                  <a:pt x="189" y="197"/>
                </a:cubicBezTo>
                <a:cubicBezTo>
                  <a:pt x="191" y="196"/>
                  <a:pt x="193" y="194"/>
                  <a:pt x="195" y="193"/>
                </a:cubicBezTo>
                <a:close/>
                <a:moveTo>
                  <a:pt x="197" y="198"/>
                </a:moveTo>
                <a:cubicBezTo>
                  <a:pt x="196" y="199"/>
                  <a:pt x="196" y="199"/>
                  <a:pt x="195" y="200"/>
                </a:cubicBezTo>
                <a:cubicBezTo>
                  <a:pt x="195" y="200"/>
                  <a:pt x="194" y="201"/>
                  <a:pt x="194" y="201"/>
                </a:cubicBezTo>
                <a:cubicBezTo>
                  <a:pt x="195" y="200"/>
                  <a:pt x="196" y="199"/>
                  <a:pt x="197" y="198"/>
                </a:cubicBezTo>
                <a:close/>
                <a:moveTo>
                  <a:pt x="196" y="192"/>
                </a:moveTo>
                <a:cubicBezTo>
                  <a:pt x="196" y="191"/>
                  <a:pt x="195" y="191"/>
                  <a:pt x="194" y="191"/>
                </a:cubicBezTo>
                <a:cubicBezTo>
                  <a:pt x="194" y="191"/>
                  <a:pt x="194" y="192"/>
                  <a:pt x="193" y="192"/>
                </a:cubicBezTo>
                <a:cubicBezTo>
                  <a:pt x="196" y="189"/>
                  <a:pt x="199" y="187"/>
                  <a:pt x="202" y="184"/>
                </a:cubicBezTo>
                <a:cubicBezTo>
                  <a:pt x="200" y="187"/>
                  <a:pt x="198" y="189"/>
                  <a:pt x="196" y="192"/>
                </a:cubicBezTo>
                <a:close/>
                <a:moveTo>
                  <a:pt x="204" y="185"/>
                </a:moveTo>
                <a:cubicBezTo>
                  <a:pt x="204" y="185"/>
                  <a:pt x="204" y="185"/>
                  <a:pt x="205" y="185"/>
                </a:cubicBezTo>
                <a:cubicBezTo>
                  <a:pt x="203" y="187"/>
                  <a:pt x="201" y="189"/>
                  <a:pt x="199" y="190"/>
                </a:cubicBezTo>
                <a:cubicBezTo>
                  <a:pt x="201" y="188"/>
                  <a:pt x="202" y="187"/>
                  <a:pt x="204" y="185"/>
                </a:cubicBezTo>
                <a:close/>
                <a:moveTo>
                  <a:pt x="200" y="181"/>
                </a:moveTo>
                <a:cubicBezTo>
                  <a:pt x="201" y="180"/>
                  <a:pt x="202" y="178"/>
                  <a:pt x="202" y="177"/>
                </a:cubicBezTo>
                <a:cubicBezTo>
                  <a:pt x="203" y="175"/>
                  <a:pt x="204" y="174"/>
                  <a:pt x="206" y="172"/>
                </a:cubicBezTo>
                <a:cubicBezTo>
                  <a:pt x="207" y="171"/>
                  <a:pt x="209" y="169"/>
                  <a:pt x="210" y="168"/>
                </a:cubicBezTo>
                <a:cubicBezTo>
                  <a:pt x="209" y="170"/>
                  <a:pt x="208" y="173"/>
                  <a:pt x="207" y="175"/>
                </a:cubicBezTo>
                <a:cubicBezTo>
                  <a:pt x="205" y="177"/>
                  <a:pt x="203" y="179"/>
                  <a:pt x="200" y="181"/>
                </a:cubicBezTo>
                <a:close/>
                <a:moveTo>
                  <a:pt x="207" y="181"/>
                </a:moveTo>
                <a:cubicBezTo>
                  <a:pt x="212" y="175"/>
                  <a:pt x="217" y="169"/>
                  <a:pt x="221" y="163"/>
                </a:cubicBezTo>
                <a:cubicBezTo>
                  <a:pt x="221" y="164"/>
                  <a:pt x="221" y="164"/>
                  <a:pt x="221" y="165"/>
                </a:cubicBezTo>
                <a:cubicBezTo>
                  <a:pt x="217" y="170"/>
                  <a:pt x="213" y="174"/>
                  <a:pt x="210" y="179"/>
                </a:cubicBezTo>
                <a:cubicBezTo>
                  <a:pt x="209" y="180"/>
                  <a:pt x="208" y="181"/>
                  <a:pt x="207" y="183"/>
                </a:cubicBezTo>
                <a:cubicBezTo>
                  <a:pt x="206" y="183"/>
                  <a:pt x="206" y="183"/>
                  <a:pt x="206" y="184"/>
                </a:cubicBezTo>
                <a:cubicBezTo>
                  <a:pt x="206" y="183"/>
                  <a:pt x="207" y="182"/>
                  <a:pt x="207" y="181"/>
                </a:cubicBezTo>
                <a:close/>
                <a:moveTo>
                  <a:pt x="218" y="155"/>
                </a:moveTo>
                <a:cubicBezTo>
                  <a:pt x="219" y="153"/>
                  <a:pt x="219" y="151"/>
                  <a:pt x="220" y="149"/>
                </a:cubicBezTo>
                <a:cubicBezTo>
                  <a:pt x="221" y="147"/>
                  <a:pt x="222" y="144"/>
                  <a:pt x="222" y="141"/>
                </a:cubicBezTo>
                <a:cubicBezTo>
                  <a:pt x="222" y="141"/>
                  <a:pt x="223" y="141"/>
                  <a:pt x="223" y="141"/>
                </a:cubicBezTo>
                <a:cubicBezTo>
                  <a:pt x="222" y="145"/>
                  <a:pt x="222" y="149"/>
                  <a:pt x="222" y="154"/>
                </a:cubicBezTo>
                <a:cubicBezTo>
                  <a:pt x="220" y="154"/>
                  <a:pt x="219" y="154"/>
                  <a:pt x="218" y="155"/>
                </a:cubicBezTo>
                <a:close/>
                <a:moveTo>
                  <a:pt x="217" y="149"/>
                </a:moveTo>
                <a:cubicBezTo>
                  <a:pt x="217" y="144"/>
                  <a:pt x="218" y="139"/>
                  <a:pt x="218" y="135"/>
                </a:cubicBezTo>
                <a:cubicBezTo>
                  <a:pt x="220" y="132"/>
                  <a:pt x="221" y="129"/>
                  <a:pt x="223" y="126"/>
                </a:cubicBezTo>
                <a:cubicBezTo>
                  <a:pt x="222" y="134"/>
                  <a:pt x="219" y="142"/>
                  <a:pt x="217" y="149"/>
                </a:cubicBezTo>
                <a:close/>
                <a:moveTo>
                  <a:pt x="223" y="98"/>
                </a:moveTo>
                <a:cubicBezTo>
                  <a:pt x="222" y="97"/>
                  <a:pt x="222" y="96"/>
                  <a:pt x="222" y="95"/>
                </a:cubicBezTo>
                <a:cubicBezTo>
                  <a:pt x="222" y="95"/>
                  <a:pt x="222" y="95"/>
                  <a:pt x="222" y="94"/>
                </a:cubicBezTo>
                <a:cubicBezTo>
                  <a:pt x="223" y="96"/>
                  <a:pt x="223" y="97"/>
                  <a:pt x="224" y="98"/>
                </a:cubicBezTo>
                <a:cubicBezTo>
                  <a:pt x="223" y="98"/>
                  <a:pt x="223" y="98"/>
                  <a:pt x="223" y="98"/>
                </a:cubicBezTo>
                <a:close/>
                <a:moveTo>
                  <a:pt x="221" y="87"/>
                </a:moveTo>
                <a:cubicBezTo>
                  <a:pt x="222" y="87"/>
                  <a:pt x="222" y="87"/>
                  <a:pt x="222" y="87"/>
                </a:cubicBezTo>
                <a:cubicBezTo>
                  <a:pt x="223" y="88"/>
                  <a:pt x="223" y="90"/>
                  <a:pt x="223" y="91"/>
                </a:cubicBezTo>
                <a:cubicBezTo>
                  <a:pt x="223" y="91"/>
                  <a:pt x="223" y="91"/>
                  <a:pt x="223" y="91"/>
                </a:cubicBezTo>
                <a:cubicBezTo>
                  <a:pt x="222" y="90"/>
                  <a:pt x="222" y="89"/>
                  <a:pt x="221" y="87"/>
                </a:cubicBezTo>
                <a:close/>
                <a:moveTo>
                  <a:pt x="226" y="83"/>
                </a:moveTo>
                <a:cubicBezTo>
                  <a:pt x="225" y="83"/>
                  <a:pt x="224" y="84"/>
                  <a:pt x="223" y="84"/>
                </a:cubicBezTo>
                <a:cubicBezTo>
                  <a:pt x="222" y="82"/>
                  <a:pt x="222" y="80"/>
                  <a:pt x="221" y="77"/>
                </a:cubicBezTo>
                <a:cubicBezTo>
                  <a:pt x="222" y="78"/>
                  <a:pt x="222" y="78"/>
                  <a:pt x="223" y="79"/>
                </a:cubicBezTo>
                <a:cubicBezTo>
                  <a:pt x="223" y="79"/>
                  <a:pt x="224" y="79"/>
                  <a:pt x="224" y="78"/>
                </a:cubicBezTo>
                <a:cubicBezTo>
                  <a:pt x="225" y="79"/>
                  <a:pt x="225" y="80"/>
                  <a:pt x="226" y="81"/>
                </a:cubicBezTo>
                <a:cubicBezTo>
                  <a:pt x="226" y="82"/>
                  <a:pt x="226" y="82"/>
                  <a:pt x="226" y="83"/>
                </a:cubicBezTo>
                <a:cubicBezTo>
                  <a:pt x="226" y="83"/>
                  <a:pt x="226" y="83"/>
                  <a:pt x="226" y="83"/>
                </a:cubicBezTo>
                <a:close/>
                <a:moveTo>
                  <a:pt x="224" y="75"/>
                </a:moveTo>
                <a:cubicBezTo>
                  <a:pt x="223" y="74"/>
                  <a:pt x="223" y="74"/>
                  <a:pt x="223" y="73"/>
                </a:cubicBezTo>
                <a:cubicBezTo>
                  <a:pt x="223" y="73"/>
                  <a:pt x="223" y="73"/>
                  <a:pt x="223" y="73"/>
                </a:cubicBezTo>
                <a:cubicBezTo>
                  <a:pt x="224" y="74"/>
                  <a:pt x="224" y="75"/>
                  <a:pt x="224" y="76"/>
                </a:cubicBezTo>
                <a:cubicBezTo>
                  <a:pt x="224" y="75"/>
                  <a:pt x="224" y="75"/>
                  <a:pt x="224" y="75"/>
                </a:cubicBezTo>
                <a:close/>
                <a:moveTo>
                  <a:pt x="224" y="70"/>
                </a:moveTo>
                <a:cubicBezTo>
                  <a:pt x="223" y="69"/>
                  <a:pt x="222" y="67"/>
                  <a:pt x="221" y="65"/>
                </a:cubicBezTo>
                <a:cubicBezTo>
                  <a:pt x="222" y="67"/>
                  <a:pt x="223" y="68"/>
                  <a:pt x="224" y="69"/>
                </a:cubicBezTo>
                <a:cubicBezTo>
                  <a:pt x="224" y="69"/>
                  <a:pt x="223" y="69"/>
                  <a:pt x="224" y="70"/>
                </a:cubicBezTo>
                <a:cubicBezTo>
                  <a:pt x="224" y="70"/>
                  <a:pt x="224" y="70"/>
                  <a:pt x="224" y="70"/>
                </a:cubicBezTo>
                <a:close/>
                <a:moveTo>
                  <a:pt x="222" y="76"/>
                </a:moveTo>
                <a:cubicBezTo>
                  <a:pt x="222" y="76"/>
                  <a:pt x="222" y="76"/>
                  <a:pt x="222" y="76"/>
                </a:cubicBezTo>
                <a:cubicBezTo>
                  <a:pt x="221" y="75"/>
                  <a:pt x="221" y="75"/>
                  <a:pt x="220" y="74"/>
                </a:cubicBezTo>
                <a:cubicBezTo>
                  <a:pt x="220" y="74"/>
                  <a:pt x="220" y="74"/>
                  <a:pt x="220" y="73"/>
                </a:cubicBezTo>
                <a:cubicBezTo>
                  <a:pt x="220" y="74"/>
                  <a:pt x="221" y="74"/>
                  <a:pt x="221" y="75"/>
                </a:cubicBezTo>
                <a:cubicBezTo>
                  <a:pt x="221" y="75"/>
                  <a:pt x="222" y="75"/>
                  <a:pt x="222" y="76"/>
                </a:cubicBezTo>
                <a:close/>
                <a:moveTo>
                  <a:pt x="220" y="81"/>
                </a:moveTo>
                <a:cubicBezTo>
                  <a:pt x="219" y="80"/>
                  <a:pt x="219" y="78"/>
                  <a:pt x="218" y="77"/>
                </a:cubicBezTo>
                <a:cubicBezTo>
                  <a:pt x="217" y="75"/>
                  <a:pt x="217" y="74"/>
                  <a:pt x="216" y="73"/>
                </a:cubicBezTo>
                <a:cubicBezTo>
                  <a:pt x="217" y="73"/>
                  <a:pt x="218" y="74"/>
                  <a:pt x="219" y="75"/>
                </a:cubicBezTo>
                <a:cubicBezTo>
                  <a:pt x="219" y="77"/>
                  <a:pt x="220" y="79"/>
                  <a:pt x="220" y="81"/>
                </a:cubicBezTo>
                <a:close/>
                <a:moveTo>
                  <a:pt x="218" y="67"/>
                </a:moveTo>
                <a:cubicBezTo>
                  <a:pt x="217" y="65"/>
                  <a:pt x="216" y="63"/>
                  <a:pt x="215" y="61"/>
                </a:cubicBezTo>
                <a:cubicBezTo>
                  <a:pt x="217" y="63"/>
                  <a:pt x="218" y="65"/>
                  <a:pt x="219" y="68"/>
                </a:cubicBezTo>
                <a:cubicBezTo>
                  <a:pt x="219" y="67"/>
                  <a:pt x="219" y="67"/>
                  <a:pt x="218" y="67"/>
                </a:cubicBezTo>
                <a:close/>
                <a:moveTo>
                  <a:pt x="216" y="64"/>
                </a:moveTo>
                <a:cubicBezTo>
                  <a:pt x="214" y="62"/>
                  <a:pt x="212" y="59"/>
                  <a:pt x="210" y="56"/>
                </a:cubicBezTo>
                <a:cubicBezTo>
                  <a:pt x="209" y="54"/>
                  <a:pt x="207" y="53"/>
                  <a:pt x="206" y="51"/>
                </a:cubicBezTo>
                <a:cubicBezTo>
                  <a:pt x="208" y="53"/>
                  <a:pt x="211" y="55"/>
                  <a:pt x="213" y="58"/>
                </a:cubicBezTo>
                <a:cubicBezTo>
                  <a:pt x="213" y="58"/>
                  <a:pt x="213" y="58"/>
                  <a:pt x="213" y="58"/>
                </a:cubicBezTo>
                <a:cubicBezTo>
                  <a:pt x="214" y="60"/>
                  <a:pt x="215" y="62"/>
                  <a:pt x="216" y="64"/>
                </a:cubicBezTo>
                <a:close/>
                <a:moveTo>
                  <a:pt x="201" y="44"/>
                </a:moveTo>
                <a:cubicBezTo>
                  <a:pt x="200" y="44"/>
                  <a:pt x="200" y="43"/>
                  <a:pt x="199" y="43"/>
                </a:cubicBezTo>
                <a:cubicBezTo>
                  <a:pt x="202" y="45"/>
                  <a:pt x="205" y="47"/>
                  <a:pt x="208" y="50"/>
                </a:cubicBezTo>
                <a:cubicBezTo>
                  <a:pt x="205" y="48"/>
                  <a:pt x="203" y="46"/>
                  <a:pt x="201" y="44"/>
                </a:cubicBezTo>
                <a:close/>
                <a:moveTo>
                  <a:pt x="201" y="46"/>
                </a:moveTo>
                <a:cubicBezTo>
                  <a:pt x="204" y="50"/>
                  <a:pt x="207" y="55"/>
                  <a:pt x="209" y="58"/>
                </a:cubicBezTo>
                <a:cubicBezTo>
                  <a:pt x="209" y="58"/>
                  <a:pt x="209" y="58"/>
                  <a:pt x="209" y="58"/>
                </a:cubicBezTo>
                <a:cubicBezTo>
                  <a:pt x="205" y="53"/>
                  <a:pt x="201" y="48"/>
                  <a:pt x="197" y="44"/>
                </a:cubicBezTo>
                <a:cubicBezTo>
                  <a:pt x="198" y="45"/>
                  <a:pt x="200" y="45"/>
                  <a:pt x="201" y="46"/>
                </a:cubicBezTo>
                <a:close/>
                <a:moveTo>
                  <a:pt x="189" y="41"/>
                </a:moveTo>
                <a:cubicBezTo>
                  <a:pt x="189" y="41"/>
                  <a:pt x="189" y="41"/>
                  <a:pt x="188" y="41"/>
                </a:cubicBezTo>
                <a:cubicBezTo>
                  <a:pt x="188" y="40"/>
                  <a:pt x="188" y="40"/>
                  <a:pt x="187" y="40"/>
                </a:cubicBezTo>
                <a:cubicBezTo>
                  <a:pt x="187" y="40"/>
                  <a:pt x="187" y="40"/>
                  <a:pt x="186" y="40"/>
                </a:cubicBezTo>
                <a:cubicBezTo>
                  <a:pt x="186" y="40"/>
                  <a:pt x="186" y="40"/>
                  <a:pt x="186" y="40"/>
                </a:cubicBezTo>
                <a:cubicBezTo>
                  <a:pt x="186" y="40"/>
                  <a:pt x="185" y="39"/>
                  <a:pt x="185" y="39"/>
                </a:cubicBezTo>
                <a:cubicBezTo>
                  <a:pt x="186" y="39"/>
                  <a:pt x="188" y="38"/>
                  <a:pt x="189" y="38"/>
                </a:cubicBezTo>
                <a:cubicBezTo>
                  <a:pt x="190" y="39"/>
                  <a:pt x="191" y="40"/>
                  <a:pt x="192" y="41"/>
                </a:cubicBezTo>
                <a:cubicBezTo>
                  <a:pt x="191" y="41"/>
                  <a:pt x="190" y="41"/>
                  <a:pt x="189" y="41"/>
                </a:cubicBezTo>
                <a:close/>
                <a:moveTo>
                  <a:pt x="188" y="44"/>
                </a:moveTo>
                <a:cubicBezTo>
                  <a:pt x="189" y="45"/>
                  <a:pt x="190" y="46"/>
                  <a:pt x="191" y="47"/>
                </a:cubicBezTo>
                <a:cubicBezTo>
                  <a:pt x="190" y="47"/>
                  <a:pt x="189" y="47"/>
                  <a:pt x="188" y="48"/>
                </a:cubicBezTo>
                <a:cubicBezTo>
                  <a:pt x="187" y="47"/>
                  <a:pt x="186" y="46"/>
                  <a:pt x="185" y="46"/>
                </a:cubicBezTo>
                <a:cubicBezTo>
                  <a:pt x="186" y="45"/>
                  <a:pt x="187" y="45"/>
                  <a:pt x="188" y="44"/>
                </a:cubicBezTo>
                <a:close/>
                <a:moveTo>
                  <a:pt x="186" y="48"/>
                </a:moveTo>
                <a:cubicBezTo>
                  <a:pt x="185" y="49"/>
                  <a:pt x="183" y="49"/>
                  <a:pt x="182" y="49"/>
                </a:cubicBezTo>
                <a:cubicBezTo>
                  <a:pt x="182" y="49"/>
                  <a:pt x="181" y="48"/>
                  <a:pt x="181" y="47"/>
                </a:cubicBezTo>
                <a:cubicBezTo>
                  <a:pt x="181" y="47"/>
                  <a:pt x="182" y="47"/>
                  <a:pt x="183" y="46"/>
                </a:cubicBezTo>
                <a:cubicBezTo>
                  <a:pt x="184" y="47"/>
                  <a:pt x="185" y="48"/>
                  <a:pt x="186" y="48"/>
                </a:cubicBezTo>
                <a:close/>
                <a:moveTo>
                  <a:pt x="172" y="43"/>
                </a:moveTo>
                <a:cubicBezTo>
                  <a:pt x="176" y="42"/>
                  <a:pt x="180" y="41"/>
                  <a:pt x="183" y="40"/>
                </a:cubicBezTo>
                <a:cubicBezTo>
                  <a:pt x="183" y="40"/>
                  <a:pt x="184" y="40"/>
                  <a:pt x="184" y="40"/>
                </a:cubicBezTo>
                <a:cubicBezTo>
                  <a:pt x="184" y="40"/>
                  <a:pt x="184" y="40"/>
                  <a:pt x="184" y="40"/>
                </a:cubicBezTo>
                <a:cubicBezTo>
                  <a:pt x="180" y="41"/>
                  <a:pt x="176" y="42"/>
                  <a:pt x="172" y="43"/>
                </a:cubicBezTo>
                <a:close/>
                <a:moveTo>
                  <a:pt x="159" y="44"/>
                </a:moveTo>
                <a:cubicBezTo>
                  <a:pt x="161" y="43"/>
                  <a:pt x="163" y="41"/>
                  <a:pt x="164" y="40"/>
                </a:cubicBezTo>
                <a:cubicBezTo>
                  <a:pt x="170" y="39"/>
                  <a:pt x="175" y="38"/>
                  <a:pt x="180" y="37"/>
                </a:cubicBezTo>
                <a:cubicBezTo>
                  <a:pt x="173" y="40"/>
                  <a:pt x="166" y="42"/>
                  <a:pt x="159" y="44"/>
                </a:cubicBezTo>
                <a:close/>
                <a:moveTo>
                  <a:pt x="172" y="31"/>
                </a:moveTo>
                <a:cubicBezTo>
                  <a:pt x="171" y="31"/>
                  <a:pt x="171" y="31"/>
                  <a:pt x="170" y="31"/>
                </a:cubicBezTo>
                <a:cubicBezTo>
                  <a:pt x="169" y="31"/>
                  <a:pt x="168" y="31"/>
                  <a:pt x="167" y="30"/>
                </a:cubicBezTo>
                <a:cubicBezTo>
                  <a:pt x="167" y="30"/>
                  <a:pt x="167" y="30"/>
                  <a:pt x="166" y="29"/>
                </a:cubicBezTo>
                <a:cubicBezTo>
                  <a:pt x="166" y="29"/>
                  <a:pt x="165" y="29"/>
                  <a:pt x="164" y="28"/>
                </a:cubicBezTo>
                <a:cubicBezTo>
                  <a:pt x="164" y="28"/>
                  <a:pt x="164" y="28"/>
                  <a:pt x="164" y="28"/>
                </a:cubicBezTo>
                <a:cubicBezTo>
                  <a:pt x="167" y="29"/>
                  <a:pt x="170" y="30"/>
                  <a:pt x="173" y="31"/>
                </a:cubicBezTo>
                <a:cubicBezTo>
                  <a:pt x="173" y="31"/>
                  <a:pt x="173" y="31"/>
                  <a:pt x="172" y="31"/>
                </a:cubicBezTo>
                <a:close/>
                <a:moveTo>
                  <a:pt x="166" y="36"/>
                </a:moveTo>
                <a:cubicBezTo>
                  <a:pt x="166" y="36"/>
                  <a:pt x="167" y="36"/>
                  <a:pt x="167" y="36"/>
                </a:cubicBezTo>
                <a:cubicBezTo>
                  <a:pt x="167" y="36"/>
                  <a:pt x="167" y="36"/>
                  <a:pt x="167" y="36"/>
                </a:cubicBezTo>
                <a:cubicBezTo>
                  <a:pt x="166" y="37"/>
                  <a:pt x="164" y="37"/>
                  <a:pt x="163" y="37"/>
                </a:cubicBezTo>
                <a:cubicBezTo>
                  <a:pt x="164" y="37"/>
                  <a:pt x="165" y="36"/>
                  <a:pt x="166" y="36"/>
                </a:cubicBezTo>
                <a:close/>
                <a:moveTo>
                  <a:pt x="154" y="12"/>
                </a:moveTo>
                <a:cubicBezTo>
                  <a:pt x="154" y="12"/>
                  <a:pt x="154" y="12"/>
                  <a:pt x="154" y="12"/>
                </a:cubicBezTo>
                <a:cubicBezTo>
                  <a:pt x="153" y="11"/>
                  <a:pt x="153" y="11"/>
                  <a:pt x="152" y="11"/>
                </a:cubicBezTo>
                <a:cubicBezTo>
                  <a:pt x="153" y="11"/>
                  <a:pt x="155" y="11"/>
                  <a:pt x="156" y="12"/>
                </a:cubicBezTo>
                <a:cubicBezTo>
                  <a:pt x="157" y="12"/>
                  <a:pt x="159" y="13"/>
                  <a:pt x="160" y="14"/>
                </a:cubicBezTo>
                <a:cubicBezTo>
                  <a:pt x="158" y="13"/>
                  <a:pt x="156" y="13"/>
                  <a:pt x="154" y="12"/>
                </a:cubicBezTo>
                <a:close/>
                <a:moveTo>
                  <a:pt x="154" y="6"/>
                </a:moveTo>
                <a:cubicBezTo>
                  <a:pt x="153" y="6"/>
                  <a:pt x="153" y="6"/>
                  <a:pt x="153" y="7"/>
                </a:cubicBezTo>
                <a:cubicBezTo>
                  <a:pt x="150" y="6"/>
                  <a:pt x="147" y="6"/>
                  <a:pt x="144" y="6"/>
                </a:cubicBezTo>
                <a:cubicBezTo>
                  <a:pt x="144" y="5"/>
                  <a:pt x="143" y="5"/>
                  <a:pt x="142" y="5"/>
                </a:cubicBezTo>
                <a:cubicBezTo>
                  <a:pt x="139" y="5"/>
                  <a:pt x="136" y="4"/>
                  <a:pt x="133" y="3"/>
                </a:cubicBezTo>
                <a:cubicBezTo>
                  <a:pt x="136" y="3"/>
                  <a:pt x="138" y="3"/>
                  <a:pt x="140" y="3"/>
                </a:cubicBezTo>
                <a:cubicBezTo>
                  <a:pt x="147" y="4"/>
                  <a:pt x="154" y="5"/>
                  <a:pt x="161" y="7"/>
                </a:cubicBezTo>
                <a:cubicBezTo>
                  <a:pt x="163" y="8"/>
                  <a:pt x="165" y="9"/>
                  <a:pt x="167" y="10"/>
                </a:cubicBezTo>
                <a:cubicBezTo>
                  <a:pt x="167" y="10"/>
                  <a:pt x="166" y="10"/>
                  <a:pt x="166" y="10"/>
                </a:cubicBezTo>
                <a:cubicBezTo>
                  <a:pt x="165" y="9"/>
                  <a:pt x="165" y="10"/>
                  <a:pt x="165" y="10"/>
                </a:cubicBezTo>
                <a:cubicBezTo>
                  <a:pt x="164" y="9"/>
                  <a:pt x="162" y="9"/>
                  <a:pt x="160" y="8"/>
                </a:cubicBezTo>
                <a:cubicBezTo>
                  <a:pt x="158" y="7"/>
                  <a:pt x="156" y="7"/>
                  <a:pt x="154" y="6"/>
                </a:cubicBezTo>
                <a:close/>
                <a:moveTo>
                  <a:pt x="136" y="26"/>
                </a:moveTo>
                <a:cubicBezTo>
                  <a:pt x="135" y="26"/>
                  <a:pt x="135" y="26"/>
                  <a:pt x="135" y="27"/>
                </a:cubicBezTo>
                <a:cubicBezTo>
                  <a:pt x="134" y="26"/>
                  <a:pt x="133" y="26"/>
                  <a:pt x="132" y="26"/>
                </a:cubicBezTo>
                <a:cubicBezTo>
                  <a:pt x="133" y="26"/>
                  <a:pt x="135" y="26"/>
                  <a:pt x="136" y="26"/>
                </a:cubicBezTo>
                <a:close/>
                <a:moveTo>
                  <a:pt x="135" y="28"/>
                </a:moveTo>
                <a:cubicBezTo>
                  <a:pt x="135" y="29"/>
                  <a:pt x="134" y="29"/>
                  <a:pt x="134" y="29"/>
                </a:cubicBezTo>
                <a:cubicBezTo>
                  <a:pt x="134" y="29"/>
                  <a:pt x="133" y="29"/>
                  <a:pt x="133" y="29"/>
                </a:cubicBezTo>
                <a:cubicBezTo>
                  <a:pt x="134" y="29"/>
                  <a:pt x="134" y="29"/>
                  <a:pt x="135" y="28"/>
                </a:cubicBezTo>
                <a:cubicBezTo>
                  <a:pt x="135" y="28"/>
                  <a:pt x="135" y="28"/>
                  <a:pt x="135" y="28"/>
                </a:cubicBezTo>
                <a:close/>
                <a:moveTo>
                  <a:pt x="120" y="31"/>
                </a:moveTo>
                <a:cubicBezTo>
                  <a:pt x="120" y="31"/>
                  <a:pt x="119" y="31"/>
                  <a:pt x="118" y="31"/>
                </a:cubicBezTo>
                <a:cubicBezTo>
                  <a:pt x="118" y="31"/>
                  <a:pt x="118" y="31"/>
                  <a:pt x="118" y="31"/>
                </a:cubicBezTo>
                <a:cubicBezTo>
                  <a:pt x="119" y="31"/>
                  <a:pt x="120" y="31"/>
                  <a:pt x="121" y="31"/>
                </a:cubicBezTo>
                <a:cubicBezTo>
                  <a:pt x="121" y="31"/>
                  <a:pt x="121" y="31"/>
                  <a:pt x="120" y="31"/>
                </a:cubicBezTo>
                <a:close/>
                <a:moveTo>
                  <a:pt x="118" y="29"/>
                </a:moveTo>
                <a:cubicBezTo>
                  <a:pt x="117" y="29"/>
                  <a:pt x="117" y="29"/>
                  <a:pt x="116" y="29"/>
                </a:cubicBezTo>
                <a:cubicBezTo>
                  <a:pt x="117" y="28"/>
                  <a:pt x="119" y="27"/>
                  <a:pt x="120" y="27"/>
                </a:cubicBezTo>
                <a:cubicBezTo>
                  <a:pt x="121" y="27"/>
                  <a:pt x="121" y="26"/>
                  <a:pt x="122" y="26"/>
                </a:cubicBezTo>
                <a:cubicBezTo>
                  <a:pt x="121" y="27"/>
                  <a:pt x="120" y="28"/>
                  <a:pt x="118" y="29"/>
                </a:cubicBezTo>
                <a:close/>
                <a:moveTo>
                  <a:pt x="122" y="24"/>
                </a:moveTo>
                <a:cubicBezTo>
                  <a:pt x="120" y="24"/>
                  <a:pt x="119" y="24"/>
                  <a:pt x="118" y="24"/>
                </a:cubicBezTo>
                <a:cubicBezTo>
                  <a:pt x="118" y="24"/>
                  <a:pt x="118" y="23"/>
                  <a:pt x="119" y="23"/>
                </a:cubicBezTo>
                <a:cubicBezTo>
                  <a:pt x="120" y="24"/>
                  <a:pt x="121" y="24"/>
                  <a:pt x="122" y="24"/>
                </a:cubicBezTo>
                <a:cubicBezTo>
                  <a:pt x="122" y="24"/>
                  <a:pt x="122" y="24"/>
                  <a:pt x="122" y="24"/>
                </a:cubicBezTo>
                <a:close/>
                <a:moveTo>
                  <a:pt x="117" y="16"/>
                </a:moveTo>
                <a:cubicBezTo>
                  <a:pt x="116" y="16"/>
                  <a:pt x="116" y="16"/>
                  <a:pt x="116" y="16"/>
                </a:cubicBezTo>
                <a:cubicBezTo>
                  <a:pt x="117" y="16"/>
                  <a:pt x="117" y="15"/>
                  <a:pt x="116" y="15"/>
                </a:cubicBezTo>
                <a:cubicBezTo>
                  <a:pt x="115" y="15"/>
                  <a:pt x="113" y="15"/>
                  <a:pt x="112" y="16"/>
                </a:cubicBezTo>
                <a:cubicBezTo>
                  <a:pt x="111" y="16"/>
                  <a:pt x="111" y="16"/>
                  <a:pt x="111" y="16"/>
                </a:cubicBezTo>
                <a:cubicBezTo>
                  <a:pt x="111" y="15"/>
                  <a:pt x="110" y="15"/>
                  <a:pt x="110" y="15"/>
                </a:cubicBezTo>
                <a:cubicBezTo>
                  <a:pt x="113" y="14"/>
                  <a:pt x="115" y="13"/>
                  <a:pt x="118" y="12"/>
                </a:cubicBezTo>
                <a:cubicBezTo>
                  <a:pt x="119" y="12"/>
                  <a:pt x="119" y="12"/>
                  <a:pt x="119" y="12"/>
                </a:cubicBezTo>
                <a:cubicBezTo>
                  <a:pt x="121" y="12"/>
                  <a:pt x="122" y="12"/>
                  <a:pt x="123" y="13"/>
                </a:cubicBezTo>
                <a:cubicBezTo>
                  <a:pt x="121" y="14"/>
                  <a:pt x="119" y="15"/>
                  <a:pt x="117" y="16"/>
                </a:cubicBezTo>
                <a:close/>
                <a:moveTo>
                  <a:pt x="107" y="24"/>
                </a:moveTo>
                <a:cubicBezTo>
                  <a:pt x="108" y="24"/>
                  <a:pt x="109" y="24"/>
                  <a:pt x="110" y="24"/>
                </a:cubicBezTo>
                <a:cubicBezTo>
                  <a:pt x="109" y="25"/>
                  <a:pt x="108" y="25"/>
                  <a:pt x="107" y="25"/>
                </a:cubicBezTo>
                <a:cubicBezTo>
                  <a:pt x="107" y="25"/>
                  <a:pt x="106" y="25"/>
                  <a:pt x="105" y="25"/>
                </a:cubicBezTo>
                <a:cubicBezTo>
                  <a:pt x="106" y="25"/>
                  <a:pt x="107" y="24"/>
                  <a:pt x="107" y="24"/>
                </a:cubicBezTo>
                <a:close/>
                <a:moveTo>
                  <a:pt x="100" y="22"/>
                </a:moveTo>
                <a:cubicBezTo>
                  <a:pt x="101" y="22"/>
                  <a:pt x="102" y="22"/>
                  <a:pt x="102" y="21"/>
                </a:cubicBezTo>
                <a:cubicBezTo>
                  <a:pt x="104" y="22"/>
                  <a:pt x="105" y="22"/>
                  <a:pt x="106" y="22"/>
                </a:cubicBezTo>
                <a:cubicBezTo>
                  <a:pt x="106" y="22"/>
                  <a:pt x="106" y="22"/>
                  <a:pt x="105" y="22"/>
                </a:cubicBezTo>
                <a:cubicBezTo>
                  <a:pt x="104" y="22"/>
                  <a:pt x="102" y="22"/>
                  <a:pt x="100" y="22"/>
                </a:cubicBezTo>
                <a:close/>
                <a:moveTo>
                  <a:pt x="103" y="8"/>
                </a:moveTo>
                <a:cubicBezTo>
                  <a:pt x="104" y="7"/>
                  <a:pt x="104" y="7"/>
                  <a:pt x="105" y="7"/>
                </a:cubicBezTo>
                <a:cubicBezTo>
                  <a:pt x="106" y="7"/>
                  <a:pt x="106" y="7"/>
                  <a:pt x="106" y="7"/>
                </a:cubicBezTo>
                <a:cubicBezTo>
                  <a:pt x="105" y="7"/>
                  <a:pt x="104" y="7"/>
                  <a:pt x="103" y="8"/>
                </a:cubicBezTo>
                <a:close/>
                <a:moveTo>
                  <a:pt x="104" y="17"/>
                </a:moveTo>
                <a:cubicBezTo>
                  <a:pt x="103" y="17"/>
                  <a:pt x="103" y="17"/>
                  <a:pt x="102" y="17"/>
                </a:cubicBezTo>
                <a:cubicBezTo>
                  <a:pt x="101" y="18"/>
                  <a:pt x="99" y="18"/>
                  <a:pt x="97" y="18"/>
                </a:cubicBezTo>
                <a:cubicBezTo>
                  <a:pt x="97" y="18"/>
                  <a:pt x="97" y="18"/>
                  <a:pt x="97" y="18"/>
                </a:cubicBezTo>
                <a:cubicBezTo>
                  <a:pt x="97" y="18"/>
                  <a:pt x="97" y="18"/>
                  <a:pt x="97" y="18"/>
                </a:cubicBezTo>
                <a:cubicBezTo>
                  <a:pt x="99" y="18"/>
                  <a:pt x="101" y="17"/>
                  <a:pt x="102" y="16"/>
                </a:cubicBezTo>
                <a:cubicBezTo>
                  <a:pt x="103" y="16"/>
                  <a:pt x="103" y="17"/>
                  <a:pt x="104" y="17"/>
                </a:cubicBezTo>
                <a:close/>
                <a:moveTo>
                  <a:pt x="100" y="11"/>
                </a:moveTo>
                <a:cubicBezTo>
                  <a:pt x="99" y="12"/>
                  <a:pt x="98" y="12"/>
                  <a:pt x="97" y="12"/>
                </a:cubicBezTo>
                <a:cubicBezTo>
                  <a:pt x="97" y="12"/>
                  <a:pt x="97" y="12"/>
                  <a:pt x="97" y="12"/>
                </a:cubicBezTo>
                <a:cubicBezTo>
                  <a:pt x="97" y="12"/>
                  <a:pt x="98" y="11"/>
                  <a:pt x="98" y="11"/>
                </a:cubicBezTo>
                <a:cubicBezTo>
                  <a:pt x="99" y="11"/>
                  <a:pt x="100" y="11"/>
                  <a:pt x="102" y="11"/>
                </a:cubicBezTo>
                <a:cubicBezTo>
                  <a:pt x="101" y="11"/>
                  <a:pt x="101" y="11"/>
                  <a:pt x="100" y="11"/>
                </a:cubicBezTo>
                <a:close/>
                <a:moveTo>
                  <a:pt x="102" y="24"/>
                </a:moveTo>
                <a:cubicBezTo>
                  <a:pt x="102" y="24"/>
                  <a:pt x="101" y="25"/>
                  <a:pt x="100" y="25"/>
                </a:cubicBezTo>
                <a:cubicBezTo>
                  <a:pt x="97" y="25"/>
                  <a:pt x="95" y="25"/>
                  <a:pt x="93" y="25"/>
                </a:cubicBezTo>
                <a:cubicBezTo>
                  <a:pt x="93" y="24"/>
                  <a:pt x="93" y="24"/>
                  <a:pt x="94" y="24"/>
                </a:cubicBezTo>
                <a:cubicBezTo>
                  <a:pt x="97" y="24"/>
                  <a:pt x="99" y="24"/>
                  <a:pt x="102" y="24"/>
                </a:cubicBezTo>
                <a:close/>
                <a:moveTo>
                  <a:pt x="93" y="10"/>
                </a:moveTo>
                <a:cubicBezTo>
                  <a:pt x="93" y="10"/>
                  <a:pt x="93" y="11"/>
                  <a:pt x="92" y="11"/>
                </a:cubicBezTo>
                <a:cubicBezTo>
                  <a:pt x="91" y="11"/>
                  <a:pt x="89" y="12"/>
                  <a:pt x="88" y="12"/>
                </a:cubicBezTo>
                <a:cubicBezTo>
                  <a:pt x="87" y="13"/>
                  <a:pt x="87" y="13"/>
                  <a:pt x="87" y="13"/>
                </a:cubicBezTo>
                <a:cubicBezTo>
                  <a:pt x="86" y="13"/>
                  <a:pt x="86" y="14"/>
                  <a:pt x="85" y="14"/>
                </a:cubicBezTo>
                <a:cubicBezTo>
                  <a:pt x="87" y="12"/>
                  <a:pt x="90" y="11"/>
                  <a:pt x="93" y="10"/>
                </a:cubicBezTo>
                <a:cubicBezTo>
                  <a:pt x="94" y="9"/>
                  <a:pt x="95" y="9"/>
                  <a:pt x="96" y="9"/>
                </a:cubicBezTo>
                <a:cubicBezTo>
                  <a:pt x="95" y="9"/>
                  <a:pt x="94" y="10"/>
                  <a:pt x="93" y="10"/>
                </a:cubicBezTo>
                <a:close/>
                <a:moveTo>
                  <a:pt x="92" y="8"/>
                </a:moveTo>
                <a:cubicBezTo>
                  <a:pt x="78" y="11"/>
                  <a:pt x="65" y="20"/>
                  <a:pt x="55" y="27"/>
                </a:cubicBezTo>
                <a:cubicBezTo>
                  <a:pt x="50" y="30"/>
                  <a:pt x="46" y="34"/>
                  <a:pt x="42" y="37"/>
                </a:cubicBezTo>
                <a:cubicBezTo>
                  <a:pt x="41" y="37"/>
                  <a:pt x="41" y="37"/>
                  <a:pt x="41" y="38"/>
                </a:cubicBezTo>
                <a:cubicBezTo>
                  <a:pt x="41" y="38"/>
                  <a:pt x="41" y="38"/>
                  <a:pt x="41" y="38"/>
                </a:cubicBezTo>
                <a:cubicBezTo>
                  <a:pt x="40" y="38"/>
                  <a:pt x="39" y="38"/>
                  <a:pt x="39" y="39"/>
                </a:cubicBezTo>
                <a:cubicBezTo>
                  <a:pt x="42" y="35"/>
                  <a:pt x="46" y="32"/>
                  <a:pt x="51" y="29"/>
                </a:cubicBezTo>
                <a:cubicBezTo>
                  <a:pt x="57" y="24"/>
                  <a:pt x="65" y="19"/>
                  <a:pt x="72" y="15"/>
                </a:cubicBezTo>
                <a:cubicBezTo>
                  <a:pt x="79" y="12"/>
                  <a:pt x="87" y="9"/>
                  <a:pt x="94" y="7"/>
                </a:cubicBezTo>
                <a:cubicBezTo>
                  <a:pt x="94" y="7"/>
                  <a:pt x="94" y="7"/>
                  <a:pt x="95" y="7"/>
                </a:cubicBezTo>
                <a:cubicBezTo>
                  <a:pt x="94" y="8"/>
                  <a:pt x="93" y="8"/>
                  <a:pt x="92" y="8"/>
                </a:cubicBezTo>
                <a:close/>
                <a:moveTo>
                  <a:pt x="42" y="39"/>
                </a:moveTo>
                <a:cubicBezTo>
                  <a:pt x="42" y="39"/>
                  <a:pt x="42" y="39"/>
                  <a:pt x="42" y="39"/>
                </a:cubicBezTo>
                <a:cubicBezTo>
                  <a:pt x="44" y="38"/>
                  <a:pt x="47" y="37"/>
                  <a:pt x="49" y="36"/>
                </a:cubicBezTo>
                <a:cubicBezTo>
                  <a:pt x="49" y="37"/>
                  <a:pt x="49" y="37"/>
                  <a:pt x="49" y="37"/>
                </a:cubicBezTo>
                <a:cubicBezTo>
                  <a:pt x="49" y="38"/>
                  <a:pt x="48" y="38"/>
                  <a:pt x="48" y="39"/>
                </a:cubicBezTo>
                <a:cubicBezTo>
                  <a:pt x="47" y="40"/>
                  <a:pt x="46" y="40"/>
                  <a:pt x="45" y="41"/>
                </a:cubicBezTo>
                <a:cubicBezTo>
                  <a:pt x="46" y="40"/>
                  <a:pt x="47" y="39"/>
                  <a:pt x="49" y="38"/>
                </a:cubicBezTo>
                <a:cubicBezTo>
                  <a:pt x="49" y="37"/>
                  <a:pt x="48" y="36"/>
                  <a:pt x="48" y="37"/>
                </a:cubicBezTo>
                <a:cubicBezTo>
                  <a:pt x="46" y="39"/>
                  <a:pt x="44" y="40"/>
                  <a:pt x="42" y="42"/>
                </a:cubicBezTo>
                <a:cubicBezTo>
                  <a:pt x="42" y="42"/>
                  <a:pt x="41" y="42"/>
                  <a:pt x="41" y="42"/>
                </a:cubicBezTo>
                <a:cubicBezTo>
                  <a:pt x="41" y="43"/>
                  <a:pt x="40" y="43"/>
                  <a:pt x="40" y="44"/>
                </a:cubicBezTo>
                <a:cubicBezTo>
                  <a:pt x="40" y="44"/>
                  <a:pt x="40" y="44"/>
                  <a:pt x="39" y="44"/>
                </a:cubicBezTo>
                <a:cubicBezTo>
                  <a:pt x="40" y="43"/>
                  <a:pt x="41" y="41"/>
                  <a:pt x="42" y="39"/>
                </a:cubicBezTo>
                <a:close/>
                <a:moveTo>
                  <a:pt x="41" y="46"/>
                </a:moveTo>
                <a:cubicBezTo>
                  <a:pt x="42" y="46"/>
                  <a:pt x="43" y="45"/>
                  <a:pt x="44" y="44"/>
                </a:cubicBezTo>
                <a:cubicBezTo>
                  <a:pt x="42" y="47"/>
                  <a:pt x="40" y="50"/>
                  <a:pt x="38" y="53"/>
                </a:cubicBezTo>
                <a:cubicBezTo>
                  <a:pt x="38" y="53"/>
                  <a:pt x="37" y="54"/>
                  <a:pt x="37" y="54"/>
                </a:cubicBezTo>
                <a:cubicBezTo>
                  <a:pt x="37" y="54"/>
                  <a:pt x="37" y="54"/>
                  <a:pt x="37" y="54"/>
                </a:cubicBezTo>
                <a:cubicBezTo>
                  <a:pt x="38" y="52"/>
                  <a:pt x="39" y="49"/>
                  <a:pt x="41" y="46"/>
                </a:cubicBezTo>
                <a:close/>
                <a:moveTo>
                  <a:pt x="36" y="50"/>
                </a:moveTo>
                <a:cubicBezTo>
                  <a:pt x="36" y="50"/>
                  <a:pt x="36" y="50"/>
                  <a:pt x="37" y="49"/>
                </a:cubicBezTo>
                <a:cubicBezTo>
                  <a:pt x="37" y="50"/>
                  <a:pt x="37" y="50"/>
                  <a:pt x="37" y="50"/>
                </a:cubicBezTo>
                <a:cubicBezTo>
                  <a:pt x="36" y="52"/>
                  <a:pt x="35" y="54"/>
                  <a:pt x="34" y="57"/>
                </a:cubicBezTo>
                <a:cubicBezTo>
                  <a:pt x="33" y="57"/>
                  <a:pt x="32" y="58"/>
                  <a:pt x="31" y="59"/>
                </a:cubicBezTo>
                <a:cubicBezTo>
                  <a:pt x="33" y="56"/>
                  <a:pt x="34" y="53"/>
                  <a:pt x="36" y="50"/>
                </a:cubicBezTo>
                <a:close/>
                <a:moveTo>
                  <a:pt x="35" y="46"/>
                </a:moveTo>
                <a:cubicBezTo>
                  <a:pt x="36" y="45"/>
                  <a:pt x="37" y="44"/>
                  <a:pt x="38" y="43"/>
                </a:cubicBezTo>
                <a:cubicBezTo>
                  <a:pt x="37" y="44"/>
                  <a:pt x="36" y="45"/>
                  <a:pt x="36" y="46"/>
                </a:cubicBezTo>
                <a:cubicBezTo>
                  <a:pt x="35" y="46"/>
                  <a:pt x="35" y="46"/>
                  <a:pt x="35" y="46"/>
                </a:cubicBezTo>
                <a:cubicBezTo>
                  <a:pt x="35" y="46"/>
                  <a:pt x="35" y="46"/>
                  <a:pt x="35" y="46"/>
                </a:cubicBezTo>
                <a:close/>
                <a:moveTo>
                  <a:pt x="32" y="55"/>
                </a:moveTo>
                <a:cubicBezTo>
                  <a:pt x="31" y="57"/>
                  <a:pt x="30" y="58"/>
                  <a:pt x="29" y="60"/>
                </a:cubicBezTo>
                <a:cubicBezTo>
                  <a:pt x="28" y="60"/>
                  <a:pt x="28" y="60"/>
                  <a:pt x="28" y="60"/>
                </a:cubicBezTo>
                <a:lnTo>
                  <a:pt x="32" y="55"/>
                </a:lnTo>
                <a:close/>
                <a:moveTo>
                  <a:pt x="28" y="54"/>
                </a:moveTo>
                <a:cubicBezTo>
                  <a:pt x="30" y="51"/>
                  <a:pt x="32" y="49"/>
                  <a:pt x="34" y="47"/>
                </a:cubicBezTo>
                <a:cubicBezTo>
                  <a:pt x="33" y="48"/>
                  <a:pt x="32" y="50"/>
                  <a:pt x="31" y="51"/>
                </a:cubicBezTo>
                <a:cubicBezTo>
                  <a:pt x="30" y="52"/>
                  <a:pt x="29" y="53"/>
                  <a:pt x="28" y="54"/>
                </a:cubicBezTo>
                <a:close/>
                <a:moveTo>
                  <a:pt x="31" y="79"/>
                </a:moveTo>
                <a:cubicBezTo>
                  <a:pt x="30" y="80"/>
                  <a:pt x="29" y="81"/>
                  <a:pt x="28" y="82"/>
                </a:cubicBezTo>
                <a:cubicBezTo>
                  <a:pt x="27" y="82"/>
                  <a:pt x="25" y="83"/>
                  <a:pt x="24" y="84"/>
                </a:cubicBezTo>
                <a:cubicBezTo>
                  <a:pt x="25" y="83"/>
                  <a:pt x="25" y="81"/>
                  <a:pt x="26" y="80"/>
                </a:cubicBezTo>
                <a:cubicBezTo>
                  <a:pt x="28" y="80"/>
                  <a:pt x="29" y="79"/>
                  <a:pt x="31" y="79"/>
                </a:cubicBezTo>
                <a:close/>
                <a:moveTo>
                  <a:pt x="23" y="83"/>
                </a:moveTo>
                <a:cubicBezTo>
                  <a:pt x="22" y="83"/>
                  <a:pt x="22" y="83"/>
                  <a:pt x="22" y="83"/>
                </a:cubicBezTo>
                <a:cubicBezTo>
                  <a:pt x="22" y="82"/>
                  <a:pt x="23" y="81"/>
                  <a:pt x="24" y="80"/>
                </a:cubicBezTo>
                <a:cubicBezTo>
                  <a:pt x="24" y="80"/>
                  <a:pt x="24" y="80"/>
                  <a:pt x="24" y="80"/>
                </a:cubicBezTo>
                <a:cubicBezTo>
                  <a:pt x="24" y="80"/>
                  <a:pt x="24" y="80"/>
                  <a:pt x="24" y="80"/>
                </a:cubicBezTo>
                <a:cubicBezTo>
                  <a:pt x="24" y="81"/>
                  <a:pt x="23" y="82"/>
                  <a:pt x="23" y="83"/>
                </a:cubicBezTo>
                <a:close/>
                <a:moveTo>
                  <a:pt x="22" y="98"/>
                </a:moveTo>
                <a:cubicBezTo>
                  <a:pt x="24" y="103"/>
                  <a:pt x="25" y="109"/>
                  <a:pt x="26" y="115"/>
                </a:cubicBezTo>
                <a:cubicBezTo>
                  <a:pt x="26" y="117"/>
                  <a:pt x="26" y="118"/>
                  <a:pt x="27" y="120"/>
                </a:cubicBezTo>
                <a:cubicBezTo>
                  <a:pt x="25" y="114"/>
                  <a:pt x="23" y="108"/>
                  <a:pt x="22" y="102"/>
                </a:cubicBezTo>
                <a:cubicBezTo>
                  <a:pt x="22" y="101"/>
                  <a:pt x="22" y="99"/>
                  <a:pt x="22" y="98"/>
                </a:cubicBezTo>
                <a:close/>
                <a:moveTo>
                  <a:pt x="27" y="139"/>
                </a:moveTo>
                <a:cubicBezTo>
                  <a:pt x="27" y="139"/>
                  <a:pt x="27" y="139"/>
                  <a:pt x="27" y="139"/>
                </a:cubicBezTo>
                <a:cubicBezTo>
                  <a:pt x="26" y="140"/>
                  <a:pt x="27" y="140"/>
                  <a:pt x="27" y="140"/>
                </a:cubicBezTo>
                <a:cubicBezTo>
                  <a:pt x="27" y="141"/>
                  <a:pt x="27" y="141"/>
                  <a:pt x="27" y="141"/>
                </a:cubicBezTo>
                <a:cubicBezTo>
                  <a:pt x="25" y="137"/>
                  <a:pt x="24" y="133"/>
                  <a:pt x="23" y="129"/>
                </a:cubicBezTo>
                <a:cubicBezTo>
                  <a:pt x="23" y="127"/>
                  <a:pt x="23" y="125"/>
                  <a:pt x="23" y="123"/>
                </a:cubicBezTo>
                <a:cubicBezTo>
                  <a:pt x="22" y="121"/>
                  <a:pt x="22" y="118"/>
                  <a:pt x="22" y="115"/>
                </a:cubicBezTo>
                <a:cubicBezTo>
                  <a:pt x="24" y="123"/>
                  <a:pt x="25" y="131"/>
                  <a:pt x="27" y="139"/>
                </a:cubicBezTo>
                <a:close/>
                <a:moveTo>
                  <a:pt x="25" y="156"/>
                </a:moveTo>
                <a:cubicBezTo>
                  <a:pt x="23" y="153"/>
                  <a:pt x="22" y="149"/>
                  <a:pt x="21" y="146"/>
                </a:cubicBezTo>
                <a:cubicBezTo>
                  <a:pt x="21" y="145"/>
                  <a:pt x="20" y="145"/>
                  <a:pt x="20" y="144"/>
                </a:cubicBezTo>
                <a:cubicBezTo>
                  <a:pt x="20" y="144"/>
                  <a:pt x="20" y="144"/>
                  <a:pt x="20" y="144"/>
                </a:cubicBezTo>
                <a:cubicBezTo>
                  <a:pt x="22" y="147"/>
                  <a:pt x="23" y="150"/>
                  <a:pt x="25" y="154"/>
                </a:cubicBezTo>
                <a:cubicBezTo>
                  <a:pt x="25" y="154"/>
                  <a:pt x="25" y="155"/>
                  <a:pt x="25" y="156"/>
                </a:cubicBezTo>
                <a:cubicBezTo>
                  <a:pt x="25" y="156"/>
                  <a:pt x="25" y="156"/>
                  <a:pt x="25" y="156"/>
                </a:cubicBezTo>
                <a:close/>
                <a:moveTo>
                  <a:pt x="29" y="163"/>
                </a:moveTo>
                <a:cubicBezTo>
                  <a:pt x="30" y="164"/>
                  <a:pt x="30" y="165"/>
                  <a:pt x="30" y="167"/>
                </a:cubicBezTo>
                <a:cubicBezTo>
                  <a:pt x="29" y="164"/>
                  <a:pt x="29" y="162"/>
                  <a:pt x="28" y="160"/>
                </a:cubicBezTo>
                <a:cubicBezTo>
                  <a:pt x="28" y="161"/>
                  <a:pt x="29" y="162"/>
                  <a:pt x="29" y="163"/>
                </a:cubicBezTo>
                <a:close/>
                <a:moveTo>
                  <a:pt x="29" y="148"/>
                </a:moveTo>
                <a:cubicBezTo>
                  <a:pt x="29" y="147"/>
                  <a:pt x="29" y="146"/>
                  <a:pt x="29" y="145"/>
                </a:cubicBezTo>
                <a:cubicBezTo>
                  <a:pt x="30" y="143"/>
                  <a:pt x="30" y="142"/>
                  <a:pt x="31" y="140"/>
                </a:cubicBezTo>
                <a:cubicBezTo>
                  <a:pt x="31" y="141"/>
                  <a:pt x="31" y="141"/>
                  <a:pt x="31" y="141"/>
                </a:cubicBezTo>
                <a:cubicBezTo>
                  <a:pt x="31" y="142"/>
                  <a:pt x="31" y="143"/>
                  <a:pt x="32" y="144"/>
                </a:cubicBezTo>
                <a:cubicBezTo>
                  <a:pt x="32" y="147"/>
                  <a:pt x="33" y="151"/>
                  <a:pt x="33" y="155"/>
                </a:cubicBezTo>
                <a:cubicBezTo>
                  <a:pt x="32" y="153"/>
                  <a:pt x="31" y="151"/>
                  <a:pt x="30" y="149"/>
                </a:cubicBezTo>
                <a:cubicBezTo>
                  <a:pt x="30" y="149"/>
                  <a:pt x="30" y="149"/>
                  <a:pt x="30" y="149"/>
                </a:cubicBezTo>
                <a:cubicBezTo>
                  <a:pt x="30" y="149"/>
                  <a:pt x="30" y="148"/>
                  <a:pt x="29" y="148"/>
                </a:cubicBezTo>
                <a:close/>
                <a:moveTo>
                  <a:pt x="35" y="166"/>
                </a:moveTo>
                <a:cubicBezTo>
                  <a:pt x="36" y="168"/>
                  <a:pt x="36" y="169"/>
                  <a:pt x="36" y="171"/>
                </a:cubicBezTo>
                <a:cubicBezTo>
                  <a:pt x="35" y="166"/>
                  <a:pt x="33" y="161"/>
                  <a:pt x="30" y="156"/>
                </a:cubicBezTo>
                <a:cubicBezTo>
                  <a:pt x="30" y="156"/>
                  <a:pt x="30" y="155"/>
                  <a:pt x="30" y="155"/>
                </a:cubicBezTo>
                <a:cubicBezTo>
                  <a:pt x="32" y="159"/>
                  <a:pt x="33" y="162"/>
                  <a:pt x="35" y="166"/>
                </a:cubicBezTo>
                <a:close/>
                <a:moveTo>
                  <a:pt x="38" y="182"/>
                </a:moveTo>
                <a:cubicBezTo>
                  <a:pt x="39" y="183"/>
                  <a:pt x="39" y="185"/>
                  <a:pt x="39" y="186"/>
                </a:cubicBezTo>
                <a:cubicBezTo>
                  <a:pt x="39" y="186"/>
                  <a:pt x="39" y="186"/>
                  <a:pt x="39" y="186"/>
                </a:cubicBezTo>
                <a:cubicBezTo>
                  <a:pt x="38" y="184"/>
                  <a:pt x="37" y="182"/>
                  <a:pt x="35" y="180"/>
                </a:cubicBezTo>
                <a:cubicBezTo>
                  <a:pt x="34" y="178"/>
                  <a:pt x="33" y="175"/>
                  <a:pt x="32" y="173"/>
                </a:cubicBezTo>
                <a:cubicBezTo>
                  <a:pt x="32" y="171"/>
                  <a:pt x="32" y="170"/>
                  <a:pt x="31" y="168"/>
                </a:cubicBezTo>
                <a:cubicBezTo>
                  <a:pt x="34" y="173"/>
                  <a:pt x="36" y="177"/>
                  <a:pt x="38" y="182"/>
                </a:cubicBezTo>
                <a:close/>
                <a:moveTo>
                  <a:pt x="32" y="177"/>
                </a:moveTo>
                <a:cubicBezTo>
                  <a:pt x="32" y="177"/>
                  <a:pt x="32" y="178"/>
                  <a:pt x="32" y="178"/>
                </a:cubicBezTo>
                <a:cubicBezTo>
                  <a:pt x="34" y="182"/>
                  <a:pt x="37" y="186"/>
                  <a:pt x="39" y="190"/>
                </a:cubicBezTo>
                <a:cubicBezTo>
                  <a:pt x="39" y="190"/>
                  <a:pt x="39" y="190"/>
                  <a:pt x="39" y="191"/>
                </a:cubicBezTo>
                <a:cubicBezTo>
                  <a:pt x="36" y="188"/>
                  <a:pt x="34" y="185"/>
                  <a:pt x="32" y="183"/>
                </a:cubicBezTo>
                <a:cubicBezTo>
                  <a:pt x="32" y="182"/>
                  <a:pt x="32" y="182"/>
                  <a:pt x="32" y="182"/>
                </a:cubicBezTo>
                <a:cubicBezTo>
                  <a:pt x="32" y="182"/>
                  <a:pt x="32" y="182"/>
                  <a:pt x="32" y="181"/>
                </a:cubicBezTo>
                <a:cubicBezTo>
                  <a:pt x="32" y="180"/>
                  <a:pt x="32" y="179"/>
                  <a:pt x="32" y="177"/>
                </a:cubicBezTo>
                <a:close/>
                <a:moveTo>
                  <a:pt x="38" y="192"/>
                </a:moveTo>
                <a:cubicBezTo>
                  <a:pt x="38" y="192"/>
                  <a:pt x="38" y="193"/>
                  <a:pt x="38" y="193"/>
                </a:cubicBezTo>
                <a:cubicBezTo>
                  <a:pt x="38" y="192"/>
                  <a:pt x="37" y="192"/>
                  <a:pt x="37" y="192"/>
                </a:cubicBezTo>
                <a:cubicBezTo>
                  <a:pt x="36" y="190"/>
                  <a:pt x="36" y="189"/>
                  <a:pt x="35" y="188"/>
                </a:cubicBezTo>
                <a:cubicBezTo>
                  <a:pt x="36" y="189"/>
                  <a:pt x="37" y="191"/>
                  <a:pt x="38" y="192"/>
                </a:cubicBezTo>
                <a:close/>
                <a:moveTo>
                  <a:pt x="39" y="197"/>
                </a:moveTo>
                <a:cubicBezTo>
                  <a:pt x="39" y="196"/>
                  <a:pt x="39" y="196"/>
                  <a:pt x="38" y="196"/>
                </a:cubicBezTo>
                <a:cubicBezTo>
                  <a:pt x="39" y="196"/>
                  <a:pt x="39" y="196"/>
                  <a:pt x="39" y="196"/>
                </a:cubicBezTo>
                <a:cubicBezTo>
                  <a:pt x="41" y="199"/>
                  <a:pt x="44" y="202"/>
                  <a:pt x="48" y="204"/>
                </a:cubicBezTo>
                <a:cubicBezTo>
                  <a:pt x="48" y="204"/>
                  <a:pt x="49" y="204"/>
                  <a:pt x="49" y="203"/>
                </a:cubicBezTo>
                <a:cubicBezTo>
                  <a:pt x="49" y="204"/>
                  <a:pt x="50" y="205"/>
                  <a:pt x="50" y="205"/>
                </a:cubicBezTo>
                <a:cubicBezTo>
                  <a:pt x="50" y="205"/>
                  <a:pt x="49" y="205"/>
                  <a:pt x="49" y="204"/>
                </a:cubicBezTo>
                <a:cubicBezTo>
                  <a:pt x="48" y="204"/>
                  <a:pt x="48" y="205"/>
                  <a:pt x="48" y="206"/>
                </a:cubicBezTo>
                <a:cubicBezTo>
                  <a:pt x="50" y="207"/>
                  <a:pt x="52" y="208"/>
                  <a:pt x="54" y="209"/>
                </a:cubicBezTo>
                <a:cubicBezTo>
                  <a:pt x="54" y="210"/>
                  <a:pt x="55" y="211"/>
                  <a:pt x="56" y="212"/>
                </a:cubicBezTo>
                <a:cubicBezTo>
                  <a:pt x="54" y="210"/>
                  <a:pt x="51" y="209"/>
                  <a:pt x="49" y="208"/>
                </a:cubicBezTo>
                <a:cubicBezTo>
                  <a:pt x="46" y="205"/>
                  <a:pt x="42" y="201"/>
                  <a:pt x="39" y="197"/>
                </a:cubicBezTo>
                <a:close/>
                <a:moveTo>
                  <a:pt x="51" y="212"/>
                </a:moveTo>
                <a:cubicBezTo>
                  <a:pt x="52" y="214"/>
                  <a:pt x="54" y="216"/>
                  <a:pt x="56" y="218"/>
                </a:cubicBezTo>
                <a:cubicBezTo>
                  <a:pt x="56" y="217"/>
                  <a:pt x="56" y="217"/>
                  <a:pt x="56" y="217"/>
                </a:cubicBezTo>
                <a:cubicBezTo>
                  <a:pt x="55" y="217"/>
                  <a:pt x="54" y="216"/>
                  <a:pt x="52" y="215"/>
                </a:cubicBezTo>
                <a:cubicBezTo>
                  <a:pt x="51" y="214"/>
                  <a:pt x="50" y="212"/>
                  <a:pt x="49" y="210"/>
                </a:cubicBezTo>
                <a:cubicBezTo>
                  <a:pt x="49" y="211"/>
                  <a:pt x="50" y="211"/>
                  <a:pt x="51" y="212"/>
                </a:cubicBezTo>
                <a:close/>
                <a:moveTo>
                  <a:pt x="54" y="220"/>
                </a:moveTo>
                <a:cubicBezTo>
                  <a:pt x="55" y="221"/>
                  <a:pt x="56" y="222"/>
                  <a:pt x="57" y="223"/>
                </a:cubicBezTo>
                <a:cubicBezTo>
                  <a:pt x="56" y="222"/>
                  <a:pt x="55" y="222"/>
                  <a:pt x="54" y="221"/>
                </a:cubicBezTo>
                <a:cubicBezTo>
                  <a:pt x="53" y="220"/>
                  <a:pt x="52" y="220"/>
                  <a:pt x="52" y="219"/>
                </a:cubicBezTo>
                <a:cubicBezTo>
                  <a:pt x="52" y="219"/>
                  <a:pt x="52" y="219"/>
                  <a:pt x="52" y="219"/>
                </a:cubicBezTo>
                <a:cubicBezTo>
                  <a:pt x="52" y="219"/>
                  <a:pt x="53" y="220"/>
                  <a:pt x="53" y="220"/>
                </a:cubicBezTo>
                <a:cubicBezTo>
                  <a:pt x="54" y="220"/>
                  <a:pt x="54" y="220"/>
                  <a:pt x="54" y="220"/>
                </a:cubicBezTo>
                <a:close/>
                <a:moveTo>
                  <a:pt x="53" y="222"/>
                </a:moveTo>
                <a:cubicBezTo>
                  <a:pt x="53" y="223"/>
                  <a:pt x="54" y="223"/>
                  <a:pt x="54" y="223"/>
                </a:cubicBezTo>
                <a:cubicBezTo>
                  <a:pt x="53" y="223"/>
                  <a:pt x="52" y="222"/>
                  <a:pt x="51" y="221"/>
                </a:cubicBezTo>
                <a:cubicBezTo>
                  <a:pt x="51" y="221"/>
                  <a:pt x="51" y="221"/>
                  <a:pt x="51" y="220"/>
                </a:cubicBezTo>
                <a:cubicBezTo>
                  <a:pt x="51" y="221"/>
                  <a:pt x="52" y="222"/>
                  <a:pt x="53" y="222"/>
                </a:cubicBezTo>
                <a:close/>
                <a:moveTo>
                  <a:pt x="56" y="228"/>
                </a:moveTo>
                <a:cubicBezTo>
                  <a:pt x="57" y="228"/>
                  <a:pt x="57" y="228"/>
                  <a:pt x="57" y="228"/>
                </a:cubicBezTo>
                <a:cubicBezTo>
                  <a:pt x="57" y="228"/>
                  <a:pt x="57" y="228"/>
                  <a:pt x="57" y="228"/>
                </a:cubicBezTo>
                <a:cubicBezTo>
                  <a:pt x="55" y="227"/>
                  <a:pt x="54" y="226"/>
                  <a:pt x="52" y="225"/>
                </a:cubicBezTo>
                <a:cubicBezTo>
                  <a:pt x="54" y="226"/>
                  <a:pt x="55" y="227"/>
                  <a:pt x="56" y="228"/>
                </a:cubicBezTo>
                <a:close/>
                <a:moveTo>
                  <a:pt x="55" y="218"/>
                </a:moveTo>
                <a:cubicBezTo>
                  <a:pt x="55" y="218"/>
                  <a:pt x="55" y="218"/>
                  <a:pt x="55" y="218"/>
                </a:cubicBezTo>
                <a:cubicBezTo>
                  <a:pt x="57" y="219"/>
                  <a:pt x="58" y="220"/>
                  <a:pt x="60" y="221"/>
                </a:cubicBezTo>
                <a:cubicBezTo>
                  <a:pt x="63" y="224"/>
                  <a:pt x="66" y="227"/>
                  <a:pt x="69" y="230"/>
                </a:cubicBezTo>
                <a:cubicBezTo>
                  <a:pt x="69" y="230"/>
                  <a:pt x="68" y="230"/>
                  <a:pt x="67" y="229"/>
                </a:cubicBezTo>
                <a:cubicBezTo>
                  <a:pt x="65" y="228"/>
                  <a:pt x="62" y="226"/>
                  <a:pt x="60" y="225"/>
                </a:cubicBezTo>
                <a:cubicBezTo>
                  <a:pt x="58" y="223"/>
                  <a:pt x="56" y="220"/>
                  <a:pt x="55" y="218"/>
                </a:cubicBezTo>
                <a:close/>
                <a:moveTo>
                  <a:pt x="68" y="227"/>
                </a:moveTo>
                <a:cubicBezTo>
                  <a:pt x="68" y="227"/>
                  <a:pt x="68" y="227"/>
                  <a:pt x="68" y="227"/>
                </a:cubicBezTo>
                <a:cubicBezTo>
                  <a:pt x="67" y="226"/>
                  <a:pt x="66" y="225"/>
                  <a:pt x="65" y="224"/>
                </a:cubicBezTo>
                <a:cubicBezTo>
                  <a:pt x="66" y="225"/>
                  <a:pt x="67" y="226"/>
                  <a:pt x="69" y="226"/>
                </a:cubicBezTo>
                <a:cubicBezTo>
                  <a:pt x="69" y="227"/>
                  <a:pt x="70" y="227"/>
                  <a:pt x="70" y="228"/>
                </a:cubicBezTo>
                <a:cubicBezTo>
                  <a:pt x="69" y="228"/>
                  <a:pt x="69" y="228"/>
                  <a:pt x="68" y="227"/>
                </a:cubicBezTo>
                <a:close/>
                <a:moveTo>
                  <a:pt x="60" y="220"/>
                </a:moveTo>
                <a:cubicBezTo>
                  <a:pt x="59" y="218"/>
                  <a:pt x="57" y="216"/>
                  <a:pt x="55" y="215"/>
                </a:cubicBezTo>
                <a:cubicBezTo>
                  <a:pt x="58" y="216"/>
                  <a:pt x="60" y="218"/>
                  <a:pt x="63" y="219"/>
                </a:cubicBezTo>
                <a:cubicBezTo>
                  <a:pt x="64" y="221"/>
                  <a:pt x="65" y="222"/>
                  <a:pt x="66" y="223"/>
                </a:cubicBezTo>
                <a:cubicBezTo>
                  <a:pt x="64" y="222"/>
                  <a:pt x="62" y="221"/>
                  <a:pt x="60" y="220"/>
                </a:cubicBezTo>
                <a:close/>
                <a:moveTo>
                  <a:pt x="62" y="216"/>
                </a:moveTo>
                <a:cubicBezTo>
                  <a:pt x="66" y="219"/>
                  <a:pt x="71" y="222"/>
                  <a:pt x="75" y="225"/>
                </a:cubicBezTo>
                <a:cubicBezTo>
                  <a:pt x="71" y="222"/>
                  <a:pt x="67" y="220"/>
                  <a:pt x="63" y="218"/>
                </a:cubicBezTo>
                <a:cubicBezTo>
                  <a:pt x="63" y="217"/>
                  <a:pt x="62" y="217"/>
                  <a:pt x="62" y="216"/>
                </a:cubicBezTo>
                <a:close/>
                <a:moveTo>
                  <a:pt x="74" y="221"/>
                </a:moveTo>
                <a:cubicBezTo>
                  <a:pt x="73" y="220"/>
                  <a:pt x="73" y="220"/>
                  <a:pt x="72" y="219"/>
                </a:cubicBezTo>
                <a:cubicBezTo>
                  <a:pt x="75" y="221"/>
                  <a:pt x="77" y="223"/>
                  <a:pt x="80" y="225"/>
                </a:cubicBezTo>
                <a:cubicBezTo>
                  <a:pt x="80" y="225"/>
                  <a:pt x="80" y="225"/>
                  <a:pt x="80" y="225"/>
                </a:cubicBezTo>
                <a:cubicBezTo>
                  <a:pt x="78" y="224"/>
                  <a:pt x="76" y="222"/>
                  <a:pt x="74" y="221"/>
                </a:cubicBezTo>
                <a:close/>
                <a:moveTo>
                  <a:pt x="68" y="215"/>
                </a:moveTo>
                <a:cubicBezTo>
                  <a:pt x="66" y="214"/>
                  <a:pt x="65" y="213"/>
                  <a:pt x="64" y="211"/>
                </a:cubicBezTo>
                <a:cubicBezTo>
                  <a:pt x="65" y="212"/>
                  <a:pt x="67" y="212"/>
                  <a:pt x="68" y="213"/>
                </a:cubicBezTo>
                <a:cubicBezTo>
                  <a:pt x="69" y="213"/>
                  <a:pt x="69" y="214"/>
                  <a:pt x="70" y="214"/>
                </a:cubicBezTo>
                <a:cubicBezTo>
                  <a:pt x="70" y="214"/>
                  <a:pt x="70" y="215"/>
                  <a:pt x="69" y="215"/>
                </a:cubicBezTo>
                <a:cubicBezTo>
                  <a:pt x="69" y="216"/>
                  <a:pt x="70" y="216"/>
                  <a:pt x="71" y="216"/>
                </a:cubicBezTo>
                <a:cubicBezTo>
                  <a:pt x="71" y="215"/>
                  <a:pt x="72" y="215"/>
                  <a:pt x="73" y="215"/>
                </a:cubicBezTo>
                <a:cubicBezTo>
                  <a:pt x="74" y="215"/>
                  <a:pt x="75" y="215"/>
                  <a:pt x="75" y="216"/>
                </a:cubicBezTo>
                <a:cubicBezTo>
                  <a:pt x="77" y="218"/>
                  <a:pt x="78" y="220"/>
                  <a:pt x="79" y="222"/>
                </a:cubicBezTo>
                <a:cubicBezTo>
                  <a:pt x="75" y="220"/>
                  <a:pt x="71" y="217"/>
                  <a:pt x="68" y="215"/>
                </a:cubicBezTo>
                <a:close/>
                <a:moveTo>
                  <a:pt x="76" y="204"/>
                </a:moveTo>
                <a:cubicBezTo>
                  <a:pt x="75" y="203"/>
                  <a:pt x="74" y="202"/>
                  <a:pt x="73" y="202"/>
                </a:cubicBezTo>
                <a:cubicBezTo>
                  <a:pt x="73" y="202"/>
                  <a:pt x="73" y="202"/>
                  <a:pt x="73" y="202"/>
                </a:cubicBezTo>
                <a:cubicBezTo>
                  <a:pt x="74" y="202"/>
                  <a:pt x="75" y="203"/>
                  <a:pt x="76" y="203"/>
                </a:cubicBezTo>
                <a:cubicBezTo>
                  <a:pt x="76" y="203"/>
                  <a:pt x="76" y="204"/>
                  <a:pt x="76" y="204"/>
                </a:cubicBezTo>
                <a:close/>
                <a:moveTo>
                  <a:pt x="74" y="200"/>
                </a:moveTo>
                <a:cubicBezTo>
                  <a:pt x="74" y="200"/>
                  <a:pt x="74" y="200"/>
                  <a:pt x="74" y="200"/>
                </a:cubicBezTo>
                <a:cubicBezTo>
                  <a:pt x="74" y="200"/>
                  <a:pt x="74" y="199"/>
                  <a:pt x="74" y="199"/>
                </a:cubicBezTo>
                <a:cubicBezTo>
                  <a:pt x="75" y="200"/>
                  <a:pt x="76" y="201"/>
                  <a:pt x="77" y="202"/>
                </a:cubicBezTo>
                <a:cubicBezTo>
                  <a:pt x="77" y="202"/>
                  <a:pt x="77" y="202"/>
                  <a:pt x="77" y="202"/>
                </a:cubicBezTo>
                <a:cubicBezTo>
                  <a:pt x="76" y="201"/>
                  <a:pt x="75" y="201"/>
                  <a:pt x="74" y="200"/>
                </a:cubicBezTo>
                <a:close/>
                <a:moveTo>
                  <a:pt x="75" y="199"/>
                </a:moveTo>
                <a:cubicBezTo>
                  <a:pt x="75" y="199"/>
                  <a:pt x="76" y="199"/>
                  <a:pt x="76" y="199"/>
                </a:cubicBezTo>
                <a:cubicBezTo>
                  <a:pt x="76" y="199"/>
                  <a:pt x="77" y="200"/>
                  <a:pt x="78" y="200"/>
                </a:cubicBezTo>
                <a:cubicBezTo>
                  <a:pt x="78" y="200"/>
                  <a:pt x="78" y="201"/>
                  <a:pt x="78" y="201"/>
                </a:cubicBezTo>
                <a:cubicBezTo>
                  <a:pt x="77" y="200"/>
                  <a:pt x="76" y="199"/>
                  <a:pt x="75" y="199"/>
                </a:cubicBezTo>
                <a:close/>
                <a:moveTo>
                  <a:pt x="78" y="208"/>
                </a:moveTo>
                <a:cubicBezTo>
                  <a:pt x="78" y="208"/>
                  <a:pt x="79" y="208"/>
                  <a:pt x="79" y="208"/>
                </a:cubicBezTo>
                <a:cubicBezTo>
                  <a:pt x="79" y="208"/>
                  <a:pt x="78" y="209"/>
                  <a:pt x="78" y="209"/>
                </a:cubicBezTo>
                <a:cubicBezTo>
                  <a:pt x="78" y="209"/>
                  <a:pt x="78" y="208"/>
                  <a:pt x="77" y="208"/>
                </a:cubicBezTo>
                <a:cubicBezTo>
                  <a:pt x="78" y="208"/>
                  <a:pt x="78" y="208"/>
                  <a:pt x="78" y="208"/>
                </a:cubicBezTo>
                <a:close/>
                <a:moveTo>
                  <a:pt x="78" y="206"/>
                </a:moveTo>
                <a:cubicBezTo>
                  <a:pt x="78" y="206"/>
                  <a:pt x="78" y="206"/>
                  <a:pt x="78" y="205"/>
                </a:cubicBezTo>
                <a:cubicBezTo>
                  <a:pt x="78" y="205"/>
                  <a:pt x="78" y="205"/>
                  <a:pt x="79" y="204"/>
                </a:cubicBezTo>
                <a:cubicBezTo>
                  <a:pt x="79" y="204"/>
                  <a:pt x="79" y="204"/>
                  <a:pt x="79" y="204"/>
                </a:cubicBezTo>
                <a:cubicBezTo>
                  <a:pt x="79" y="205"/>
                  <a:pt x="79" y="205"/>
                  <a:pt x="79" y="205"/>
                </a:cubicBezTo>
                <a:cubicBezTo>
                  <a:pt x="79" y="205"/>
                  <a:pt x="78" y="205"/>
                  <a:pt x="78" y="206"/>
                </a:cubicBezTo>
                <a:close/>
                <a:moveTo>
                  <a:pt x="79" y="197"/>
                </a:moveTo>
                <a:cubicBezTo>
                  <a:pt x="79" y="196"/>
                  <a:pt x="80" y="196"/>
                  <a:pt x="80" y="196"/>
                </a:cubicBezTo>
                <a:cubicBezTo>
                  <a:pt x="81" y="196"/>
                  <a:pt x="81" y="196"/>
                  <a:pt x="81" y="196"/>
                </a:cubicBezTo>
                <a:cubicBezTo>
                  <a:pt x="81" y="197"/>
                  <a:pt x="80" y="197"/>
                  <a:pt x="80" y="197"/>
                </a:cubicBezTo>
                <a:lnTo>
                  <a:pt x="79" y="197"/>
                </a:lnTo>
                <a:close/>
                <a:moveTo>
                  <a:pt x="80" y="206"/>
                </a:moveTo>
                <a:cubicBezTo>
                  <a:pt x="81" y="206"/>
                  <a:pt x="81" y="206"/>
                  <a:pt x="81" y="206"/>
                </a:cubicBezTo>
                <a:cubicBezTo>
                  <a:pt x="81" y="207"/>
                  <a:pt x="81" y="207"/>
                  <a:pt x="81" y="207"/>
                </a:cubicBezTo>
                <a:cubicBezTo>
                  <a:pt x="81" y="207"/>
                  <a:pt x="80" y="207"/>
                  <a:pt x="80" y="207"/>
                </a:cubicBezTo>
                <a:cubicBezTo>
                  <a:pt x="80" y="207"/>
                  <a:pt x="80" y="207"/>
                  <a:pt x="80" y="207"/>
                </a:cubicBezTo>
                <a:cubicBezTo>
                  <a:pt x="80" y="207"/>
                  <a:pt x="80" y="206"/>
                  <a:pt x="80" y="206"/>
                </a:cubicBezTo>
                <a:close/>
                <a:moveTo>
                  <a:pt x="80" y="209"/>
                </a:moveTo>
                <a:cubicBezTo>
                  <a:pt x="82" y="210"/>
                  <a:pt x="83" y="211"/>
                  <a:pt x="85" y="212"/>
                </a:cubicBezTo>
                <a:cubicBezTo>
                  <a:pt x="85" y="212"/>
                  <a:pt x="84" y="212"/>
                  <a:pt x="84" y="212"/>
                </a:cubicBezTo>
                <a:cubicBezTo>
                  <a:pt x="83" y="211"/>
                  <a:pt x="81" y="210"/>
                  <a:pt x="80" y="210"/>
                </a:cubicBezTo>
                <a:cubicBezTo>
                  <a:pt x="80" y="209"/>
                  <a:pt x="80" y="209"/>
                  <a:pt x="80" y="209"/>
                </a:cubicBezTo>
                <a:close/>
                <a:moveTo>
                  <a:pt x="82" y="208"/>
                </a:moveTo>
                <a:cubicBezTo>
                  <a:pt x="82" y="208"/>
                  <a:pt x="82" y="208"/>
                  <a:pt x="83" y="208"/>
                </a:cubicBezTo>
                <a:cubicBezTo>
                  <a:pt x="84" y="208"/>
                  <a:pt x="85" y="209"/>
                  <a:pt x="86" y="210"/>
                </a:cubicBezTo>
                <a:cubicBezTo>
                  <a:pt x="86" y="210"/>
                  <a:pt x="86" y="210"/>
                  <a:pt x="85" y="211"/>
                </a:cubicBezTo>
                <a:cubicBezTo>
                  <a:pt x="84" y="210"/>
                  <a:pt x="83" y="209"/>
                  <a:pt x="82" y="208"/>
                </a:cubicBezTo>
                <a:close/>
                <a:moveTo>
                  <a:pt x="85" y="214"/>
                </a:moveTo>
                <a:cubicBezTo>
                  <a:pt x="88" y="216"/>
                  <a:pt x="91" y="217"/>
                  <a:pt x="94" y="219"/>
                </a:cubicBezTo>
                <a:cubicBezTo>
                  <a:pt x="93" y="218"/>
                  <a:pt x="91" y="218"/>
                  <a:pt x="89" y="217"/>
                </a:cubicBezTo>
                <a:cubicBezTo>
                  <a:pt x="88" y="216"/>
                  <a:pt x="86" y="215"/>
                  <a:pt x="85" y="214"/>
                </a:cubicBezTo>
                <a:cubicBezTo>
                  <a:pt x="85" y="214"/>
                  <a:pt x="85" y="214"/>
                  <a:pt x="85" y="214"/>
                </a:cubicBezTo>
                <a:close/>
                <a:moveTo>
                  <a:pt x="95" y="221"/>
                </a:moveTo>
                <a:cubicBezTo>
                  <a:pt x="95" y="221"/>
                  <a:pt x="95" y="221"/>
                  <a:pt x="95" y="221"/>
                </a:cubicBezTo>
                <a:cubicBezTo>
                  <a:pt x="95" y="221"/>
                  <a:pt x="94" y="221"/>
                  <a:pt x="94" y="221"/>
                </a:cubicBezTo>
                <a:cubicBezTo>
                  <a:pt x="94" y="221"/>
                  <a:pt x="93" y="220"/>
                  <a:pt x="93" y="220"/>
                </a:cubicBezTo>
                <a:cubicBezTo>
                  <a:pt x="94" y="220"/>
                  <a:pt x="94" y="220"/>
                  <a:pt x="95" y="221"/>
                </a:cubicBezTo>
                <a:close/>
                <a:moveTo>
                  <a:pt x="93" y="216"/>
                </a:moveTo>
                <a:cubicBezTo>
                  <a:pt x="94" y="215"/>
                  <a:pt x="94" y="215"/>
                  <a:pt x="94" y="215"/>
                </a:cubicBezTo>
                <a:cubicBezTo>
                  <a:pt x="95" y="216"/>
                  <a:pt x="96" y="216"/>
                  <a:pt x="97" y="217"/>
                </a:cubicBezTo>
                <a:cubicBezTo>
                  <a:pt x="96" y="217"/>
                  <a:pt x="97" y="218"/>
                  <a:pt x="97" y="218"/>
                </a:cubicBezTo>
                <a:cubicBezTo>
                  <a:pt x="97" y="218"/>
                  <a:pt x="97" y="218"/>
                  <a:pt x="97" y="218"/>
                </a:cubicBezTo>
                <a:cubicBezTo>
                  <a:pt x="96" y="217"/>
                  <a:pt x="95" y="216"/>
                  <a:pt x="93" y="216"/>
                </a:cubicBezTo>
                <a:close/>
                <a:moveTo>
                  <a:pt x="98" y="222"/>
                </a:moveTo>
                <a:cubicBezTo>
                  <a:pt x="99" y="222"/>
                  <a:pt x="99" y="222"/>
                  <a:pt x="100" y="222"/>
                </a:cubicBezTo>
                <a:cubicBezTo>
                  <a:pt x="100" y="222"/>
                  <a:pt x="100" y="222"/>
                  <a:pt x="99" y="223"/>
                </a:cubicBezTo>
                <a:cubicBezTo>
                  <a:pt x="99" y="223"/>
                  <a:pt x="99" y="223"/>
                  <a:pt x="99" y="223"/>
                </a:cubicBezTo>
                <a:cubicBezTo>
                  <a:pt x="99" y="223"/>
                  <a:pt x="98" y="223"/>
                  <a:pt x="97" y="222"/>
                </a:cubicBezTo>
                <a:cubicBezTo>
                  <a:pt x="97" y="222"/>
                  <a:pt x="98" y="222"/>
                  <a:pt x="98" y="222"/>
                </a:cubicBezTo>
                <a:close/>
                <a:moveTo>
                  <a:pt x="106" y="235"/>
                </a:moveTo>
                <a:cubicBezTo>
                  <a:pt x="106" y="236"/>
                  <a:pt x="106" y="236"/>
                  <a:pt x="107" y="236"/>
                </a:cubicBezTo>
                <a:cubicBezTo>
                  <a:pt x="108" y="236"/>
                  <a:pt x="109" y="237"/>
                  <a:pt x="110" y="237"/>
                </a:cubicBezTo>
                <a:cubicBezTo>
                  <a:pt x="111" y="238"/>
                  <a:pt x="111" y="238"/>
                  <a:pt x="111" y="238"/>
                </a:cubicBezTo>
                <a:cubicBezTo>
                  <a:pt x="109" y="238"/>
                  <a:pt x="107" y="237"/>
                  <a:pt x="106" y="235"/>
                </a:cubicBezTo>
                <a:close/>
                <a:moveTo>
                  <a:pt x="110" y="234"/>
                </a:moveTo>
                <a:cubicBezTo>
                  <a:pt x="111" y="234"/>
                  <a:pt x="111" y="234"/>
                  <a:pt x="112" y="234"/>
                </a:cubicBezTo>
                <a:cubicBezTo>
                  <a:pt x="113" y="235"/>
                  <a:pt x="113" y="235"/>
                  <a:pt x="114" y="235"/>
                </a:cubicBezTo>
                <a:cubicBezTo>
                  <a:pt x="114" y="236"/>
                  <a:pt x="114" y="236"/>
                  <a:pt x="113" y="236"/>
                </a:cubicBezTo>
                <a:cubicBezTo>
                  <a:pt x="112" y="235"/>
                  <a:pt x="111" y="235"/>
                  <a:pt x="110" y="234"/>
                </a:cubicBezTo>
                <a:close/>
                <a:moveTo>
                  <a:pt x="114" y="231"/>
                </a:moveTo>
                <a:cubicBezTo>
                  <a:pt x="113" y="231"/>
                  <a:pt x="113" y="230"/>
                  <a:pt x="113" y="230"/>
                </a:cubicBezTo>
                <a:cubicBezTo>
                  <a:pt x="113" y="230"/>
                  <a:pt x="114" y="230"/>
                  <a:pt x="114" y="230"/>
                </a:cubicBezTo>
                <a:cubicBezTo>
                  <a:pt x="115" y="231"/>
                  <a:pt x="115" y="231"/>
                  <a:pt x="116" y="231"/>
                </a:cubicBezTo>
                <a:cubicBezTo>
                  <a:pt x="115" y="232"/>
                  <a:pt x="115" y="232"/>
                  <a:pt x="115" y="232"/>
                </a:cubicBezTo>
                <a:cubicBezTo>
                  <a:pt x="115" y="231"/>
                  <a:pt x="114" y="231"/>
                  <a:pt x="114" y="231"/>
                </a:cubicBezTo>
                <a:close/>
                <a:moveTo>
                  <a:pt x="113" y="227"/>
                </a:moveTo>
                <a:cubicBezTo>
                  <a:pt x="113" y="227"/>
                  <a:pt x="113" y="227"/>
                  <a:pt x="114" y="227"/>
                </a:cubicBezTo>
                <a:cubicBezTo>
                  <a:pt x="115" y="228"/>
                  <a:pt x="116" y="228"/>
                  <a:pt x="117" y="228"/>
                </a:cubicBezTo>
                <a:cubicBezTo>
                  <a:pt x="117" y="229"/>
                  <a:pt x="117" y="230"/>
                  <a:pt x="118" y="229"/>
                </a:cubicBezTo>
                <a:cubicBezTo>
                  <a:pt x="118" y="229"/>
                  <a:pt x="118" y="229"/>
                  <a:pt x="118" y="229"/>
                </a:cubicBezTo>
                <a:cubicBezTo>
                  <a:pt x="118" y="229"/>
                  <a:pt x="119" y="229"/>
                  <a:pt x="119" y="230"/>
                </a:cubicBezTo>
                <a:cubicBezTo>
                  <a:pt x="119" y="230"/>
                  <a:pt x="119" y="230"/>
                  <a:pt x="119" y="230"/>
                </a:cubicBezTo>
                <a:cubicBezTo>
                  <a:pt x="118" y="230"/>
                  <a:pt x="117" y="230"/>
                  <a:pt x="117" y="230"/>
                </a:cubicBezTo>
                <a:cubicBezTo>
                  <a:pt x="115" y="229"/>
                  <a:pt x="114" y="228"/>
                  <a:pt x="113" y="227"/>
                </a:cubicBezTo>
                <a:close/>
                <a:moveTo>
                  <a:pt x="118" y="224"/>
                </a:moveTo>
                <a:cubicBezTo>
                  <a:pt x="119" y="224"/>
                  <a:pt x="120" y="223"/>
                  <a:pt x="121" y="222"/>
                </a:cubicBezTo>
                <a:cubicBezTo>
                  <a:pt x="121" y="222"/>
                  <a:pt x="121" y="222"/>
                  <a:pt x="121" y="222"/>
                </a:cubicBezTo>
                <a:cubicBezTo>
                  <a:pt x="121" y="223"/>
                  <a:pt x="120" y="224"/>
                  <a:pt x="119" y="225"/>
                </a:cubicBezTo>
                <a:cubicBezTo>
                  <a:pt x="119" y="225"/>
                  <a:pt x="118" y="225"/>
                  <a:pt x="118" y="224"/>
                </a:cubicBezTo>
                <a:close/>
                <a:moveTo>
                  <a:pt x="121" y="232"/>
                </a:moveTo>
                <a:cubicBezTo>
                  <a:pt x="121" y="232"/>
                  <a:pt x="121" y="232"/>
                  <a:pt x="122" y="232"/>
                </a:cubicBezTo>
                <a:cubicBezTo>
                  <a:pt x="123" y="232"/>
                  <a:pt x="124" y="233"/>
                  <a:pt x="124" y="234"/>
                </a:cubicBezTo>
                <a:cubicBezTo>
                  <a:pt x="125" y="234"/>
                  <a:pt x="126" y="233"/>
                  <a:pt x="125" y="232"/>
                </a:cubicBezTo>
                <a:cubicBezTo>
                  <a:pt x="125" y="232"/>
                  <a:pt x="124" y="232"/>
                  <a:pt x="124" y="231"/>
                </a:cubicBezTo>
                <a:cubicBezTo>
                  <a:pt x="126" y="231"/>
                  <a:pt x="129" y="230"/>
                  <a:pt x="131" y="230"/>
                </a:cubicBezTo>
                <a:cubicBezTo>
                  <a:pt x="131" y="230"/>
                  <a:pt x="131" y="230"/>
                  <a:pt x="131" y="230"/>
                </a:cubicBezTo>
                <a:cubicBezTo>
                  <a:pt x="130" y="231"/>
                  <a:pt x="130" y="232"/>
                  <a:pt x="129" y="233"/>
                </a:cubicBezTo>
                <a:cubicBezTo>
                  <a:pt x="128" y="233"/>
                  <a:pt x="128" y="233"/>
                  <a:pt x="128" y="234"/>
                </a:cubicBezTo>
                <a:cubicBezTo>
                  <a:pt x="126" y="234"/>
                  <a:pt x="124" y="234"/>
                  <a:pt x="122" y="234"/>
                </a:cubicBezTo>
                <a:cubicBezTo>
                  <a:pt x="121" y="233"/>
                  <a:pt x="121" y="233"/>
                  <a:pt x="120" y="232"/>
                </a:cubicBezTo>
                <a:cubicBezTo>
                  <a:pt x="120" y="232"/>
                  <a:pt x="120" y="232"/>
                  <a:pt x="121" y="232"/>
                </a:cubicBezTo>
                <a:close/>
                <a:moveTo>
                  <a:pt x="132" y="235"/>
                </a:moveTo>
                <a:cubicBezTo>
                  <a:pt x="130" y="235"/>
                  <a:pt x="128" y="236"/>
                  <a:pt x="126" y="236"/>
                </a:cubicBezTo>
                <a:cubicBezTo>
                  <a:pt x="125" y="236"/>
                  <a:pt x="124" y="235"/>
                  <a:pt x="123" y="235"/>
                </a:cubicBezTo>
                <a:cubicBezTo>
                  <a:pt x="126" y="235"/>
                  <a:pt x="129" y="235"/>
                  <a:pt x="132" y="235"/>
                </a:cubicBezTo>
                <a:close/>
                <a:moveTo>
                  <a:pt x="137" y="235"/>
                </a:moveTo>
                <a:cubicBezTo>
                  <a:pt x="137" y="235"/>
                  <a:pt x="136" y="235"/>
                  <a:pt x="136" y="236"/>
                </a:cubicBezTo>
                <a:cubicBezTo>
                  <a:pt x="135" y="236"/>
                  <a:pt x="134" y="236"/>
                  <a:pt x="133" y="236"/>
                </a:cubicBezTo>
                <a:cubicBezTo>
                  <a:pt x="132" y="236"/>
                  <a:pt x="131" y="236"/>
                  <a:pt x="130" y="237"/>
                </a:cubicBezTo>
                <a:cubicBezTo>
                  <a:pt x="132" y="236"/>
                  <a:pt x="134" y="236"/>
                  <a:pt x="137" y="235"/>
                </a:cubicBezTo>
                <a:close/>
                <a:moveTo>
                  <a:pt x="130" y="234"/>
                </a:moveTo>
                <a:cubicBezTo>
                  <a:pt x="132" y="233"/>
                  <a:pt x="134" y="232"/>
                  <a:pt x="135" y="231"/>
                </a:cubicBezTo>
                <a:cubicBezTo>
                  <a:pt x="135" y="231"/>
                  <a:pt x="136" y="232"/>
                  <a:pt x="137" y="232"/>
                </a:cubicBezTo>
                <a:cubicBezTo>
                  <a:pt x="138" y="231"/>
                  <a:pt x="139" y="231"/>
                  <a:pt x="140" y="230"/>
                </a:cubicBezTo>
                <a:cubicBezTo>
                  <a:pt x="139" y="231"/>
                  <a:pt x="139" y="232"/>
                  <a:pt x="138" y="233"/>
                </a:cubicBezTo>
                <a:cubicBezTo>
                  <a:pt x="135" y="233"/>
                  <a:pt x="133" y="234"/>
                  <a:pt x="130" y="234"/>
                </a:cubicBezTo>
                <a:close/>
                <a:moveTo>
                  <a:pt x="139" y="226"/>
                </a:moveTo>
                <a:cubicBezTo>
                  <a:pt x="139" y="226"/>
                  <a:pt x="139" y="227"/>
                  <a:pt x="139" y="227"/>
                </a:cubicBezTo>
                <a:cubicBezTo>
                  <a:pt x="138" y="227"/>
                  <a:pt x="137" y="227"/>
                  <a:pt x="136" y="227"/>
                </a:cubicBezTo>
                <a:cubicBezTo>
                  <a:pt x="137" y="227"/>
                  <a:pt x="137" y="227"/>
                  <a:pt x="137" y="227"/>
                </a:cubicBezTo>
                <a:cubicBezTo>
                  <a:pt x="139" y="226"/>
                  <a:pt x="140" y="225"/>
                  <a:pt x="142" y="224"/>
                </a:cubicBezTo>
                <a:cubicBezTo>
                  <a:pt x="141" y="225"/>
                  <a:pt x="140" y="225"/>
                  <a:pt x="139" y="226"/>
                </a:cubicBezTo>
                <a:close/>
                <a:moveTo>
                  <a:pt x="143" y="229"/>
                </a:moveTo>
                <a:cubicBezTo>
                  <a:pt x="145" y="229"/>
                  <a:pt x="146" y="229"/>
                  <a:pt x="147" y="229"/>
                </a:cubicBezTo>
                <a:cubicBezTo>
                  <a:pt x="148" y="229"/>
                  <a:pt x="149" y="229"/>
                  <a:pt x="149" y="229"/>
                </a:cubicBezTo>
                <a:cubicBezTo>
                  <a:pt x="149" y="229"/>
                  <a:pt x="148" y="230"/>
                  <a:pt x="148" y="230"/>
                </a:cubicBezTo>
                <a:cubicBezTo>
                  <a:pt x="147" y="231"/>
                  <a:pt x="145" y="232"/>
                  <a:pt x="144" y="232"/>
                </a:cubicBezTo>
                <a:cubicBezTo>
                  <a:pt x="143" y="233"/>
                  <a:pt x="141" y="233"/>
                  <a:pt x="140" y="233"/>
                </a:cubicBezTo>
                <a:cubicBezTo>
                  <a:pt x="141" y="232"/>
                  <a:pt x="142" y="230"/>
                  <a:pt x="143" y="229"/>
                </a:cubicBezTo>
                <a:close/>
                <a:moveTo>
                  <a:pt x="145" y="236"/>
                </a:moveTo>
                <a:cubicBezTo>
                  <a:pt x="149" y="235"/>
                  <a:pt x="153" y="234"/>
                  <a:pt x="158" y="234"/>
                </a:cubicBezTo>
                <a:cubicBezTo>
                  <a:pt x="157" y="234"/>
                  <a:pt x="157" y="234"/>
                  <a:pt x="157" y="235"/>
                </a:cubicBezTo>
                <a:cubicBezTo>
                  <a:pt x="152" y="235"/>
                  <a:pt x="148" y="236"/>
                  <a:pt x="144" y="236"/>
                </a:cubicBezTo>
                <a:cubicBezTo>
                  <a:pt x="144" y="236"/>
                  <a:pt x="145" y="236"/>
                  <a:pt x="145" y="236"/>
                </a:cubicBezTo>
                <a:close/>
                <a:moveTo>
                  <a:pt x="157" y="231"/>
                </a:moveTo>
                <a:cubicBezTo>
                  <a:pt x="158" y="231"/>
                  <a:pt x="160" y="230"/>
                  <a:pt x="161" y="229"/>
                </a:cubicBezTo>
                <a:cubicBezTo>
                  <a:pt x="160" y="230"/>
                  <a:pt x="160" y="230"/>
                  <a:pt x="159" y="231"/>
                </a:cubicBezTo>
                <a:cubicBezTo>
                  <a:pt x="159" y="231"/>
                  <a:pt x="158" y="231"/>
                  <a:pt x="157" y="231"/>
                </a:cubicBezTo>
                <a:close/>
                <a:moveTo>
                  <a:pt x="159" y="229"/>
                </a:moveTo>
                <a:cubicBezTo>
                  <a:pt x="161" y="227"/>
                  <a:pt x="164" y="225"/>
                  <a:pt x="166" y="223"/>
                </a:cubicBezTo>
                <a:cubicBezTo>
                  <a:pt x="166" y="224"/>
                  <a:pt x="165" y="225"/>
                  <a:pt x="164" y="226"/>
                </a:cubicBezTo>
                <a:cubicBezTo>
                  <a:pt x="162" y="227"/>
                  <a:pt x="161" y="228"/>
                  <a:pt x="159" y="229"/>
                </a:cubicBezTo>
                <a:close/>
                <a:moveTo>
                  <a:pt x="165" y="227"/>
                </a:moveTo>
                <a:cubicBezTo>
                  <a:pt x="174" y="222"/>
                  <a:pt x="182" y="215"/>
                  <a:pt x="190" y="208"/>
                </a:cubicBezTo>
                <a:cubicBezTo>
                  <a:pt x="190" y="209"/>
                  <a:pt x="189" y="210"/>
                  <a:pt x="189" y="210"/>
                </a:cubicBezTo>
                <a:cubicBezTo>
                  <a:pt x="189" y="210"/>
                  <a:pt x="189" y="210"/>
                  <a:pt x="189" y="210"/>
                </a:cubicBezTo>
                <a:cubicBezTo>
                  <a:pt x="180" y="217"/>
                  <a:pt x="172" y="224"/>
                  <a:pt x="163" y="231"/>
                </a:cubicBezTo>
                <a:cubicBezTo>
                  <a:pt x="163" y="231"/>
                  <a:pt x="162" y="231"/>
                  <a:pt x="162" y="231"/>
                </a:cubicBezTo>
                <a:cubicBezTo>
                  <a:pt x="163" y="229"/>
                  <a:pt x="164" y="228"/>
                  <a:pt x="165" y="227"/>
                </a:cubicBezTo>
                <a:close/>
                <a:moveTo>
                  <a:pt x="177" y="222"/>
                </a:moveTo>
                <a:cubicBezTo>
                  <a:pt x="175" y="224"/>
                  <a:pt x="172" y="226"/>
                  <a:pt x="170" y="229"/>
                </a:cubicBezTo>
                <a:cubicBezTo>
                  <a:pt x="169" y="229"/>
                  <a:pt x="168" y="230"/>
                  <a:pt x="168" y="230"/>
                </a:cubicBezTo>
                <a:cubicBezTo>
                  <a:pt x="167" y="230"/>
                  <a:pt x="167" y="230"/>
                  <a:pt x="167" y="230"/>
                </a:cubicBezTo>
                <a:cubicBezTo>
                  <a:pt x="170" y="227"/>
                  <a:pt x="174" y="224"/>
                  <a:pt x="177" y="222"/>
                </a:cubicBezTo>
                <a:close/>
                <a:moveTo>
                  <a:pt x="185" y="218"/>
                </a:moveTo>
                <a:cubicBezTo>
                  <a:pt x="184" y="218"/>
                  <a:pt x="183" y="219"/>
                  <a:pt x="183" y="220"/>
                </a:cubicBezTo>
                <a:cubicBezTo>
                  <a:pt x="181" y="221"/>
                  <a:pt x="179" y="223"/>
                  <a:pt x="177" y="225"/>
                </a:cubicBezTo>
                <a:cubicBezTo>
                  <a:pt x="176" y="225"/>
                  <a:pt x="176" y="226"/>
                  <a:pt x="175" y="226"/>
                </a:cubicBezTo>
                <a:cubicBezTo>
                  <a:pt x="178" y="223"/>
                  <a:pt x="181" y="220"/>
                  <a:pt x="185" y="218"/>
                </a:cubicBezTo>
                <a:close/>
                <a:moveTo>
                  <a:pt x="184" y="216"/>
                </a:moveTo>
                <a:cubicBezTo>
                  <a:pt x="186" y="215"/>
                  <a:pt x="188" y="213"/>
                  <a:pt x="190" y="212"/>
                </a:cubicBezTo>
                <a:cubicBezTo>
                  <a:pt x="190" y="212"/>
                  <a:pt x="190" y="212"/>
                  <a:pt x="190" y="212"/>
                </a:cubicBezTo>
                <a:cubicBezTo>
                  <a:pt x="191" y="211"/>
                  <a:pt x="191" y="211"/>
                  <a:pt x="192" y="210"/>
                </a:cubicBezTo>
                <a:cubicBezTo>
                  <a:pt x="192" y="211"/>
                  <a:pt x="192" y="211"/>
                  <a:pt x="191" y="211"/>
                </a:cubicBezTo>
                <a:cubicBezTo>
                  <a:pt x="189" y="213"/>
                  <a:pt x="186" y="215"/>
                  <a:pt x="184" y="216"/>
                </a:cubicBezTo>
                <a:close/>
                <a:moveTo>
                  <a:pt x="192" y="212"/>
                </a:moveTo>
                <a:cubicBezTo>
                  <a:pt x="193" y="212"/>
                  <a:pt x="193" y="212"/>
                  <a:pt x="194" y="212"/>
                </a:cubicBezTo>
                <a:cubicBezTo>
                  <a:pt x="193" y="212"/>
                  <a:pt x="193" y="213"/>
                  <a:pt x="192" y="214"/>
                </a:cubicBezTo>
                <a:cubicBezTo>
                  <a:pt x="191" y="215"/>
                  <a:pt x="189" y="217"/>
                  <a:pt x="187" y="218"/>
                </a:cubicBezTo>
                <a:cubicBezTo>
                  <a:pt x="189" y="216"/>
                  <a:pt x="191" y="214"/>
                  <a:pt x="192" y="212"/>
                </a:cubicBezTo>
                <a:close/>
                <a:moveTo>
                  <a:pt x="193" y="207"/>
                </a:moveTo>
                <a:cubicBezTo>
                  <a:pt x="194" y="206"/>
                  <a:pt x="194" y="205"/>
                  <a:pt x="195" y="204"/>
                </a:cubicBezTo>
                <a:cubicBezTo>
                  <a:pt x="197" y="202"/>
                  <a:pt x="199" y="201"/>
                  <a:pt x="201" y="199"/>
                </a:cubicBezTo>
                <a:cubicBezTo>
                  <a:pt x="202" y="198"/>
                  <a:pt x="202" y="198"/>
                  <a:pt x="203" y="197"/>
                </a:cubicBezTo>
                <a:cubicBezTo>
                  <a:pt x="203" y="198"/>
                  <a:pt x="202" y="199"/>
                  <a:pt x="201" y="200"/>
                </a:cubicBezTo>
                <a:cubicBezTo>
                  <a:pt x="198" y="203"/>
                  <a:pt x="196" y="205"/>
                  <a:pt x="193" y="207"/>
                </a:cubicBezTo>
                <a:close/>
                <a:moveTo>
                  <a:pt x="206" y="192"/>
                </a:moveTo>
                <a:cubicBezTo>
                  <a:pt x="204" y="194"/>
                  <a:pt x="202" y="196"/>
                  <a:pt x="199" y="197"/>
                </a:cubicBezTo>
                <a:cubicBezTo>
                  <a:pt x="201" y="195"/>
                  <a:pt x="202" y="193"/>
                  <a:pt x="204" y="191"/>
                </a:cubicBezTo>
                <a:cubicBezTo>
                  <a:pt x="210" y="184"/>
                  <a:pt x="216" y="177"/>
                  <a:pt x="223" y="171"/>
                </a:cubicBezTo>
                <a:cubicBezTo>
                  <a:pt x="223" y="171"/>
                  <a:pt x="223" y="171"/>
                  <a:pt x="223" y="171"/>
                </a:cubicBezTo>
                <a:cubicBezTo>
                  <a:pt x="220" y="174"/>
                  <a:pt x="218" y="177"/>
                  <a:pt x="216" y="179"/>
                </a:cubicBezTo>
                <a:cubicBezTo>
                  <a:pt x="213" y="183"/>
                  <a:pt x="209" y="188"/>
                  <a:pt x="206" y="192"/>
                </a:cubicBezTo>
                <a:close/>
                <a:moveTo>
                  <a:pt x="220" y="144"/>
                </a:moveTo>
                <a:cubicBezTo>
                  <a:pt x="220" y="146"/>
                  <a:pt x="219" y="148"/>
                  <a:pt x="219" y="150"/>
                </a:cubicBezTo>
                <a:cubicBezTo>
                  <a:pt x="219" y="150"/>
                  <a:pt x="219" y="150"/>
                  <a:pt x="219" y="150"/>
                </a:cubicBezTo>
                <a:cubicBezTo>
                  <a:pt x="221" y="144"/>
                  <a:pt x="222" y="137"/>
                  <a:pt x="224" y="131"/>
                </a:cubicBezTo>
                <a:cubicBezTo>
                  <a:pt x="223" y="133"/>
                  <a:pt x="223" y="134"/>
                  <a:pt x="223" y="136"/>
                </a:cubicBezTo>
                <a:cubicBezTo>
                  <a:pt x="222" y="139"/>
                  <a:pt x="221" y="142"/>
                  <a:pt x="220" y="144"/>
                </a:cubicBezTo>
                <a:close/>
                <a:moveTo>
                  <a:pt x="223" y="102"/>
                </a:moveTo>
                <a:cubicBezTo>
                  <a:pt x="223" y="102"/>
                  <a:pt x="223" y="101"/>
                  <a:pt x="223" y="101"/>
                </a:cubicBezTo>
                <a:cubicBezTo>
                  <a:pt x="224" y="101"/>
                  <a:pt x="224" y="100"/>
                  <a:pt x="225" y="100"/>
                </a:cubicBezTo>
                <a:cubicBezTo>
                  <a:pt x="225" y="100"/>
                  <a:pt x="225" y="101"/>
                  <a:pt x="225" y="101"/>
                </a:cubicBezTo>
                <a:cubicBezTo>
                  <a:pt x="225" y="101"/>
                  <a:pt x="224" y="102"/>
                  <a:pt x="223" y="102"/>
                </a:cubicBezTo>
                <a:close/>
                <a:moveTo>
                  <a:pt x="226" y="103"/>
                </a:moveTo>
                <a:cubicBezTo>
                  <a:pt x="226" y="103"/>
                  <a:pt x="227" y="104"/>
                  <a:pt x="227" y="104"/>
                </a:cubicBezTo>
                <a:cubicBezTo>
                  <a:pt x="227" y="104"/>
                  <a:pt x="227" y="104"/>
                  <a:pt x="227" y="104"/>
                </a:cubicBezTo>
                <a:cubicBezTo>
                  <a:pt x="226" y="105"/>
                  <a:pt x="225" y="105"/>
                  <a:pt x="224" y="105"/>
                </a:cubicBezTo>
                <a:cubicBezTo>
                  <a:pt x="224" y="105"/>
                  <a:pt x="224" y="105"/>
                  <a:pt x="224" y="104"/>
                </a:cubicBezTo>
                <a:cubicBezTo>
                  <a:pt x="224" y="104"/>
                  <a:pt x="225" y="103"/>
                  <a:pt x="226" y="103"/>
                </a:cubicBezTo>
                <a:close/>
                <a:moveTo>
                  <a:pt x="226" y="151"/>
                </a:moveTo>
                <a:cubicBezTo>
                  <a:pt x="226" y="151"/>
                  <a:pt x="225" y="152"/>
                  <a:pt x="225" y="152"/>
                </a:cubicBezTo>
                <a:cubicBezTo>
                  <a:pt x="225" y="152"/>
                  <a:pt x="225" y="153"/>
                  <a:pt x="225" y="153"/>
                </a:cubicBezTo>
                <a:cubicBezTo>
                  <a:pt x="225" y="152"/>
                  <a:pt x="225" y="151"/>
                  <a:pt x="226" y="151"/>
                </a:cubicBezTo>
                <a:close/>
                <a:moveTo>
                  <a:pt x="224" y="151"/>
                </a:moveTo>
                <a:cubicBezTo>
                  <a:pt x="224" y="146"/>
                  <a:pt x="225" y="140"/>
                  <a:pt x="225" y="135"/>
                </a:cubicBezTo>
                <a:cubicBezTo>
                  <a:pt x="225" y="135"/>
                  <a:pt x="225" y="135"/>
                  <a:pt x="226" y="135"/>
                </a:cubicBezTo>
                <a:cubicBezTo>
                  <a:pt x="226" y="138"/>
                  <a:pt x="226" y="142"/>
                  <a:pt x="226" y="145"/>
                </a:cubicBezTo>
                <a:cubicBezTo>
                  <a:pt x="225" y="147"/>
                  <a:pt x="225" y="149"/>
                  <a:pt x="224" y="151"/>
                </a:cubicBezTo>
                <a:close/>
                <a:moveTo>
                  <a:pt x="226" y="158"/>
                </a:moveTo>
                <a:cubicBezTo>
                  <a:pt x="226" y="157"/>
                  <a:pt x="227" y="157"/>
                  <a:pt x="227" y="156"/>
                </a:cubicBezTo>
                <a:cubicBezTo>
                  <a:pt x="227" y="157"/>
                  <a:pt x="227" y="157"/>
                  <a:pt x="227" y="158"/>
                </a:cubicBezTo>
                <a:cubicBezTo>
                  <a:pt x="226" y="159"/>
                  <a:pt x="226" y="159"/>
                  <a:pt x="225" y="160"/>
                </a:cubicBezTo>
                <a:cubicBezTo>
                  <a:pt x="226" y="159"/>
                  <a:pt x="226" y="159"/>
                  <a:pt x="226" y="158"/>
                </a:cubicBezTo>
                <a:close/>
                <a:moveTo>
                  <a:pt x="226" y="123"/>
                </a:moveTo>
                <a:cubicBezTo>
                  <a:pt x="226" y="122"/>
                  <a:pt x="226" y="121"/>
                  <a:pt x="226" y="119"/>
                </a:cubicBezTo>
                <a:cubicBezTo>
                  <a:pt x="226" y="119"/>
                  <a:pt x="226" y="119"/>
                  <a:pt x="226" y="119"/>
                </a:cubicBezTo>
                <a:cubicBezTo>
                  <a:pt x="227" y="124"/>
                  <a:pt x="227" y="129"/>
                  <a:pt x="227" y="135"/>
                </a:cubicBezTo>
                <a:cubicBezTo>
                  <a:pt x="227" y="131"/>
                  <a:pt x="226" y="127"/>
                  <a:pt x="226" y="123"/>
                </a:cubicBezTo>
                <a:close/>
                <a:moveTo>
                  <a:pt x="224" y="164"/>
                </a:moveTo>
                <a:cubicBezTo>
                  <a:pt x="225" y="163"/>
                  <a:pt x="226" y="162"/>
                  <a:pt x="227" y="161"/>
                </a:cubicBezTo>
                <a:cubicBezTo>
                  <a:pt x="227" y="162"/>
                  <a:pt x="227" y="162"/>
                  <a:pt x="227" y="162"/>
                </a:cubicBezTo>
                <a:cubicBezTo>
                  <a:pt x="226" y="163"/>
                  <a:pt x="225" y="164"/>
                  <a:pt x="224" y="165"/>
                </a:cubicBezTo>
                <a:cubicBezTo>
                  <a:pt x="224" y="164"/>
                  <a:pt x="224" y="164"/>
                  <a:pt x="224" y="164"/>
                </a:cubicBezTo>
                <a:close/>
                <a:moveTo>
                  <a:pt x="227" y="169"/>
                </a:moveTo>
                <a:cubicBezTo>
                  <a:pt x="227" y="168"/>
                  <a:pt x="228" y="167"/>
                  <a:pt x="228" y="167"/>
                </a:cubicBezTo>
                <a:cubicBezTo>
                  <a:pt x="227" y="168"/>
                  <a:pt x="226" y="170"/>
                  <a:pt x="225" y="171"/>
                </a:cubicBezTo>
                <a:cubicBezTo>
                  <a:pt x="225" y="171"/>
                  <a:pt x="225" y="171"/>
                  <a:pt x="225" y="171"/>
                </a:cubicBezTo>
                <a:cubicBezTo>
                  <a:pt x="226" y="171"/>
                  <a:pt x="226" y="170"/>
                  <a:pt x="227" y="169"/>
                </a:cubicBezTo>
                <a:close/>
                <a:moveTo>
                  <a:pt x="228" y="123"/>
                </a:moveTo>
                <a:cubicBezTo>
                  <a:pt x="228" y="121"/>
                  <a:pt x="228" y="119"/>
                  <a:pt x="228" y="117"/>
                </a:cubicBezTo>
                <a:cubicBezTo>
                  <a:pt x="228" y="116"/>
                  <a:pt x="228" y="116"/>
                  <a:pt x="229" y="115"/>
                </a:cubicBezTo>
                <a:cubicBezTo>
                  <a:pt x="228" y="118"/>
                  <a:pt x="228" y="121"/>
                  <a:pt x="228" y="123"/>
                </a:cubicBezTo>
                <a:close/>
                <a:moveTo>
                  <a:pt x="227" y="112"/>
                </a:moveTo>
                <a:cubicBezTo>
                  <a:pt x="227" y="111"/>
                  <a:pt x="227" y="111"/>
                  <a:pt x="226" y="110"/>
                </a:cubicBezTo>
                <a:cubicBezTo>
                  <a:pt x="227" y="110"/>
                  <a:pt x="228" y="109"/>
                  <a:pt x="229" y="108"/>
                </a:cubicBezTo>
                <a:cubicBezTo>
                  <a:pt x="229" y="109"/>
                  <a:pt x="229" y="109"/>
                  <a:pt x="229" y="109"/>
                </a:cubicBezTo>
                <a:cubicBezTo>
                  <a:pt x="228" y="110"/>
                  <a:pt x="227" y="111"/>
                  <a:pt x="227" y="112"/>
                </a:cubicBezTo>
                <a:close/>
                <a:moveTo>
                  <a:pt x="232" y="108"/>
                </a:moveTo>
                <a:cubicBezTo>
                  <a:pt x="232" y="108"/>
                  <a:pt x="232" y="107"/>
                  <a:pt x="232" y="107"/>
                </a:cubicBezTo>
                <a:cubicBezTo>
                  <a:pt x="232" y="106"/>
                  <a:pt x="232" y="106"/>
                  <a:pt x="233" y="105"/>
                </a:cubicBezTo>
                <a:cubicBezTo>
                  <a:pt x="233" y="108"/>
                  <a:pt x="234" y="111"/>
                  <a:pt x="235" y="114"/>
                </a:cubicBezTo>
                <a:cubicBezTo>
                  <a:pt x="235" y="114"/>
                  <a:pt x="235" y="114"/>
                  <a:pt x="235" y="115"/>
                </a:cubicBezTo>
                <a:cubicBezTo>
                  <a:pt x="234" y="112"/>
                  <a:pt x="233" y="110"/>
                  <a:pt x="232" y="108"/>
                </a:cubicBezTo>
                <a:close/>
                <a:moveTo>
                  <a:pt x="234" y="103"/>
                </a:moveTo>
                <a:cubicBezTo>
                  <a:pt x="234" y="103"/>
                  <a:pt x="234" y="103"/>
                  <a:pt x="233" y="103"/>
                </a:cubicBezTo>
                <a:cubicBezTo>
                  <a:pt x="232" y="97"/>
                  <a:pt x="230" y="92"/>
                  <a:pt x="229" y="87"/>
                </a:cubicBezTo>
                <a:cubicBezTo>
                  <a:pt x="230" y="89"/>
                  <a:pt x="231" y="90"/>
                  <a:pt x="231" y="92"/>
                </a:cubicBezTo>
                <a:cubicBezTo>
                  <a:pt x="233" y="97"/>
                  <a:pt x="234" y="102"/>
                  <a:pt x="235" y="107"/>
                </a:cubicBezTo>
                <a:cubicBezTo>
                  <a:pt x="235" y="106"/>
                  <a:pt x="234" y="105"/>
                  <a:pt x="234" y="103"/>
                </a:cubicBezTo>
                <a:close/>
                <a:moveTo>
                  <a:pt x="229" y="69"/>
                </a:moveTo>
                <a:cubicBezTo>
                  <a:pt x="230" y="69"/>
                  <a:pt x="230" y="69"/>
                  <a:pt x="230" y="70"/>
                </a:cubicBezTo>
                <a:cubicBezTo>
                  <a:pt x="231" y="71"/>
                  <a:pt x="231" y="72"/>
                  <a:pt x="232" y="72"/>
                </a:cubicBezTo>
                <a:cubicBezTo>
                  <a:pt x="231" y="72"/>
                  <a:pt x="231" y="72"/>
                  <a:pt x="231" y="72"/>
                </a:cubicBezTo>
                <a:cubicBezTo>
                  <a:pt x="231" y="72"/>
                  <a:pt x="231" y="72"/>
                  <a:pt x="231" y="71"/>
                </a:cubicBezTo>
                <a:cubicBezTo>
                  <a:pt x="230" y="71"/>
                  <a:pt x="230" y="71"/>
                  <a:pt x="230" y="71"/>
                </a:cubicBezTo>
                <a:cubicBezTo>
                  <a:pt x="230" y="71"/>
                  <a:pt x="230" y="71"/>
                  <a:pt x="230" y="71"/>
                </a:cubicBezTo>
                <a:cubicBezTo>
                  <a:pt x="230" y="70"/>
                  <a:pt x="229" y="69"/>
                  <a:pt x="229" y="69"/>
                </a:cubicBezTo>
                <a:close/>
                <a:moveTo>
                  <a:pt x="233" y="86"/>
                </a:moveTo>
                <a:cubicBezTo>
                  <a:pt x="233" y="86"/>
                  <a:pt x="233" y="86"/>
                  <a:pt x="233" y="86"/>
                </a:cubicBezTo>
                <a:cubicBezTo>
                  <a:pt x="233" y="87"/>
                  <a:pt x="234" y="88"/>
                  <a:pt x="234" y="88"/>
                </a:cubicBezTo>
                <a:cubicBezTo>
                  <a:pt x="234" y="88"/>
                  <a:pt x="233" y="87"/>
                  <a:pt x="233" y="86"/>
                </a:cubicBezTo>
                <a:close/>
                <a:moveTo>
                  <a:pt x="232" y="69"/>
                </a:moveTo>
                <a:cubicBezTo>
                  <a:pt x="231" y="68"/>
                  <a:pt x="231" y="68"/>
                  <a:pt x="231" y="67"/>
                </a:cubicBezTo>
                <a:cubicBezTo>
                  <a:pt x="232" y="69"/>
                  <a:pt x="233" y="70"/>
                  <a:pt x="235" y="71"/>
                </a:cubicBezTo>
                <a:cubicBezTo>
                  <a:pt x="235" y="72"/>
                  <a:pt x="235" y="73"/>
                  <a:pt x="236" y="74"/>
                </a:cubicBezTo>
                <a:cubicBezTo>
                  <a:pt x="236" y="74"/>
                  <a:pt x="236" y="74"/>
                  <a:pt x="237" y="74"/>
                </a:cubicBezTo>
                <a:cubicBezTo>
                  <a:pt x="237" y="75"/>
                  <a:pt x="237" y="75"/>
                  <a:pt x="237" y="76"/>
                </a:cubicBezTo>
                <a:cubicBezTo>
                  <a:pt x="235" y="73"/>
                  <a:pt x="234" y="71"/>
                  <a:pt x="232" y="69"/>
                </a:cubicBezTo>
                <a:close/>
                <a:moveTo>
                  <a:pt x="226" y="55"/>
                </a:moveTo>
                <a:cubicBezTo>
                  <a:pt x="225" y="54"/>
                  <a:pt x="225" y="53"/>
                  <a:pt x="224" y="52"/>
                </a:cubicBezTo>
                <a:cubicBezTo>
                  <a:pt x="224" y="51"/>
                  <a:pt x="223" y="50"/>
                  <a:pt x="223" y="50"/>
                </a:cubicBezTo>
                <a:cubicBezTo>
                  <a:pt x="224" y="51"/>
                  <a:pt x="225" y="52"/>
                  <a:pt x="226" y="53"/>
                </a:cubicBezTo>
                <a:cubicBezTo>
                  <a:pt x="226" y="53"/>
                  <a:pt x="226" y="54"/>
                  <a:pt x="226" y="55"/>
                </a:cubicBezTo>
                <a:close/>
                <a:moveTo>
                  <a:pt x="223" y="54"/>
                </a:moveTo>
                <a:cubicBezTo>
                  <a:pt x="225" y="56"/>
                  <a:pt x="226" y="59"/>
                  <a:pt x="228" y="62"/>
                </a:cubicBezTo>
                <a:cubicBezTo>
                  <a:pt x="226" y="60"/>
                  <a:pt x="224" y="58"/>
                  <a:pt x="223" y="56"/>
                </a:cubicBezTo>
                <a:cubicBezTo>
                  <a:pt x="223" y="56"/>
                  <a:pt x="224" y="56"/>
                  <a:pt x="223" y="56"/>
                </a:cubicBezTo>
                <a:cubicBezTo>
                  <a:pt x="223" y="55"/>
                  <a:pt x="223" y="54"/>
                  <a:pt x="223" y="54"/>
                </a:cubicBezTo>
                <a:close/>
                <a:moveTo>
                  <a:pt x="228" y="65"/>
                </a:moveTo>
                <a:cubicBezTo>
                  <a:pt x="227" y="66"/>
                  <a:pt x="227" y="66"/>
                  <a:pt x="227" y="66"/>
                </a:cubicBezTo>
                <a:cubicBezTo>
                  <a:pt x="227" y="68"/>
                  <a:pt x="228" y="70"/>
                  <a:pt x="228" y="71"/>
                </a:cubicBezTo>
                <a:cubicBezTo>
                  <a:pt x="228" y="71"/>
                  <a:pt x="228" y="72"/>
                  <a:pt x="228" y="72"/>
                </a:cubicBezTo>
                <a:cubicBezTo>
                  <a:pt x="227" y="70"/>
                  <a:pt x="226" y="68"/>
                  <a:pt x="225" y="66"/>
                </a:cubicBezTo>
                <a:cubicBezTo>
                  <a:pt x="225" y="65"/>
                  <a:pt x="224" y="65"/>
                  <a:pt x="224" y="65"/>
                </a:cubicBezTo>
                <a:cubicBezTo>
                  <a:pt x="223" y="64"/>
                  <a:pt x="222" y="62"/>
                  <a:pt x="222" y="61"/>
                </a:cubicBezTo>
                <a:cubicBezTo>
                  <a:pt x="222" y="61"/>
                  <a:pt x="223" y="60"/>
                  <a:pt x="222" y="60"/>
                </a:cubicBezTo>
                <a:cubicBezTo>
                  <a:pt x="221" y="58"/>
                  <a:pt x="220" y="57"/>
                  <a:pt x="218" y="55"/>
                </a:cubicBezTo>
                <a:cubicBezTo>
                  <a:pt x="218" y="55"/>
                  <a:pt x="218" y="54"/>
                  <a:pt x="217" y="53"/>
                </a:cubicBezTo>
                <a:cubicBezTo>
                  <a:pt x="221" y="57"/>
                  <a:pt x="225" y="61"/>
                  <a:pt x="228" y="65"/>
                </a:cubicBezTo>
                <a:close/>
                <a:moveTo>
                  <a:pt x="214" y="48"/>
                </a:moveTo>
                <a:cubicBezTo>
                  <a:pt x="213" y="47"/>
                  <a:pt x="212" y="45"/>
                  <a:pt x="211" y="44"/>
                </a:cubicBezTo>
                <a:cubicBezTo>
                  <a:pt x="214" y="46"/>
                  <a:pt x="216" y="47"/>
                  <a:pt x="218" y="49"/>
                </a:cubicBezTo>
                <a:cubicBezTo>
                  <a:pt x="219" y="51"/>
                  <a:pt x="220" y="53"/>
                  <a:pt x="221" y="54"/>
                </a:cubicBezTo>
                <a:cubicBezTo>
                  <a:pt x="219" y="52"/>
                  <a:pt x="216" y="50"/>
                  <a:pt x="214" y="48"/>
                </a:cubicBezTo>
                <a:close/>
                <a:moveTo>
                  <a:pt x="211" y="42"/>
                </a:moveTo>
                <a:cubicBezTo>
                  <a:pt x="211" y="41"/>
                  <a:pt x="211" y="41"/>
                  <a:pt x="210" y="41"/>
                </a:cubicBezTo>
                <a:cubicBezTo>
                  <a:pt x="210" y="41"/>
                  <a:pt x="210" y="41"/>
                  <a:pt x="210" y="41"/>
                </a:cubicBezTo>
                <a:cubicBezTo>
                  <a:pt x="212" y="42"/>
                  <a:pt x="214" y="43"/>
                  <a:pt x="215" y="45"/>
                </a:cubicBezTo>
                <a:cubicBezTo>
                  <a:pt x="214" y="44"/>
                  <a:pt x="212" y="43"/>
                  <a:pt x="211" y="42"/>
                </a:cubicBezTo>
                <a:close/>
                <a:moveTo>
                  <a:pt x="210" y="47"/>
                </a:moveTo>
                <a:cubicBezTo>
                  <a:pt x="211" y="48"/>
                  <a:pt x="211" y="48"/>
                  <a:pt x="211" y="49"/>
                </a:cubicBezTo>
                <a:cubicBezTo>
                  <a:pt x="210" y="47"/>
                  <a:pt x="208" y="45"/>
                  <a:pt x="206" y="43"/>
                </a:cubicBezTo>
                <a:cubicBezTo>
                  <a:pt x="207" y="44"/>
                  <a:pt x="209" y="46"/>
                  <a:pt x="210" y="47"/>
                </a:cubicBezTo>
                <a:close/>
                <a:moveTo>
                  <a:pt x="208" y="40"/>
                </a:moveTo>
                <a:cubicBezTo>
                  <a:pt x="207" y="39"/>
                  <a:pt x="206" y="38"/>
                  <a:pt x="206" y="37"/>
                </a:cubicBezTo>
                <a:cubicBezTo>
                  <a:pt x="206" y="38"/>
                  <a:pt x="207" y="38"/>
                  <a:pt x="208" y="39"/>
                </a:cubicBezTo>
                <a:cubicBezTo>
                  <a:pt x="208" y="39"/>
                  <a:pt x="208" y="39"/>
                  <a:pt x="208" y="40"/>
                </a:cubicBezTo>
                <a:cubicBezTo>
                  <a:pt x="208" y="40"/>
                  <a:pt x="208" y="40"/>
                  <a:pt x="208" y="40"/>
                </a:cubicBezTo>
                <a:close/>
                <a:moveTo>
                  <a:pt x="207" y="42"/>
                </a:moveTo>
                <a:cubicBezTo>
                  <a:pt x="205" y="40"/>
                  <a:pt x="202" y="39"/>
                  <a:pt x="200" y="37"/>
                </a:cubicBezTo>
                <a:cubicBezTo>
                  <a:pt x="200" y="37"/>
                  <a:pt x="200" y="37"/>
                  <a:pt x="201" y="37"/>
                </a:cubicBezTo>
                <a:cubicBezTo>
                  <a:pt x="201" y="37"/>
                  <a:pt x="202" y="36"/>
                  <a:pt x="201" y="36"/>
                </a:cubicBezTo>
                <a:cubicBezTo>
                  <a:pt x="201" y="36"/>
                  <a:pt x="201" y="36"/>
                  <a:pt x="201" y="36"/>
                </a:cubicBezTo>
                <a:cubicBezTo>
                  <a:pt x="202" y="36"/>
                  <a:pt x="202" y="36"/>
                  <a:pt x="203" y="36"/>
                </a:cubicBezTo>
                <a:cubicBezTo>
                  <a:pt x="204" y="38"/>
                  <a:pt x="206" y="40"/>
                  <a:pt x="207" y="42"/>
                </a:cubicBezTo>
                <a:close/>
                <a:moveTo>
                  <a:pt x="202" y="34"/>
                </a:moveTo>
                <a:cubicBezTo>
                  <a:pt x="201" y="34"/>
                  <a:pt x="201" y="34"/>
                  <a:pt x="200" y="34"/>
                </a:cubicBezTo>
                <a:cubicBezTo>
                  <a:pt x="198" y="32"/>
                  <a:pt x="196" y="30"/>
                  <a:pt x="194" y="28"/>
                </a:cubicBezTo>
                <a:cubicBezTo>
                  <a:pt x="197" y="29"/>
                  <a:pt x="200" y="31"/>
                  <a:pt x="202" y="33"/>
                </a:cubicBezTo>
                <a:cubicBezTo>
                  <a:pt x="202" y="33"/>
                  <a:pt x="201" y="34"/>
                  <a:pt x="202" y="34"/>
                </a:cubicBezTo>
                <a:close/>
                <a:moveTo>
                  <a:pt x="194" y="32"/>
                </a:moveTo>
                <a:cubicBezTo>
                  <a:pt x="195" y="32"/>
                  <a:pt x="195" y="32"/>
                  <a:pt x="195" y="32"/>
                </a:cubicBezTo>
                <a:cubicBezTo>
                  <a:pt x="196" y="33"/>
                  <a:pt x="197" y="34"/>
                  <a:pt x="198" y="35"/>
                </a:cubicBezTo>
                <a:cubicBezTo>
                  <a:pt x="198" y="35"/>
                  <a:pt x="198" y="35"/>
                  <a:pt x="198" y="35"/>
                </a:cubicBezTo>
                <a:cubicBezTo>
                  <a:pt x="197" y="35"/>
                  <a:pt x="196" y="34"/>
                  <a:pt x="195" y="34"/>
                </a:cubicBezTo>
                <a:cubicBezTo>
                  <a:pt x="193" y="33"/>
                  <a:pt x="191" y="31"/>
                  <a:pt x="189" y="29"/>
                </a:cubicBezTo>
                <a:cubicBezTo>
                  <a:pt x="190" y="29"/>
                  <a:pt x="190" y="29"/>
                  <a:pt x="190" y="29"/>
                </a:cubicBezTo>
                <a:cubicBezTo>
                  <a:pt x="191" y="30"/>
                  <a:pt x="193" y="31"/>
                  <a:pt x="194" y="32"/>
                </a:cubicBezTo>
                <a:close/>
                <a:moveTo>
                  <a:pt x="192" y="33"/>
                </a:moveTo>
                <a:cubicBezTo>
                  <a:pt x="191" y="33"/>
                  <a:pt x="191" y="33"/>
                  <a:pt x="190" y="33"/>
                </a:cubicBezTo>
                <a:cubicBezTo>
                  <a:pt x="190" y="32"/>
                  <a:pt x="190" y="33"/>
                  <a:pt x="190" y="33"/>
                </a:cubicBezTo>
                <a:cubicBezTo>
                  <a:pt x="191" y="34"/>
                  <a:pt x="193" y="35"/>
                  <a:pt x="195" y="36"/>
                </a:cubicBezTo>
                <a:cubicBezTo>
                  <a:pt x="195" y="36"/>
                  <a:pt x="196" y="36"/>
                  <a:pt x="196" y="37"/>
                </a:cubicBezTo>
                <a:cubicBezTo>
                  <a:pt x="196" y="37"/>
                  <a:pt x="196" y="37"/>
                  <a:pt x="196" y="37"/>
                </a:cubicBezTo>
                <a:cubicBezTo>
                  <a:pt x="198" y="38"/>
                  <a:pt x="200" y="40"/>
                  <a:pt x="201" y="41"/>
                </a:cubicBezTo>
                <a:cubicBezTo>
                  <a:pt x="203" y="43"/>
                  <a:pt x="204" y="44"/>
                  <a:pt x="205" y="46"/>
                </a:cubicBezTo>
                <a:cubicBezTo>
                  <a:pt x="202" y="42"/>
                  <a:pt x="197" y="39"/>
                  <a:pt x="193" y="36"/>
                </a:cubicBezTo>
                <a:cubicBezTo>
                  <a:pt x="193" y="36"/>
                  <a:pt x="193" y="35"/>
                  <a:pt x="192" y="35"/>
                </a:cubicBezTo>
                <a:cubicBezTo>
                  <a:pt x="191" y="35"/>
                  <a:pt x="191" y="35"/>
                  <a:pt x="191" y="35"/>
                </a:cubicBezTo>
                <a:cubicBezTo>
                  <a:pt x="190" y="34"/>
                  <a:pt x="188" y="34"/>
                  <a:pt x="187" y="33"/>
                </a:cubicBezTo>
                <a:cubicBezTo>
                  <a:pt x="187" y="33"/>
                  <a:pt x="186" y="34"/>
                  <a:pt x="187" y="34"/>
                </a:cubicBezTo>
                <a:cubicBezTo>
                  <a:pt x="187" y="34"/>
                  <a:pt x="187" y="34"/>
                  <a:pt x="187" y="35"/>
                </a:cubicBezTo>
                <a:cubicBezTo>
                  <a:pt x="184" y="35"/>
                  <a:pt x="180" y="35"/>
                  <a:pt x="177" y="36"/>
                </a:cubicBezTo>
                <a:cubicBezTo>
                  <a:pt x="178" y="35"/>
                  <a:pt x="180" y="35"/>
                  <a:pt x="181" y="34"/>
                </a:cubicBezTo>
                <a:cubicBezTo>
                  <a:pt x="182" y="34"/>
                  <a:pt x="182" y="33"/>
                  <a:pt x="181" y="33"/>
                </a:cubicBezTo>
                <a:cubicBezTo>
                  <a:pt x="180" y="33"/>
                  <a:pt x="179" y="32"/>
                  <a:pt x="178" y="32"/>
                </a:cubicBezTo>
                <a:cubicBezTo>
                  <a:pt x="179" y="32"/>
                  <a:pt x="179" y="31"/>
                  <a:pt x="178" y="31"/>
                </a:cubicBezTo>
                <a:cubicBezTo>
                  <a:pt x="176" y="30"/>
                  <a:pt x="173" y="29"/>
                  <a:pt x="170" y="28"/>
                </a:cubicBezTo>
                <a:cubicBezTo>
                  <a:pt x="170" y="27"/>
                  <a:pt x="170" y="27"/>
                  <a:pt x="170" y="27"/>
                </a:cubicBezTo>
                <a:cubicBezTo>
                  <a:pt x="168" y="26"/>
                  <a:pt x="166" y="26"/>
                  <a:pt x="164" y="25"/>
                </a:cubicBezTo>
                <a:cubicBezTo>
                  <a:pt x="164" y="25"/>
                  <a:pt x="165" y="24"/>
                  <a:pt x="166" y="23"/>
                </a:cubicBezTo>
                <a:cubicBezTo>
                  <a:pt x="166" y="23"/>
                  <a:pt x="166" y="23"/>
                  <a:pt x="166" y="23"/>
                </a:cubicBezTo>
                <a:cubicBezTo>
                  <a:pt x="173" y="26"/>
                  <a:pt x="180" y="29"/>
                  <a:pt x="186" y="32"/>
                </a:cubicBezTo>
                <a:cubicBezTo>
                  <a:pt x="187" y="32"/>
                  <a:pt x="188" y="31"/>
                  <a:pt x="187" y="30"/>
                </a:cubicBezTo>
                <a:cubicBezTo>
                  <a:pt x="186" y="30"/>
                  <a:pt x="185" y="29"/>
                  <a:pt x="184" y="28"/>
                </a:cubicBezTo>
                <a:cubicBezTo>
                  <a:pt x="185" y="29"/>
                  <a:pt x="186" y="29"/>
                  <a:pt x="187" y="29"/>
                </a:cubicBezTo>
                <a:cubicBezTo>
                  <a:pt x="189" y="30"/>
                  <a:pt x="190" y="32"/>
                  <a:pt x="192" y="33"/>
                </a:cubicBezTo>
                <a:close/>
                <a:moveTo>
                  <a:pt x="167" y="17"/>
                </a:moveTo>
                <a:cubicBezTo>
                  <a:pt x="165" y="15"/>
                  <a:pt x="162" y="14"/>
                  <a:pt x="160" y="12"/>
                </a:cubicBezTo>
                <a:cubicBezTo>
                  <a:pt x="160" y="12"/>
                  <a:pt x="160" y="12"/>
                  <a:pt x="161" y="12"/>
                </a:cubicBezTo>
                <a:cubicBezTo>
                  <a:pt x="161" y="12"/>
                  <a:pt x="161" y="12"/>
                  <a:pt x="161" y="12"/>
                </a:cubicBezTo>
                <a:cubicBezTo>
                  <a:pt x="164" y="12"/>
                  <a:pt x="166" y="14"/>
                  <a:pt x="169" y="15"/>
                </a:cubicBezTo>
                <a:cubicBezTo>
                  <a:pt x="174" y="18"/>
                  <a:pt x="180" y="23"/>
                  <a:pt x="185" y="26"/>
                </a:cubicBezTo>
                <a:cubicBezTo>
                  <a:pt x="179" y="23"/>
                  <a:pt x="173" y="20"/>
                  <a:pt x="167" y="17"/>
                </a:cubicBezTo>
                <a:close/>
                <a:moveTo>
                  <a:pt x="172" y="13"/>
                </a:moveTo>
                <a:cubicBezTo>
                  <a:pt x="171" y="13"/>
                  <a:pt x="169" y="12"/>
                  <a:pt x="168" y="11"/>
                </a:cubicBezTo>
                <a:cubicBezTo>
                  <a:pt x="169" y="12"/>
                  <a:pt x="171" y="12"/>
                  <a:pt x="173" y="13"/>
                </a:cubicBezTo>
                <a:cubicBezTo>
                  <a:pt x="172" y="13"/>
                  <a:pt x="172" y="13"/>
                  <a:pt x="172" y="13"/>
                </a:cubicBezTo>
                <a:close/>
                <a:moveTo>
                  <a:pt x="133" y="12"/>
                </a:moveTo>
                <a:cubicBezTo>
                  <a:pt x="133" y="12"/>
                  <a:pt x="132" y="12"/>
                  <a:pt x="132" y="12"/>
                </a:cubicBezTo>
                <a:cubicBezTo>
                  <a:pt x="131" y="12"/>
                  <a:pt x="129" y="12"/>
                  <a:pt x="128" y="12"/>
                </a:cubicBezTo>
                <a:cubicBezTo>
                  <a:pt x="128" y="12"/>
                  <a:pt x="127" y="12"/>
                  <a:pt x="127" y="12"/>
                </a:cubicBezTo>
                <a:cubicBezTo>
                  <a:pt x="127" y="12"/>
                  <a:pt x="127" y="11"/>
                  <a:pt x="128" y="11"/>
                </a:cubicBezTo>
                <a:cubicBezTo>
                  <a:pt x="130" y="11"/>
                  <a:pt x="131" y="11"/>
                  <a:pt x="133" y="12"/>
                </a:cubicBezTo>
                <a:close/>
                <a:moveTo>
                  <a:pt x="132" y="28"/>
                </a:moveTo>
                <a:cubicBezTo>
                  <a:pt x="132" y="28"/>
                  <a:pt x="131" y="29"/>
                  <a:pt x="130" y="29"/>
                </a:cubicBezTo>
                <a:cubicBezTo>
                  <a:pt x="129" y="29"/>
                  <a:pt x="129" y="29"/>
                  <a:pt x="128" y="29"/>
                </a:cubicBezTo>
                <a:cubicBezTo>
                  <a:pt x="129" y="29"/>
                  <a:pt x="129" y="28"/>
                  <a:pt x="129" y="28"/>
                </a:cubicBezTo>
                <a:cubicBezTo>
                  <a:pt x="129" y="28"/>
                  <a:pt x="129" y="27"/>
                  <a:pt x="128" y="27"/>
                </a:cubicBezTo>
                <a:cubicBezTo>
                  <a:pt x="127" y="28"/>
                  <a:pt x="126" y="28"/>
                  <a:pt x="124" y="29"/>
                </a:cubicBezTo>
                <a:cubicBezTo>
                  <a:pt x="123" y="29"/>
                  <a:pt x="122" y="29"/>
                  <a:pt x="121" y="29"/>
                </a:cubicBezTo>
                <a:cubicBezTo>
                  <a:pt x="122" y="28"/>
                  <a:pt x="124" y="27"/>
                  <a:pt x="125" y="26"/>
                </a:cubicBezTo>
                <a:cubicBezTo>
                  <a:pt x="128" y="27"/>
                  <a:pt x="130" y="27"/>
                  <a:pt x="132" y="28"/>
                </a:cubicBezTo>
                <a:close/>
                <a:moveTo>
                  <a:pt x="124" y="22"/>
                </a:moveTo>
                <a:cubicBezTo>
                  <a:pt x="123" y="22"/>
                  <a:pt x="122" y="22"/>
                  <a:pt x="121" y="22"/>
                </a:cubicBezTo>
                <a:cubicBezTo>
                  <a:pt x="121" y="22"/>
                  <a:pt x="122" y="22"/>
                  <a:pt x="122" y="21"/>
                </a:cubicBezTo>
                <a:cubicBezTo>
                  <a:pt x="123" y="21"/>
                  <a:pt x="125" y="22"/>
                  <a:pt x="126" y="22"/>
                </a:cubicBezTo>
                <a:cubicBezTo>
                  <a:pt x="125" y="22"/>
                  <a:pt x="125" y="22"/>
                  <a:pt x="124" y="22"/>
                </a:cubicBezTo>
                <a:close/>
                <a:moveTo>
                  <a:pt x="123" y="15"/>
                </a:moveTo>
                <a:cubicBezTo>
                  <a:pt x="122" y="16"/>
                  <a:pt x="121" y="16"/>
                  <a:pt x="120" y="17"/>
                </a:cubicBezTo>
                <a:cubicBezTo>
                  <a:pt x="120" y="17"/>
                  <a:pt x="119" y="17"/>
                  <a:pt x="119" y="17"/>
                </a:cubicBezTo>
                <a:cubicBezTo>
                  <a:pt x="121" y="16"/>
                  <a:pt x="122" y="15"/>
                  <a:pt x="124" y="14"/>
                </a:cubicBezTo>
                <a:cubicBezTo>
                  <a:pt x="124" y="14"/>
                  <a:pt x="124" y="14"/>
                  <a:pt x="124" y="14"/>
                </a:cubicBezTo>
                <a:cubicBezTo>
                  <a:pt x="124" y="14"/>
                  <a:pt x="125" y="14"/>
                  <a:pt x="126" y="15"/>
                </a:cubicBezTo>
                <a:cubicBezTo>
                  <a:pt x="125" y="15"/>
                  <a:pt x="124" y="15"/>
                  <a:pt x="123" y="15"/>
                </a:cubicBezTo>
                <a:close/>
                <a:moveTo>
                  <a:pt x="125" y="11"/>
                </a:moveTo>
                <a:cubicBezTo>
                  <a:pt x="124" y="11"/>
                  <a:pt x="123" y="11"/>
                  <a:pt x="122" y="11"/>
                </a:cubicBezTo>
                <a:cubicBezTo>
                  <a:pt x="123" y="11"/>
                  <a:pt x="124" y="11"/>
                  <a:pt x="125" y="11"/>
                </a:cubicBezTo>
                <a:cubicBezTo>
                  <a:pt x="125" y="11"/>
                  <a:pt x="125" y="11"/>
                  <a:pt x="125" y="11"/>
                </a:cubicBezTo>
                <a:close/>
                <a:moveTo>
                  <a:pt x="114" y="5"/>
                </a:moveTo>
                <a:cubicBezTo>
                  <a:pt x="114" y="5"/>
                  <a:pt x="114" y="5"/>
                  <a:pt x="113" y="5"/>
                </a:cubicBezTo>
                <a:cubicBezTo>
                  <a:pt x="113" y="5"/>
                  <a:pt x="113" y="5"/>
                  <a:pt x="113" y="6"/>
                </a:cubicBezTo>
                <a:cubicBezTo>
                  <a:pt x="111" y="6"/>
                  <a:pt x="110" y="6"/>
                  <a:pt x="108" y="6"/>
                </a:cubicBezTo>
                <a:cubicBezTo>
                  <a:pt x="108" y="6"/>
                  <a:pt x="108" y="6"/>
                  <a:pt x="108" y="6"/>
                </a:cubicBezTo>
                <a:cubicBezTo>
                  <a:pt x="109" y="6"/>
                  <a:pt x="111" y="5"/>
                  <a:pt x="113" y="5"/>
                </a:cubicBezTo>
                <a:cubicBezTo>
                  <a:pt x="114" y="5"/>
                  <a:pt x="114" y="5"/>
                  <a:pt x="115" y="5"/>
                </a:cubicBezTo>
                <a:cubicBezTo>
                  <a:pt x="115" y="5"/>
                  <a:pt x="115" y="5"/>
                  <a:pt x="114" y="5"/>
                </a:cubicBezTo>
                <a:close/>
                <a:moveTo>
                  <a:pt x="99" y="5"/>
                </a:moveTo>
                <a:cubicBezTo>
                  <a:pt x="99" y="5"/>
                  <a:pt x="98" y="5"/>
                  <a:pt x="98" y="5"/>
                </a:cubicBezTo>
                <a:cubicBezTo>
                  <a:pt x="99" y="5"/>
                  <a:pt x="100" y="4"/>
                  <a:pt x="102" y="4"/>
                </a:cubicBezTo>
                <a:cubicBezTo>
                  <a:pt x="101" y="4"/>
                  <a:pt x="100" y="5"/>
                  <a:pt x="99" y="5"/>
                </a:cubicBezTo>
                <a:close/>
                <a:moveTo>
                  <a:pt x="22" y="63"/>
                </a:moveTo>
                <a:cubicBezTo>
                  <a:pt x="23" y="63"/>
                  <a:pt x="23" y="63"/>
                  <a:pt x="23" y="63"/>
                </a:cubicBezTo>
                <a:cubicBezTo>
                  <a:pt x="23" y="63"/>
                  <a:pt x="23" y="63"/>
                  <a:pt x="23" y="63"/>
                </a:cubicBezTo>
                <a:cubicBezTo>
                  <a:pt x="22" y="65"/>
                  <a:pt x="21" y="66"/>
                  <a:pt x="20" y="68"/>
                </a:cubicBezTo>
                <a:cubicBezTo>
                  <a:pt x="19" y="68"/>
                  <a:pt x="19" y="69"/>
                  <a:pt x="18" y="70"/>
                </a:cubicBezTo>
                <a:cubicBezTo>
                  <a:pt x="18" y="70"/>
                  <a:pt x="17" y="70"/>
                  <a:pt x="17" y="70"/>
                </a:cubicBezTo>
                <a:cubicBezTo>
                  <a:pt x="19" y="68"/>
                  <a:pt x="20" y="65"/>
                  <a:pt x="22" y="63"/>
                </a:cubicBezTo>
                <a:close/>
                <a:moveTo>
                  <a:pt x="21" y="78"/>
                </a:moveTo>
                <a:cubicBezTo>
                  <a:pt x="23" y="76"/>
                  <a:pt x="24" y="75"/>
                  <a:pt x="25" y="73"/>
                </a:cubicBezTo>
                <a:cubicBezTo>
                  <a:pt x="24" y="76"/>
                  <a:pt x="22" y="79"/>
                  <a:pt x="20" y="82"/>
                </a:cubicBezTo>
                <a:cubicBezTo>
                  <a:pt x="19" y="83"/>
                  <a:pt x="18" y="84"/>
                  <a:pt x="17" y="85"/>
                </a:cubicBezTo>
                <a:cubicBezTo>
                  <a:pt x="17" y="85"/>
                  <a:pt x="17" y="84"/>
                  <a:pt x="17" y="84"/>
                </a:cubicBezTo>
                <a:cubicBezTo>
                  <a:pt x="17" y="83"/>
                  <a:pt x="17" y="83"/>
                  <a:pt x="16" y="83"/>
                </a:cubicBezTo>
                <a:cubicBezTo>
                  <a:pt x="17" y="82"/>
                  <a:pt x="17" y="81"/>
                  <a:pt x="17" y="80"/>
                </a:cubicBezTo>
                <a:cubicBezTo>
                  <a:pt x="18" y="79"/>
                  <a:pt x="19" y="78"/>
                  <a:pt x="20" y="77"/>
                </a:cubicBezTo>
                <a:cubicBezTo>
                  <a:pt x="20" y="78"/>
                  <a:pt x="21" y="78"/>
                  <a:pt x="21" y="78"/>
                </a:cubicBezTo>
                <a:close/>
                <a:moveTo>
                  <a:pt x="20" y="88"/>
                </a:moveTo>
                <a:cubicBezTo>
                  <a:pt x="20" y="87"/>
                  <a:pt x="20" y="87"/>
                  <a:pt x="20" y="86"/>
                </a:cubicBezTo>
                <a:cubicBezTo>
                  <a:pt x="20" y="85"/>
                  <a:pt x="21" y="85"/>
                  <a:pt x="21" y="84"/>
                </a:cubicBezTo>
                <a:cubicBezTo>
                  <a:pt x="21" y="84"/>
                  <a:pt x="21" y="84"/>
                  <a:pt x="21" y="84"/>
                </a:cubicBezTo>
                <a:cubicBezTo>
                  <a:pt x="22" y="84"/>
                  <a:pt x="22" y="85"/>
                  <a:pt x="22" y="85"/>
                </a:cubicBezTo>
                <a:cubicBezTo>
                  <a:pt x="21" y="86"/>
                  <a:pt x="21" y="87"/>
                  <a:pt x="20" y="88"/>
                </a:cubicBezTo>
                <a:close/>
                <a:moveTo>
                  <a:pt x="21" y="120"/>
                </a:moveTo>
                <a:cubicBezTo>
                  <a:pt x="19" y="113"/>
                  <a:pt x="18" y="107"/>
                  <a:pt x="17" y="100"/>
                </a:cubicBezTo>
                <a:cubicBezTo>
                  <a:pt x="18" y="100"/>
                  <a:pt x="18" y="100"/>
                  <a:pt x="18" y="100"/>
                </a:cubicBezTo>
                <a:cubicBezTo>
                  <a:pt x="19" y="102"/>
                  <a:pt x="19" y="105"/>
                  <a:pt x="20" y="108"/>
                </a:cubicBezTo>
                <a:cubicBezTo>
                  <a:pt x="20" y="110"/>
                  <a:pt x="20" y="113"/>
                  <a:pt x="20" y="115"/>
                </a:cubicBezTo>
                <a:cubicBezTo>
                  <a:pt x="20" y="117"/>
                  <a:pt x="21" y="118"/>
                  <a:pt x="21" y="120"/>
                </a:cubicBezTo>
                <a:close/>
                <a:moveTo>
                  <a:pt x="17" y="89"/>
                </a:moveTo>
                <a:cubicBezTo>
                  <a:pt x="17" y="89"/>
                  <a:pt x="17" y="89"/>
                  <a:pt x="18" y="89"/>
                </a:cubicBezTo>
                <a:cubicBezTo>
                  <a:pt x="18" y="91"/>
                  <a:pt x="18" y="93"/>
                  <a:pt x="18" y="95"/>
                </a:cubicBezTo>
                <a:cubicBezTo>
                  <a:pt x="18" y="95"/>
                  <a:pt x="18" y="95"/>
                  <a:pt x="18" y="95"/>
                </a:cubicBezTo>
                <a:cubicBezTo>
                  <a:pt x="18" y="93"/>
                  <a:pt x="17" y="92"/>
                  <a:pt x="17" y="90"/>
                </a:cubicBezTo>
                <a:cubicBezTo>
                  <a:pt x="17" y="90"/>
                  <a:pt x="17" y="90"/>
                  <a:pt x="16" y="89"/>
                </a:cubicBezTo>
                <a:cubicBezTo>
                  <a:pt x="17" y="89"/>
                  <a:pt x="17" y="89"/>
                  <a:pt x="17" y="89"/>
                </a:cubicBezTo>
                <a:close/>
                <a:moveTo>
                  <a:pt x="18" y="114"/>
                </a:moveTo>
                <a:cubicBezTo>
                  <a:pt x="17" y="110"/>
                  <a:pt x="16" y="106"/>
                  <a:pt x="15" y="103"/>
                </a:cubicBezTo>
                <a:cubicBezTo>
                  <a:pt x="15" y="102"/>
                  <a:pt x="16" y="102"/>
                  <a:pt x="16" y="102"/>
                </a:cubicBezTo>
                <a:cubicBezTo>
                  <a:pt x="16" y="106"/>
                  <a:pt x="17" y="110"/>
                  <a:pt x="18" y="114"/>
                </a:cubicBezTo>
                <a:close/>
                <a:moveTo>
                  <a:pt x="15" y="100"/>
                </a:moveTo>
                <a:cubicBezTo>
                  <a:pt x="15" y="98"/>
                  <a:pt x="15" y="96"/>
                  <a:pt x="15" y="93"/>
                </a:cubicBezTo>
                <a:cubicBezTo>
                  <a:pt x="15" y="95"/>
                  <a:pt x="16" y="97"/>
                  <a:pt x="16" y="98"/>
                </a:cubicBezTo>
                <a:cubicBezTo>
                  <a:pt x="15" y="99"/>
                  <a:pt x="15" y="99"/>
                  <a:pt x="15" y="100"/>
                </a:cubicBezTo>
                <a:close/>
                <a:moveTo>
                  <a:pt x="21" y="131"/>
                </a:moveTo>
                <a:cubicBezTo>
                  <a:pt x="21" y="133"/>
                  <a:pt x="22" y="135"/>
                  <a:pt x="22" y="136"/>
                </a:cubicBezTo>
                <a:cubicBezTo>
                  <a:pt x="22" y="136"/>
                  <a:pt x="22" y="136"/>
                  <a:pt x="22" y="135"/>
                </a:cubicBezTo>
                <a:cubicBezTo>
                  <a:pt x="21" y="134"/>
                  <a:pt x="20" y="135"/>
                  <a:pt x="20" y="136"/>
                </a:cubicBezTo>
                <a:cubicBezTo>
                  <a:pt x="21" y="139"/>
                  <a:pt x="22" y="142"/>
                  <a:pt x="23" y="145"/>
                </a:cubicBezTo>
                <a:cubicBezTo>
                  <a:pt x="22" y="143"/>
                  <a:pt x="21" y="141"/>
                  <a:pt x="19" y="140"/>
                </a:cubicBezTo>
                <a:cubicBezTo>
                  <a:pt x="17" y="129"/>
                  <a:pt x="16" y="118"/>
                  <a:pt x="14" y="107"/>
                </a:cubicBezTo>
                <a:cubicBezTo>
                  <a:pt x="16" y="115"/>
                  <a:pt x="19" y="123"/>
                  <a:pt x="21" y="131"/>
                </a:cubicBezTo>
                <a:close/>
                <a:moveTo>
                  <a:pt x="17" y="165"/>
                </a:moveTo>
                <a:cubicBezTo>
                  <a:pt x="17" y="165"/>
                  <a:pt x="17" y="165"/>
                  <a:pt x="17" y="165"/>
                </a:cubicBezTo>
                <a:cubicBezTo>
                  <a:pt x="18" y="167"/>
                  <a:pt x="18" y="168"/>
                  <a:pt x="19" y="170"/>
                </a:cubicBezTo>
                <a:cubicBezTo>
                  <a:pt x="19" y="169"/>
                  <a:pt x="18" y="169"/>
                  <a:pt x="18" y="168"/>
                </a:cubicBezTo>
                <a:cubicBezTo>
                  <a:pt x="17" y="167"/>
                  <a:pt x="17" y="166"/>
                  <a:pt x="16" y="166"/>
                </a:cubicBezTo>
                <a:cubicBezTo>
                  <a:pt x="17" y="165"/>
                  <a:pt x="17" y="165"/>
                  <a:pt x="17" y="165"/>
                </a:cubicBezTo>
                <a:cubicBezTo>
                  <a:pt x="17" y="165"/>
                  <a:pt x="17" y="165"/>
                  <a:pt x="17" y="165"/>
                </a:cubicBezTo>
                <a:close/>
                <a:moveTo>
                  <a:pt x="19" y="163"/>
                </a:moveTo>
                <a:cubicBezTo>
                  <a:pt x="19" y="163"/>
                  <a:pt x="18" y="163"/>
                  <a:pt x="18" y="163"/>
                </a:cubicBezTo>
                <a:cubicBezTo>
                  <a:pt x="17" y="162"/>
                  <a:pt x="17" y="162"/>
                  <a:pt x="16" y="161"/>
                </a:cubicBezTo>
                <a:cubicBezTo>
                  <a:pt x="16" y="157"/>
                  <a:pt x="15" y="154"/>
                  <a:pt x="15" y="150"/>
                </a:cubicBezTo>
                <a:cubicBezTo>
                  <a:pt x="16" y="155"/>
                  <a:pt x="18" y="160"/>
                  <a:pt x="20" y="164"/>
                </a:cubicBezTo>
                <a:cubicBezTo>
                  <a:pt x="19" y="164"/>
                  <a:pt x="19" y="164"/>
                  <a:pt x="19" y="163"/>
                </a:cubicBezTo>
                <a:close/>
                <a:moveTo>
                  <a:pt x="15" y="169"/>
                </a:moveTo>
                <a:cubicBezTo>
                  <a:pt x="15" y="169"/>
                  <a:pt x="15" y="169"/>
                  <a:pt x="15" y="169"/>
                </a:cubicBezTo>
                <a:cubicBezTo>
                  <a:pt x="14" y="165"/>
                  <a:pt x="13" y="162"/>
                  <a:pt x="11" y="158"/>
                </a:cubicBezTo>
                <a:cubicBezTo>
                  <a:pt x="12" y="160"/>
                  <a:pt x="13" y="162"/>
                  <a:pt x="14" y="164"/>
                </a:cubicBezTo>
                <a:cubicBezTo>
                  <a:pt x="14" y="164"/>
                  <a:pt x="14" y="164"/>
                  <a:pt x="14" y="164"/>
                </a:cubicBezTo>
                <a:cubicBezTo>
                  <a:pt x="15" y="165"/>
                  <a:pt x="15" y="166"/>
                  <a:pt x="16" y="167"/>
                </a:cubicBezTo>
                <a:cubicBezTo>
                  <a:pt x="16" y="168"/>
                  <a:pt x="16" y="168"/>
                  <a:pt x="16" y="168"/>
                </a:cubicBezTo>
                <a:cubicBezTo>
                  <a:pt x="16" y="168"/>
                  <a:pt x="15" y="168"/>
                  <a:pt x="15" y="169"/>
                </a:cubicBezTo>
                <a:close/>
                <a:moveTo>
                  <a:pt x="8" y="128"/>
                </a:moveTo>
                <a:cubicBezTo>
                  <a:pt x="9" y="129"/>
                  <a:pt x="10" y="128"/>
                  <a:pt x="10" y="128"/>
                </a:cubicBezTo>
                <a:cubicBezTo>
                  <a:pt x="10" y="124"/>
                  <a:pt x="9" y="120"/>
                  <a:pt x="9" y="117"/>
                </a:cubicBezTo>
                <a:cubicBezTo>
                  <a:pt x="9" y="116"/>
                  <a:pt x="10" y="115"/>
                  <a:pt x="10" y="114"/>
                </a:cubicBezTo>
                <a:cubicBezTo>
                  <a:pt x="10" y="121"/>
                  <a:pt x="11" y="129"/>
                  <a:pt x="12" y="137"/>
                </a:cubicBezTo>
                <a:cubicBezTo>
                  <a:pt x="12" y="142"/>
                  <a:pt x="13" y="146"/>
                  <a:pt x="13" y="151"/>
                </a:cubicBezTo>
                <a:cubicBezTo>
                  <a:pt x="12" y="147"/>
                  <a:pt x="11" y="142"/>
                  <a:pt x="10" y="138"/>
                </a:cubicBezTo>
                <a:cubicBezTo>
                  <a:pt x="10" y="136"/>
                  <a:pt x="9" y="134"/>
                  <a:pt x="9" y="133"/>
                </a:cubicBezTo>
                <a:cubicBezTo>
                  <a:pt x="9" y="131"/>
                  <a:pt x="8" y="129"/>
                  <a:pt x="8" y="128"/>
                </a:cubicBezTo>
                <a:cubicBezTo>
                  <a:pt x="8" y="128"/>
                  <a:pt x="8" y="128"/>
                  <a:pt x="8" y="128"/>
                </a:cubicBezTo>
                <a:close/>
                <a:moveTo>
                  <a:pt x="8" y="106"/>
                </a:moveTo>
                <a:cubicBezTo>
                  <a:pt x="8" y="105"/>
                  <a:pt x="9" y="104"/>
                  <a:pt x="9" y="103"/>
                </a:cubicBezTo>
                <a:cubicBezTo>
                  <a:pt x="9" y="105"/>
                  <a:pt x="9" y="108"/>
                  <a:pt x="9" y="111"/>
                </a:cubicBezTo>
                <a:cubicBezTo>
                  <a:pt x="9" y="109"/>
                  <a:pt x="8" y="108"/>
                  <a:pt x="8" y="106"/>
                </a:cubicBezTo>
                <a:close/>
                <a:moveTo>
                  <a:pt x="9" y="99"/>
                </a:moveTo>
                <a:cubicBezTo>
                  <a:pt x="10" y="98"/>
                  <a:pt x="10" y="97"/>
                  <a:pt x="10" y="96"/>
                </a:cubicBezTo>
                <a:cubicBezTo>
                  <a:pt x="10" y="97"/>
                  <a:pt x="11" y="97"/>
                  <a:pt x="11" y="97"/>
                </a:cubicBezTo>
                <a:cubicBezTo>
                  <a:pt x="11" y="99"/>
                  <a:pt x="10" y="101"/>
                  <a:pt x="10" y="103"/>
                </a:cubicBezTo>
                <a:cubicBezTo>
                  <a:pt x="10" y="102"/>
                  <a:pt x="10" y="100"/>
                  <a:pt x="9" y="99"/>
                </a:cubicBezTo>
                <a:close/>
                <a:moveTo>
                  <a:pt x="11" y="149"/>
                </a:moveTo>
                <a:cubicBezTo>
                  <a:pt x="12" y="153"/>
                  <a:pt x="13" y="157"/>
                  <a:pt x="14" y="161"/>
                </a:cubicBezTo>
                <a:cubicBezTo>
                  <a:pt x="13" y="159"/>
                  <a:pt x="12" y="156"/>
                  <a:pt x="11" y="154"/>
                </a:cubicBezTo>
                <a:cubicBezTo>
                  <a:pt x="11" y="152"/>
                  <a:pt x="11" y="150"/>
                  <a:pt x="11" y="149"/>
                </a:cubicBezTo>
                <a:close/>
                <a:moveTo>
                  <a:pt x="14" y="141"/>
                </a:moveTo>
                <a:cubicBezTo>
                  <a:pt x="14" y="140"/>
                  <a:pt x="14" y="139"/>
                  <a:pt x="14" y="138"/>
                </a:cubicBezTo>
                <a:cubicBezTo>
                  <a:pt x="14" y="136"/>
                  <a:pt x="14" y="134"/>
                  <a:pt x="14" y="132"/>
                </a:cubicBezTo>
                <a:cubicBezTo>
                  <a:pt x="14" y="133"/>
                  <a:pt x="14" y="134"/>
                  <a:pt x="15" y="135"/>
                </a:cubicBezTo>
                <a:cubicBezTo>
                  <a:pt x="15" y="138"/>
                  <a:pt x="16" y="141"/>
                  <a:pt x="16" y="143"/>
                </a:cubicBezTo>
                <a:cubicBezTo>
                  <a:pt x="17" y="147"/>
                  <a:pt x="17" y="152"/>
                  <a:pt x="18" y="156"/>
                </a:cubicBezTo>
                <a:cubicBezTo>
                  <a:pt x="17" y="151"/>
                  <a:pt x="15" y="146"/>
                  <a:pt x="14" y="141"/>
                </a:cubicBezTo>
                <a:close/>
                <a:moveTo>
                  <a:pt x="10" y="90"/>
                </a:moveTo>
                <a:cubicBezTo>
                  <a:pt x="10" y="91"/>
                  <a:pt x="9" y="92"/>
                  <a:pt x="8" y="92"/>
                </a:cubicBezTo>
                <a:cubicBezTo>
                  <a:pt x="9" y="91"/>
                  <a:pt x="10" y="89"/>
                  <a:pt x="12" y="88"/>
                </a:cubicBezTo>
                <a:cubicBezTo>
                  <a:pt x="11" y="89"/>
                  <a:pt x="11" y="89"/>
                  <a:pt x="10" y="90"/>
                </a:cubicBezTo>
                <a:close/>
                <a:moveTo>
                  <a:pt x="9" y="93"/>
                </a:moveTo>
                <a:cubicBezTo>
                  <a:pt x="9" y="94"/>
                  <a:pt x="9" y="95"/>
                  <a:pt x="9" y="96"/>
                </a:cubicBezTo>
                <a:cubicBezTo>
                  <a:pt x="8" y="96"/>
                  <a:pt x="8" y="95"/>
                  <a:pt x="8" y="95"/>
                </a:cubicBezTo>
                <a:cubicBezTo>
                  <a:pt x="8" y="95"/>
                  <a:pt x="8" y="95"/>
                  <a:pt x="8" y="95"/>
                </a:cubicBezTo>
                <a:cubicBezTo>
                  <a:pt x="8" y="94"/>
                  <a:pt x="9" y="94"/>
                  <a:pt x="9" y="93"/>
                </a:cubicBezTo>
                <a:close/>
                <a:moveTo>
                  <a:pt x="8" y="116"/>
                </a:moveTo>
                <a:cubicBezTo>
                  <a:pt x="8" y="117"/>
                  <a:pt x="7" y="117"/>
                  <a:pt x="7" y="118"/>
                </a:cubicBezTo>
                <a:cubicBezTo>
                  <a:pt x="7" y="117"/>
                  <a:pt x="7" y="117"/>
                  <a:pt x="7" y="116"/>
                </a:cubicBezTo>
                <a:cubicBezTo>
                  <a:pt x="7" y="115"/>
                  <a:pt x="7" y="113"/>
                  <a:pt x="7" y="112"/>
                </a:cubicBezTo>
                <a:cubicBezTo>
                  <a:pt x="7" y="113"/>
                  <a:pt x="8" y="115"/>
                  <a:pt x="8" y="116"/>
                </a:cubicBezTo>
                <a:close/>
                <a:moveTo>
                  <a:pt x="8" y="144"/>
                </a:moveTo>
                <a:cubicBezTo>
                  <a:pt x="8" y="140"/>
                  <a:pt x="7" y="136"/>
                  <a:pt x="7" y="133"/>
                </a:cubicBezTo>
                <a:cubicBezTo>
                  <a:pt x="7" y="133"/>
                  <a:pt x="7" y="134"/>
                  <a:pt x="7" y="134"/>
                </a:cubicBezTo>
                <a:cubicBezTo>
                  <a:pt x="8" y="137"/>
                  <a:pt x="8" y="141"/>
                  <a:pt x="8" y="144"/>
                </a:cubicBezTo>
                <a:close/>
                <a:moveTo>
                  <a:pt x="9" y="159"/>
                </a:moveTo>
                <a:cubicBezTo>
                  <a:pt x="9" y="158"/>
                  <a:pt x="8" y="157"/>
                  <a:pt x="8" y="157"/>
                </a:cubicBezTo>
                <a:cubicBezTo>
                  <a:pt x="8" y="156"/>
                  <a:pt x="8" y="156"/>
                  <a:pt x="8" y="155"/>
                </a:cubicBezTo>
                <a:cubicBezTo>
                  <a:pt x="8" y="156"/>
                  <a:pt x="9" y="157"/>
                  <a:pt x="9" y="158"/>
                </a:cubicBezTo>
                <a:cubicBezTo>
                  <a:pt x="9" y="158"/>
                  <a:pt x="10" y="158"/>
                  <a:pt x="10" y="158"/>
                </a:cubicBezTo>
                <a:cubicBezTo>
                  <a:pt x="11" y="160"/>
                  <a:pt x="12" y="163"/>
                  <a:pt x="12" y="165"/>
                </a:cubicBezTo>
                <a:cubicBezTo>
                  <a:pt x="12" y="165"/>
                  <a:pt x="12" y="165"/>
                  <a:pt x="12" y="166"/>
                </a:cubicBezTo>
                <a:cubicBezTo>
                  <a:pt x="14" y="171"/>
                  <a:pt x="16" y="176"/>
                  <a:pt x="19" y="181"/>
                </a:cubicBezTo>
                <a:cubicBezTo>
                  <a:pt x="20" y="182"/>
                  <a:pt x="20" y="183"/>
                  <a:pt x="20" y="184"/>
                </a:cubicBezTo>
                <a:cubicBezTo>
                  <a:pt x="20" y="183"/>
                  <a:pt x="20" y="182"/>
                  <a:pt x="19" y="182"/>
                </a:cubicBezTo>
                <a:cubicBezTo>
                  <a:pt x="15" y="174"/>
                  <a:pt x="12" y="166"/>
                  <a:pt x="9" y="159"/>
                </a:cubicBezTo>
                <a:close/>
                <a:moveTo>
                  <a:pt x="18" y="144"/>
                </a:moveTo>
                <a:cubicBezTo>
                  <a:pt x="19" y="145"/>
                  <a:pt x="19" y="145"/>
                  <a:pt x="19" y="146"/>
                </a:cubicBezTo>
                <a:cubicBezTo>
                  <a:pt x="19" y="147"/>
                  <a:pt x="19" y="147"/>
                  <a:pt x="19" y="148"/>
                </a:cubicBezTo>
                <a:cubicBezTo>
                  <a:pt x="21" y="154"/>
                  <a:pt x="23" y="161"/>
                  <a:pt x="25" y="168"/>
                </a:cubicBezTo>
                <a:cubicBezTo>
                  <a:pt x="25" y="168"/>
                  <a:pt x="25" y="169"/>
                  <a:pt x="25" y="169"/>
                </a:cubicBezTo>
                <a:cubicBezTo>
                  <a:pt x="24" y="168"/>
                  <a:pt x="24" y="168"/>
                  <a:pt x="23" y="168"/>
                </a:cubicBezTo>
                <a:cubicBezTo>
                  <a:pt x="22" y="160"/>
                  <a:pt x="20" y="152"/>
                  <a:pt x="18" y="144"/>
                </a:cubicBezTo>
                <a:close/>
                <a:moveTo>
                  <a:pt x="27" y="189"/>
                </a:moveTo>
                <a:cubicBezTo>
                  <a:pt x="28" y="191"/>
                  <a:pt x="29" y="193"/>
                  <a:pt x="30" y="195"/>
                </a:cubicBezTo>
                <a:cubicBezTo>
                  <a:pt x="30" y="195"/>
                  <a:pt x="30" y="195"/>
                  <a:pt x="29" y="195"/>
                </a:cubicBezTo>
                <a:cubicBezTo>
                  <a:pt x="28" y="191"/>
                  <a:pt x="26" y="188"/>
                  <a:pt x="25" y="185"/>
                </a:cubicBezTo>
                <a:cubicBezTo>
                  <a:pt x="25" y="187"/>
                  <a:pt x="26" y="188"/>
                  <a:pt x="27" y="189"/>
                </a:cubicBezTo>
                <a:close/>
                <a:moveTo>
                  <a:pt x="30" y="190"/>
                </a:moveTo>
                <a:cubicBezTo>
                  <a:pt x="29" y="190"/>
                  <a:pt x="29" y="189"/>
                  <a:pt x="29" y="188"/>
                </a:cubicBezTo>
                <a:cubicBezTo>
                  <a:pt x="29" y="189"/>
                  <a:pt x="30" y="190"/>
                  <a:pt x="31" y="191"/>
                </a:cubicBezTo>
                <a:cubicBezTo>
                  <a:pt x="32" y="192"/>
                  <a:pt x="32" y="193"/>
                  <a:pt x="32" y="194"/>
                </a:cubicBezTo>
                <a:cubicBezTo>
                  <a:pt x="32" y="194"/>
                  <a:pt x="32" y="194"/>
                  <a:pt x="32" y="194"/>
                </a:cubicBezTo>
                <a:cubicBezTo>
                  <a:pt x="31" y="193"/>
                  <a:pt x="31" y="192"/>
                  <a:pt x="30" y="190"/>
                </a:cubicBezTo>
                <a:close/>
                <a:moveTo>
                  <a:pt x="31" y="187"/>
                </a:moveTo>
                <a:cubicBezTo>
                  <a:pt x="30" y="185"/>
                  <a:pt x="28" y="182"/>
                  <a:pt x="27" y="180"/>
                </a:cubicBezTo>
                <a:cubicBezTo>
                  <a:pt x="29" y="182"/>
                  <a:pt x="30" y="184"/>
                  <a:pt x="31" y="186"/>
                </a:cubicBezTo>
                <a:cubicBezTo>
                  <a:pt x="31" y="186"/>
                  <a:pt x="31" y="186"/>
                  <a:pt x="32" y="187"/>
                </a:cubicBezTo>
                <a:cubicBezTo>
                  <a:pt x="33" y="189"/>
                  <a:pt x="35" y="192"/>
                  <a:pt x="36" y="195"/>
                </a:cubicBezTo>
                <a:cubicBezTo>
                  <a:pt x="36" y="195"/>
                  <a:pt x="36" y="195"/>
                  <a:pt x="36" y="195"/>
                </a:cubicBezTo>
                <a:cubicBezTo>
                  <a:pt x="36" y="194"/>
                  <a:pt x="35" y="194"/>
                  <a:pt x="35" y="193"/>
                </a:cubicBezTo>
                <a:cubicBezTo>
                  <a:pt x="34" y="192"/>
                  <a:pt x="34" y="192"/>
                  <a:pt x="33" y="191"/>
                </a:cubicBezTo>
                <a:cubicBezTo>
                  <a:pt x="32" y="190"/>
                  <a:pt x="32" y="188"/>
                  <a:pt x="31" y="187"/>
                </a:cubicBezTo>
                <a:close/>
                <a:moveTo>
                  <a:pt x="37" y="206"/>
                </a:moveTo>
                <a:cubicBezTo>
                  <a:pt x="39" y="208"/>
                  <a:pt x="41" y="210"/>
                  <a:pt x="43" y="212"/>
                </a:cubicBezTo>
                <a:cubicBezTo>
                  <a:pt x="42" y="211"/>
                  <a:pt x="41" y="211"/>
                  <a:pt x="40" y="210"/>
                </a:cubicBezTo>
                <a:cubicBezTo>
                  <a:pt x="40" y="210"/>
                  <a:pt x="40" y="210"/>
                  <a:pt x="39" y="209"/>
                </a:cubicBezTo>
                <a:cubicBezTo>
                  <a:pt x="38" y="207"/>
                  <a:pt x="36" y="205"/>
                  <a:pt x="34" y="204"/>
                </a:cubicBezTo>
                <a:cubicBezTo>
                  <a:pt x="35" y="204"/>
                  <a:pt x="36" y="205"/>
                  <a:pt x="37" y="206"/>
                </a:cubicBezTo>
                <a:close/>
                <a:moveTo>
                  <a:pt x="41" y="205"/>
                </a:moveTo>
                <a:cubicBezTo>
                  <a:pt x="41" y="204"/>
                  <a:pt x="40" y="203"/>
                  <a:pt x="40" y="203"/>
                </a:cubicBezTo>
                <a:cubicBezTo>
                  <a:pt x="40" y="203"/>
                  <a:pt x="40" y="203"/>
                  <a:pt x="40" y="203"/>
                </a:cubicBezTo>
                <a:cubicBezTo>
                  <a:pt x="42" y="205"/>
                  <a:pt x="44" y="208"/>
                  <a:pt x="46" y="211"/>
                </a:cubicBezTo>
                <a:cubicBezTo>
                  <a:pt x="45" y="209"/>
                  <a:pt x="43" y="207"/>
                  <a:pt x="41" y="205"/>
                </a:cubicBezTo>
                <a:close/>
                <a:moveTo>
                  <a:pt x="43" y="212"/>
                </a:moveTo>
                <a:cubicBezTo>
                  <a:pt x="44" y="212"/>
                  <a:pt x="44" y="213"/>
                  <a:pt x="45" y="213"/>
                </a:cubicBezTo>
                <a:cubicBezTo>
                  <a:pt x="45" y="213"/>
                  <a:pt x="45" y="213"/>
                  <a:pt x="45" y="213"/>
                </a:cubicBezTo>
                <a:cubicBezTo>
                  <a:pt x="46" y="214"/>
                  <a:pt x="47" y="215"/>
                  <a:pt x="49" y="216"/>
                </a:cubicBezTo>
                <a:cubicBezTo>
                  <a:pt x="47" y="214"/>
                  <a:pt x="45" y="213"/>
                  <a:pt x="43" y="212"/>
                </a:cubicBezTo>
                <a:cubicBezTo>
                  <a:pt x="43" y="212"/>
                  <a:pt x="43" y="212"/>
                  <a:pt x="43" y="212"/>
                </a:cubicBezTo>
                <a:close/>
                <a:moveTo>
                  <a:pt x="44" y="215"/>
                </a:moveTo>
                <a:cubicBezTo>
                  <a:pt x="45" y="215"/>
                  <a:pt x="45" y="215"/>
                  <a:pt x="45" y="216"/>
                </a:cubicBezTo>
                <a:cubicBezTo>
                  <a:pt x="45" y="216"/>
                  <a:pt x="45" y="216"/>
                  <a:pt x="45" y="216"/>
                </a:cubicBezTo>
                <a:cubicBezTo>
                  <a:pt x="45" y="217"/>
                  <a:pt x="46" y="217"/>
                  <a:pt x="46" y="217"/>
                </a:cubicBezTo>
                <a:cubicBezTo>
                  <a:pt x="45" y="216"/>
                  <a:pt x="44" y="216"/>
                  <a:pt x="44" y="215"/>
                </a:cubicBezTo>
                <a:cubicBezTo>
                  <a:pt x="44" y="215"/>
                  <a:pt x="44" y="215"/>
                  <a:pt x="44" y="215"/>
                </a:cubicBezTo>
                <a:close/>
                <a:moveTo>
                  <a:pt x="50" y="222"/>
                </a:moveTo>
                <a:cubicBezTo>
                  <a:pt x="51" y="222"/>
                  <a:pt x="51" y="222"/>
                  <a:pt x="51" y="223"/>
                </a:cubicBezTo>
                <a:cubicBezTo>
                  <a:pt x="49" y="221"/>
                  <a:pt x="47" y="219"/>
                  <a:pt x="45" y="217"/>
                </a:cubicBezTo>
                <a:cubicBezTo>
                  <a:pt x="46" y="219"/>
                  <a:pt x="48" y="220"/>
                  <a:pt x="50" y="222"/>
                </a:cubicBezTo>
                <a:close/>
                <a:moveTo>
                  <a:pt x="73" y="227"/>
                </a:moveTo>
                <a:cubicBezTo>
                  <a:pt x="72" y="226"/>
                  <a:pt x="70" y="226"/>
                  <a:pt x="69" y="225"/>
                </a:cubicBezTo>
                <a:cubicBezTo>
                  <a:pt x="68" y="223"/>
                  <a:pt x="67" y="222"/>
                  <a:pt x="66" y="221"/>
                </a:cubicBezTo>
                <a:cubicBezTo>
                  <a:pt x="74" y="225"/>
                  <a:pt x="81" y="229"/>
                  <a:pt x="88" y="235"/>
                </a:cubicBezTo>
                <a:cubicBezTo>
                  <a:pt x="87" y="235"/>
                  <a:pt x="86" y="234"/>
                  <a:pt x="86" y="234"/>
                </a:cubicBezTo>
                <a:cubicBezTo>
                  <a:pt x="81" y="232"/>
                  <a:pt x="77" y="229"/>
                  <a:pt x="73" y="227"/>
                </a:cubicBezTo>
                <a:close/>
                <a:moveTo>
                  <a:pt x="81" y="225"/>
                </a:moveTo>
                <a:cubicBezTo>
                  <a:pt x="82" y="226"/>
                  <a:pt x="84" y="227"/>
                  <a:pt x="85" y="229"/>
                </a:cubicBezTo>
                <a:cubicBezTo>
                  <a:pt x="84" y="228"/>
                  <a:pt x="83" y="227"/>
                  <a:pt x="81" y="226"/>
                </a:cubicBezTo>
                <a:cubicBezTo>
                  <a:pt x="81" y="226"/>
                  <a:pt x="81" y="226"/>
                  <a:pt x="81" y="225"/>
                </a:cubicBezTo>
                <a:close/>
                <a:moveTo>
                  <a:pt x="82" y="223"/>
                </a:moveTo>
                <a:cubicBezTo>
                  <a:pt x="81" y="223"/>
                  <a:pt x="81" y="223"/>
                  <a:pt x="81" y="224"/>
                </a:cubicBezTo>
                <a:cubicBezTo>
                  <a:pt x="81" y="224"/>
                  <a:pt x="81" y="223"/>
                  <a:pt x="80" y="223"/>
                </a:cubicBezTo>
                <a:cubicBezTo>
                  <a:pt x="79" y="221"/>
                  <a:pt x="78" y="219"/>
                  <a:pt x="77" y="216"/>
                </a:cubicBezTo>
                <a:cubicBezTo>
                  <a:pt x="79" y="218"/>
                  <a:pt x="81" y="220"/>
                  <a:pt x="83" y="222"/>
                </a:cubicBezTo>
                <a:cubicBezTo>
                  <a:pt x="83" y="222"/>
                  <a:pt x="83" y="222"/>
                  <a:pt x="83" y="223"/>
                </a:cubicBezTo>
                <a:cubicBezTo>
                  <a:pt x="86" y="225"/>
                  <a:pt x="89" y="228"/>
                  <a:pt x="93" y="230"/>
                </a:cubicBezTo>
                <a:cubicBezTo>
                  <a:pt x="93" y="230"/>
                  <a:pt x="93" y="230"/>
                  <a:pt x="93" y="231"/>
                </a:cubicBezTo>
                <a:cubicBezTo>
                  <a:pt x="89" y="229"/>
                  <a:pt x="86" y="226"/>
                  <a:pt x="82" y="223"/>
                </a:cubicBezTo>
                <a:close/>
                <a:moveTo>
                  <a:pt x="98" y="240"/>
                </a:moveTo>
                <a:cubicBezTo>
                  <a:pt x="98" y="240"/>
                  <a:pt x="99" y="239"/>
                  <a:pt x="99" y="239"/>
                </a:cubicBezTo>
                <a:cubicBezTo>
                  <a:pt x="99" y="239"/>
                  <a:pt x="99" y="239"/>
                  <a:pt x="99" y="239"/>
                </a:cubicBezTo>
                <a:cubicBezTo>
                  <a:pt x="99" y="239"/>
                  <a:pt x="99" y="239"/>
                  <a:pt x="99" y="239"/>
                </a:cubicBezTo>
                <a:cubicBezTo>
                  <a:pt x="99" y="239"/>
                  <a:pt x="99" y="239"/>
                  <a:pt x="99" y="239"/>
                </a:cubicBezTo>
                <a:cubicBezTo>
                  <a:pt x="98" y="238"/>
                  <a:pt x="97" y="237"/>
                  <a:pt x="96" y="236"/>
                </a:cubicBezTo>
                <a:cubicBezTo>
                  <a:pt x="97" y="237"/>
                  <a:pt x="97" y="237"/>
                  <a:pt x="98" y="237"/>
                </a:cubicBezTo>
                <a:cubicBezTo>
                  <a:pt x="98" y="237"/>
                  <a:pt x="98" y="238"/>
                  <a:pt x="98" y="238"/>
                </a:cubicBezTo>
                <a:cubicBezTo>
                  <a:pt x="100" y="239"/>
                  <a:pt x="102" y="240"/>
                  <a:pt x="104" y="241"/>
                </a:cubicBezTo>
                <a:cubicBezTo>
                  <a:pt x="102" y="241"/>
                  <a:pt x="101" y="241"/>
                  <a:pt x="99" y="241"/>
                </a:cubicBezTo>
                <a:cubicBezTo>
                  <a:pt x="97" y="239"/>
                  <a:pt x="95" y="238"/>
                  <a:pt x="93" y="237"/>
                </a:cubicBezTo>
                <a:cubicBezTo>
                  <a:pt x="91" y="236"/>
                  <a:pt x="90" y="235"/>
                  <a:pt x="89" y="234"/>
                </a:cubicBezTo>
                <a:cubicBezTo>
                  <a:pt x="92" y="236"/>
                  <a:pt x="95" y="238"/>
                  <a:pt x="98" y="240"/>
                </a:cubicBezTo>
                <a:close/>
                <a:moveTo>
                  <a:pt x="96" y="243"/>
                </a:moveTo>
                <a:cubicBezTo>
                  <a:pt x="99" y="244"/>
                  <a:pt x="102" y="244"/>
                  <a:pt x="105" y="244"/>
                </a:cubicBezTo>
                <a:cubicBezTo>
                  <a:pt x="107" y="245"/>
                  <a:pt x="109" y="245"/>
                  <a:pt x="112" y="246"/>
                </a:cubicBezTo>
                <a:cubicBezTo>
                  <a:pt x="109" y="246"/>
                  <a:pt x="107" y="246"/>
                  <a:pt x="104" y="246"/>
                </a:cubicBezTo>
                <a:cubicBezTo>
                  <a:pt x="101" y="245"/>
                  <a:pt x="99" y="244"/>
                  <a:pt x="96" y="244"/>
                </a:cubicBezTo>
                <a:cubicBezTo>
                  <a:pt x="96" y="244"/>
                  <a:pt x="96" y="243"/>
                  <a:pt x="96" y="243"/>
                </a:cubicBezTo>
                <a:close/>
                <a:moveTo>
                  <a:pt x="109" y="242"/>
                </a:moveTo>
                <a:cubicBezTo>
                  <a:pt x="106" y="241"/>
                  <a:pt x="104" y="240"/>
                  <a:pt x="101" y="238"/>
                </a:cubicBezTo>
                <a:cubicBezTo>
                  <a:pt x="104" y="239"/>
                  <a:pt x="106" y="239"/>
                  <a:pt x="108" y="239"/>
                </a:cubicBezTo>
                <a:cubicBezTo>
                  <a:pt x="110" y="241"/>
                  <a:pt x="113" y="242"/>
                  <a:pt x="115" y="243"/>
                </a:cubicBezTo>
                <a:cubicBezTo>
                  <a:pt x="113" y="243"/>
                  <a:pt x="111" y="243"/>
                  <a:pt x="109" y="242"/>
                </a:cubicBezTo>
                <a:close/>
                <a:moveTo>
                  <a:pt x="122" y="241"/>
                </a:moveTo>
                <a:cubicBezTo>
                  <a:pt x="122" y="241"/>
                  <a:pt x="122" y="240"/>
                  <a:pt x="122" y="240"/>
                </a:cubicBezTo>
                <a:cubicBezTo>
                  <a:pt x="122" y="240"/>
                  <a:pt x="122" y="240"/>
                  <a:pt x="122" y="240"/>
                </a:cubicBezTo>
                <a:cubicBezTo>
                  <a:pt x="123" y="240"/>
                  <a:pt x="124" y="241"/>
                  <a:pt x="125" y="241"/>
                </a:cubicBezTo>
                <a:cubicBezTo>
                  <a:pt x="126" y="241"/>
                  <a:pt x="127" y="240"/>
                  <a:pt x="126" y="240"/>
                </a:cubicBezTo>
                <a:cubicBezTo>
                  <a:pt x="126" y="240"/>
                  <a:pt x="126" y="240"/>
                  <a:pt x="126" y="240"/>
                </a:cubicBezTo>
                <a:cubicBezTo>
                  <a:pt x="129" y="240"/>
                  <a:pt x="131" y="239"/>
                  <a:pt x="134" y="239"/>
                </a:cubicBezTo>
                <a:cubicBezTo>
                  <a:pt x="131" y="240"/>
                  <a:pt x="127" y="241"/>
                  <a:pt x="124" y="242"/>
                </a:cubicBezTo>
                <a:cubicBezTo>
                  <a:pt x="123" y="242"/>
                  <a:pt x="122" y="241"/>
                  <a:pt x="122" y="241"/>
                </a:cubicBezTo>
                <a:close/>
                <a:moveTo>
                  <a:pt x="127" y="244"/>
                </a:moveTo>
                <a:cubicBezTo>
                  <a:pt x="129" y="244"/>
                  <a:pt x="131" y="244"/>
                  <a:pt x="133" y="244"/>
                </a:cubicBezTo>
                <a:cubicBezTo>
                  <a:pt x="131" y="244"/>
                  <a:pt x="129" y="244"/>
                  <a:pt x="127" y="245"/>
                </a:cubicBezTo>
                <a:cubicBezTo>
                  <a:pt x="127" y="244"/>
                  <a:pt x="127" y="244"/>
                  <a:pt x="127" y="244"/>
                </a:cubicBezTo>
                <a:close/>
                <a:moveTo>
                  <a:pt x="127" y="243"/>
                </a:moveTo>
                <a:cubicBezTo>
                  <a:pt x="136" y="240"/>
                  <a:pt x="146" y="238"/>
                  <a:pt x="155" y="237"/>
                </a:cubicBezTo>
                <a:cubicBezTo>
                  <a:pt x="155" y="237"/>
                  <a:pt x="155" y="237"/>
                  <a:pt x="155" y="237"/>
                </a:cubicBezTo>
                <a:cubicBezTo>
                  <a:pt x="146" y="239"/>
                  <a:pt x="137" y="242"/>
                  <a:pt x="127" y="243"/>
                </a:cubicBezTo>
                <a:close/>
                <a:moveTo>
                  <a:pt x="140" y="245"/>
                </a:moveTo>
                <a:cubicBezTo>
                  <a:pt x="143" y="245"/>
                  <a:pt x="145" y="245"/>
                  <a:pt x="148" y="244"/>
                </a:cubicBezTo>
                <a:cubicBezTo>
                  <a:pt x="150" y="244"/>
                  <a:pt x="153" y="244"/>
                  <a:pt x="155" y="243"/>
                </a:cubicBezTo>
                <a:cubicBezTo>
                  <a:pt x="152" y="244"/>
                  <a:pt x="149" y="245"/>
                  <a:pt x="146" y="245"/>
                </a:cubicBezTo>
                <a:cubicBezTo>
                  <a:pt x="144" y="245"/>
                  <a:pt x="142" y="246"/>
                  <a:pt x="140" y="246"/>
                </a:cubicBezTo>
                <a:cubicBezTo>
                  <a:pt x="139" y="246"/>
                  <a:pt x="138" y="246"/>
                  <a:pt x="136" y="246"/>
                </a:cubicBezTo>
                <a:cubicBezTo>
                  <a:pt x="138" y="246"/>
                  <a:pt x="139" y="246"/>
                  <a:pt x="140" y="245"/>
                </a:cubicBezTo>
                <a:close/>
                <a:moveTo>
                  <a:pt x="147" y="243"/>
                </a:moveTo>
                <a:cubicBezTo>
                  <a:pt x="146" y="243"/>
                  <a:pt x="144" y="243"/>
                  <a:pt x="142" y="243"/>
                </a:cubicBezTo>
                <a:cubicBezTo>
                  <a:pt x="150" y="242"/>
                  <a:pt x="157" y="240"/>
                  <a:pt x="164" y="237"/>
                </a:cubicBezTo>
                <a:cubicBezTo>
                  <a:pt x="165" y="237"/>
                  <a:pt x="165" y="236"/>
                  <a:pt x="165" y="236"/>
                </a:cubicBezTo>
                <a:cubicBezTo>
                  <a:pt x="165" y="236"/>
                  <a:pt x="165" y="236"/>
                  <a:pt x="165" y="236"/>
                </a:cubicBezTo>
                <a:cubicBezTo>
                  <a:pt x="165" y="236"/>
                  <a:pt x="166" y="236"/>
                  <a:pt x="166" y="236"/>
                </a:cubicBezTo>
                <a:cubicBezTo>
                  <a:pt x="169" y="236"/>
                  <a:pt x="172" y="235"/>
                  <a:pt x="175" y="234"/>
                </a:cubicBezTo>
                <a:cubicBezTo>
                  <a:pt x="175" y="234"/>
                  <a:pt x="174" y="234"/>
                  <a:pt x="174" y="234"/>
                </a:cubicBezTo>
                <a:cubicBezTo>
                  <a:pt x="174" y="235"/>
                  <a:pt x="174" y="235"/>
                  <a:pt x="174" y="235"/>
                </a:cubicBezTo>
                <a:cubicBezTo>
                  <a:pt x="169" y="237"/>
                  <a:pt x="164" y="239"/>
                  <a:pt x="160" y="242"/>
                </a:cubicBezTo>
                <a:cubicBezTo>
                  <a:pt x="160" y="242"/>
                  <a:pt x="159" y="242"/>
                  <a:pt x="159" y="242"/>
                </a:cubicBezTo>
                <a:cubicBezTo>
                  <a:pt x="155" y="242"/>
                  <a:pt x="151" y="242"/>
                  <a:pt x="147" y="243"/>
                </a:cubicBezTo>
                <a:close/>
                <a:moveTo>
                  <a:pt x="168" y="234"/>
                </a:moveTo>
                <a:cubicBezTo>
                  <a:pt x="168" y="234"/>
                  <a:pt x="168" y="233"/>
                  <a:pt x="169" y="233"/>
                </a:cubicBezTo>
                <a:cubicBezTo>
                  <a:pt x="172" y="231"/>
                  <a:pt x="175" y="229"/>
                  <a:pt x="178" y="226"/>
                </a:cubicBezTo>
                <a:cubicBezTo>
                  <a:pt x="182" y="224"/>
                  <a:pt x="186" y="221"/>
                  <a:pt x="190" y="218"/>
                </a:cubicBezTo>
                <a:cubicBezTo>
                  <a:pt x="188" y="220"/>
                  <a:pt x="186" y="223"/>
                  <a:pt x="184" y="225"/>
                </a:cubicBezTo>
                <a:cubicBezTo>
                  <a:pt x="184" y="225"/>
                  <a:pt x="184" y="225"/>
                  <a:pt x="184" y="225"/>
                </a:cubicBezTo>
                <a:cubicBezTo>
                  <a:pt x="183" y="226"/>
                  <a:pt x="182" y="227"/>
                  <a:pt x="181" y="228"/>
                </a:cubicBezTo>
                <a:cubicBezTo>
                  <a:pt x="181" y="228"/>
                  <a:pt x="181" y="228"/>
                  <a:pt x="181" y="229"/>
                </a:cubicBezTo>
                <a:cubicBezTo>
                  <a:pt x="180" y="229"/>
                  <a:pt x="180" y="229"/>
                  <a:pt x="180" y="230"/>
                </a:cubicBezTo>
                <a:cubicBezTo>
                  <a:pt x="176" y="232"/>
                  <a:pt x="172" y="233"/>
                  <a:pt x="168" y="234"/>
                </a:cubicBezTo>
                <a:close/>
                <a:moveTo>
                  <a:pt x="198" y="221"/>
                </a:moveTo>
                <a:cubicBezTo>
                  <a:pt x="198" y="221"/>
                  <a:pt x="199" y="220"/>
                  <a:pt x="199" y="220"/>
                </a:cubicBezTo>
                <a:cubicBezTo>
                  <a:pt x="199" y="220"/>
                  <a:pt x="199" y="220"/>
                  <a:pt x="199" y="221"/>
                </a:cubicBezTo>
                <a:cubicBezTo>
                  <a:pt x="198" y="221"/>
                  <a:pt x="197" y="222"/>
                  <a:pt x="196" y="223"/>
                </a:cubicBezTo>
                <a:cubicBezTo>
                  <a:pt x="196" y="223"/>
                  <a:pt x="196" y="223"/>
                  <a:pt x="196" y="223"/>
                </a:cubicBezTo>
                <a:cubicBezTo>
                  <a:pt x="196" y="222"/>
                  <a:pt x="197" y="222"/>
                  <a:pt x="198" y="221"/>
                </a:cubicBezTo>
                <a:close/>
                <a:moveTo>
                  <a:pt x="192" y="219"/>
                </a:moveTo>
                <a:cubicBezTo>
                  <a:pt x="193" y="218"/>
                  <a:pt x="193" y="218"/>
                  <a:pt x="194" y="217"/>
                </a:cubicBezTo>
                <a:cubicBezTo>
                  <a:pt x="196" y="215"/>
                  <a:pt x="198" y="214"/>
                  <a:pt x="200" y="212"/>
                </a:cubicBezTo>
                <a:cubicBezTo>
                  <a:pt x="197" y="214"/>
                  <a:pt x="195" y="217"/>
                  <a:pt x="192" y="219"/>
                </a:cubicBezTo>
                <a:close/>
                <a:moveTo>
                  <a:pt x="229" y="185"/>
                </a:moveTo>
                <a:cubicBezTo>
                  <a:pt x="231" y="183"/>
                  <a:pt x="232" y="181"/>
                  <a:pt x="233" y="179"/>
                </a:cubicBezTo>
                <a:cubicBezTo>
                  <a:pt x="234" y="177"/>
                  <a:pt x="235" y="175"/>
                  <a:pt x="237" y="172"/>
                </a:cubicBezTo>
                <a:cubicBezTo>
                  <a:pt x="237" y="172"/>
                  <a:pt x="237" y="172"/>
                  <a:pt x="237" y="172"/>
                </a:cubicBezTo>
                <a:cubicBezTo>
                  <a:pt x="236" y="174"/>
                  <a:pt x="236" y="176"/>
                  <a:pt x="235" y="177"/>
                </a:cubicBezTo>
                <a:cubicBezTo>
                  <a:pt x="235" y="178"/>
                  <a:pt x="234" y="179"/>
                  <a:pt x="234" y="180"/>
                </a:cubicBezTo>
                <a:cubicBezTo>
                  <a:pt x="232" y="183"/>
                  <a:pt x="230" y="185"/>
                  <a:pt x="228" y="188"/>
                </a:cubicBezTo>
                <a:cubicBezTo>
                  <a:pt x="229" y="187"/>
                  <a:pt x="229" y="186"/>
                  <a:pt x="229" y="185"/>
                </a:cubicBezTo>
                <a:close/>
                <a:moveTo>
                  <a:pt x="233" y="152"/>
                </a:moveTo>
                <a:cubicBezTo>
                  <a:pt x="234" y="142"/>
                  <a:pt x="235" y="131"/>
                  <a:pt x="236" y="120"/>
                </a:cubicBezTo>
                <a:cubicBezTo>
                  <a:pt x="236" y="120"/>
                  <a:pt x="236" y="120"/>
                  <a:pt x="237" y="120"/>
                </a:cubicBezTo>
                <a:cubicBezTo>
                  <a:pt x="237" y="121"/>
                  <a:pt x="237" y="122"/>
                  <a:pt x="237" y="122"/>
                </a:cubicBezTo>
                <a:cubicBezTo>
                  <a:pt x="237" y="123"/>
                  <a:pt x="237" y="124"/>
                  <a:pt x="237" y="125"/>
                </a:cubicBezTo>
                <a:cubicBezTo>
                  <a:pt x="237" y="134"/>
                  <a:pt x="235" y="143"/>
                  <a:pt x="233" y="152"/>
                </a:cubicBezTo>
                <a:close/>
                <a:moveTo>
                  <a:pt x="237" y="112"/>
                </a:moveTo>
                <a:cubicBezTo>
                  <a:pt x="237" y="112"/>
                  <a:pt x="237" y="111"/>
                  <a:pt x="237" y="110"/>
                </a:cubicBezTo>
                <a:cubicBezTo>
                  <a:pt x="237" y="112"/>
                  <a:pt x="238" y="113"/>
                  <a:pt x="238" y="115"/>
                </a:cubicBezTo>
                <a:cubicBezTo>
                  <a:pt x="238" y="115"/>
                  <a:pt x="238" y="116"/>
                  <a:pt x="238" y="117"/>
                </a:cubicBezTo>
                <a:cubicBezTo>
                  <a:pt x="238" y="115"/>
                  <a:pt x="237" y="114"/>
                  <a:pt x="237" y="112"/>
                </a:cubicBezTo>
                <a:close/>
                <a:moveTo>
                  <a:pt x="236" y="94"/>
                </a:moveTo>
                <a:cubicBezTo>
                  <a:pt x="237" y="98"/>
                  <a:pt x="238" y="101"/>
                  <a:pt x="239" y="105"/>
                </a:cubicBezTo>
                <a:cubicBezTo>
                  <a:pt x="239" y="104"/>
                  <a:pt x="239" y="103"/>
                  <a:pt x="238" y="103"/>
                </a:cubicBezTo>
                <a:cubicBezTo>
                  <a:pt x="238" y="100"/>
                  <a:pt x="237" y="97"/>
                  <a:pt x="236" y="94"/>
                </a:cubicBezTo>
                <a:close/>
                <a:moveTo>
                  <a:pt x="239" y="156"/>
                </a:moveTo>
                <a:cubicBezTo>
                  <a:pt x="239" y="156"/>
                  <a:pt x="239" y="155"/>
                  <a:pt x="240" y="155"/>
                </a:cubicBezTo>
                <a:cubicBezTo>
                  <a:pt x="240" y="156"/>
                  <a:pt x="239" y="157"/>
                  <a:pt x="239" y="158"/>
                </a:cubicBezTo>
                <a:cubicBezTo>
                  <a:pt x="239" y="158"/>
                  <a:pt x="239" y="159"/>
                  <a:pt x="238" y="160"/>
                </a:cubicBezTo>
                <a:cubicBezTo>
                  <a:pt x="239" y="158"/>
                  <a:pt x="239" y="157"/>
                  <a:pt x="239" y="156"/>
                </a:cubicBezTo>
                <a:close/>
                <a:moveTo>
                  <a:pt x="239" y="153"/>
                </a:moveTo>
                <a:cubicBezTo>
                  <a:pt x="239" y="151"/>
                  <a:pt x="239" y="150"/>
                  <a:pt x="240" y="148"/>
                </a:cubicBezTo>
                <a:cubicBezTo>
                  <a:pt x="241" y="140"/>
                  <a:pt x="241" y="132"/>
                  <a:pt x="241" y="124"/>
                </a:cubicBezTo>
                <a:cubicBezTo>
                  <a:pt x="241" y="124"/>
                  <a:pt x="242" y="125"/>
                  <a:pt x="242" y="126"/>
                </a:cubicBezTo>
                <a:cubicBezTo>
                  <a:pt x="242" y="127"/>
                  <a:pt x="243" y="127"/>
                  <a:pt x="243" y="127"/>
                </a:cubicBezTo>
                <a:cubicBezTo>
                  <a:pt x="243" y="127"/>
                  <a:pt x="243" y="127"/>
                  <a:pt x="243" y="127"/>
                </a:cubicBezTo>
                <a:cubicBezTo>
                  <a:pt x="243" y="127"/>
                  <a:pt x="243" y="127"/>
                  <a:pt x="243" y="127"/>
                </a:cubicBezTo>
                <a:cubicBezTo>
                  <a:pt x="243" y="136"/>
                  <a:pt x="242" y="144"/>
                  <a:pt x="240" y="153"/>
                </a:cubicBezTo>
                <a:cubicBezTo>
                  <a:pt x="240" y="153"/>
                  <a:pt x="240" y="153"/>
                  <a:pt x="240" y="153"/>
                </a:cubicBezTo>
                <a:cubicBezTo>
                  <a:pt x="240" y="153"/>
                  <a:pt x="239" y="153"/>
                  <a:pt x="239" y="153"/>
                </a:cubicBezTo>
                <a:close/>
                <a:moveTo>
                  <a:pt x="244" y="139"/>
                </a:moveTo>
                <a:cubicBezTo>
                  <a:pt x="245" y="141"/>
                  <a:pt x="245" y="143"/>
                  <a:pt x="245" y="145"/>
                </a:cubicBezTo>
                <a:cubicBezTo>
                  <a:pt x="245" y="146"/>
                  <a:pt x="245" y="147"/>
                  <a:pt x="244" y="148"/>
                </a:cubicBezTo>
                <a:cubicBezTo>
                  <a:pt x="244" y="148"/>
                  <a:pt x="244" y="148"/>
                  <a:pt x="244" y="148"/>
                </a:cubicBezTo>
                <a:cubicBezTo>
                  <a:pt x="244" y="150"/>
                  <a:pt x="243" y="151"/>
                  <a:pt x="243" y="153"/>
                </a:cubicBezTo>
                <a:cubicBezTo>
                  <a:pt x="243" y="155"/>
                  <a:pt x="242" y="156"/>
                  <a:pt x="242" y="158"/>
                </a:cubicBezTo>
                <a:cubicBezTo>
                  <a:pt x="243" y="152"/>
                  <a:pt x="244" y="145"/>
                  <a:pt x="244" y="139"/>
                </a:cubicBezTo>
                <a:close/>
                <a:moveTo>
                  <a:pt x="245" y="135"/>
                </a:moveTo>
                <a:cubicBezTo>
                  <a:pt x="245" y="132"/>
                  <a:pt x="245" y="129"/>
                  <a:pt x="245" y="126"/>
                </a:cubicBezTo>
                <a:cubicBezTo>
                  <a:pt x="245" y="126"/>
                  <a:pt x="245" y="126"/>
                  <a:pt x="245" y="127"/>
                </a:cubicBezTo>
                <a:cubicBezTo>
                  <a:pt x="245" y="127"/>
                  <a:pt x="245" y="127"/>
                  <a:pt x="246" y="127"/>
                </a:cubicBezTo>
                <a:cubicBezTo>
                  <a:pt x="246" y="131"/>
                  <a:pt x="246" y="135"/>
                  <a:pt x="246" y="140"/>
                </a:cubicBezTo>
                <a:cubicBezTo>
                  <a:pt x="246" y="138"/>
                  <a:pt x="245" y="137"/>
                  <a:pt x="245" y="136"/>
                </a:cubicBezTo>
                <a:cubicBezTo>
                  <a:pt x="245" y="135"/>
                  <a:pt x="245" y="135"/>
                  <a:pt x="245" y="135"/>
                </a:cubicBezTo>
                <a:close/>
                <a:moveTo>
                  <a:pt x="245" y="95"/>
                </a:moveTo>
                <a:cubicBezTo>
                  <a:pt x="247" y="99"/>
                  <a:pt x="248" y="103"/>
                  <a:pt x="248" y="107"/>
                </a:cubicBezTo>
                <a:cubicBezTo>
                  <a:pt x="248" y="103"/>
                  <a:pt x="246" y="99"/>
                  <a:pt x="245" y="95"/>
                </a:cubicBezTo>
                <a:close/>
                <a:moveTo>
                  <a:pt x="247" y="129"/>
                </a:moveTo>
                <a:cubicBezTo>
                  <a:pt x="247" y="129"/>
                  <a:pt x="247" y="129"/>
                  <a:pt x="248" y="128"/>
                </a:cubicBezTo>
                <a:cubicBezTo>
                  <a:pt x="247" y="130"/>
                  <a:pt x="247" y="132"/>
                  <a:pt x="247" y="133"/>
                </a:cubicBezTo>
                <a:cubicBezTo>
                  <a:pt x="247" y="132"/>
                  <a:pt x="247" y="130"/>
                  <a:pt x="247" y="129"/>
                </a:cubicBezTo>
                <a:close/>
                <a:moveTo>
                  <a:pt x="247" y="123"/>
                </a:moveTo>
                <a:cubicBezTo>
                  <a:pt x="247" y="120"/>
                  <a:pt x="247" y="116"/>
                  <a:pt x="247" y="112"/>
                </a:cubicBezTo>
                <a:cubicBezTo>
                  <a:pt x="248" y="114"/>
                  <a:pt x="248" y="117"/>
                  <a:pt x="249" y="119"/>
                </a:cubicBezTo>
                <a:cubicBezTo>
                  <a:pt x="248" y="122"/>
                  <a:pt x="248" y="125"/>
                  <a:pt x="248" y="127"/>
                </a:cubicBezTo>
                <a:cubicBezTo>
                  <a:pt x="248" y="126"/>
                  <a:pt x="247" y="125"/>
                  <a:pt x="247" y="123"/>
                </a:cubicBezTo>
                <a:close/>
                <a:moveTo>
                  <a:pt x="225" y="50"/>
                </a:moveTo>
                <a:cubicBezTo>
                  <a:pt x="223" y="47"/>
                  <a:pt x="220" y="45"/>
                  <a:pt x="218" y="42"/>
                </a:cubicBezTo>
                <a:cubicBezTo>
                  <a:pt x="218" y="42"/>
                  <a:pt x="217" y="42"/>
                  <a:pt x="217" y="43"/>
                </a:cubicBezTo>
                <a:cubicBezTo>
                  <a:pt x="216" y="41"/>
                  <a:pt x="215" y="40"/>
                  <a:pt x="213" y="39"/>
                </a:cubicBezTo>
                <a:cubicBezTo>
                  <a:pt x="213" y="38"/>
                  <a:pt x="212" y="39"/>
                  <a:pt x="212" y="39"/>
                </a:cubicBezTo>
                <a:cubicBezTo>
                  <a:pt x="211" y="39"/>
                  <a:pt x="211" y="38"/>
                  <a:pt x="211" y="38"/>
                </a:cubicBezTo>
                <a:cubicBezTo>
                  <a:pt x="211" y="38"/>
                  <a:pt x="211" y="37"/>
                  <a:pt x="211" y="37"/>
                </a:cubicBezTo>
                <a:cubicBezTo>
                  <a:pt x="210" y="36"/>
                  <a:pt x="208" y="34"/>
                  <a:pt x="207" y="33"/>
                </a:cubicBezTo>
                <a:cubicBezTo>
                  <a:pt x="204" y="29"/>
                  <a:pt x="200" y="26"/>
                  <a:pt x="195" y="24"/>
                </a:cubicBezTo>
                <a:cubicBezTo>
                  <a:pt x="190" y="20"/>
                  <a:pt x="184" y="17"/>
                  <a:pt x="179" y="13"/>
                </a:cubicBezTo>
                <a:cubicBezTo>
                  <a:pt x="192" y="19"/>
                  <a:pt x="204" y="28"/>
                  <a:pt x="215" y="38"/>
                </a:cubicBezTo>
                <a:cubicBezTo>
                  <a:pt x="219" y="42"/>
                  <a:pt x="222" y="46"/>
                  <a:pt x="225" y="50"/>
                </a:cubicBezTo>
                <a:close/>
                <a:moveTo>
                  <a:pt x="178" y="13"/>
                </a:moveTo>
                <a:cubicBezTo>
                  <a:pt x="178" y="13"/>
                  <a:pt x="177" y="13"/>
                  <a:pt x="177" y="13"/>
                </a:cubicBezTo>
                <a:cubicBezTo>
                  <a:pt x="177" y="13"/>
                  <a:pt x="177" y="13"/>
                  <a:pt x="177" y="13"/>
                </a:cubicBezTo>
                <a:cubicBezTo>
                  <a:pt x="177" y="13"/>
                  <a:pt x="177" y="13"/>
                  <a:pt x="177" y="13"/>
                </a:cubicBezTo>
                <a:cubicBezTo>
                  <a:pt x="177" y="13"/>
                  <a:pt x="177" y="13"/>
                  <a:pt x="176" y="13"/>
                </a:cubicBezTo>
                <a:cubicBezTo>
                  <a:pt x="176" y="12"/>
                  <a:pt x="175" y="12"/>
                  <a:pt x="175" y="12"/>
                </a:cubicBezTo>
                <a:cubicBezTo>
                  <a:pt x="174" y="12"/>
                  <a:pt x="174" y="11"/>
                  <a:pt x="173" y="11"/>
                </a:cubicBezTo>
                <a:cubicBezTo>
                  <a:pt x="175" y="11"/>
                  <a:pt x="176" y="12"/>
                  <a:pt x="178" y="13"/>
                </a:cubicBezTo>
                <a:close/>
                <a:moveTo>
                  <a:pt x="128" y="2"/>
                </a:moveTo>
                <a:cubicBezTo>
                  <a:pt x="124" y="2"/>
                  <a:pt x="120" y="2"/>
                  <a:pt x="116" y="3"/>
                </a:cubicBezTo>
                <a:cubicBezTo>
                  <a:pt x="114" y="3"/>
                  <a:pt x="112" y="3"/>
                  <a:pt x="110" y="3"/>
                </a:cubicBezTo>
                <a:cubicBezTo>
                  <a:pt x="116" y="2"/>
                  <a:pt x="121" y="2"/>
                  <a:pt x="126" y="2"/>
                </a:cubicBezTo>
                <a:cubicBezTo>
                  <a:pt x="127" y="2"/>
                  <a:pt x="127" y="2"/>
                  <a:pt x="128" y="2"/>
                </a:cubicBezTo>
                <a:close/>
                <a:moveTo>
                  <a:pt x="8" y="87"/>
                </a:moveTo>
                <a:cubicBezTo>
                  <a:pt x="9" y="86"/>
                  <a:pt x="10" y="84"/>
                  <a:pt x="11" y="83"/>
                </a:cubicBezTo>
                <a:cubicBezTo>
                  <a:pt x="13" y="82"/>
                  <a:pt x="14" y="81"/>
                  <a:pt x="15" y="79"/>
                </a:cubicBezTo>
                <a:cubicBezTo>
                  <a:pt x="16" y="79"/>
                  <a:pt x="15" y="79"/>
                  <a:pt x="15" y="79"/>
                </a:cubicBezTo>
                <a:cubicBezTo>
                  <a:pt x="14" y="79"/>
                  <a:pt x="14" y="80"/>
                  <a:pt x="13" y="81"/>
                </a:cubicBezTo>
                <a:cubicBezTo>
                  <a:pt x="12" y="81"/>
                  <a:pt x="12" y="82"/>
                  <a:pt x="12" y="82"/>
                </a:cubicBezTo>
                <a:cubicBezTo>
                  <a:pt x="14" y="78"/>
                  <a:pt x="17" y="75"/>
                  <a:pt x="19" y="71"/>
                </a:cubicBezTo>
                <a:cubicBezTo>
                  <a:pt x="20" y="71"/>
                  <a:pt x="20" y="71"/>
                  <a:pt x="20" y="71"/>
                </a:cubicBezTo>
                <a:cubicBezTo>
                  <a:pt x="19" y="73"/>
                  <a:pt x="19" y="74"/>
                  <a:pt x="18" y="75"/>
                </a:cubicBezTo>
                <a:cubicBezTo>
                  <a:pt x="17" y="77"/>
                  <a:pt x="17" y="78"/>
                  <a:pt x="16" y="79"/>
                </a:cubicBezTo>
                <a:cubicBezTo>
                  <a:pt x="13" y="83"/>
                  <a:pt x="10" y="87"/>
                  <a:pt x="7" y="92"/>
                </a:cubicBezTo>
                <a:cubicBezTo>
                  <a:pt x="7" y="90"/>
                  <a:pt x="8" y="89"/>
                  <a:pt x="8" y="87"/>
                </a:cubicBezTo>
                <a:close/>
                <a:moveTo>
                  <a:pt x="8" y="166"/>
                </a:moveTo>
                <a:cubicBezTo>
                  <a:pt x="9" y="168"/>
                  <a:pt x="10" y="170"/>
                  <a:pt x="11" y="173"/>
                </a:cubicBezTo>
                <a:cubicBezTo>
                  <a:pt x="11" y="173"/>
                  <a:pt x="11" y="173"/>
                  <a:pt x="11" y="173"/>
                </a:cubicBezTo>
                <a:cubicBezTo>
                  <a:pt x="12" y="173"/>
                  <a:pt x="12" y="173"/>
                  <a:pt x="12" y="173"/>
                </a:cubicBezTo>
                <a:cubicBezTo>
                  <a:pt x="13" y="177"/>
                  <a:pt x="15" y="181"/>
                  <a:pt x="17" y="184"/>
                </a:cubicBezTo>
                <a:cubicBezTo>
                  <a:pt x="16" y="183"/>
                  <a:pt x="15" y="182"/>
                  <a:pt x="14" y="180"/>
                </a:cubicBezTo>
                <a:cubicBezTo>
                  <a:pt x="11" y="176"/>
                  <a:pt x="9" y="171"/>
                  <a:pt x="8" y="166"/>
                </a:cubicBezTo>
                <a:close/>
                <a:moveTo>
                  <a:pt x="17" y="188"/>
                </a:moveTo>
                <a:cubicBezTo>
                  <a:pt x="19" y="189"/>
                  <a:pt x="20" y="191"/>
                  <a:pt x="21" y="192"/>
                </a:cubicBezTo>
                <a:cubicBezTo>
                  <a:pt x="21" y="192"/>
                  <a:pt x="21" y="192"/>
                  <a:pt x="21" y="192"/>
                </a:cubicBezTo>
                <a:cubicBezTo>
                  <a:pt x="22" y="193"/>
                  <a:pt x="23" y="194"/>
                  <a:pt x="23" y="195"/>
                </a:cubicBezTo>
                <a:cubicBezTo>
                  <a:pt x="24" y="195"/>
                  <a:pt x="24" y="195"/>
                  <a:pt x="24" y="195"/>
                </a:cubicBezTo>
                <a:cubicBezTo>
                  <a:pt x="24" y="195"/>
                  <a:pt x="24" y="195"/>
                  <a:pt x="24" y="196"/>
                </a:cubicBezTo>
                <a:cubicBezTo>
                  <a:pt x="24" y="196"/>
                  <a:pt x="25" y="197"/>
                  <a:pt x="25" y="197"/>
                </a:cubicBezTo>
                <a:cubicBezTo>
                  <a:pt x="28" y="200"/>
                  <a:pt x="30" y="203"/>
                  <a:pt x="33" y="206"/>
                </a:cubicBezTo>
                <a:cubicBezTo>
                  <a:pt x="32" y="206"/>
                  <a:pt x="32" y="207"/>
                  <a:pt x="32" y="207"/>
                </a:cubicBezTo>
                <a:cubicBezTo>
                  <a:pt x="33" y="209"/>
                  <a:pt x="35" y="210"/>
                  <a:pt x="36" y="211"/>
                </a:cubicBezTo>
                <a:cubicBezTo>
                  <a:pt x="36" y="211"/>
                  <a:pt x="36" y="211"/>
                  <a:pt x="36" y="212"/>
                </a:cubicBezTo>
                <a:cubicBezTo>
                  <a:pt x="40" y="216"/>
                  <a:pt x="43" y="220"/>
                  <a:pt x="47" y="223"/>
                </a:cubicBezTo>
                <a:cubicBezTo>
                  <a:pt x="44" y="221"/>
                  <a:pt x="41" y="218"/>
                  <a:pt x="38" y="215"/>
                </a:cubicBezTo>
                <a:cubicBezTo>
                  <a:pt x="30" y="207"/>
                  <a:pt x="23" y="198"/>
                  <a:pt x="17" y="188"/>
                </a:cubicBezTo>
                <a:close/>
                <a:moveTo>
                  <a:pt x="94" y="245"/>
                </a:moveTo>
                <a:cubicBezTo>
                  <a:pt x="95" y="246"/>
                  <a:pt x="96" y="246"/>
                  <a:pt x="97" y="246"/>
                </a:cubicBezTo>
                <a:cubicBezTo>
                  <a:pt x="97" y="246"/>
                  <a:pt x="97" y="247"/>
                  <a:pt x="97" y="247"/>
                </a:cubicBezTo>
                <a:cubicBezTo>
                  <a:pt x="100" y="248"/>
                  <a:pt x="102" y="248"/>
                  <a:pt x="105" y="249"/>
                </a:cubicBezTo>
                <a:cubicBezTo>
                  <a:pt x="105" y="249"/>
                  <a:pt x="105" y="249"/>
                  <a:pt x="105" y="248"/>
                </a:cubicBezTo>
                <a:cubicBezTo>
                  <a:pt x="109" y="249"/>
                  <a:pt x="112" y="249"/>
                  <a:pt x="116" y="249"/>
                </a:cubicBezTo>
                <a:cubicBezTo>
                  <a:pt x="115" y="250"/>
                  <a:pt x="116" y="250"/>
                  <a:pt x="116" y="250"/>
                </a:cubicBezTo>
                <a:cubicBezTo>
                  <a:pt x="119" y="251"/>
                  <a:pt x="121" y="251"/>
                  <a:pt x="123" y="251"/>
                </a:cubicBezTo>
                <a:cubicBezTo>
                  <a:pt x="111" y="251"/>
                  <a:pt x="99" y="249"/>
                  <a:pt x="88" y="245"/>
                </a:cubicBezTo>
                <a:cubicBezTo>
                  <a:pt x="90" y="245"/>
                  <a:pt x="92" y="245"/>
                  <a:pt x="94" y="245"/>
                </a:cubicBezTo>
                <a:close/>
                <a:moveTo>
                  <a:pt x="135" y="251"/>
                </a:moveTo>
                <a:cubicBezTo>
                  <a:pt x="140" y="250"/>
                  <a:pt x="145" y="249"/>
                  <a:pt x="150" y="248"/>
                </a:cubicBezTo>
                <a:cubicBezTo>
                  <a:pt x="151" y="248"/>
                  <a:pt x="150" y="247"/>
                  <a:pt x="150" y="247"/>
                </a:cubicBezTo>
                <a:cubicBezTo>
                  <a:pt x="142" y="249"/>
                  <a:pt x="134" y="250"/>
                  <a:pt x="127" y="250"/>
                </a:cubicBezTo>
                <a:cubicBezTo>
                  <a:pt x="127" y="250"/>
                  <a:pt x="126" y="249"/>
                  <a:pt x="126" y="249"/>
                </a:cubicBezTo>
                <a:cubicBezTo>
                  <a:pt x="120" y="248"/>
                  <a:pt x="114" y="248"/>
                  <a:pt x="108" y="248"/>
                </a:cubicBezTo>
                <a:cubicBezTo>
                  <a:pt x="108" y="247"/>
                  <a:pt x="108" y="247"/>
                  <a:pt x="108" y="247"/>
                </a:cubicBezTo>
                <a:cubicBezTo>
                  <a:pt x="110" y="247"/>
                  <a:pt x="113" y="247"/>
                  <a:pt x="115" y="247"/>
                </a:cubicBezTo>
                <a:cubicBezTo>
                  <a:pt x="115" y="247"/>
                  <a:pt x="115" y="247"/>
                  <a:pt x="115" y="246"/>
                </a:cubicBezTo>
                <a:cubicBezTo>
                  <a:pt x="117" y="246"/>
                  <a:pt x="118" y="247"/>
                  <a:pt x="119" y="247"/>
                </a:cubicBezTo>
                <a:cubicBezTo>
                  <a:pt x="120" y="247"/>
                  <a:pt x="120" y="247"/>
                  <a:pt x="120" y="247"/>
                </a:cubicBezTo>
                <a:cubicBezTo>
                  <a:pt x="120" y="247"/>
                  <a:pt x="120" y="247"/>
                  <a:pt x="120" y="247"/>
                </a:cubicBezTo>
                <a:cubicBezTo>
                  <a:pt x="121" y="247"/>
                  <a:pt x="121" y="247"/>
                  <a:pt x="121" y="247"/>
                </a:cubicBezTo>
                <a:cubicBezTo>
                  <a:pt x="121" y="247"/>
                  <a:pt x="121" y="247"/>
                  <a:pt x="121" y="247"/>
                </a:cubicBezTo>
                <a:cubicBezTo>
                  <a:pt x="122" y="247"/>
                  <a:pt x="122" y="247"/>
                  <a:pt x="122" y="247"/>
                </a:cubicBezTo>
                <a:cubicBezTo>
                  <a:pt x="123" y="247"/>
                  <a:pt x="125" y="247"/>
                  <a:pt x="126" y="248"/>
                </a:cubicBezTo>
                <a:cubicBezTo>
                  <a:pt x="126" y="248"/>
                  <a:pt x="126" y="248"/>
                  <a:pt x="127" y="248"/>
                </a:cubicBezTo>
                <a:cubicBezTo>
                  <a:pt x="136" y="248"/>
                  <a:pt x="144" y="247"/>
                  <a:pt x="153" y="246"/>
                </a:cubicBezTo>
                <a:cubicBezTo>
                  <a:pt x="153" y="246"/>
                  <a:pt x="153" y="246"/>
                  <a:pt x="154" y="246"/>
                </a:cubicBezTo>
                <a:cubicBezTo>
                  <a:pt x="154" y="246"/>
                  <a:pt x="154" y="246"/>
                  <a:pt x="154" y="246"/>
                </a:cubicBezTo>
                <a:cubicBezTo>
                  <a:pt x="154" y="246"/>
                  <a:pt x="154" y="246"/>
                  <a:pt x="154" y="246"/>
                </a:cubicBezTo>
                <a:cubicBezTo>
                  <a:pt x="155" y="246"/>
                  <a:pt x="156" y="246"/>
                  <a:pt x="157" y="245"/>
                </a:cubicBezTo>
                <a:cubicBezTo>
                  <a:pt x="157" y="246"/>
                  <a:pt x="158" y="246"/>
                  <a:pt x="159" y="246"/>
                </a:cubicBezTo>
                <a:cubicBezTo>
                  <a:pt x="160" y="246"/>
                  <a:pt x="161" y="245"/>
                  <a:pt x="162" y="244"/>
                </a:cubicBezTo>
                <a:cubicBezTo>
                  <a:pt x="164" y="244"/>
                  <a:pt x="165" y="243"/>
                  <a:pt x="166" y="243"/>
                </a:cubicBezTo>
                <a:cubicBezTo>
                  <a:pt x="168" y="242"/>
                  <a:pt x="170" y="242"/>
                  <a:pt x="171" y="241"/>
                </a:cubicBezTo>
                <a:cubicBezTo>
                  <a:pt x="172" y="241"/>
                  <a:pt x="174" y="240"/>
                  <a:pt x="175" y="240"/>
                </a:cubicBezTo>
                <a:cubicBezTo>
                  <a:pt x="177" y="239"/>
                  <a:pt x="178" y="238"/>
                  <a:pt x="180" y="238"/>
                </a:cubicBezTo>
                <a:cubicBezTo>
                  <a:pt x="180" y="238"/>
                  <a:pt x="180" y="238"/>
                  <a:pt x="181" y="238"/>
                </a:cubicBezTo>
                <a:cubicBezTo>
                  <a:pt x="184" y="236"/>
                  <a:pt x="188" y="234"/>
                  <a:pt x="191" y="232"/>
                </a:cubicBezTo>
                <a:cubicBezTo>
                  <a:pt x="192" y="231"/>
                  <a:pt x="191" y="230"/>
                  <a:pt x="190" y="231"/>
                </a:cubicBezTo>
                <a:cubicBezTo>
                  <a:pt x="193" y="229"/>
                  <a:pt x="195" y="228"/>
                  <a:pt x="197" y="226"/>
                </a:cubicBezTo>
                <a:cubicBezTo>
                  <a:pt x="197" y="226"/>
                  <a:pt x="197" y="226"/>
                  <a:pt x="197" y="226"/>
                </a:cubicBezTo>
                <a:cubicBezTo>
                  <a:pt x="198" y="225"/>
                  <a:pt x="199" y="225"/>
                  <a:pt x="200" y="224"/>
                </a:cubicBezTo>
                <a:cubicBezTo>
                  <a:pt x="200" y="223"/>
                  <a:pt x="201" y="223"/>
                  <a:pt x="201" y="223"/>
                </a:cubicBezTo>
                <a:cubicBezTo>
                  <a:pt x="203" y="221"/>
                  <a:pt x="205" y="220"/>
                  <a:pt x="207" y="218"/>
                </a:cubicBezTo>
                <a:cubicBezTo>
                  <a:pt x="207" y="218"/>
                  <a:pt x="207" y="218"/>
                  <a:pt x="208" y="218"/>
                </a:cubicBezTo>
                <a:cubicBezTo>
                  <a:pt x="207" y="218"/>
                  <a:pt x="207" y="219"/>
                  <a:pt x="206" y="220"/>
                </a:cubicBezTo>
                <a:cubicBezTo>
                  <a:pt x="206" y="220"/>
                  <a:pt x="207" y="221"/>
                  <a:pt x="207" y="221"/>
                </a:cubicBezTo>
                <a:cubicBezTo>
                  <a:pt x="208" y="220"/>
                  <a:pt x="209" y="219"/>
                  <a:pt x="210" y="218"/>
                </a:cubicBezTo>
                <a:cubicBezTo>
                  <a:pt x="210" y="218"/>
                  <a:pt x="211" y="219"/>
                  <a:pt x="211" y="219"/>
                </a:cubicBezTo>
                <a:cubicBezTo>
                  <a:pt x="190" y="237"/>
                  <a:pt x="163" y="249"/>
                  <a:pt x="135" y="251"/>
                </a:cubicBezTo>
                <a:close/>
                <a:moveTo>
                  <a:pt x="215" y="215"/>
                </a:moveTo>
                <a:cubicBezTo>
                  <a:pt x="214" y="215"/>
                  <a:pt x="214" y="215"/>
                  <a:pt x="214" y="216"/>
                </a:cubicBezTo>
                <a:cubicBezTo>
                  <a:pt x="214" y="215"/>
                  <a:pt x="215" y="214"/>
                  <a:pt x="216" y="213"/>
                </a:cubicBezTo>
                <a:cubicBezTo>
                  <a:pt x="220" y="209"/>
                  <a:pt x="224" y="203"/>
                  <a:pt x="227" y="197"/>
                </a:cubicBezTo>
                <a:cubicBezTo>
                  <a:pt x="229" y="196"/>
                  <a:pt x="230" y="195"/>
                  <a:pt x="231" y="194"/>
                </a:cubicBezTo>
                <a:cubicBezTo>
                  <a:pt x="231" y="193"/>
                  <a:pt x="231" y="193"/>
                  <a:pt x="231" y="193"/>
                </a:cubicBezTo>
                <a:cubicBezTo>
                  <a:pt x="229" y="193"/>
                  <a:pt x="228" y="193"/>
                  <a:pt x="227" y="194"/>
                </a:cubicBezTo>
                <a:cubicBezTo>
                  <a:pt x="227" y="193"/>
                  <a:pt x="227" y="193"/>
                  <a:pt x="227" y="193"/>
                </a:cubicBezTo>
                <a:cubicBezTo>
                  <a:pt x="227" y="193"/>
                  <a:pt x="228" y="193"/>
                  <a:pt x="228" y="193"/>
                </a:cubicBezTo>
                <a:cubicBezTo>
                  <a:pt x="230" y="192"/>
                  <a:pt x="231" y="190"/>
                  <a:pt x="232" y="188"/>
                </a:cubicBezTo>
                <a:cubicBezTo>
                  <a:pt x="232" y="188"/>
                  <a:pt x="232" y="188"/>
                  <a:pt x="233" y="188"/>
                </a:cubicBezTo>
                <a:cubicBezTo>
                  <a:pt x="233" y="188"/>
                  <a:pt x="233" y="188"/>
                  <a:pt x="233" y="188"/>
                </a:cubicBezTo>
                <a:cubicBezTo>
                  <a:pt x="234" y="187"/>
                  <a:pt x="234" y="185"/>
                  <a:pt x="235" y="184"/>
                </a:cubicBezTo>
                <a:cubicBezTo>
                  <a:pt x="242" y="175"/>
                  <a:pt x="246" y="164"/>
                  <a:pt x="246" y="153"/>
                </a:cubicBezTo>
                <a:cubicBezTo>
                  <a:pt x="246" y="152"/>
                  <a:pt x="246" y="151"/>
                  <a:pt x="246" y="150"/>
                </a:cubicBezTo>
                <a:cubicBezTo>
                  <a:pt x="248" y="145"/>
                  <a:pt x="248" y="140"/>
                  <a:pt x="248" y="134"/>
                </a:cubicBezTo>
                <a:cubicBezTo>
                  <a:pt x="249" y="132"/>
                  <a:pt x="249" y="129"/>
                  <a:pt x="250" y="126"/>
                </a:cubicBezTo>
                <a:cubicBezTo>
                  <a:pt x="250" y="128"/>
                  <a:pt x="250" y="131"/>
                  <a:pt x="250" y="133"/>
                </a:cubicBezTo>
                <a:cubicBezTo>
                  <a:pt x="250" y="134"/>
                  <a:pt x="251" y="134"/>
                  <a:pt x="252" y="133"/>
                </a:cubicBezTo>
                <a:cubicBezTo>
                  <a:pt x="250" y="164"/>
                  <a:pt x="237" y="193"/>
                  <a:pt x="215" y="215"/>
                </a:cubicBezTo>
                <a:close/>
              </a:path>
            </a:pathLst>
          </a:custGeom>
          <a:solidFill>
            <a:srgbClr val="FD845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oAutofit/>
          </a:bodyPr>
          <a:lstStyle/>
          <a:p>
            <a:pPr marL="0" marR="0" algn="ctr">
              <a:lnSpc>
                <a:spcPct val="107000"/>
              </a:lnSpc>
              <a:spcBef>
                <a:spcPts val="0"/>
              </a:spcBef>
              <a:spcAft>
                <a:spcPts val="800"/>
              </a:spcAft>
            </a:pPr>
            <a:r>
              <a:rPr lang="en-US" sz="2800" b="1" kern="1200" dirty="0">
                <a:solidFill>
                  <a:srgbClr val="000000"/>
                </a:solidFill>
                <a:effectLst/>
                <a:latin typeface="Montserrat" panose="02000505000000020004" pitchFamily="2" charset="0"/>
                <a:ea typeface="Montserrat" panose="02000505000000020004" pitchFamily="2" charset="0"/>
                <a:cs typeface="Arial" panose="020B0604020202020204" pitchFamily="34" charset="0"/>
              </a:rPr>
              <a:t>01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MH_Other_2">
            <a:extLst>
              <a:ext uri="{FF2B5EF4-FFF2-40B4-BE49-F238E27FC236}">
                <a16:creationId xmlns:a16="http://schemas.microsoft.com/office/drawing/2014/main" id="{9B340916-9C80-481D-81F0-EAC46B7AD9F6}"/>
              </a:ext>
            </a:extLst>
          </p:cNvPr>
          <p:cNvSpPr>
            <a:spLocks noEditPoints="1"/>
          </p:cNvSpPr>
          <p:nvPr/>
        </p:nvSpPr>
        <p:spPr bwMode="auto">
          <a:xfrm>
            <a:off x="1370386" y="3596018"/>
            <a:ext cx="1170737" cy="1214288"/>
          </a:xfrm>
          <a:custGeom>
            <a:avLst/>
            <a:gdLst>
              <a:gd name="T0" fmla="*/ 635470 w 252"/>
              <a:gd name="T1" fmla="*/ 648288 h 253"/>
              <a:gd name="T2" fmla="*/ 42567 w 252"/>
              <a:gd name="T3" fmla="*/ 368276 h 253"/>
              <a:gd name="T4" fmla="*/ 702362 w 252"/>
              <a:gd name="T5" fmla="*/ 468715 h 253"/>
              <a:gd name="T6" fmla="*/ 76013 w 252"/>
              <a:gd name="T7" fmla="*/ 206965 h 253"/>
              <a:gd name="T8" fmla="*/ 586822 w 252"/>
              <a:gd name="T9" fmla="*/ 127831 h 253"/>
              <a:gd name="T10" fmla="*/ 361823 w 252"/>
              <a:gd name="T11" fmla="*/ 651331 h 253"/>
              <a:gd name="T12" fmla="*/ 76013 w 252"/>
              <a:gd name="T13" fmla="*/ 267837 h 253"/>
              <a:gd name="T14" fmla="*/ 361823 w 252"/>
              <a:gd name="T15" fmla="*/ 626983 h 253"/>
              <a:gd name="T16" fmla="*/ 103378 w 252"/>
              <a:gd name="T17" fmla="*/ 261750 h 253"/>
              <a:gd name="T18" fmla="*/ 340539 w 252"/>
              <a:gd name="T19" fmla="*/ 109570 h 253"/>
              <a:gd name="T20" fmla="*/ 592903 w 252"/>
              <a:gd name="T21" fmla="*/ 499151 h 253"/>
              <a:gd name="T22" fmla="*/ 349661 w 252"/>
              <a:gd name="T23" fmla="*/ 222183 h 253"/>
              <a:gd name="T24" fmla="*/ 419593 w 252"/>
              <a:gd name="T25" fmla="*/ 450454 h 253"/>
              <a:gd name="T26" fmla="*/ 529052 w 252"/>
              <a:gd name="T27" fmla="*/ 365233 h 253"/>
              <a:gd name="T28" fmla="*/ 522971 w 252"/>
              <a:gd name="T29" fmla="*/ 295230 h 253"/>
              <a:gd name="T30" fmla="*/ 559457 w 252"/>
              <a:gd name="T31" fmla="*/ 295230 h 253"/>
              <a:gd name="T32" fmla="*/ 297972 w 252"/>
              <a:gd name="T33" fmla="*/ 398712 h 253"/>
              <a:gd name="T34" fmla="*/ 456079 w 252"/>
              <a:gd name="T35" fmla="*/ 486977 h 253"/>
              <a:gd name="T36" fmla="*/ 586822 w 252"/>
              <a:gd name="T37" fmla="*/ 322622 h 253"/>
              <a:gd name="T38" fmla="*/ 495606 w 252"/>
              <a:gd name="T39" fmla="*/ 249576 h 253"/>
              <a:gd name="T40" fmla="*/ 167229 w 252"/>
              <a:gd name="T41" fmla="*/ 371320 h 253"/>
              <a:gd name="T42" fmla="*/ 167229 w 252"/>
              <a:gd name="T43" fmla="*/ 252619 h 253"/>
              <a:gd name="T44" fmla="*/ 261485 w 252"/>
              <a:gd name="T45" fmla="*/ 200878 h 253"/>
              <a:gd name="T46" fmla="*/ 200675 w 252"/>
              <a:gd name="T47" fmla="*/ 340884 h 253"/>
              <a:gd name="T48" fmla="*/ 282769 w 252"/>
              <a:gd name="T49" fmla="*/ 273924 h 253"/>
              <a:gd name="T50" fmla="*/ 136824 w 252"/>
              <a:gd name="T51" fmla="*/ 307404 h 253"/>
              <a:gd name="T52" fmla="*/ 179391 w 252"/>
              <a:gd name="T53" fmla="*/ 280012 h 253"/>
              <a:gd name="T54" fmla="*/ 234121 w 252"/>
              <a:gd name="T55" fmla="*/ 380451 h 253"/>
              <a:gd name="T56" fmla="*/ 358782 w 252"/>
              <a:gd name="T57" fmla="*/ 483933 h 253"/>
              <a:gd name="T58" fmla="*/ 483444 w 252"/>
              <a:gd name="T59" fmla="*/ 526544 h 253"/>
              <a:gd name="T60" fmla="*/ 608106 w 252"/>
              <a:gd name="T61" fmla="*/ 286099 h 253"/>
              <a:gd name="T62" fmla="*/ 431755 w 252"/>
              <a:gd name="T63" fmla="*/ 149137 h 253"/>
              <a:gd name="T64" fmla="*/ 316215 w 252"/>
              <a:gd name="T65" fmla="*/ 109570 h 253"/>
              <a:gd name="T66" fmla="*/ 112500 w 252"/>
              <a:gd name="T67" fmla="*/ 337840 h 253"/>
              <a:gd name="T68" fmla="*/ 148986 w 252"/>
              <a:gd name="T69" fmla="*/ 493064 h 253"/>
              <a:gd name="T70" fmla="*/ 243242 w 252"/>
              <a:gd name="T71" fmla="*/ 426105 h 253"/>
              <a:gd name="T72" fmla="*/ 313174 w 252"/>
              <a:gd name="T73" fmla="*/ 596547 h 253"/>
              <a:gd name="T74" fmla="*/ 480403 w 252"/>
              <a:gd name="T75" fmla="*/ 560023 h 253"/>
              <a:gd name="T76" fmla="*/ 659795 w 252"/>
              <a:gd name="T77" fmla="*/ 480890 h 253"/>
              <a:gd name="T78" fmla="*/ 617227 w 252"/>
              <a:gd name="T79" fmla="*/ 188703 h 253"/>
              <a:gd name="T80" fmla="*/ 434795 w 252"/>
              <a:gd name="T81" fmla="*/ 45654 h 253"/>
              <a:gd name="T82" fmla="*/ 313174 w 252"/>
              <a:gd name="T83" fmla="*/ 97395 h 253"/>
              <a:gd name="T84" fmla="*/ 91216 w 252"/>
              <a:gd name="T85" fmla="*/ 286099 h 253"/>
              <a:gd name="T86" fmla="*/ 203715 w 252"/>
              <a:gd name="T87" fmla="*/ 611765 h 253"/>
              <a:gd name="T88" fmla="*/ 279729 w 252"/>
              <a:gd name="T89" fmla="*/ 556980 h 253"/>
              <a:gd name="T90" fmla="*/ 380066 w 252"/>
              <a:gd name="T91" fmla="*/ 684811 h 253"/>
              <a:gd name="T92" fmla="*/ 556417 w 252"/>
              <a:gd name="T93" fmla="*/ 605677 h 253"/>
              <a:gd name="T94" fmla="*/ 662835 w 252"/>
              <a:gd name="T95" fmla="*/ 234358 h 253"/>
              <a:gd name="T96" fmla="*/ 486484 w 252"/>
              <a:gd name="T97" fmla="*/ 24349 h 253"/>
              <a:gd name="T98" fmla="*/ 124662 w 252"/>
              <a:gd name="T99" fmla="*/ 115657 h 253"/>
              <a:gd name="T100" fmla="*/ 88175 w 252"/>
              <a:gd name="T101" fmla="*/ 450454 h 253"/>
              <a:gd name="T102" fmla="*/ 212837 w 252"/>
              <a:gd name="T103" fmla="*/ 693942 h 253"/>
              <a:gd name="T104" fmla="*/ 288850 w 252"/>
              <a:gd name="T105" fmla="*/ 672637 h 253"/>
              <a:gd name="T106" fmla="*/ 446958 w 252"/>
              <a:gd name="T107" fmla="*/ 696985 h 253"/>
              <a:gd name="T108" fmla="*/ 687159 w 252"/>
              <a:gd name="T109" fmla="*/ 459584 h 253"/>
              <a:gd name="T110" fmla="*/ 684119 w 252"/>
              <a:gd name="T111" fmla="*/ 200878 h 253"/>
              <a:gd name="T112" fmla="*/ 562498 w 252"/>
              <a:gd name="T113" fmla="*/ 79134 h 253"/>
              <a:gd name="T114" fmla="*/ 54730 w 252"/>
              <a:gd name="T115" fmla="*/ 289142 h 253"/>
              <a:gd name="T116" fmla="*/ 24324 w 252"/>
              <a:gd name="T117" fmla="*/ 353058 h 253"/>
              <a:gd name="T118" fmla="*/ 246283 w 252"/>
              <a:gd name="T119" fmla="*/ 684811 h 253"/>
              <a:gd name="T120" fmla="*/ 550336 w 252"/>
              <a:gd name="T121" fmla="*/ 696985 h 253"/>
              <a:gd name="T122" fmla="*/ 647632 w 252"/>
              <a:gd name="T123" fmla="*/ 118701 h 253"/>
              <a:gd name="T124" fmla="*/ 383107 w 252"/>
              <a:gd name="T125" fmla="*/ 754814 h 25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52"/>
              <a:gd name="T190" fmla="*/ 0 h 253"/>
              <a:gd name="T191" fmla="*/ 252 w 252"/>
              <a:gd name="T192" fmla="*/ 253 h 25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52" h="253">
                <a:moveTo>
                  <a:pt x="243" y="78"/>
                </a:moveTo>
                <a:cubicBezTo>
                  <a:pt x="237" y="63"/>
                  <a:pt x="227" y="49"/>
                  <a:pt x="216" y="37"/>
                </a:cubicBezTo>
                <a:cubicBezTo>
                  <a:pt x="204" y="25"/>
                  <a:pt x="190" y="16"/>
                  <a:pt x="175" y="9"/>
                </a:cubicBezTo>
                <a:cubicBezTo>
                  <a:pt x="160" y="3"/>
                  <a:pt x="143" y="0"/>
                  <a:pt x="126" y="0"/>
                </a:cubicBezTo>
                <a:cubicBezTo>
                  <a:pt x="93" y="0"/>
                  <a:pt x="60" y="13"/>
                  <a:pt x="37" y="37"/>
                </a:cubicBezTo>
                <a:cubicBezTo>
                  <a:pt x="23" y="51"/>
                  <a:pt x="13" y="68"/>
                  <a:pt x="7" y="86"/>
                </a:cubicBezTo>
                <a:cubicBezTo>
                  <a:pt x="6" y="88"/>
                  <a:pt x="5" y="89"/>
                  <a:pt x="5" y="90"/>
                </a:cubicBezTo>
                <a:cubicBezTo>
                  <a:pt x="4" y="90"/>
                  <a:pt x="4" y="91"/>
                  <a:pt x="4" y="91"/>
                </a:cubicBezTo>
                <a:cubicBezTo>
                  <a:pt x="3" y="92"/>
                  <a:pt x="3" y="92"/>
                  <a:pt x="3" y="92"/>
                </a:cubicBezTo>
                <a:cubicBezTo>
                  <a:pt x="3" y="93"/>
                  <a:pt x="3" y="93"/>
                  <a:pt x="3" y="93"/>
                </a:cubicBezTo>
                <a:cubicBezTo>
                  <a:pt x="4" y="93"/>
                  <a:pt x="4" y="93"/>
                  <a:pt x="4" y="93"/>
                </a:cubicBezTo>
                <a:cubicBezTo>
                  <a:pt x="4" y="93"/>
                  <a:pt x="4" y="93"/>
                  <a:pt x="4" y="93"/>
                </a:cubicBezTo>
                <a:cubicBezTo>
                  <a:pt x="4" y="92"/>
                  <a:pt x="4" y="92"/>
                  <a:pt x="4" y="92"/>
                </a:cubicBezTo>
                <a:cubicBezTo>
                  <a:pt x="5" y="92"/>
                  <a:pt x="5" y="91"/>
                  <a:pt x="5" y="91"/>
                </a:cubicBezTo>
                <a:cubicBezTo>
                  <a:pt x="5" y="92"/>
                  <a:pt x="5" y="93"/>
                  <a:pt x="4" y="95"/>
                </a:cubicBezTo>
                <a:cubicBezTo>
                  <a:pt x="4" y="95"/>
                  <a:pt x="4" y="95"/>
                  <a:pt x="4" y="96"/>
                </a:cubicBezTo>
                <a:cubicBezTo>
                  <a:pt x="3" y="96"/>
                  <a:pt x="3" y="97"/>
                  <a:pt x="4" y="97"/>
                </a:cubicBezTo>
                <a:cubicBezTo>
                  <a:pt x="1" y="106"/>
                  <a:pt x="0" y="116"/>
                  <a:pt x="0" y="126"/>
                </a:cubicBezTo>
                <a:cubicBezTo>
                  <a:pt x="0" y="143"/>
                  <a:pt x="4" y="159"/>
                  <a:pt x="10" y="175"/>
                </a:cubicBezTo>
                <a:cubicBezTo>
                  <a:pt x="11" y="176"/>
                  <a:pt x="12" y="178"/>
                  <a:pt x="13" y="180"/>
                </a:cubicBezTo>
                <a:cubicBezTo>
                  <a:pt x="12" y="180"/>
                  <a:pt x="12" y="181"/>
                  <a:pt x="12" y="181"/>
                </a:cubicBezTo>
                <a:cubicBezTo>
                  <a:pt x="13" y="182"/>
                  <a:pt x="14" y="183"/>
                  <a:pt x="14" y="184"/>
                </a:cubicBezTo>
                <a:cubicBezTo>
                  <a:pt x="20" y="195"/>
                  <a:pt x="28" y="206"/>
                  <a:pt x="37" y="215"/>
                </a:cubicBezTo>
                <a:cubicBezTo>
                  <a:pt x="37" y="215"/>
                  <a:pt x="37" y="215"/>
                  <a:pt x="37" y="215"/>
                </a:cubicBezTo>
                <a:cubicBezTo>
                  <a:pt x="37" y="216"/>
                  <a:pt x="37" y="216"/>
                  <a:pt x="37" y="217"/>
                </a:cubicBezTo>
                <a:cubicBezTo>
                  <a:pt x="39" y="219"/>
                  <a:pt x="42" y="221"/>
                  <a:pt x="44" y="223"/>
                </a:cubicBezTo>
                <a:cubicBezTo>
                  <a:pt x="47" y="225"/>
                  <a:pt x="50" y="227"/>
                  <a:pt x="54" y="229"/>
                </a:cubicBezTo>
                <a:cubicBezTo>
                  <a:pt x="60" y="234"/>
                  <a:pt x="68" y="238"/>
                  <a:pt x="76" y="242"/>
                </a:cubicBezTo>
                <a:cubicBezTo>
                  <a:pt x="76" y="242"/>
                  <a:pt x="76" y="242"/>
                  <a:pt x="76" y="242"/>
                </a:cubicBezTo>
                <a:cubicBezTo>
                  <a:pt x="77" y="243"/>
                  <a:pt x="78" y="243"/>
                  <a:pt x="80" y="243"/>
                </a:cubicBezTo>
                <a:cubicBezTo>
                  <a:pt x="95" y="249"/>
                  <a:pt x="110" y="253"/>
                  <a:pt x="126" y="253"/>
                </a:cubicBezTo>
                <a:cubicBezTo>
                  <a:pt x="143" y="253"/>
                  <a:pt x="160" y="250"/>
                  <a:pt x="175" y="243"/>
                </a:cubicBezTo>
                <a:cubicBezTo>
                  <a:pt x="190" y="237"/>
                  <a:pt x="204" y="227"/>
                  <a:pt x="216" y="216"/>
                </a:cubicBezTo>
                <a:cubicBezTo>
                  <a:pt x="227" y="204"/>
                  <a:pt x="237" y="190"/>
                  <a:pt x="243" y="175"/>
                </a:cubicBezTo>
                <a:cubicBezTo>
                  <a:pt x="249" y="159"/>
                  <a:pt x="252" y="143"/>
                  <a:pt x="252" y="126"/>
                </a:cubicBezTo>
                <a:cubicBezTo>
                  <a:pt x="252" y="110"/>
                  <a:pt x="249" y="93"/>
                  <a:pt x="243" y="78"/>
                </a:cubicBezTo>
                <a:close/>
                <a:moveTo>
                  <a:pt x="252" y="126"/>
                </a:moveTo>
                <a:cubicBezTo>
                  <a:pt x="252" y="128"/>
                  <a:pt x="252" y="130"/>
                  <a:pt x="252" y="132"/>
                </a:cubicBezTo>
                <a:cubicBezTo>
                  <a:pt x="252" y="127"/>
                  <a:pt x="251" y="122"/>
                  <a:pt x="250" y="116"/>
                </a:cubicBezTo>
                <a:cubicBezTo>
                  <a:pt x="251" y="107"/>
                  <a:pt x="249" y="97"/>
                  <a:pt x="243" y="90"/>
                </a:cubicBezTo>
                <a:cubicBezTo>
                  <a:pt x="243" y="83"/>
                  <a:pt x="241" y="77"/>
                  <a:pt x="238" y="72"/>
                </a:cubicBezTo>
                <a:cubicBezTo>
                  <a:pt x="238" y="72"/>
                  <a:pt x="238" y="72"/>
                  <a:pt x="237" y="72"/>
                </a:cubicBezTo>
                <a:cubicBezTo>
                  <a:pt x="237" y="72"/>
                  <a:pt x="237" y="71"/>
                  <a:pt x="237" y="71"/>
                </a:cubicBezTo>
                <a:cubicBezTo>
                  <a:pt x="237" y="69"/>
                  <a:pt x="236" y="67"/>
                  <a:pt x="235" y="65"/>
                </a:cubicBezTo>
                <a:cubicBezTo>
                  <a:pt x="246" y="84"/>
                  <a:pt x="252" y="105"/>
                  <a:pt x="252" y="126"/>
                </a:cubicBezTo>
                <a:close/>
                <a:moveTo>
                  <a:pt x="226" y="192"/>
                </a:moveTo>
                <a:cubicBezTo>
                  <a:pt x="223" y="195"/>
                  <a:pt x="223" y="195"/>
                  <a:pt x="223" y="195"/>
                </a:cubicBezTo>
                <a:cubicBezTo>
                  <a:pt x="223" y="195"/>
                  <a:pt x="222" y="196"/>
                  <a:pt x="222" y="196"/>
                </a:cubicBezTo>
                <a:cubicBezTo>
                  <a:pt x="222" y="196"/>
                  <a:pt x="222" y="195"/>
                  <a:pt x="222" y="195"/>
                </a:cubicBezTo>
                <a:cubicBezTo>
                  <a:pt x="223" y="194"/>
                  <a:pt x="223" y="193"/>
                  <a:pt x="224" y="192"/>
                </a:cubicBezTo>
                <a:cubicBezTo>
                  <a:pt x="224" y="192"/>
                  <a:pt x="224" y="192"/>
                  <a:pt x="224" y="191"/>
                </a:cubicBezTo>
                <a:cubicBezTo>
                  <a:pt x="225" y="190"/>
                  <a:pt x="226" y="189"/>
                  <a:pt x="227" y="188"/>
                </a:cubicBezTo>
                <a:cubicBezTo>
                  <a:pt x="226" y="190"/>
                  <a:pt x="226" y="191"/>
                  <a:pt x="226" y="192"/>
                </a:cubicBezTo>
                <a:close/>
                <a:moveTo>
                  <a:pt x="227" y="194"/>
                </a:moveTo>
                <a:cubicBezTo>
                  <a:pt x="227" y="195"/>
                  <a:pt x="226" y="195"/>
                  <a:pt x="226" y="196"/>
                </a:cubicBezTo>
                <a:cubicBezTo>
                  <a:pt x="226" y="196"/>
                  <a:pt x="226" y="196"/>
                  <a:pt x="226" y="196"/>
                </a:cubicBezTo>
                <a:cubicBezTo>
                  <a:pt x="226" y="195"/>
                  <a:pt x="226" y="195"/>
                  <a:pt x="226" y="195"/>
                </a:cubicBezTo>
                <a:cubicBezTo>
                  <a:pt x="227" y="195"/>
                  <a:pt x="227" y="194"/>
                  <a:pt x="227" y="194"/>
                </a:cubicBezTo>
                <a:close/>
                <a:moveTo>
                  <a:pt x="220" y="193"/>
                </a:moveTo>
                <a:cubicBezTo>
                  <a:pt x="222" y="191"/>
                  <a:pt x="224" y="188"/>
                  <a:pt x="225" y="185"/>
                </a:cubicBezTo>
                <a:cubicBezTo>
                  <a:pt x="224" y="188"/>
                  <a:pt x="223" y="190"/>
                  <a:pt x="222" y="192"/>
                </a:cubicBezTo>
                <a:cubicBezTo>
                  <a:pt x="221" y="192"/>
                  <a:pt x="221" y="193"/>
                  <a:pt x="220" y="193"/>
                </a:cubicBezTo>
                <a:close/>
                <a:moveTo>
                  <a:pt x="217" y="197"/>
                </a:moveTo>
                <a:cubicBezTo>
                  <a:pt x="217" y="197"/>
                  <a:pt x="217" y="197"/>
                  <a:pt x="217" y="197"/>
                </a:cubicBezTo>
                <a:cubicBezTo>
                  <a:pt x="216" y="199"/>
                  <a:pt x="216" y="200"/>
                  <a:pt x="215" y="201"/>
                </a:cubicBezTo>
                <a:cubicBezTo>
                  <a:pt x="214" y="202"/>
                  <a:pt x="213" y="204"/>
                  <a:pt x="212" y="205"/>
                </a:cubicBezTo>
                <a:cubicBezTo>
                  <a:pt x="212" y="205"/>
                  <a:pt x="211" y="205"/>
                  <a:pt x="211" y="205"/>
                </a:cubicBezTo>
                <a:cubicBezTo>
                  <a:pt x="208" y="207"/>
                  <a:pt x="204" y="210"/>
                  <a:pt x="201" y="213"/>
                </a:cubicBezTo>
                <a:cubicBezTo>
                  <a:pt x="205" y="209"/>
                  <a:pt x="209" y="205"/>
                  <a:pt x="212" y="200"/>
                </a:cubicBezTo>
                <a:cubicBezTo>
                  <a:pt x="212" y="200"/>
                  <a:pt x="212" y="200"/>
                  <a:pt x="212" y="200"/>
                </a:cubicBezTo>
                <a:cubicBezTo>
                  <a:pt x="212" y="200"/>
                  <a:pt x="212" y="200"/>
                  <a:pt x="212" y="200"/>
                </a:cubicBezTo>
                <a:cubicBezTo>
                  <a:pt x="212" y="199"/>
                  <a:pt x="212" y="199"/>
                  <a:pt x="211" y="199"/>
                </a:cubicBezTo>
                <a:cubicBezTo>
                  <a:pt x="211" y="199"/>
                  <a:pt x="211" y="198"/>
                  <a:pt x="212" y="198"/>
                </a:cubicBezTo>
                <a:cubicBezTo>
                  <a:pt x="217" y="192"/>
                  <a:pt x="222" y="186"/>
                  <a:pt x="225" y="179"/>
                </a:cubicBezTo>
                <a:cubicBezTo>
                  <a:pt x="227" y="176"/>
                  <a:pt x="229" y="173"/>
                  <a:pt x="231" y="170"/>
                </a:cubicBezTo>
                <a:cubicBezTo>
                  <a:pt x="230" y="172"/>
                  <a:pt x="230" y="174"/>
                  <a:pt x="229" y="177"/>
                </a:cubicBezTo>
                <a:cubicBezTo>
                  <a:pt x="225" y="183"/>
                  <a:pt x="221" y="190"/>
                  <a:pt x="217" y="197"/>
                </a:cubicBezTo>
                <a:close/>
                <a:moveTo>
                  <a:pt x="208" y="213"/>
                </a:moveTo>
                <a:cubicBezTo>
                  <a:pt x="209" y="213"/>
                  <a:pt x="209" y="212"/>
                  <a:pt x="210" y="212"/>
                </a:cubicBezTo>
                <a:cubicBezTo>
                  <a:pt x="210" y="212"/>
                  <a:pt x="209" y="213"/>
                  <a:pt x="209" y="213"/>
                </a:cubicBezTo>
                <a:cubicBezTo>
                  <a:pt x="209" y="213"/>
                  <a:pt x="209" y="213"/>
                  <a:pt x="209" y="213"/>
                </a:cubicBezTo>
                <a:cubicBezTo>
                  <a:pt x="209" y="213"/>
                  <a:pt x="208" y="213"/>
                  <a:pt x="208" y="213"/>
                </a:cubicBezTo>
                <a:cubicBezTo>
                  <a:pt x="208" y="214"/>
                  <a:pt x="208" y="214"/>
                  <a:pt x="208" y="214"/>
                </a:cubicBezTo>
                <a:cubicBezTo>
                  <a:pt x="208" y="214"/>
                  <a:pt x="208" y="213"/>
                  <a:pt x="208" y="213"/>
                </a:cubicBezTo>
                <a:close/>
                <a:moveTo>
                  <a:pt x="206" y="214"/>
                </a:moveTo>
                <a:cubicBezTo>
                  <a:pt x="206" y="214"/>
                  <a:pt x="205" y="215"/>
                  <a:pt x="205" y="215"/>
                </a:cubicBezTo>
                <a:cubicBezTo>
                  <a:pt x="206" y="213"/>
                  <a:pt x="207" y="212"/>
                  <a:pt x="209" y="210"/>
                </a:cubicBezTo>
                <a:cubicBezTo>
                  <a:pt x="208" y="211"/>
                  <a:pt x="207" y="213"/>
                  <a:pt x="206" y="214"/>
                </a:cubicBezTo>
                <a:close/>
                <a:moveTo>
                  <a:pt x="209" y="211"/>
                </a:moveTo>
                <a:cubicBezTo>
                  <a:pt x="210" y="210"/>
                  <a:pt x="211" y="209"/>
                  <a:pt x="211" y="209"/>
                </a:cubicBezTo>
                <a:cubicBezTo>
                  <a:pt x="211" y="209"/>
                  <a:pt x="211" y="210"/>
                  <a:pt x="210" y="210"/>
                </a:cubicBezTo>
                <a:cubicBezTo>
                  <a:pt x="210" y="211"/>
                  <a:pt x="210" y="211"/>
                  <a:pt x="209" y="211"/>
                </a:cubicBezTo>
                <a:close/>
                <a:moveTo>
                  <a:pt x="216" y="207"/>
                </a:moveTo>
                <a:cubicBezTo>
                  <a:pt x="217" y="207"/>
                  <a:pt x="217" y="207"/>
                  <a:pt x="217" y="206"/>
                </a:cubicBezTo>
                <a:cubicBezTo>
                  <a:pt x="215" y="209"/>
                  <a:pt x="213" y="212"/>
                  <a:pt x="212" y="215"/>
                </a:cubicBezTo>
                <a:cubicBezTo>
                  <a:pt x="211" y="216"/>
                  <a:pt x="210" y="216"/>
                  <a:pt x="210" y="217"/>
                </a:cubicBezTo>
                <a:cubicBezTo>
                  <a:pt x="212" y="214"/>
                  <a:pt x="214" y="211"/>
                  <a:pt x="216" y="207"/>
                </a:cubicBezTo>
                <a:close/>
                <a:moveTo>
                  <a:pt x="192" y="225"/>
                </a:moveTo>
                <a:cubicBezTo>
                  <a:pt x="193" y="225"/>
                  <a:pt x="193" y="225"/>
                  <a:pt x="193" y="224"/>
                </a:cubicBezTo>
                <a:cubicBezTo>
                  <a:pt x="193" y="225"/>
                  <a:pt x="193" y="225"/>
                  <a:pt x="194" y="225"/>
                </a:cubicBezTo>
                <a:cubicBezTo>
                  <a:pt x="194" y="225"/>
                  <a:pt x="194" y="225"/>
                  <a:pt x="194" y="225"/>
                </a:cubicBezTo>
                <a:cubicBezTo>
                  <a:pt x="191" y="227"/>
                  <a:pt x="189" y="229"/>
                  <a:pt x="187" y="231"/>
                </a:cubicBezTo>
                <a:cubicBezTo>
                  <a:pt x="186" y="231"/>
                  <a:pt x="185" y="232"/>
                  <a:pt x="184" y="232"/>
                </a:cubicBezTo>
                <a:cubicBezTo>
                  <a:pt x="184" y="232"/>
                  <a:pt x="183" y="231"/>
                  <a:pt x="183" y="231"/>
                </a:cubicBezTo>
                <a:cubicBezTo>
                  <a:pt x="181" y="232"/>
                  <a:pt x="179" y="233"/>
                  <a:pt x="178" y="233"/>
                </a:cubicBezTo>
                <a:cubicBezTo>
                  <a:pt x="179" y="233"/>
                  <a:pt x="179" y="232"/>
                  <a:pt x="180" y="231"/>
                </a:cubicBezTo>
                <a:cubicBezTo>
                  <a:pt x="183" y="229"/>
                  <a:pt x="186" y="227"/>
                  <a:pt x="189" y="225"/>
                </a:cubicBezTo>
                <a:cubicBezTo>
                  <a:pt x="192" y="224"/>
                  <a:pt x="194" y="222"/>
                  <a:pt x="196" y="220"/>
                </a:cubicBezTo>
                <a:cubicBezTo>
                  <a:pt x="195" y="221"/>
                  <a:pt x="194" y="222"/>
                  <a:pt x="193" y="223"/>
                </a:cubicBezTo>
                <a:cubicBezTo>
                  <a:pt x="193" y="223"/>
                  <a:pt x="193" y="223"/>
                  <a:pt x="193" y="223"/>
                </a:cubicBezTo>
                <a:cubicBezTo>
                  <a:pt x="192" y="224"/>
                  <a:pt x="192" y="224"/>
                  <a:pt x="192" y="224"/>
                </a:cubicBezTo>
                <a:cubicBezTo>
                  <a:pt x="191" y="225"/>
                  <a:pt x="192" y="225"/>
                  <a:pt x="192" y="225"/>
                </a:cubicBezTo>
                <a:close/>
                <a:moveTo>
                  <a:pt x="190" y="231"/>
                </a:moveTo>
                <a:cubicBezTo>
                  <a:pt x="188" y="232"/>
                  <a:pt x="187" y="233"/>
                  <a:pt x="186" y="234"/>
                </a:cubicBezTo>
                <a:cubicBezTo>
                  <a:pt x="186" y="233"/>
                  <a:pt x="187" y="233"/>
                  <a:pt x="187" y="232"/>
                </a:cubicBezTo>
                <a:cubicBezTo>
                  <a:pt x="188" y="232"/>
                  <a:pt x="189" y="231"/>
                  <a:pt x="190" y="231"/>
                </a:cubicBezTo>
                <a:close/>
                <a:moveTo>
                  <a:pt x="118" y="243"/>
                </a:moveTo>
                <a:cubicBezTo>
                  <a:pt x="116" y="242"/>
                  <a:pt x="115" y="241"/>
                  <a:pt x="113" y="241"/>
                </a:cubicBezTo>
                <a:cubicBezTo>
                  <a:pt x="116" y="242"/>
                  <a:pt x="120" y="243"/>
                  <a:pt x="123" y="245"/>
                </a:cubicBezTo>
                <a:cubicBezTo>
                  <a:pt x="121" y="246"/>
                  <a:pt x="121" y="246"/>
                  <a:pt x="121" y="246"/>
                </a:cubicBezTo>
                <a:cubicBezTo>
                  <a:pt x="121" y="246"/>
                  <a:pt x="121" y="246"/>
                  <a:pt x="121" y="246"/>
                </a:cubicBezTo>
                <a:cubicBezTo>
                  <a:pt x="120" y="245"/>
                  <a:pt x="119" y="245"/>
                  <a:pt x="119" y="245"/>
                </a:cubicBezTo>
                <a:cubicBezTo>
                  <a:pt x="117" y="245"/>
                  <a:pt x="116" y="244"/>
                  <a:pt x="115" y="244"/>
                </a:cubicBezTo>
                <a:cubicBezTo>
                  <a:pt x="116" y="244"/>
                  <a:pt x="117" y="244"/>
                  <a:pt x="118" y="244"/>
                </a:cubicBezTo>
                <a:cubicBezTo>
                  <a:pt x="118" y="244"/>
                  <a:pt x="119" y="243"/>
                  <a:pt x="118" y="243"/>
                </a:cubicBezTo>
                <a:close/>
                <a:moveTo>
                  <a:pt x="60" y="233"/>
                </a:moveTo>
                <a:cubicBezTo>
                  <a:pt x="66" y="236"/>
                  <a:pt x="72" y="238"/>
                  <a:pt x="78" y="240"/>
                </a:cubicBezTo>
                <a:cubicBezTo>
                  <a:pt x="78" y="240"/>
                  <a:pt x="78" y="241"/>
                  <a:pt x="78" y="241"/>
                </a:cubicBezTo>
                <a:cubicBezTo>
                  <a:pt x="78" y="241"/>
                  <a:pt x="77" y="241"/>
                  <a:pt x="77" y="241"/>
                </a:cubicBezTo>
                <a:cubicBezTo>
                  <a:pt x="71" y="239"/>
                  <a:pt x="66" y="236"/>
                  <a:pt x="60" y="233"/>
                </a:cubicBezTo>
                <a:close/>
                <a:moveTo>
                  <a:pt x="5" y="106"/>
                </a:moveTo>
                <a:cubicBezTo>
                  <a:pt x="5" y="107"/>
                  <a:pt x="4" y="109"/>
                  <a:pt x="4" y="110"/>
                </a:cubicBezTo>
                <a:cubicBezTo>
                  <a:pt x="4" y="106"/>
                  <a:pt x="4" y="102"/>
                  <a:pt x="5" y="98"/>
                </a:cubicBezTo>
                <a:cubicBezTo>
                  <a:pt x="6" y="99"/>
                  <a:pt x="6" y="100"/>
                  <a:pt x="6" y="101"/>
                </a:cubicBezTo>
                <a:cubicBezTo>
                  <a:pt x="6" y="103"/>
                  <a:pt x="6" y="104"/>
                  <a:pt x="5" y="106"/>
                </a:cubicBezTo>
                <a:cubicBezTo>
                  <a:pt x="5" y="106"/>
                  <a:pt x="5" y="106"/>
                  <a:pt x="5" y="106"/>
                </a:cubicBezTo>
                <a:close/>
                <a:moveTo>
                  <a:pt x="5" y="116"/>
                </a:moveTo>
                <a:cubicBezTo>
                  <a:pt x="5" y="117"/>
                  <a:pt x="5" y="118"/>
                  <a:pt x="5" y="119"/>
                </a:cubicBezTo>
                <a:cubicBezTo>
                  <a:pt x="5" y="120"/>
                  <a:pt x="5" y="120"/>
                  <a:pt x="5" y="121"/>
                </a:cubicBezTo>
                <a:cubicBezTo>
                  <a:pt x="5" y="118"/>
                  <a:pt x="5" y="116"/>
                  <a:pt x="5" y="113"/>
                </a:cubicBezTo>
                <a:cubicBezTo>
                  <a:pt x="5" y="114"/>
                  <a:pt x="5" y="115"/>
                  <a:pt x="5" y="116"/>
                </a:cubicBezTo>
                <a:close/>
                <a:moveTo>
                  <a:pt x="5" y="153"/>
                </a:moveTo>
                <a:cubicBezTo>
                  <a:pt x="6" y="154"/>
                  <a:pt x="6" y="155"/>
                  <a:pt x="6" y="156"/>
                </a:cubicBezTo>
                <a:cubicBezTo>
                  <a:pt x="6" y="156"/>
                  <a:pt x="6" y="157"/>
                  <a:pt x="7" y="157"/>
                </a:cubicBezTo>
                <a:cubicBezTo>
                  <a:pt x="7" y="157"/>
                  <a:pt x="7" y="158"/>
                  <a:pt x="7" y="158"/>
                </a:cubicBezTo>
                <a:cubicBezTo>
                  <a:pt x="7" y="158"/>
                  <a:pt x="7" y="158"/>
                  <a:pt x="7" y="158"/>
                </a:cubicBezTo>
                <a:cubicBezTo>
                  <a:pt x="8" y="161"/>
                  <a:pt x="8" y="164"/>
                  <a:pt x="9" y="167"/>
                </a:cubicBezTo>
                <a:cubicBezTo>
                  <a:pt x="9" y="166"/>
                  <a:pt x="9" y="166"/>
                  <a:pt x="9" y="165"/>
                </a:cubicBezTo>
                <a:cubicBezTo>
                  <a:pt x="8" y="165"/>
                  <a:pt x="7" y="165"/>
                  <a:pt x="8" y="165"/>
                </a:cubicBezTo>
                <a:cubicBezTo>
                  <a:pt x="5" y="156"/>
                  <a:pt x="3" y="146"/>
                  <a:pt x="2" y="136"/>
                </a:cubicBezTo>
                <a:cubicBezTo>
                  <a:pt x="3" y="142"/>
                  <a:pt x="4" y="147"/>
                  <a:pt x="5" y="153"/>
                </a:cubicBezTo>
                <a:close/>
                <a:moveTo>
                  <a:pt x="2" y="119"/>
                </a:moveTo>
                <a:cubicBezTo>
                  <a:pt x="2" y="117"/>
                  <a:pt x="2" y="116"/>
                  <a:pt x="2" y="114"/>
                </a:cubicBezTo>
                <a:cubicBezTo>
                  <a:pt x="2" y="115"/>
                  <a:pt x="2" y="116"/>
                  <a:pt x="2" y="116"/>
                </a:cubicBezTo>
                <a:cubicBezTo>
                  <a:pt x="2" y="116"/>
                  <a:pt x="2" y="116"/>
                  <a:pt x="2" y="116"/>
                </a:cubicBezTo>
                <a:cubicBezTo>
                  <a:pt x="2" y="117"/>
                  <a:pt x="2" y="118"/>
                  <a:pt x="2" y="119"/>
                </a:cubicBezTo>
                <a:close/>
                <a:moveTo>
                  <a:pt x="13" y="106"/>
                </a:moveTo>
                <a:cubicBezTo>
                  <a:pt x="13" y="112"/>
                  <a:pt x="14" y="118"/>
                  <a:pt x="15" y="124"/>
                </a:cubicBezTo>
                <a:cubicBezTo>
                  <a:pt x="15" y="124"/>
                  <a:pt x="14" y="124"/>
                  <a:pt x="14" y="124"/>
                </a:cubicBezTo>
                <a:cubicBezTo>
                  <a:pt x="14" y="123"/>
                  <a:pt x="14" y="122"/>
                  <a:pt x="14" y="121"/>
                </a:cubicBezTo>
                <a:cubicBezTo>
                  <a:pt x="14" y="120"/>
                  <a:pt x="13" y="120"/>
                  <a:pt x="13" y="120"/>
                </a:cubicBezTo>
                <a:cubicBezTo>
                  <a:pt x="12" y="116"/>
                  <a:pt x="11" y="112"/>
                  <a:pt x="11" y="108"/>
                </a:cubicBezTo>
                <a:cubicBezTo>
                  <a:pt x="11" y="108"/>
                  <a:pt x="12" y="108"/>
                  <a:pt x="12" y="108"/>
                </a:cubicBezTo>
                <a:cubicBezTo>
                  <a:pt x="12" y="107"/>
                  <a:pt x="12" y="107"/>
                  <a:pt x="13" y="106"/>
                </a:cubicBezTo>
                <a:close/>
                <a:moveTo>
                  <a:pt x="12" y="103"/>
                </a:moveTo>
                <a:cubicBezTo>
                  <a:pt x="12" y="102"/>
                  <a:pt x="12" y="101"/>
                  <a:pt x="12" y="100"/>
                </a:cubicBezTo>
                <a:cubicBezTo>
                  <a:pt x="12" y="101"/>
                  <a:pt x="12" y="102"/>
                  <a:pt x="12" y="103"/>
                </a:cubicBezTo>
                <a:cubicBezTo>
                  <a:pt x="12" y="103"/>
                  <a:pt x="12" y="103"/>
                  <a:pt x="12" y="103"/>
                </a:cubicBezTo>
                <a:close/>
                <a:moveTo>
                  <a:pt x="13" y="94"/>
                </a:moveTo>
                <a:cubicBezTo>
                  <a:pt x="13" y="93"/>
                  <a:pt x="14" y="93"/>
                  <a:pt x="14" y="93"/>
                </a:cubicBezTo>
                <a:cubicBezTo>
                  <a:pt x="14" y="94"/>
                  <a:pt x="14" y="95"/>
                  <a:pt x="14" y="96"/>
                </a:cubicBezTo>
                <a:cubicBezTo>
                  <a:pt x="13" y="95"/>
                  <a:pt x="13" y="95"/>
                  <a:pt x="13" y="94"/>
                </a:cubicBezTo>
                <a:close/>
                <a:moveTo>
                  <a:pt x="15" y="72"/>
                </a:moveTo>
                <a:cubicBezTo>
                  <a:pt x="16" y="72"/>
                  <a:pt x="16" y="72"/>
                  <a:pt x="17" y="72"/>
                </a:cubicBezTo>
                <a:cubicBezTo>
                  <a:pt x="15" y="74"/>
                  <a:pt x="13" y="77"/>
                  <a:pt x="11" y="80"/>
                </a:cubicBezTo>
                <a:cubicBezTo>
                  <a:pt x="11" y="79"/>
                  <a:pt x="11" y="79"/>
                  <a:pt x="11" y="79"/>
                </a:cubicBezTo>
                <a:cubicBezTo>
                  <a:pt x="12" y="78"/>
                  <a:pt x="12" y="78"/>
                  <a:pt x="12" y="77"/>
                </a:cubicBezTo>
                <a:cubicBezTo>
                  <a:pt x="13" y="75"/>
                  <a:pt x="14" y="73"/>
                  <a:pt x="14" y="71"/>
                </a:cubicBezTo>
                <a:cubicBezTo>
                  <a:pt x="15" y="72"/>
                  <a:pt x="15" y="72"/>
                  <a:pt x="15" y="72"/>
                </a:cubicBezTo>
                <a:close/>
                <a:moveTo>
                  <a:pt x="36" y="41"/>
                </a:moveTo>
                <a:cubicBezTo>
                  <a:pt x="36" y="41"/>
                  <a:pt x="36" y="41"/>
                  <a:pt x="37" y="41"/>
                </a:cubicBezTo>
                <a:cubicBezTo>
                  <a:pt x="37" y="40"/>
                  <a:pt x="38" y="40"/>
                  <a:pt x="39" y="40"/>
                </a:cubicBezTo>
                <a:cubicBezTo>
                  <a:pt x="37" y="41"/>
                  <a:pt x="35" y="43"/>
                  <a:pt x="34" y="45"/>
                </a:cubicBezTo>
                <a:cubicBezTo>
                  <a:pt x="30" y="49"/>
                  <a:pt x="26" y="53"/>
                  <a:pt x="24" y="58"/>
                </a:cubicBezTo>
                <a:cubicBezTo>
                  <a:pt x="22" y="59"/>
                  <a:pt x="21" y="61"/>
                  <a:pt x="19" y="63"/>
                </a:cubicBezTo>
                <a:cubicBezTo>
                  <a:pt x="24" y="55"/>
                  <a:pt x="30" y="47"/>
                  <a:pt x="36" y="41"/>
                </a:cubicBezTo>
                <a:close/>
                <a:moveTo>
                  <a:pt x="124" y="9"/>
                </a:moveTo>
                <a:cubicBezTo>
                  <a:pt x="123" y="9"/>
                  <a:pt x="123" y="9"/>
                  <a:pt x="123" y="9"/>
                </a:cubicBezTo>
                <a:cubicBezTo>
                  <a:pt x="120" y="9"/>
                  <a:pt x="118" y="9"/>
                  <a:pt x="115" y="9"/>
                </a:cubicBezTo>
                <a:cubicBezTo>
                  <a:pt x="115" y="9"/>
                  <a:pt x="115" y="9"/>
                  <a:pt x="115" y="10"/>
                </a:cubicBezTo>
                <a:cubicBezTo>
                  <a:pt x="114" y="10"/>
                  <a:pt x="114" y="10"/>
                  <a:pt x="113" y="10"/>
                </a:cubicBezTo>
                <a:cubicBezTo>
                  <a:pt x="113" y="10"/>
                  <a:pt x="113" y="9"/>
                  <a:pt x="113" y="9"/>
                </a:cubicBezTo>
                <a:cubicBezTo>
                  <a:pt x="114" y="9"/>
                  <a:pt x="115" y="8"/>
                  <a:pt x="116" y="8"/>
                </a:cubicBezTo>
                <a:cubicBezTo>
                  <a:pt x="116" y="7"/>
                  <a:pt x="116" y="7"/>
                  <a:pt x="116" y="7"/>
                </a:cubicBezTo>
                <a:cubicBezTo>
                  <a:pt x="119" y="8"/>
                  <a:pt x="121" y="8"/>
                  <a:pt x="124" y="9"/>
                </a:cubicBezTo>
                <a:close/>
                <a:moveTo>
                  <a:pt x="118" y="4"/>
                </a:moveTo>
                <a:cubicBezTo>
                  <a:pt x="118" y="4"/>
                  <a:pt x="118" y="4"/>
                  <a:pt x="118" y="4"/>
                </a:cubicBezTo>
                <a:cubicBezTo>
                  <a:pt x="118" y="5"/>
                  <a:pt x="119" y="5"/>
                  <a:pt x="120" y="5"/>
                </a:cubicBezTo>
                <a:cubicBezTo>
                  <a:pt x="120" y="5"/>
                  <a:pt x="120" y="5"/>
                  <a:pt x="120" y="5"/>
                </a:cubicBezTo>
                <a:cubicBezTo>
                  <a:pt x="119" y="5"/>
                  <a:pt x="119" y="5"/>
                  <a:pt x="118" y="5"/>
                </a:cubicBezTo>
                <a:cubicBezTo>
                  <a:pt x="118" y="5"/>
                  <a:pt x="118" y="5"/>
                  <a:pt x="118" y="4"/>
                </a:cubicBezTo>
                <a:close/>
                <a:moveTo>
                  <a:pt x="233" y="77"/>
                </a:moveTo>
                <a:cubicBezTo>
                  <a:pt x="233" y="77"/>
                  <a:pt x="234" y="77"/>
                  <a:pt x="234" y="77"/>
                </a:cubicBezTo>
                <a:cubicBezTo>
                  <a:pt x="236" y="79"/>
                  <a:pt x="237" y="82"/>
                  <a:pt x="239" y="85"/>
                </a:cubicBezTo>
                <a:cubicBezTo>
                  <a:pt x="239" y="86"/>
                  <a:pt x="239" y="87"/>
                  <a:pt x="239" y="88"/>
                </a:cubicBezTo>
                <a:cubicBezTo>
                  <a:pt x="240" y="90"/>
                  <a:pt x="240" y="92"/>
                  <a:pt x="240" y="93"/>
                </a:cubicBezTo>
                <a:cubicBezTo>
                  <a:pt x="238" y="88"/>
                  <a:pt x="235" y="82"/>
                  <a:pt x="233" y="77"/>
                </a:cubicBezTo>
                <a:close/>
                <a:moveTo>
                  <a:pt x="241" y="99"/>
                </a:moveTo>
                <a:cubicBezTo>
                  <a:pt x="242" y="103"/>
                  <a:pt x="243" y="108"/>
                  <a:pt x="244" y="112"/>
                </a:cubicBezTo>
                <a:cubicBezTo>
                  <a:pt x="244" y="113"/>
                  <a:pt x="244" y="114"/>
                  <a:pt x="244" y="115"/>
                </a:cubicBezTo>
                <a:cubicBezTo>
                  <a:pt x="243" y="110"/>
                  <a:pt x="241" y="105"/>
                  <a:pt x="240" y="100"/>
                </a:cubicBezTo>
                <a:cubicBezTo>
                  <a:pt x="240" y="99"/>
                  <a:pt x="240" y="99"/>
                  <a:pt x="240" y="98"/>
                </a:cubicBezTo>
                <a:cubicBezTo>
                  <a:pt x="239" y="96"/>
                  <a:pt x="238" y="94"/>
                  <a:pt x="238" y="92"/>
                </a:cubicBezTo>
                <a:cubicBezTo>
                  <a:pt x="239" y="94"/>
                  <a:pt x="240" y="97"/>
                  <a:pt x="241" y="99"/>
                </a:cubicBezTo>
                <a:close/>
                <a:moveTo>
                  <a:pt x="235" y="172"/>
                </a:moveTo>
                <a:cubicBezTo>
                  <a:pt x="235" y="173"/>
                  <a:pt x="234" y="175"/>
                  <a:pt x="233" y="176"/>
                </a:cubicBezTo>
                <a:cubicBezTo>
                  <a:pt x="232" y="178"/>
                  <a:pt x="231" y="180"/>
                  <a:pt x="230" y="182"/>
                </a:cubicBezTo>
                <a:cubicBezTo>
                  <a:pt x="230" y="181"/>
                  <a:pt x="230" y="180"/>
                  <a:pt x="230" y="180"/>
                </a:cubicBezTo>
                <a:cubicBezTo>
                  <a:pt x="232" y="177"/>
                  <a:pt x="234" y="173"/>
                  <a:pt x="235" y="170"/>
                </a:cubicBezTo>
                <a:cubicBezTo>
                  <a:pt x="235" y="171"/>
                  <a:pt x="235" y="171"/>
                  <a:pt x="235" y="171"/>
                </a:cubicBezTo>
                <a:cubicBezTo>
                  <a:pt x="235" y="172"/>
                  <a:pt x="235" y="172"/>
                  <a:pt x="235" y="172"/>
                </a:cubicBezTo>
                <a:close/>
                <a:moveTo>
                  <a:pt x="235" y="161"/>
                </a:moveTo>
                <a:cubicBezTo>
                  <a:pt x="234" y="164"/>
                  <a:pt x="234" y="167"/>
                  <a:pt x="233" y="170"/>
                </a:cubicBezTo>
                <a:cubicBezTo>
                  <a:pt x="233" y="171"/>
                  <a:pt x="232" y="172"/>
                  <a:pt x="232" y="172"/>
                </a:cubicBezTo>
                <a:cubicBezTo>
                  <a:pt x="232" y="171"/>
                  <a:pt x="232" y="170"/>
                  <a:pt x="233" y="168"/>
                </a:cubicBezTo>
                <a:cubicBezTo>
                  <a:pt x="233" y="168"/>
                  <a:pt x="233" y="168"/>
                  <a:pt x="232" y="168"/>
                </a:cubicBezTo>
                <a:cubicBezTo>
                  <a:pt x="233" y="167"/>
                  <a:pt x="233" y="167"/>
                  <a:pt x="233" y="166"/>
                </a:cubicBezTo>
                <a:cubicBezTo>
                  <a:pt x="234" y="165"/>
                  <a:pt x="233" y="165"/>
                  <a:pt x="233" y="165"/>
                </a:cubicBezTo>
                <a:cubicBezTo>
                  <a:pt x="233" y="164"/>
                  <a:pt x="234" y="163"/>
                  <a:pt x="235" y="161"/>
                </a:cubicBezTo>
                <a:close/>
                <a:moveTo>
                  <a:pt x="234" y="158"/>
                </a:moveTo>
                <a:cubicBezTo>
                  <a:pt x="235" y="156"/>
                  <a:pt x="236" y="154"/>
                  <a:pt x="236" y="152"/>
                </a:cubicBezTo>
                <a:cubicBezTo>
                  <a:pt x="236" y="153"/>
                  <a:pt x="236" y="155"/>
                  <a:pt x="236" y="156"/>
                </a:cubicBezTo>
                <a:cubicBezTo>
                  <a:pt x="235" y="157"/>
                  <a:pt x="234" y="157"/>
                  <a:pt x="234" y="158"/>
                </a:cubicBezTo>
                <a:close/>
                <a:moveTo>
                  <a:pt x="231" y="154"/>
                </a:moveTo>
                <a:cubicBezTo>
                  <a:pt x="231" y="154"/>
                  <a:pt x="231" y="154"/>
                  <a:pt x="231" y="154"/>
                </a:cubicBezTo>
                <a:cubicBezTo>
                  <a:pt x="230" y="155"/>
                  <a:pt x="229" y="156"/>
                  <a:pt x="229" y="157"/>
                </a:cubicBezTo>
                <a:cubicBezTo>
                  <a:pt x="229" y="154"/>
                  <a:pt x="229" y="152"/>
                  <a:pt x="229" y="150"/>
                </a:cubicBezTo>
                <a:cubicBezTo>
                  <a:pt x="232" y="139"/>
                  <a:pt x="233" y="126"/>
                  <a:pt x="232" y="114"/>
                </a:cubicBezTo>
                <a:cubicBezTo>
                  <a:pt x="233" y="116"/>
                  <a:pt x="234" y="117"/>
                  <a:pt x="234" y="118"/>
                </a:cubicBezTo>
                <a:cubicBezTo>
                  <a:pt x="233" y="130"/>
                  <a:pt x="233" y="142"/>
                  <a:pt x="231" y="154"/>
                </a:cubicBezTo>
                <a:close/>
                <a:moveTo>
                  <a:pt x="201" y="205"/>
                </a:moveTo>
                <a:cubicBezTo>
                  <a:pt x="201" y="204"/>
                  <a:pt x="202" y="203"/>
                  <a:pt x="203" y="203"/>
                </a:cubicBezTo>
                <a:cubicBezTo>
                  <a:pt x="203" y="202"/>
                  <a:pt x="203" y="202"/>
                  <a:pt x="203" y="202"/>
                </a:cubicBezTo>
                <a:cubicBezTo>
                  <a:pt x="205" y="200"/>
                  <a:pt x="206" y="199"/>
                  <a:pt x="208" y="197"/>
                </a:cubicBezTo>
                <a:cubicBezTo>
                  <a:pt x="208" y="198"/>
                  <a:pt x="207" y="198"/>
                  <a:pt x="207" y="198"/>
                </a:cubicBezTo>
                <a:cubicBezTo>
                  <a:pt x="205" y="201"/>
                  <a:pt x="203" y="203"/>
                  <a:pt x="201" y="205"/>
                </a:cubicBezTo>
                <a:close/>
                <a:moveTo>
                  <a:pt x="97" y="227"/>
                </a:moveTo>
                <a:cubicBezTo>
                  <a:pt x="98" y="227"/>
                  <a:pt x="98" y="227"/>
                  <a:pt x="99" y="227"/>
                </a:cubicBezTo>
                <a:cubicBezTo>
                  <a:pt x="101" y="228"/>
                  <a:pt x="102" y="229"/>
                  <a:pt x="104" y="229"/>
                </a:cubicBezTo>
                <a:cubicBezTo>
                  <a:pt x="106" y="231"/>
                  <a:pt x="108" y="232"/>
                  <a:pt x="110" y="233"/>
                </a:cubicBezTo>
                <a:cubicBezTo>
                  <a:pt x="110" y="233"/>
                  <a:pt x="109" y="233"/>
                  <a:pt x="109" y="233"/>
                </a:cubicBezTo>
                <a:cubicBezTo>
                  <a:pt x="105" y="231"/>
                  <a:pt x="101" y="229"/>
                  <a:pt x="97" y="227"/>
                </a:cubicBezTo>
                <a:close/>
                <a:moveTo>
                  <a:pt x="103" y="237"/>
                </a:moveTo>
                <a:cubicBezTo>
                  <a:pt x="102" y="237"/>
                  <a:pt x="101" y="237"/>
                  <a:pt x="100" y="237"/>
                </a:cubicBezTo>
                <a:cubicBezTo>
                  <a:pt x="100" y="237"/>
                  <a:pt x="100" y="237"/>
                  <a:pt x="100" y="237"/>
                </a:cubicBezTo>
                <a:cubicBezTo>
                  <a:pt x="100" y="237"/>
                  <a:pt x="100" y="236"/>
                  <a:pt x="100" y="236"/>
                </a:cubicBezTo>
                <a:cubicBezTo>
                  <a:pt x="100" y="236"/>
                  <a:pt x="100" y="236"/>
                  <a:pt x="100" y="236"/>
                </a:cubicBezTo>
                <a:cubicBezTo>
                  <a:pt x="101" y="237"/>
                  <a:pt x="102" y="237"/>
                  <a:pt x="103" y="237"/>
                </a:cubicBezTo>
                <a:close/>
                <a:moveTo>
                  <a:pt x="75" y="232"/>
                </a:moveTo>
                <a:cubicBezTo>
                  <a:pt x="74" y="232"/>
                  <a:pt x="74" y="232"/>
                  <a:pt x="74" y="232"/>
                </a:cubicBezTo>
                <a:cubicBezTo>
                  <a:pt x="75" y="232"/>
                  <a:pt x="75" y="232"/>
                  <a:pt x="76" y="232"/>
                </a:cubicBezTo>
                <a:cubicBezTo>
                  <a:pt x="78" y="233"/>
                  <a:pt x="79" y="234"/>
                  <a:pt x="81" y="235"/>
                </a:cubicBezTo>
                <a:cubicBezTo>
                  <a:pt x="81" y="235"/>
                  <a:pt x="81" y="235"/>
                  <a:pt x="82" y="235"/>
                </a:cubicBezTo>
                <a:cubicBezTo>
                  <a:pt x="79" y="234"/>
                  <a:pt x="77" y="233"/>
                  <a:pt x="75" y="232"/>
                </a:cubicBezTo>
                <a:close/>
                <a:moveTo>
                  <a:pt x="82" y="241"/>
                </a:moveTo>
                <a:cubicBezTo>
                  <a:pt x="82" y="241"/>
                  <a:pt x="83" y="241"/>
                  <a:pt x="83" y="241"/>
                </a:cubicBezTo>
                <a:cubicBezTo>
                  <a:pt x="83" y="241"/>
                  <a:pt x="83" y="241"/>
                  <a:pt x="83" y="241"/>
                </a:cubicBezTo>
                <a:cubicBezTo>
                  <a:pt x="84" y="241"/>
                  <a:pt x="84" y="241"/>
                  <a:pt x="84" y="242"/>
                </a:cubicBezTo>
                <a:cubicBezTo>
                  <a:pt x="83" y="241"/>
                  <a:pt x="83" y="241"/>
                  <a:pt x="82" y="241"/>
                </a:cubicBezTo>
                <a:cubicBezTo>
                  <a:pt x="82" y="241"/>
                  <a:pt x="81" y="241"/>
                  <a:pt x="81" y="240"/>
                </a:cubicBezTo>
                <a:cubicBezTo>
                  <a:pt x="81" y="241"/>
                  <a:pt x="81" y="241"/>
                  <a:pt x="82" y="241"/>
                </a:cubicBezTo>
                <a:close/>
                <a:moveTo>
                  <a:pt x="72" y="229"/>
                </a:moveTo>
                <a:cubicBezTo>
                  <a:pt x="72" y="229"/>
                  <a:pt x="72" y="228"/>
                  <a:pt x="71" y="228"/>
                </a:cubicBezTo>
                <a:cubicBezTo>
                  <a:pt x="72" y="228"/>
                  <a:pt x="72" y="228"/>
                  <a:pt x="73" y="229"/>
                </a:cubicBezTo>
                <a:cubicBezTo>
                  <a:pt x="74" y="229"/>
                  <a:pt x="74" y="230"/>
                  <a:pt x="75" y="230"/>
                </a:cubicBezTo>
                <a:cubicBezTo>
                  <a:pt x="74" y="230"/>
                  <a:pt x="73" y="229"/>
                  <a:pt x="72" y="229"/>
                </a:cubicBezTo>
                <a:close/>
                <a:moveTo>
                  <a:pt x="73" y="237"/>
                </a:moveTo>
                <a:cubicBezTo>
                  <a:pt x="73" y="237"/>
                  <a:pt x="73" y="237"/>
                  <a:pt x="73" y="237"/>
                </a:cubicBezTo>
                <a:cubicBezTo>
                  <a:pt x="71" y="236"/>
                  <a:pt x="68" y="235"/>
                  <a:pt x="66" y="234"/>
                </a:cubicBezTo>
                <a:cubicBezTo>
                  <a:pt x="68" y="235"/>
                  <a:pt x="71" y="236"/>
                  <a:pt x="73" y="237"/>
                </a:cubicBezTo>
                <a:close/>
                <a:moveTo>
                  <a:pt x="35" y="201"/>
                </a:moveTo>
                <a:cubicBezTo>
                  <a:pt x="35" y="201"/>
                  <a:pt x="35" y="200"/>
                  <a:pt x="35" y="200"/>
                </a:cubicBezTo>
                <a:cubicBezTo>
                  <a:pt x="35" y="200"/>
                  <a:pt x="35" y="201"/>
                  <a:pt x="35" y="201"/>
                </a:cubicBezTo>
                <a:cubicBezTo>
                  <a:pt x="36" y="201"/>
                  <a:pt x="36" y="202"/>
                  <a:pt x="37" y="202"/>
                </a:cubicBezTo>
                <a:cubicBezTo>
                  <a:pt x="37" y="203"/>
                  <a:pt x="37" y="203"/>
                  <a:pt x="37" y="203"/>
                </a:cubicBezTo>
                <a:cubicBezTo>
                  <a:pt x="38" y="203"/>
                  <a:pt x="38" y="203"/>
                  <a:pt x="38" y="203"/>
                </a:cubicBezTo>
                <a:cubicBezTo>
                  <a:pt x="38" y="204"/>
                  <a:pt x="39" y="205"/>
                  <a:pt x="40" y="206"/>
                </a:cubicBezTo>
                <a:cubicBezTo>
                  <a:pt x="41" y="207"/>
                  <a:pt x="42" y="208"/>
                  <a:pt x="43" y="209"/>
                </a:cubicBezTo>
                <a:cubicBezTo>
                  <a:pt x="41" y="208"/>
                  <a:pt x="40" y="207"/>
                  <a:pt x="39" y="206"/>
                </a:cubicBezTo>
                <a:cubicBezTo>
                  <a:pt x="38" y="205"/>
                  <a:pt x="36" y="203"/>
                  <a:pt x="35" y="202"/>
                </a:cubicBezTo>
                <a:cubicBezTo>
                  <a:pt x="35" y="201"/>
                  <a:pt x="35" y="201"/>
                  <a:pt x="35" y="201"/>
                </a:cubicBezTo>
                <a:close/>
                <a:moveTo>
                  <a:pt x="37" y="197"/>
                </a:moveTo>
                <a:cubicBezTo>
                  <a:pt x="37" y="197"/>
                  <a:pt x="37" y="197"/>
                  <a:pt x="38" y="197"/>
                </a:cubicBezTo>
                <a:cubicBezTo>
                  <a:pt x="39" y="200"/>
                  <a:pt x="41" y="202"/>
                  <a:pt x="43" y="204"/>
                </a:cubicBezTo>
                <a:cubicBezTo>
                  <a:pt x="42" y="203"/>
                  <a:pt x="40" y="201"/>
                  <a:pt x="39" y="200"/>
                </a:cubicBezTo>
                <a:cubicBezTo>
                  <a:pt x="38" y="199"/>
                  <a:pt x="38" y="198"/>
                  <a:pt x="37" y="197"/>
                </a:cubicBezTo>
                <a:close/>
                <a:moveTo>
                  <a:pt x="25" y="144"/>
                </a:moveTo>
                <a:cubicBezTo>
                  <a:pt x="25" y="142"/>
                  <a:pt x="24" y="140"/>
                  <a:pt x="24" y="138"/>
                </a:cubicBezTo>
                <a:cubicBezTo>
                  <a:pt x="24" y="138"/>
                  <a:pt x="24" y="138"/>
                  <a:pt x="24" y="138"/>
                </a:cubicBezTo>
                <a:cubicBezTo>
                  <a:pt x="25" y="140"/>
                  <a:pt x="26" y="143"/>
                  <a:pt x="27" y="145"/>
                </a:cubicBezTo>
                <a:cubicBezTo>
                  <a:pt x="27" y="146"/>
                  <a:pt x="27" y="146"/>
                  <a:pt x="27" y="146"/>
                </a:cubicBezTo>
                <a:cubicBezTo>
                  <a:pt x="27" y="147"/>
                  <a:pt x="27" y="147"/>
                  <a:pt x="27" y="147"/>
                </a:cubicBezTo>
                <a:cubicBezTo>
                  <a:pt x="28" y="148"/>
                  <a:pt x="28" y="148"/>
                  <a:pt x="28" y="148"/>
                </a:cubicBezTo>
                <a:cubicBezTo>
                  <a:pt x="28" y="149"/>
                  <a:pt x="28" y="150"/>
                  <a:pt x="28" y="151"/>
                </a:cubicBezTo>
                <a:cubicBezTo>
                  <a:pt x="27" y="149"/>
                  <a:pt x="26" y="146"/>
                  <a:pt x="25" y="144"/>
                </a:cubicBezTo>
                <a:close/>
                <a:moveTo>
                  <a:pt x="28" y="177"/>
                </a:moveTo>
                <a:cubicBezTo>
                  <a:pt x="27" y="176"/>
                  <a:pt x="26" y="174"/>
                  <a:pt x="26" y="173"/>
                </a:cubicBezTo>
                <a:cubicBezTo>
                  <a:pt x="26" y="173"/>
                  <a:pt x="26" y="173"/>
                  <a:pt x="26" y="173"/>
                </a:cubicBezTo>
                <a:cubicBezTo>
                  <a:pt x="26" y="172"/>
                  <a:pt x="26" y="172"/>
                  <a:pt x="26" y="172"/>
                </a:cubicBezTo>
                <a:cubicBezTo>
                  <a:pt x="27" y="173"/>
                  <a:pt x="27" y="175"/>
                  <a:pt x="28" y="177"/>
                </a:cubicBezTo>
                <a:close/>
                <a:moveTo>
                  <a:pt x="25" y="61"/>
                </a:moveTo>
                <a:cubicBezTo>
                  <a:pt x="24" y="61"/>
                  <a:pt x="24" y="61"/>
                  <a:pt x="24" y="61"/>
                </a:cubicBezTo>
                <a:cubicBezTo>
                  <a:pt x="25" y="60"/>
                  <a:pt x="26" y="59"/>
                  <a:pt x="27" y="58"/>
                </a:cubicBezTo>
                <a:cubicBezTo>
                  <a:pt x="27" y="58"/>
                  <a:pt x="27" y="58"/>
                  <a:pt x="27" y="58"/>
                </a:cubicBezTo>
                <a:cubicBezTo>
                  <a:pt x="26" y="59"/>
                  <a:pt x="26" y="60"/>
                  <a:pt x="25" y="61"/>
                </a:cubicBezTo>
                <a:close/>
                <a:moveTo>
                  <a:pt x="27" y="62"/>
                </a:moveTo>
                <a:cubicBezTo>
                  <a:pt x="26" y="63"/>
                  <a:pt x="25" y="64"/>
                  <a:pt x="25" y="66"/>
                </a:cubicBezTo>
                <a:cubicBezTo>
                  <a:pt x="25" y="64"/>
                  <a:pt x="26" y="63"/>
                  <a:pt x="26" y="62"/>
                </a:cubicBezTo>
                <a:cubicBezTo>
                  <a:pt x="27" y="62"/>
                  <a:pt x="27" y="62"/>
                  <a:pt x="27" y="62"/>
                </a:cubicBezTo>
                <a:close/>
                <a:moveTo>
                  <a:pt x="25" y="68"/>
                </a:moveTo>
                <a:cubicBezTo>
                  <a:pt x="26" y="66"/>
                  <a:pt x="27" y="63"/>
                  <a:pt x="29" y="61"/>
                </a:cubicBezTo>
                <a:cubicBezTo>
                  <a:pt x="30" y="61"/>
                  <a:pt x="31" y="60"/>
                  <a:pt x="32" y="59"/>
                </a:cubicBezTo>
                <a:cubicBezTo>
                  <a:pt x="32" y="60"/>
                  <a:pt x="32" y="61"/>
                  <a:pt x="31" y="62"/>
                </a:cubicBezTo>
                <a:cubicBezTo>
                  <a:pt x="30" y="63"/>
                  <a:pt x="29" y="64"/>
                  <a:pt x="28" y="66"/>
                </a:cubicBezTo>
                <a:cubicBezTo>
                  <a:pt x="27" y="66"/>
                  <a:pt x="26" y="67"/>
                  <a:pt x="25" y="68"/>
                </a:cubicBezTo>
                <a:close/>
                <a:moveTo>
                  <a:pt x="25" y="69"/>
                </a:moveTo>
                <a:cubicBezTo>
                  <a:pt x="23" y="71"/>
                  <a:pt x="22" y="73"/>
                  <a:pt x="20" y="75"/>
                </a:cubicBezTo>
                <a:cubicBezTo>
                  <a:pt x="21" y="73"/>
                  <a:pt x="22" y="72"/>
                  <a:pt x="23" y="70"/>
                </a:cubicBezTo>
                <a:cubicBezTo>
                  <a:pt x="24" y="70"/>
                  <a:pt x="24" y="69"/>
                  <a:pt x="25" y="69"/>
                </a:cubicBezTo>
                <a:close/>
                <a:moveTo>
                  <a:pt x="110" y="12"/>
                </a:moveTo>
                <a:cubicBezTo>
                  <a:pt x="110" y="12"/>
                  <a:pt x="109" y="12"/>
                  <a:pt x="109" y="12"/>
                </a:cubicBezTo>
                <a:cubicBezTo>
                  <a:pt x="109" y="11"/>
                  <a:pt x="109" y="11"/>
                  <a:pt x="110" y="11"/>
                </a:cubicBezTo>
                <a:cubicBezTo>
                  <a:pt x="112" y="11"/>
                  <a:pt x="113" y="11"/>
                  <a:pt x="115" y="12"/>
                </a:cubicBezTo>
                <a:cubicBezTo>
                  <a:pt x="112" y="13"/>
                  <a:pt x="110" y="14"/>
                  <a:pt x="107" y="15"/>
                </a:cubicBezTo>
                <a:cubicBezTo>
                  <a:pt x="107" y="15"/>
                  <a:pt x="107" y="15"/>
                  <a:pt x="106" y="15"/>
                </a:cubicBezTo>
                <a:cubicBezTo>
                  <a:pt x="108" y="14"/>
                  <a:pt x="109" y="14"/>
                  <a:pt x="110" y="13"/>
                </a:cubicBezTo>
                <a:cubicBezTo>
                  <a:pt x="111" y="13"/>
                  <a:pt x="111" y="12"/>
                  <a:pt x="110" y="12"/>
                </a:cubicBezTo>
                <a:close/>
                <a:moveTo>
                  <a:pt x="122" y="39"/>
                </a:moveTo>
                <a:cubicBezTo>
                  <a:pt x="126" y="38"/>
                  <a:pt x="129" y="37"/>
                  <a:pt x="133" y="36"/>
                </a:cubicBezTo>
                <a:cubicBezTo>
                  <a:pt x="135" y="36"/>
                  <a:pt x="137" y="36"/>
                  <a:pt x="140" y="36"/>
                </a:cubicBezTo>
                <a:cubicBezTo>
                  <a:pt x="137" y="37"/>
                  <a:pt x="134" y="39"/>
                  <a:pt x="132" y="40"/>
                </a:cubicBezTo>
                <a:cubicBezTo>
                  <a:pt x="127" y="41"/>
                  <a:pt x="122" y="41"/>
                  <a:pt x="117" y="41"/>
                </a:cubicBezTo>
                <a:cubicBezTo>
                  <a:pt x="119" y="39"/>
                  <a:pt x="120" y="38"/>
                  <a:pt x="121" y="36"/>
                </a:cubicBezTo>
                <a:cubicBezTo>
                  <a:pt x="122" y="36"/>
                  <a:pt x="123" y="36"/>
                  <a:pt x="123" y="36"/>
                </a:cubicBezTo>
                <a:cubicBezTo>
                  <a:pt x="123" y="36"/>
                  <a:pt x="122" y="37"/>
                  <a:pt x="122" y="37"/>
                </a:cubicBezTo>
                <a:cubicBezTo>
                  <a:pt x="121" y="38"/>
                  <a:pt x="121" y="39"/>
                  <a:pt x="122" y="39"/>
                </a:cubicBezTo>
                <a:close/>
                <a:moveTo>
                  <a:pt x="125" y="36"/>
                </a:moveTo>
                <a:cubicBezTo>
                  <a:pt x="126" y="36"/>
                  <a:pt x="126" y="36"/>
                  <a:pt x="127" y="36"/>
                </a:cubicBezTo>
                <a:cubicBezTo>
                  <a:pt x="127" y="36"/>
                  <a:pt x="128" y="36"/>
                  <a:pt x="128" y="36"/>
                </a:cubicBezTo>
                <a:cubicBezTo>
                  <a:pt x="127" y="36"/>
                  <a:pt x="126" y="36"/>
                  <a:pt x="125" y="36"/>
                </a:cubicBezTo>
                <a:close/>
                <a:moveTo>
                  <a:pt x="129" y="31"/>
                </a:moveTo>
                <a:cubicBezTo>
                  <a:pt x="129" y="31"/>
                  <a:pt x="129" y="31"/>
                  <a:pt x="130" y="31"/>
                </a:cubicBezTo>
                <a:cubicBezTo>
                  <a:pt x="130" y="31"/>
                  <a:pt x="131" y="31"/>
                  <a:pt x="131" y="31"/>
                </a:cubicBezTo>
                <a:cubicBezTo>
                  <a:pt x="131" y="31"/>
                  <a:pt x="131" y="31"/>
                  <a:pt x="130" y="31"/>
                </a:cubicBezTo>
                <a:cubicBezTo>
                  <a:pt x="130" y="31"/>
                  <a:pt x="130" y="31"/>
                  <a:pt x="129" y="31"/>
                </a:cubicBezTo>
                <a:cubicBezTo>
                  <a:pt x="129" y="31"/>
                  <a:pt x="129" y="31"/>
                  <a:pt x="129" y="31"/>
                </a:cubicBezTo>
                <a:close/>
                <a:moveTo>
                  <a:pt x="128" y="18"/>
                </a:moveTo>
                <a:cubicBezTo>
                  <a:pt x="129" y="17"/>
                  <a:pt x="130" y="17"/>
                  <a:pt x="131" y="16"/>
                </a:cubicBezTo>
                <a:cubicBezTo>
                  <a:pt x="131" y="16"/>
                  <a:pt x="132" y="16"/>
                  <a:pt x="133" y="17"/>
                </a:cubicBezTo>
                <a:cubicBezTo>
                  <a:pt x="132" y="17"/>
                  <a:pt x="131" y="18"/>
                  <a:pt x="130" y="18"/>
                </a:cubicBezTo>
                <a:cubicBezTo>
                  <a:pt x="129" y="18"/>
                  <a:pt x="128" y="18"/>
                  <a:pt x="128" y="18"/>
                </a:cubicBezTo>
                <a:close/>
                <a:moveTo>
                  <a:pt x="129" y="22"/>
                </a:moveTo>
                <a:cubicBezTo>
                  <a:pt x="129" y="22"/>
                  <a:pt x="128" y="23"/>
                  <a:pt x="128" y="23"/>
                </a:cubicBezTo>
                <a:cubicBezTo>
                  <a:pt x="127" y="23"/>
                  <a:pt x="127" y="23"/>
                  <a:pt x="127" y="23"/>
                </a:cubicBezTo>
                <a:cubicBezTo>
                  <a:pt x="127" y="23"/>
                  <a:pt x="128" y="22"/>
                  <a:pt x="129" y="22"/>
                </a:cubicBezTo>
                <a:cubicBezTo>
                  <a:pt x="129" y="22"/>
                  <a:pt x="129" y="22"/>
                  <a:pt x="129" y="22"/>
                </a:cubicBezTo>
                <a:close/>
                <a:moveTo>
                  <a:pt x="132" y="22"/>
                </a:moveTo>
                <a:cubicBezTo>
                  <a:pt x="132" y="22"/>
                  <a:pt x="133" y="22"/>
                  <a:pt x="133" y="22"/>
                </a:cubicBezTo>
                <a:cubicBezTo>
                  <a:pt x="135" y="23"/>
                  <a:pt x="137" y="24"/>
                  <a:pt x="140" y="24"/>
                </a:cubicBezTo>
                <a:cubicBezTo>
                  <a:pt x="139" y="24"/>
                  <a:pt x="139" y="24"/>
                  <a:pt x="139" y="24"/>
                </a:cubicBezTo>
                <a:cubicBezTo>
                  <a:pt x="138" y="24"/>
                  <a:pt x="137" y="24"/>
                  <a:pt x="136" y="24"/>
                </a:cubicBezTo>
                <a:cubicBezTo>
                  <a:pt x="134" y="24"/>
                  <a:pt x="132" y="24"/>
                  <a:pt x="130" y="23"/>
                </a:cubicBezTo>
                <a:cubicBezTo>
                  <a:pt x="131" y="23"/>
                  <a:pt x="131" y="23"/>
                  <a:pt x="132" y="22"/>
                </a:cubicBezTo>
                <a:close/>
                <a:moveTo>
                  <a:pt x="163" y="18"/>
                </a:moveTo>
                <a:cubicBezTo>
                  <a:pt x="163" y="17"/>
                  <a:pt x="162" y="17"/>
                  <a:pt x="162" y="17"/>
                </a:cubicBezTo>
                <a:cubicBezTo>
                  <a:pt x="164" y="17"/>
                  <a:pt x="165" y="18"/>
                  <a:pt x="167" y="19"/>
                </a:cubicBezTo>
                <a:cubicBezTo>
                  <a:pt x="167" y="19"/>
                  <a:pt x="168" y="20"/>
                  <a:pt x="168" y="20"/>
                </a:cubicBezTo>
                <a:cubicBezTo>
                  <a:pt x="167" y="19"/>
                  <a:pt x="165" y="18"/>
                  <a:pt x="163" y="18"/>
                </a:cubicBezTo>
                <a:close/>
                <a:moveTo>
                  <a:pt x="178" y="27"/>
                </a:moveTo>
                <a:cubicBezTo>
                  <a:pt x="174" y="25"/>
                  <a:pt x="170" y="23"/>
                  <a:pt x="165" y="21"/>
                </a:cubicBezTo>
                <a:cubicBezTo>
                  <a:pt x="165" y="21"/>
                  <a:pt x="166" y="21"/>
                  <a:pt x="166" y="20"/>
                </a:cubicBezTo>
                <a:cubicBezTo>
                  <a:pt x="170" y="22"/>
                  <a:pt x="174" y="24"/>
                  <a:pt x="178" y="27"/>
                </a:cubicBezTo>
                <a:close/>
                <a:moveTo>
                  <a:pt x="164" y="22"/>
                </a:moveTo>
                <a:cubicBezTo>
                  <a:pt x="164" y="22"/>
                  <a:pt x="164" y="22"/>
                  <a:pt x="164" y="23"/>
                </a:cubicBezTo>
                <a:cubicBezTo>
                  <a:pt x="164" y="23"/>
                  <a:pt x="164" y="23"/>
                  <a:pt x="164" y="23"/>
                </a:cubicBezTo>
                <a:cubicBezTo>
                  <a:pt x="163" y="23"/>
                  <a:pt x="161" y="24"/>
                  <a:pt x="160" y="24"/>
                </a:cubicBezTo>
                <a:cubicBezTo>
                  <a:pt x="160" y="24"/>
                  <a:pt x="160" y="24"/>
                  <a:pt x="160" y="24"/>
                </a:cubicBezTo>
                <a:cubicBezTo>
                  <a:pt x="160" y="24"/>
                  <a:pt x="160" y="23"/>
                  <a:pt x="159" y="23"/>
                </a:cubicBezTo>
                <a:cubicBezTo>
                  <a:pt x="158" y="23"/>
                  <a:pt x="158" y="23"/>
                  <a:pt x="157" y="24"/>
                </a:cubicBezTo>
                <a:cubicBezTo>
                  <a:pt x="155" y="23"/>
                  <a:pt x="154" y="23"/>
                  <a:pt x="152" y="22"/>
                </a:cubicBezTo>
                <a:cubicBezTo>
                  <a:pt x="152" y="22"/>
                  <a:pt x="151" y="22"/>
                  <a:pt x="150" y="21"/>
                </a:cubicBezTo>
                <a:cubicBezTo>
                  <a:pt x="152" y="20"/>
                  <a:pt x="153" y="20"/>
                  <a:pt x="155" y="19"/>
                </a:cubicBezTo>
                <a:cubicBezTo>
                  <a:pt x="158" y="20"/>
                  <a:pt x="161" y="21"/>
                  <a:pt x="164" y="22"/>
                </a:cubicBezTo>
                <a:close/>
                <a:moveTo>
                  <a:pt x="193" y="49"/>
                </a:moveTo>
                <a:cubicBezTo>
                  <a:pt x="193" y="49"/>
                  <a:pt x="194" y="49"/>
                  <a:pt x="194" y="49"/>
                </a:cubicBezTo>
                <a:cubicBezTo>
                  <a:pt x="195" y="51"/>
                  <a:pt x="196" y="52"/>
                  <a:pt x="198" y="54"/>
                </a:cubicBezTo>
                <a:cubicBezTo>
                  <a:pt x="195" y="52"/>
                  <a:pt x="193" y="51"/>
                  <a:pt x="191" y="49"/>
                </a:cubicBezTo>
                <a:cubicBezTo>
                  <a:pt x="192" y="49"/>
                  <a:pt x="192" y="49"/>
                  <a:pt x="193" y="49"/>
                </a:cubicBezTo>
                <a:close/>
                <a:moveTo>
                  <a:pt x="192" y="43"/>
                </a:moveTo>
                <a:cubicBezTo>
                  <a:pt x="192" y="43"/>
                  <a:pt x="193" y="43"/>
                  <a:pt x="193" y="42"/>
                </a:cubicBezTo>
                <a:cubicBezTo>
                  <a:pt x="193" y="43"/>
                  <a:pt x="194" y="44"/>
                  <a:pt x="195" y="45"/>
                </a:cubicBezTo>
                <a:cubicBezTo>
                  <a:pt x="194" y="44"/>
                  <a:pt x="193" y="43"/>
                  <a:pt x="192" y="43"/>
                </a:cubicBezTo>
                <a:close/>
                <a:moveTo>
                  <a:pt x="229" y="141"/>
                </a:moveTo>
                <a:cubicBezTo>
                  <a:pt x="230" y="132"/>
                  <a:pt x="230" y="122"/>
                  <a:pt x="230" y="113"/>
                </a:cubicBezTo>
                <a:cubicBezTo>
                  <a:pt x="231" y="113"/>
                  <a:pt x="231" y="113"/>
                  <a:pt x="231" y="113"/>
                </a:cubicBezTo>
                <a:cubicBezTo>
                  <a:pt x="231" y="122"/>
                  <a:pt x="231" y="132"/>
                  <a:pt x="229" y="141"/>
                </a:cubicBezTo>
                <a:close/>
                <a:moveTo>
                  <a:pt x="231" y="101"/>
                </a:moveTo>
                <a:cubicBezTo>
                  <a:pt x="231" y="102"/>
                  <a:pt x="231" y="103"/>
                  <a:pt x="232" y="103"/>
                </a:cubicBezTo>
                <a:cubicBezTo>
                  <a:pt x="232" y="103"/>
                  <a:pt x="231" y="104"/>
                  <a:pt x="231" y="104"/>
                </a:cubicBezTo>
                <a:cubicBezTo>
                  <a:pt x="231" y="103"/>
                  <a:pt x="231" y="102"/>
                  <a:pt x="231" y="101"/>
                </a:cubicBezTo>
                <a:close/>
                <a:moveTo>
                  <a:pt x="229" y="97"/>
                </a:moveTo>
                <a:cubicBezTo>
                  <a:pt x="229" y="98"/>
                  <a:pt x="229" y="99"/>
                  <a:pt x="230" y="99"/>
                </a:cubicBezTo>
                <a:cubicBezTo>
                  <a:pt x="230" y="99"/>
                  <a:pt x="229" y="99"/>
                  <a:pt x="229" y="99"/>
                </a:cubicBezTo>
                <a:cubicBezTo>
                  <a:pt x="229" y="99"/>
                  <a:pt x="229" y="100"/>
                  <a:pt x="228" y="100"/>
                </a:cubicBezTo>
                <a:cubicBezTo>
                  <a:pt x="228" y="99"/>
                  <a:pt x="228" y="99"/>
                  <a:pt x="228" y="98"/>
                </a:cubicBezTo>
                <a:cubicBezTo>
                  <a:pt x="228" y="98"/>
                  <a:pt x="228" y="98"/>
                  <a:pt x="229" y="97"/>
                </a:cubicBezTo>
                <a:close/>
                <a:moveTo>
                  <a:pt x="227" y="96"/>
                </a:moveTo>
                <a:cubicBezTo>
                  <a:pt x="227" y="95"/>
                  <a:pt x="226" y="94"/>
                  <a:pt x="226" y="92"/>
                </a:cubicBezTo>
                <a:cubicBezTo>
                  <a:pt x="226" y="92"/>
                  <a:pt x="226" y="92"/>
                  <a:pt x="226" y="92"/>
                </a:cubicBezTo>
                <a:cubicBezTo>
                  <a:pt x="226" y="94"/>
                  <a:pt x="227" y="95"/>
                  <a:pt x="228" y="96"/>
                </a:cubicBezTo>
                <a:cubicBezTo>
                  <a:pt x="228" y="96"/>
                  <a:pt x="227" y="96"/>
                  <a:pt x="227" y="96"/>
                </a:cubicBezTo>
                <a:close/>
                <a:moveTo>
                  <a:pt x="227" y="92"/>
                </a:moveTo>
                <a:cubicBezTo>
                  <a:pt x="228" y="91"/>
                  <a:pt x="228" y="91"/>
                  <a:pt x="228" y="91"/>
                </a:cubicBezTo>
                <a:cubicBezTo>
                  <a:pt x="229" y="93"/>
                  <a:pt x="229" y="94"/>
                  <a:pt x="230" y="96"/>
                </a:cubicBezTo>
                <a:cubicBezTo>
                  <a:pt x="229" y="95"/>
                  <a:pt x="228" y="93"/>
                  <a:pt x="227" y="92"/>
                </a:cubicBezTo>
                <a:close/>
                <a:moveTo>
                  <a:pt x="228" y="89"/>
                </a:moveTo>
                <a:cubicBezTo>
                  <a:pt x="227" y="89"/>
                  <a:pt x="227" y="90"/>
                  <a:pt x="226" y="90"/>
                </a:cubicBezTo>
                <a:cubicBezTo>
                  <a:pt x="225" y="89"/>
                  <a:pt x="225" y="87"/>
                  <a:pt x="224" y="86"/>
                </a:cubicBezTo>
                <a:cubicBezTo>
                  <a:pt x="224" y="86"/>
                  <a:pt x="224" y="86"/>
                  <a:pt x="224" y="86"/>
                </a:cubicBezTo>
                <a:cubicBezTo>
                  <a:pt x="225" y="85"/>
                  <a:pt x="226" y="85"/>
                  <a:pt x="227" y="84"/>
                </a:cubicBezTo>
                <a:cubicBezTo>
                  <a:pt x="227" y="86"/>
                  <a:pt x="228" y="87"/>
                  <a:pt x="228" y="89"/>
                </a:cubicBezTo>
                <a:cubicBezTo>
                  <a:pt x="228" y="89"/>
                  <a:pt x="228" y="89"/>
                  <a:pt x="228" y="89"/>
                </a:cubicBezTo>
                <a:close/>
                <a:moveTo>
                  <a:pt x="225" y="97"/>
                </a:moveTo>
                <a:cubicBezTo>
                  <a:pt x="225" y="97"/>
                  <a:pt x="225" y="97"/>
                  <a:pt x="225" y="97"/>
                </a:cubicBezTo>
                <a:cubicBezTo>
                  <a:pt x="225" y="96"/>
                  <a:pt x="224" y="95"/>
                  <a:pt x="224" y="94"/>
                </a:cubicBezTo>
                <a:cubicBezTo>
                  <a:pt x="224" y="93"/>
                  <a:pt x="224" y="93"/>
                  <a:pt x="224" y="93"/>
                </a:cubicBezTo>
                <a:cubicBezTo>
                  <a:pt x="225" y="95"/>
                  <a:pt x="225" y="96"/>
                  <a:pt x="225" y="97"/>
                </a:cubicBezTo>
                <a:close/>
                <a:moveTo>
                  <a:pt x="142" y="227"/>
                </a:moveTo>
                <a:cubicBezTo>
                  <a:pt x="143" y="226"/>
                  <a:pt x="144" y="225"/>
                  <a:pt x="145" y="225"/>
                </a:cubicBezTo>
                <a:cubicBezTo>
                  <a:pt x="144" y="225"/>
                  <a:pt x="144" y="226"/>
                  <a:pt x="143" y="227"/>
                </a:cubicBezTo>
                <a:cubicBezTo>
                  <a:pt x="143" y="227"/>
                  <a:pt x="142" y="227"/>
                  <a:pt x="142" y="227"/>
                </a:cubicBezTo>
                <a:close/>
                <a:moveTo>
                  <a:pt x="143" y="227"/>
                </a:moveTo>
                <a:cubicBezTo>
                  <a:pt x="142" y="227"/>
                  <a:pt x="142" y="227"/>
                  <a:pt x="142" y="227"/>
                </a:cubicBezTo>
                <a:cubicBezTo>
                  <a:pt x="142" y="227"/>
                  <a:pt x="142" y="228"/>
                  <a:pt x="142" y="228"/>
                </a:cubicBezTo>
                <a:cubicBezTo>
                  <a:pt x="142" y="228"/>
                  <a:pt x="141" y="228"/>
                  <a:pt x="141" y="228"/>
                </a:cubicBezTo>
                <a:cubicBezTo>
                  <a:pt x="141" y="228"/>
                  <a:pt x="141" y="228"/>
                  <a:pt x="141" y="227"/>
                </a:cubicBezTo>
                <a:cubicBezTo>
                  <a:pt x="141" y="227"/>
                  <a:pt x="141" y="227"/>
                  <a:pt x="141" y="227"/>
                </a:cubicBezTo>
                <a:cubicBezTo>
                  <a:pt x="142" y="227"/>
                  <a:pt x="142" y="227"/>
                  <a:pt x="143" y="227"/>
                </a:cubicBezTo>
                <a:close/>
                <a:moveTo>
                  <a:pt x="130" y="228"/>
                </a:moveTo>
                <a:cubicBezTo>
                  <a:pt x="130" y="227"/>
                  <a:pt x="130" y="227"/>
                  <a:pt x="130" y="226"/>
                </a:cubicBezTo>
                <a:cubicBezTo>
                  <a:pt x="130" y="226"/>
                  <a:pt x="130" y="225"/>
                  <a:pt x="131" y="225"/>
                </a:cubicBezTo>
                <a:cubicBezTo>
                  <a:pt x="139" y="218"/>
                  <a:pt x="146" y="211"/>
                  <a:pt x="154" y="203"/>
                </a:cubicBezTo>
                <a:cubicBezTo>
                  <a:pt x="159" y="200"/>
                  <a:pt x="163" y="196"/>
                  <a:pt x="168" y="192"/>
                </a:cubicBezTo>
                <a:cubicBezTo>
                  <a:pt x="168" y="192"/>
                  <a:pt x="169" y="192"/>
                  <a:pt x="169" y="192"/>
                </a:cubicBezTo>
                <a:cubicBezTo>
                  <a:pt x="169" y="191"/>
                  <a:pt x="169" y="191"/>
                  <a:pt x="170" y="191"/>
                </a:cubicBezTo>
                <a:cubicBezTo>
                  <a:pt x="171" y="190"/>
                  <a:pt x="172" y="189"/>
                  <a:pt x="173" y="188"/>
                </a:cubicBezTo>
                <a:cubicBezTo>
                  <a:pt x="167" y="194"/>
                  <a:pt x="161" y="200"/>
                  <a:pt x="155" y="206"/>
                </a:cubicBezTo>
                <a:cubicBezTo>
                  <a:pt x="151" y="209"/>
                  <a:pt x="146" y="213"/>
                  <a:pt x="143" y="217"/>
                </a:cubicBezTo>
                <a:cubicBezTo>
                  <a:pt x="142" y="218"/>
                  <a:pt x="142" y="218"/>
                  <a:pt x="143" y="219"/>
                </a:cubicBezTo>
                <a:cubicBezTo>
                  <a:pt x="140" y="221"/>
                  <a:pt x="138" y="223"/>
                  <a:pt x="136" y="225"/>
                </a:cubicBezTo>
                <a:cubicBezTo>
                  <a:pt x="134" y="226"/>
                  <a:pt x="132" y="227"/>
                  <a:pt x="130" y="228"/>
                </a:cubicBezTo>
                <a:close/>
                <a:moveTo>
                  <a:pt x="138" y="227"/>
                </a:moveTo>
                <a:cubicBezTo>
                  <a:pt x="138" y="227"/>
                  <a:pt x="138" y="228"/>
                  <a:pt x="137" y="228"/>
                </a:cubicBezTo>
                <a:cubicBezTo>
                  <a:pt x="137" y="228"/>
                  <a:pt x="136" y="228"/>
                  <a:pt x="135" y="228"/>
                </a:cubicBezTo>
                <a:cubicBezTo>
                  <a:pt x="135" y="228"/>
                  <a:pt x="136" y="228"/>
                  <a:pt x="136" y="228"/>
                </a:cubicBezTo>
                <a:cubicBezTo>
                  <a:pt x="137" y="227"/>
                  <a:pt x="137" y="227"/>
                  <a:pt x="138" y="227"/>
                </a:cubicBezTo>
                <a:close/>
                <a:moveTo>
                  <a:pt x="121" y="226"/>
                </a:moveTo>
                <a:cubicBezTo>
                  <a:pt x="121" y="226"/>
                  <a:pt x="121" y="226"/>
                  <a:pt x="121" y="226"/>
                </a:cubicBezTo>
                <a:cubicBezTo>
                  <a:pt x="121" y="225"/>
                  <a:pt x="122" y="224"/>
                  <a:pt x="123" y="223"/>
                </a:cubicBezTo>
                <a:cubicBezTo>
                  <a:pt x="123" y="224"/>
                  <a:pt x="123" y="224"/>
                  <a:pt x="124" y="224"/>
                </a:cubicBezTo>
                <a:cubicBezTo>
                  <a:pt x="123" y="225"/>
                  <a:pt x="122" y="225"/>
                  <a:pt x="121" y="226"/>
                </a:cubicBezTo>
                <a:close/>
                <a:moveTo>
                  <a:pt x="124" y="228"/>
                </a:moveTo>
                <a:cubicBezTo>
                  <a:pt x="123" y="228"/>
                  <a:pt x="123" y="228"/>
                  <a:pt x="123" y="228"/>
                </a:cubicBezTo>
                <a:cubicBezTo>
                  <a:pt x="123" y="228"/>
                  <a:pt x="123" y="228"/>
                  <a:pt x="122" y="228"/>
                </a:cubicBezTo>
                <a:cubicBezTo>
                  <a:pt x="123" y="228"/>
                  <a:pt x="123" y="228"/>
                  <a:pt x="123" y="228"/>
                </a:cubicBezTo>
                <a:cubicBezTo>
                  <a:pt x="123" y="228"/>
                  <a:pt x="123" y="228"/>
                  <a:pt x="124" y="228"/>
                </a:cubicBezTo>
                <a:close/>
                <a:moveTo>
                  <a:pt x="115" y="215"/>
                </a:moveTo>
                <a:cubicBezTo>
                  <a:pt x="115" y="215"/>
                  <a:pt x="114" y="215"/>
                  <a:pt x="114" y="215"/>
                </a:cubicBezTo>
                <a:cubicBezTo>
                  <a:pt x="115" y="214"/>
                  <a:pt x="116" y="213"/>
                  <a:pt x="117" y="212"/>
                </a:cubicBezTo>
                <a:cubicBezTo>
                  <a:pt x="118" y="213"/>
                  <a:pt x="118" y="213"/>
                  <a:pt x="119" y="214"/>
                </a:cubicBezTo>
                <a:cubicBezTo>
                  <a:pt x="119" y="214"/>
                  <a:pt x="119" y="214"/>
                  <a:pt x="119" y="214"/>
                </a:cubicBezTo>
                <a:cubicBezTo>
                  <a:pt x="119" y="214"/>
                  <a:pt x="119" y="214"/>
                  <a:pt x="119" y="214"/>
                </a:cubicBezTo>
                <a:cubicBezTo>
                  <a:pt x="118" y="215"/>
                  <a:pt x="116" y="215"/>
                  <a:pt x="115" y="215"/>
                </a:cubicBezTo>
                <a:close/>
                <a:moveTo>
                  <a:pt x="118" y="223"/>
                </a:moveTo>
                <a:cubicBezTo>
                  <a:pt x="117" y="223"/>
                  <a:pt x="117" y="223"/>
                  <a:pt x="116" y="224"/>
                </a:cubicBezTo>
                <a:cubicBezTo>
                  <a:pt x="116" y="223"/>
                  <a:pt x="116" y="223"/>
                  <a:pt x="115" y="223"/>
                </a:cubicBezTo>
                <a:cubicBezTo>
                  <a:pt x="116" y="223"/>
                  <a:pt x="117" y="222"/>
                  <a:pt x="117" y="222"/>
                </a:cubicBezTo>
                <a:cubicBezTo>
                  <a:pt x="117" y="222"/>
                  <a:pt x="118" y="222"/>
                  <a:pt x="118" y="223"/>
                </a:cubicBezTo>
                <a:close/>
                <a:moveTo>
                  <a:pt x="110" y="219"/>
                </a:moveTo>
                <a:cubicBezTo>
                  <a:pt x="110" y="219"/>
                  <a:pt x="111" y="219"/>
                  <a:pt x="111" y="219"/>
                </a:cubicBezTo>
                <a:cubicBezTo>
                  <a:pt x="111" y="219"/>
                  <a:pt x="111" y="218"/>
                  <a:pt x="112" y="218"/>
                </a:cubicBezTo>
                <a:cubicBezTo>
                  <a:pt x="112" y="219"/>
                  <a:pt x="113" y="219"/>
                  <a:pt x="113" y="219"/>
                </a:cubicBezTo>
                <a:cubicBezTo>
                  <a:pt x="113" y="220"/>
                  <a:pt x="113" y="220"/>
                  <a:pt x="112" y="221"/>
                </a:cubicBezTo>
                <a:cubicBezTo>
                  <a:pt x="112" y="220"/>
                  <a:pt x="111" y="220"/>
                  <a:pt x="110" y="219"/>
                </a:cubicBezTo>
                <a:close/>
                <a:moveTo>
                  <a:pt x="114" y="230"/>
                </a:moveTo>
                <a:cubicBezTo>
                  <a:pt x="113" y="230"/>
                  <a:pt x="113" y="230"/>
                  <a:pt x="112" y="230"/>
                </a:cubicBezTo>
                <a:cubicBezTo>
                  <a:pt x="112" y="230"/>
                  <a:pt x="111" y="229"/>
                  <a:pt x="110" y="229"/>
                </a:cubicBezTo>
                <a:cubicBezTo>
                  <a:pt x="111" y="229"/>
                  <a:pt x="111" y="229"/>
                  <a:pt x="111" y="228"/>
                </a:cubicBezTo>
                <a:cubicBezTo>
                  <a:pt x="112" y="229"/>
                  <a:pt x="113" y="229"/>
                  <a:pt x="114" y="230"/>
                </a:cubicBezTo>
                <a:close/>
                <a:moveTo>
                  <a:pt x="82" y="198"/>
                </a:moveTo>
                <a:cubicBezTo>
                  <a:pt x="82" y="198"/>
                  <a:pt x="82" y="197"/>
                  <a:pt x="83" y="197"/>
                </a:cubicBezTo>
                <a:cubicBezTo>
                  <a:pt x="83" y="197"/>
                  <a:pt x="83" y="197"/>
                  <a:pt x="83" y="197"/>
                </a:cubicBezTo>
                <a:cubicBezTo>
                  <a:pt x="83" y="198"/>
                  <a:pt x="82" y="198"/>
                  <a:pt x="82" y="199"/>
                </a:cubicBezTo>
                <a:lnTo>
                  <a:pt x="82" y="198"/>
                </a:lnTo>
                <a:close/>
                <a:moveTo>
                  <a:pt x="82" y="203"/>
                </a:moveTo>
                <a:cubicBezTo>
                  <a:pt x="82" y="203"/>
                  <a:pt x="81" y="203"/>
                  <a:pt x="81" y="203"/>
                </a:cubicBezTo>
                <a:cubicBezTo>
                  <a:pt x="81" y="203"/>
                  <a:pt x="81" y="203"/>
                  <a:pt x="80" y="203"/>
                </a:cubicBezTo>
                <a:cubicBezTo>
                  <a:pt x="80" y="202"/>
                  <a:pt x="81" y="202"/>
                  <a:pt x="81" y="202"/>
                </a:cubicBezTo>
                <a:cubicBezTo>
                  <a:pt x="81" y="202"/>
                  <a:pt x="81" y="202"/>
                  <a:pt x="81" y="202"/>
                </a:cubicBezTo>
                <a:cubicBezTo>
                  <a:pt x="81" y="202"/>
                  <a:pt x="81" y="203"/>
                  <a:pt x="82" y="203"/>
                </a:cubicBezTo>
                <a:close/>
                <a:moveTo>
                  <a:pt x="69" y="210"/>
                </a:moveTo>
                <a:cubicBezTo>
                  <a:pt x="68" y="209"/>
                  <a:pt x="67" y="208"/>
                  <a:pt x="66" y="207"/>
                </a:cubicBezTo>
                <a:cubicBezTo>
                  <a:pt x="66" y="207"/>
                  <a:pt x="66" y="207"/>
                  <a:pt x="66" y="207"/>
                </a:cubicBezTo>
                <a:cubicBezTo>
                  <a:pt x="68" y="209"/>
                  <a:pt x="70" y="210"/>
                  <a:pt x="71" y="212"/>
                </a:cubicBezTo>
                <a:cubicBezTo>
                  <a:pt x="71" y="212"/>
                  <a:pt x="71" y="212"/>
                  <a:pt x="71" y="212"/>
                </a:cubicBezTo>
                <a:cubicBezTo>
                  <a:pt x="70" y="212"/>
                  <a:pt x="70" y="212"/>
                  <a:pt x="69" y="212"/>
                </a:cubicBezTo>
                <a:cubicBezTo>
                  <a:pt x="69" y="212"/>
                  <a:pt x="69" y="211"/>
                  <a:pt x="69" y="211"/>
                </a:cubicBezTo>
                <a:cubicBezTo>
                  <a:pt x="69" y="211"/>
                  <a:pt x="69" y="210"/>
                  <a:pt x="69" y="210"/>
                </a:cubicBezTo>
                <a:close/>
                <a:moveTo>
                  <a:pt x="59" y="213"/>
                </a:moveTo>
                <a:cubicBezTo>
                  <a:pt x="59" y="213"/>
                  <a:pt x="58" y="212"/>
                  <a:pt x="57" y="211"/>
                </a:cubicBezTo>
                <a:cubicBezTo>
                  <a:pt x="60" y="213"/>
                  <a:pt x="62" y="215"/>
                  <a:pt x="65" y="216"/>
                </a:cubicBezTo>
                <a:cubicBezTo>
                  <a:pt x="63" y="215"/>
                  <a:pt x="61" y="214"/>
                  <a:pt x="59" y="213"/>
                </a:cubicBezTo>
                <a:close/>
                <a:moveTo>
                  <a:pt x="60" y="216"/>
                </a:moveTo>
                <a:cubicBezTo>
                  <a:pt x="58" y="215"/>
                  <a:pt x="55" y="213"/>
                  <a:pt x="53" y="212"/>
                </a:cubicBezTo>
                <a:cubicBezTo>
                  <a:pt x="55" y="213"/>
                  <a:pt x="57" y="214"/>
                  <a:pt x="59" y="215"/>
                </a:cubicBezTo>
                <a:cubicBezTo>
                  <a:pt x="59" y="215"/>
                  <a:pt x="60" y="216"/>
                  <a:pt x="60" y="216"/>
                </a:cubicBezTo>
                <a:close/>
                <a:moveTo>
                  <a:pt x="55" y="204"/>
                </a:moveTo>
                <a:cubicBezTo>
                  <a:pt x="55" y="204"/>
                  <a:pt x="56" y="205"/>
                  <a:pt x="56" y="205"/>
                </a:cubicBezTo>
                <a:cubicBezTo>
                  <a:pt x="57" y="206"/>
                  <a:pt x="57" y="206"/>
                  <a:pt x="57" y="206"/>
                </a:cubicBezTo>
                <a:cubicBezTo>
                  <a:pt x="58" y="207"/>
                  <a:pt x="59" y="208"/>
                  <a:pt x="60" y="209"/>
                </a:cubicBezTo>
                <a:cubicBezTo>
                  <a:pt x="59" y="209"/>
                  <a:pt x="59" y="208"/>
                  <a:pt x="59" y="208"/>
                </a:cubicBezTo>
                <a:cubicBezTo>
                  <a:pt x="58" y="208"/>
                  <a:pt x="58" y="209"/>
                  <a:pt x="58" y="209"/>
                </a:cubicBezTo>
                <a:cubicBezTo>
                  <a:pt x="57" y="208"/>
                  <a:pt x="56" y="208"/>
                  <a:pt x="55" y="207"/>
                </a:cubicBezTo>
                <a:cubicBezTo>
                  <a:pt x="55" y="207"/>
                  <a:pt x="55" y="206"/>
                  <a:pt x="55" y="206"/>
                </a:cubicBezTo>
                <a:cubicBezTo>
                  <a:pt x="55" y="205"/>
                  <a:pt x="55" y="204"/>
                  <a:pt x="55" y="204"/>
                </a:cubicBezTo>
                <a:close/>
                <a:moveTo>
                  <a:pt x="29" y="138"/>
                </a:moveTo>
                <a:cubicBezTo>
                  <a:pt x="29" y="137"/>
                  <a:pt x="30" y="137"/>
                  <a:pt x="30" y="136"/>
                </a:cubicBezTo>
                <a:cubicBezTo>
                  <a:pt x="30" y="136"/>
                  <a:pt x="30" y="137"/>
                  <a:pt x="30" y="137"/>
                </a:cubicBezTo>
                <a:cubicBezTo>
                  <a:pt x="30" y="138"/>
                  <a:pt x="29" y="140"/>
                  <a:pt x="29" y="141"/>
                </a:cubicBezTo>
                <a:cubicBezTo>
                  <a:pt x="29" y="140"/>
                  <a:pt x="29" y="139"/>
                  <a:pt x="29" y="138"/>
                </a:cubicBezTo>
                <a:close/>
                <a:moveTo>
                  <a:pt x="28" y="136"/>
                </a:moveTo>
                <a:cubicBezTo>
                  <a:pt x="28" y="136"/>
                  <a:pt x="28" y="136"/>
                  <a:pt x="28" y="136"/>
                </a:cubicBezTo>
                <a:cubicBezTo>
                  <a:pt x="27" y="129"/>
                  <a:pt x="25" y="122"/>
                  <a:pt x="24" y="115"/>
                </a:cubicBezTo>
                <a:cubicBezTo>
                  <a:pt x="25" y="121"/>
                  <a:pt x="27" y="126"/>
                  <a:pt x="29" y="131"/>
                </a:cubicBezTo>
                <a:cubicBezTo>
                  <a:pt x="29" y="133"/>
                  <a:pt x="28" y="134"/>
                  <a:pt x="28" y="136"/>
                </a:cubicBezTo>
                <a:close/>
                <a:moveTo>
                  <a:pt x="28" y="108"/>
                </a:moveTo>
                <a:cubicBezTo>
                  <a:pt x="27" y="106"/>
                  <a:pt x="27" y="104"/>
                  <a:pt x="26" y="102"/>
                </a:cubicBezTo>
                <a:cubicBezTo>
                  <a:pt x="27" y="102"/>
                  <a:pt x="28" y="101"/>
                  <a:pt x="28" y="101"/>
                </a:cubicBezTo>
                <a:cubicBezTo>
                  <a:pt x="30" y="104"/>
                  <a:pt x="31" y="108"/>
                  <a:pt x="32" y="111"/>
                </a:cubicBezTo>
                <a:cubicBezTo>
                  <a:pt x="32" y="113"/>
                  <a:pt x="31" y="115"/>
                  <a:pt x="31" y="117"/>
                </a:cubicBezTo>
                <a:cubicBezTo>
                  <a:pt x="30" y="114"/>
                  <a:pt x="29" y="111"/>
                  <a:pt x="28" y="108"/>
                </a:cubicBezTo>
                <a:close/>
                <a:moveTo>
                  <a:pt x="25" y="87"/>
                </a:moveTo>
                <a:cubicBezTo>
                  <a:pt x="25" y="87"/>
                  <a:pt x="25" y="87"/>
                  <a:pt x="24" y="87"/>
                </a:cubicBezTo>
                <a:cubicBezTo>
                  <a:pt x="24" y="86"/>
                  <a:pt x="24" y="86"/>
                  <a:pt x="24" y="86"/>
                </a:cubicBezTo>
                <a:cubicBezTo>
                  <a:pt x="25" y="85"/>
                  <a:pt x="25" y="85"/>
                  <a:pt x="26" y="84"/>
                </a:cubicBezTo>
                <a:cubicBezTo>
                  <a:pt x="26" y="84"/>
                  <a:pt x="26" y="84"/>
                  <a:pt x="27" y="84"/>
                </a:cubicBezTo>
                <a:cubicBezTo>
                  <a:pt x="26" y="85"/>
                  <a:pt x="25" y="86"/>
                  <a:pt x="25" y="87"/>
                </a:cubicBezTo>
                <a:close/>
                <a:moveTo>
                  <a:pt x="28" y="86"/>
                </a:moveTo>
                <a:cubicBezTo>
                  <a:pt x="27" y="87"/>
                  <a:pt x="26" y="88"/>
                  <a:pt x="26" y="89"/>
                </a:cubicBezTo>
                <a:cubicBezTo>
                  <a:pt x="25" y="89"/>
                  <a:pt x="25" y="89"/>
                  <a:pt x="25" y="88"/>
                </a:cubicBezTo>
                <a:cubicBezTo>
                  <a:pt x="25" y="88"/>
                  <a:pt x="26" y="88"/>
                  <a:pt x="26" y="88"/>
                </a:cubicBezTo>
                <a:cubicBezTo>
                  <a:pt x="27" y="87"/>
                  <a:pt x="27" y="87"/>
                  <a:pt x="28" y="86"/>
                </a:cubicBezTo>
                <a:close/>
                <a:moveTo>
                  <a:pt x="26" y="94"/>
                </a:moveTo>
                <a:cubicBezTo>
                  <a:pt x="26" y="95"/>
                  <a:pt x="26" y="95"/>
                  <a:pt x="26" y="95"/>
                </a:cubicBezTo>
                <a:cubicBezTo>
                  <a:pt x="26" y="95"/>
                  <a:pt x="26" y="95"/>
                  <a:pt x="26" y="95"/>
                </a:cubicBezTo>
                <a:cubicBezTo>
                  <a:pt x="26" y="96"/>
                  <a:pt x="26" y="97"/>
                  <a:pt x="25" y="98"/>
                </a:cubicBezTo>
                <a:cubicBezTo>
                  <a:pt x="25" y="97"/>
                  <a:pt x="25" y="96"/>
                  <a:pt x="25" y="95"/>
                </a:cubicBezTo>
                <a:cubicBezTo>
                  <a:pt x="25" y="95"/>
                  <a:pt x="26" y="95"/>
                  <a:pt x="26" y="94"/>
                </a:cubicBezTo>
                <a:close/>
                <a:moveTo>
                  <a:pt x="27" y="97"/>
                </a:moveTo>
                <a:cubicBezTo>
                  <a:pt x="27" y="98"/>
                  <a:pt x="28" y="99"/>
                  <a:pt x="28" y="99"/>
                </a:cubicBezTo>
                <a:cubicBezTo>
                  <a:pt x="27" y="100"/>
                  <a:pt x="27" y="100"/>
                  <a:pt x="26" y="100"/>
                </a:cubicBezTo>
                <a:cubicBezTo>
                  <a:pt x="26" y="100"/>
                  <a:pt x="26" y="100"/>
                  <a:pt x="26" y="100"/>
                </a:cubicBezTo>
                <a:cubicBezTo>
                  <a:pt x="26" y="99"/>
                  <a:pt x="27" y="98"/>
                  <a:pt x="27" y="97"/>
                </a:cubicBezTo>
                <a:close/>
                <a:moveTo>
                  <a:pt x="113" y="25"/>
                </a:moveTo>
                <a:cubicBezTo>
                  <a:pt x="113" y="25"/>
                  <a:pt x="113" y="25"/>
                  <a:pt x="112" y="25"/>
                </a:cubicBezTo>
                <a:cubicBezTo>
                  <a:pt x="112" y="25"/>
                  <a:pt x="111" y="25"/>
                  <a:pt x="111" y="25"/>
                </a:cubicBezTo>
                <a:cubicBezTo>
                  <a:pt x="111" y="25"/>
                  <a:pt x="112" y="25"/>
                  <a:pt x="112" y="24"/>
                </a:cubicBezTo>
                <a:cubicBezTo>
                  <a:pt x="113" y="24"/>
                  <a:pt x="113" y="24"/>
                  <a:pt x="113" y="25"/>
                </a:cubicBezTo>
                <a:close/>
                <a:moveTo>
                  <a:pt x="113" y="21"/>
                </a:moveTo>
                <a:cubicBezTo>
                  <a:pt x="113" y="21"/>
                  <a:pt x="114" y="21"/>
                  <a:pt x="114" y="21"/>
                </a:cubicBezTo>
                <a:cubicBezTo>
                  <a:pt x="114" y="21"/>
                  <a:pt x="115" y="21"/>
                  <a:pt x="116" y="21"/>
                </a:cubicBezTo>
                <a:cubicBezTo>
                  <a:pt x="116" y="21"/>
                  <a:pt x="115" y="21"/>
                  <a:pt x="115" y="21"/>
                </a:cubicBezTo>
                <a:cubicBezTo>
                  <a:pt x="114" y="21"/>
                  <a:pt x="114" y="21"/>
                  <a:pt x="113" y="21"/>
                </a:cubicBezTo>
                <a:close/>
                <a:moveTo>
                  <a:pt x="112" y="19"/>
                </a:moveTo>
                <a:cubicBezTo>
                  <a:pt x="111" y="19"/>
                  <a:pt x="110" y="19"/>
                  <a:pt x="110" y="19"/>
                </a:cubicBezTo>
                <a:cubicBezTo>
                  <a:pt x="110" y="19"/>
                  <a:pt x="110" y="19"/>
                  <a:pt x="110" y="19"/>
                </a:cubicBezTo>
                <a:cubicBezTo>
                  <a:pt x="111" y="19"/>
                  <a:pt x="112" y="19"/>
                  <a:pt x="112" y="19"/>
                </a:cubicBezTo>
                <a:cubicBezTo>
                  <a:pt x="112" y="19"/>
                  <a:pt x="112" y="19"/>
                  <a:pt x="112" y="19"/>
                </a:cubicBezTo>
                <a:close/>
                <a:moveTo>
                  <a:pt x="112" y="27"/>
                </a:moveTo>
                <a:cubicBezTo>
                  <a:pt x="114" y="27"/>
                  <a:pt x="115" y="27"/>
                  <a:pt x="117" y="27"/>
                </a:cubicBezTo>
                <a:cubicBezTo>
                  <a:pt x="115" y="27"/>
                  <a:pt x="114" y="28"/>
                  <a:pt x="113" y="29"/>
                </a:cubicBezTo>
                <a:cubicBezTo>
                  <a:pt x="111" y="29"/>
                  <a:pt x="110" y="29"/>
                  <a:pt x="108" y="29"/>
                </a:cubicBezTo>
                <a:cubicBezTo>
                  <a:pt x="110" y="28"/>
                  <a:pt x="111" y="28"/>
                  <a:pt x="112" y="27"/>
                </a:cubicBezTo>
                <a:close/>
                <a:moveTo>
                  <a:pt x="156" y="17"/>
                </a:moveTo>
                <a:cubicBezTo>
                  <a:pt x="157" y="18"/>
                  <a:pt x="158" y="18"/>
                  <a:pt x="160" y="19"/>
                </a:cubicBezTo>
                <a:cubicBezTo>
                  <a:pt x="158" y="18"/>
                  <a:pt x="157" y="18"/>
                  <a:pt x="155" y="17"/>
                </a:cubicBezTo>
                <a:cubicBezTo>
                  <a:pt x="155" y="17"/>
                  <a:pt x="155" y="17"/>
                  <a:pt x="154" y="17"/>
                </a:cubicBezTo>
                <a:cubicBezTo>
                  <a:pt x="154" y="17"/>
                  <a:pt x="154" y="17"/>
                  <a:pt x="154" y="17"/>
                </a:cubicBezTo>
                <a:cubicBezTo>
                  <a:pt x="151" y="16"/>
                  <a:pt x="148" y="15"/>
                  <a:pt x="145" y="14"/>
                </a:cubicBezTo>
                <a:cubicBezTo>
                  <a:pt x="146" y="14"/>
                  <a:pt x="146" y="14"/>
                  <a:pt x="146" y="14"/>
                </a:cubicBezTo>
                <a:cubicBezTo>
                  <a:pt x="146" y="14"/>
                  <a:pt x="146" y="14"/>
                  <a:pt x="147" y="14"/>
                </a:cubicBezTo>
                <a:cubicBezTo>
                  <a:pt x="147" y="14"/>
                  <a:pt x="147" y="14"/>
                  <a:pt x="147" y="14"/>
                </a:cubicBezTo>
                <a:cubicBezTo>
                  <a:pt x="150" y="15"/>
                  <a:pt x="153" y="16"/>
                  <a:pt x="156" y="17"/>
                </a:cubicBezTo>
                <a:close/>
                <a:moveTo>
                  <a:pt x="149" y="12"/>
                </a:moveTo>
                <a:cubicBezTo>
                  <a:pt x="149" y="12"/>
                  <a:pt x="149" y="12"/>
                  <a:pt x="149" y="12"/>
                </a:cubicBezTo>
                <a:cubicBezTo>
                  <a:pt x="151" y="13"/>
                  <a:pt x="153" y="13"/>
                  <a:pt x="155" y="14"/>
                </a:cubicBezTo>
                <a:cubicBezTo>
                  <a:pt x="157" y="15"/>
                  <a:pt x="158" y="15"/>
                  <a:pt x="160" y="16"/>
                </a:cubicBezTo>
                <a:cubicBezTo>
                  <a:pt x="158" y="16"/>
                  <a:pt x="156" y="15"/>
                  <a:pt x="155" y="15"/>
                </a:cubicBezTo>
                <a:cubicBezTo>
                  <a:pt x="153" y="14"/>
                  <a:pt x="151" y="13"/>
                  <a:pt x="149" y="12"/>
                </a:cubicBezTo>
                <a:close/>
                <a:moveTo>
                  <a:pt x="156" y="36"/>
                </a:moveTo>
                <a:cubicBezTo>
                  <a:pt x="158" y="36"/>
                  <a:pt x="160" y="36"/>
                  <a:pt x="163" y="36"/>
                </a:cubicBezTo>
                <a:cubicBezTo>
                  <a:pt x="161" y="37"/>
                  <a:pt x="160" y="37"/>
                  <a:pt x="158" y="38"/>
                </a:cubicBezTo>
                <a:cubicBezTo>
                  <a:pt x="156" y="39"/>
                  <a:pt x="154" y="39"/>
                  <a:pt x="152" y="39"/>
                </a:cubicBezTo>
                <a:cubicBezTo>
                  <a:pt x="153" y="38"/>
                  <a:pt x="155" y="37"/>
                  <a:pt x="156" y="36"/>
                </a:cubicBezTo>
                <a:close/>
                <a:moveTo>
                  <a:pt x="155" y="34"/>
                </a:moveTo>
                <a:cubicBezTo>
                  <a:pt x="156" y="34"/>
                  <a:pt x="156" y="33"/>
                  <a:pt x="156" y="33"/>
                </a:cubicBezTo>
                <a:cubicBezTo>
                  <a:pt x="156" y="33"/>
                  <a:pt x="157" y="33"/>
                  <a:pt x="157" y="33"/>
                </a:cubicBezTo>
                <a:cubicBezTo>
                  <a:pt x="157" y="33"/>
                  <a:pt x="157" y="34"/>
                  <a:pt x="156" y="34"/>
                </a:cubicBezTo>
                <a:cubicBezTo>
                  <a:pt x="156" y="34"/>
                  <a:pt x="156" y="34"/>
                  <a:pt x="155" y="34"/>
                </a:cubicBezTo>
                <a:close/>
                <a:moveTo>
                  <a:pt x="134" y="213"/>
                </a:moveTo>
                <a:cubicBezTo>
                  <a:pt x="135" y="212"/>
                  <a:pt x="136" y="211"/>
                  <a:pt x="137" y="209"/>
                </a:cubicBezTo>
                <a:cubicBezTo>
                  <a:pt x="139" y="208"/>
                  <a:pt x="140" y="207"/>
                  <a:pt x="141" y="206"/>
                </a:cubicBezTo>
                <a:cubicBezTo>
                  <a:pt x="141" y="206"/>
                  <a:pt x="141" y="206"/>
                  <a:pt x="142" y="206"/>
                </a:cubicBezTo>
                <a:cubicBezTo>
                  <a:pt x="140" y="207"/>
                  <a:pt x="139" y="209"/>
                  <a:pt x="138" y="210"/>
                </a:cubicBezTo>
                <a:cubicBezTo>
                  <a:pt x="137" y="211"/>
                  <a:pt x="136" y="212"/>
                  <a:pt x="134" y="213"/>
                </a:cubicBezTo>
                <a:close/>
                <a:moveTo>
                  <a:pt x="137" y="217"/>
                </a:moveTo>
                <a:cubicBezTo>
                  <a:pt x="136" y="218"/>
                  <a:pt x="135" y="219"/>
                  <a:pt x="133" y="220"/>
                </a:cubicBezTo>
                <a:cubicBezTo>
                  <a:pt x="134" y="220"/>
                  <a:pt x="134" y="220"/>
                  <a:pt x="134" y="219"/>
                </a:cubicBezTo>
                <a:cubicBezTo>
                  <a:pt x="135" y="219"/>
                  <a:pt x="136" y="218"/>
                  <a:pt x="137" y="217"/>
                </a:cubicBezTo>
                <a:close/>
                <a:moveTo>
                  <a:pt x="140" y="203"/>
                </a:moveTo>
                <a:cubicBezTo>
                  <a:pt x="138" y="204"/>
                  <a:pt x="136" y="206"/>
                  <a:pt x="134" y="208"/>
                </a:cubicBezTo>
                <a:cubicBezTo>
                  <a:pt x="132" y="209"/>
                  <a:pt x="130" y="210"/>
                  <a:pt x="128" y="211"/>
                </a:cubicBezTo>
                <a:cubicBezTo>
                  <a:pt x="128" y="210"/>
                  <a:pt x="128" y="210"/>
                  <a:pt x="127" y="210"/>
                </a:cubicBezTo>
                <a:cubicBezTo>
                  <a:pt x="128" y="210"/>
                  <a:pt x="128" y="209"/>
                  <a:pt x="128" y="209"/>
                </a:cubicBezTo>
                <a:cubicBezTo>
                  <a:pt x="131" y="207"/>
                  <a:pt x="134" y="205"/>
                  <a:pt x="137" y="202"/>
                </a:cubicBezTo>
                <a:cubicBezTo>
                  <a:pt x="141" y="199"/>
                  <a:pt x="145" y="196"/>
                  <a:pt x="149" y="193"/>
                </a:cubicBezTo>
                <a:cubicBezTo>
                  <a:pt x="146" y="197"/>
                  <a:pt x="143" y="200"/>
                  <a:pt x="140" y="203"/>
                </a:cubicBezTo>
                <a:close/>
                <a:moveTo>
                  <a:pt x="117" y="206"/>
                </a:moveTo>
                <a:cubicBezTo>
                  <a:pt x="117" y="206"/>
                  <a:pt x="118" y="205"/>
                  <a:pt x="118" y="205"/>
                </a:cubicBezTo>
                <a:cubicBezTo>
                  <a:pt x="119" y="205"/>
                  <a:pt x="119" y="206"/>
                  <a:pt x="119" y="206"/>
                </a:cubicBezTo>
                <a:cubicBezTo>
                  <a:pt x="119" y="206"/>
                  <a:pt x="119" y="206"/>
                  <a:pt x="118" y="207"/>
                </a:cubicBezTo>
                <a:cubicBezTo>
                  <a:pt x="118" y="207"/>
                  <a:pt x="117" y="206"/>
                  <a:pt x="117" y="206"/>
                </a:cubicBezTo>
                <a:close/>
                <a:moveTo>
                  <a:pt x="117" y="208"/>
                </a:moveTo>
                <a:cubicBezTo>
                  <a:pt x="117" y="208"/>
                  <a:pt x="117" y="208"/>
                  <a:pt x="117" y="208"/>
                </a:cubicBezTo>
                <a:cubicBezTo>
                  <a:pt x="117" y="208"/>
                  <a:pt x="116" y="208"/>
                  <a:pt x="116" y="207"/>
                </a:cubicBezTo>
                <a:cubicBezTo>
                  <a:pt x="116" y="207"/>
                  <a:pt x="116" y="207"/>
                  <a:pt x="116" y="207"/>
                </a:cubicBezTo>
                <a:cubicBezTo>
                  <a:pt x="116" y="207"/>
                  <a:pt x="117" y="208"/>
                  <a:pt x="117" y="208"/>
                </a:cubicBezTo>
                <a:close/>
                <a:moveTo>
                  <a:pt x="116" y="202"/>
                </a:moveTo>
                <a:cubicBezTo>
                  <a:pt x="116" y="202"/>
                  <a:pt x="115" y="201"/>
                  <a:pt x="115" y="201"/>
                </a:cubicBezTo>
                <a:cubicBezTo>
                  <a:pt x="116" y="199"/>
                  <a:pt x="118" y="198"/>
                  <a:pt x="120" y="196"/>
                </a:cubicBezTo>
                <a:cubicBezTo>
                  <a:pt x="127" y="190"/>
                  <a:pt x="134" y="185"/>
                  <a:pt x="141" y="180"/>
                </a:cubicBezTo>
                <a:cubicBezTo>
                  <a:pt x="133" y="188"/>
                  <a:pt x="125" y="195"/>
                  <a:pt x="116" y="202"/>
                </a:cubicBezTo>
                <a:close/>
                <a:moveTo>
                  <a:pt x="88" y="181"/>
                </a:moveTo>
                <a:cubicBezTo>
                  <a:pt x="88" y="180"/>
                  <a:pt x="88" y="178"/>
                  <a:pt x="88" y="177"/>
                </a:cubicBezTo>
                <a:cubicBezTo>
                  <a:pt x="90" y="176"/>
                  <a:pt x="92" y="174"/>
                  <a:pt x="94" y="172"/>
                </a:cubicBezTo>
                <a:cubicBezTo>
                  <a:pt x="97" y="171"/>
                  <a:pt x="99" y="170"/>
                  <a:pt x="102" y="169"/>
                </a:cubicBezTo>
                <a:cubicBezTo>
                  <a:pt x="100" y="171"/>
                  <a:pt x="98" y="173"/>
                  <a:pt x="97" y="175"/>
                </a:cubicBezTo>
                <a:cubicBezTo>
                  <a:pt x="94" y="177"/>
                  <a:pt x="91" y="179"/>
                  <a:pt x="88" y="181"/>
                </a:cubicBezTo>
                <a:close/>
                <a:moveTo>
                  <a:pt x="89" y="194"/>
                </a:moveTo>
                <a:cubicBezTo>
                  <a:pt x="89" y="194"/>
                  <a:pt x="88" y="195"/>
                  <a:pt x="88" y="196"/>
                </a:cubicBezTo>
                <a:cubicBezTo>
                  <a:pt x="87" y="196"/>
                  <a:pt x="87" y="196"/>
                  <a:pt x="87" y="196"/>
                </a:cubicBezTo>
                <a:cubicBezTo>
                  <a:pt x="88" y="195"/>
                  <a:pt x="89" y="194"/>
                  <a:pt x="89" y="194"/>
                </a:cubicBezTo>
                <a:cubicBezTo>
                  <a:pt x="89" y="194"/>
                  <a:pt x="89" y="194"/>
                  <a:pt x="89" y="194"/>
                </a:cubicBezTo>
                <a:close/>
                <a:moveTo>
                  <a:pt x="83" y="166"/>
                </a:moveTo>
                <a:cubicBezTo>
                  <a:pt x="83" y="166"/>
                  <a:pt x="82" y="167"/>
                  <a:pt x="82" y="167"/>
                </a:cubicBezTo>
                <a:cubicBezTo>
                  <a:pt x="82" y="167"/>
                  <a:pt x="82" y="167"/>
                  <a:pt x="82" y="167"/>
                </a:cubicBezTo>
                <a:cubicBezTo>
                  <a:pt x="83" y="165"/>
                  <a:pt x="84" y="164"/>
                  <a:pt x="85" y="163"/>
                </a:cubicBezTo>
                <a:cubicBezTo>
                  <a:pt x="85" y="164"/>
                  <a:pt x="85" y="164"/>
                  <a:pt x="85" y="165"/>
                </a:cubicBezTo>
                <a:cubicBezTo>
                  <a:pt x="84" y="165"/>
                  <a:pt x="84" y="166"/>
                  <a:pt x="83" y="166"/>
                </a:cubicBezTo>
                <a:close/>
                <a:moveTo>
                  <a:pt x="85" y="175"/>
                </a:moveTo>
                <a:cubicBezTo>
                  <a:pt x="84" y="175"/>
                  <a:pt x="84" y="175"/>
                  <a:pt x="83" y="176"/>
                </a:cubicBezTo>
                <a:cubicBezTo>
                  <a:pt x="83" y="175"/>
                  <a:pt x="83" y="175"/>
                  <a:pt x="83" y="175"/>
                </a:cubicBezTo>
                <a:cubicBezTo>
                  <a:pt x="84" y="175"/>
                  <a:pt x="84" y="175"/>
                  <a:pt x="85" y="175"/>
                </a:cubicBezTo>
                <a:close/>
                <a:moveTo>
                  <a:pt x="62" y="209"/>
                </a:moveTo>
                <a:cubicBezTo>
                  <a:pt x="60" y="208"/>
                  <a:pt x="59" y="207"/>
                  <a:pt x="58" y="206"/>
                </a:cubicBezTo>
                <a:cubicBezTo>
                  <a:pt x="58" y="205"/>
                  <a:pt x="58" y="205"/>
                  <a:pt x="58" y="205"/>
                </a:cubicBezTo>
                <a:cubicBezTo>
                  <a:pt x="58" y="204"/>
                  <a:pt x="58" y="203"/>
                  <a:pt x="58" y="202"/>
                </a:cubicBezTo>
                <a:cubicBezTo>
                  <a:pt x="58" y="203"/>
                  <a:pt x="59" y="203"/>
                  <a:pt x="59" y="203"/>
                </a:cubicBezTo>
                <a:cubicBezTo>
                  <a:pt x="60" y="205"/>
                  <a:pt x="61" y="207"/>
                  <a:pt x="62" y="209"/>
                </a:cubicBezTo>
                <a:cubicBezTo>
                  <a:pt x="62" y="209"/>
                  <a:pt x="62" y="209"/>
                  <a:pt x="62" y="209"/>
                </a:cubicBezTo>
                <a:close/>
                <a:moveTo>
                  <a:pt x="62" y="211"/>
                </a:moveTo>
                <a:cubicBezTo>
                  <a:pt x="62" y="211"/>
                  <a:pt x="62" y="211"/>
                  <a:pt x="62" y="211"/>
                </a:cubicBezTo>
                <a:cubicBezTo>
                  <a:pt x="63" y="211"/>
                  <a:pt x="63" y="211"/>
                  <a:pt x="63" y="211"/>
                </a:cubicBezTo>
                <a:cubicBezTo>
                  <a:pt x="61" y="211"/>
                  <a:pt x="60" y="210"/>
                  <a:pt x="59" y="210"/>
                </a:cubicBezTo>
                <a:cubicBezTo>
                  <a:pt x="60" y="210"/>
                  <a:pt x="61" y="211"/>
                  <a:pt x="62" y="211"/>
                </a:cubicBezTo>
                <a:close/>
                <a:moveTo>
                  <a:pt x="60" y="200"/>
                </a:moveTo>
                <a:cubicBezTo>
                  <a:pt x="59" y="199"/>
                  <a:pt x="58" y="197"/>
                  <a:pt x="57" y="196"/>
                </a:cubicBezTo>
                <a:cubicBezTo>
                  <a:pt x="57" y="196"/>
                  <a:pt x="57" y="196"/>
                  <a:pt x="58" y="196"/>
                </a:cubicBezTo>
                <a:cubicBezTo>
                  <a:pt x="58" y="196"/>
                  <a:pt x="58" y="196"/>
                  <a:pt x="58" y="195"/>
                </a:cubicBezTo>
                <a:cubicBezTo>
                  <a:pt x="60" y="197"/>
                  <a:pt x="61" y="199"/>
                  <a:pt x="63" y="201"/>
                </a:cubicBezTo>
                <a:cubicBezTo>
                  <a:pt x="63" y="201"/>
                  <a:pt x="63" y="201"/>
                  <a:pt x="63" y="201"/>
                </a:cubicBezTo>
                <a:cubicBezTo>
                  <a:pt x="62" y="201"/>
                  <a:pt x="61" y="200"/>
                  <a:pt x="60" y="200"/>
                </a:cubicBezTo>
                <a:cubicBezTo>
                  <a:pt x="60" y="200"/>
                  <a:pt x="60" y="200"/>
                  <a:pt x="60" y="200"/>
                </a:cubicBezTo>
                <a:close/>
                <a:moveTo>
                  <a:pt x="44" y="171"/>
                </a:moveTo>
                <a:cubicBezTo>
                  <a:pt x="45" y="173"/>
                  <a:pt x="47" y="175"/>
                  <a:pt x="48" y="176"/>
                </a:cubicBezTo>
                <a:cubicBezTo>
                  <a:pt x="48" y="177"/>
                  <a:pt x="48" y="178"/>
                  <a:pt x="48" y="180"/>
                </a:cubicBezTo>
                <a:cubicBezTo>
                  <a:pt x="48" y="179"/>
                  <a:pt x="47" y="179"/>
                  <a:pt x="47" y="179"/>
                </a:cubicBezTo>
                <a:cubicBezTo>
                  <a:pt x="47" y="178"/>
                  <a:pt x="46" y="177"/>
                  <a:pt x="46" y="176"/>
                </a:cubicBezTo>
                <a:cubicBezTo>
                  <a:pt x="45" y="174"/>
                  <a:pt x="44" y="171"/>
                  <a:pt x="43" y="168"/>
                </a:cubicBezTo>
                <a:cubicBezTo>
                  <a:pt x="43" y="169"/>
                  <a:pt x="44" y="170"/>
                  <a:pt x="44" y="170"/>
                </a:cubicBezTo>
                <a:cubicBezTo>
                  <a:pt x="44" y="170"/>
                  <a:pt x="44" y="171"/>
                  <a:pt x="44" y="171"/>
                </a:cubicBezTo>
                <a:close/>
                <a:moveTo>
                  <a:pt x="33" y="98"/>
                </a:moveTo>
                <a:cubicBezTo>
                  <a:pt x="33" y="99"/>
                  <a:pt x="33" y="100"/>
                  <a:pt x="33" y="101"/>
                </a:cubicBezTo>
                <a:cubicBezTo>
                  <a:pt x="33" y="102"/>
                  <a:pt x="32" y="103"/>
                  <a:pt x="32" y="104"/>
                </a:cubicBezTo>
                <a:cubicBezTo>
                  <a:pt x="32" y="103"/>
                  <a:pt x="31" y="101"/>
                  <a:pt x="31" y="99"/>
                </a:cubicBezTo>
                <a:cubicBezTo>
                  <a:pt x="32" y="99"/>
                  <a:pt x="32" y="99"/>
                  <a:pt x="33" y="98"/>
                </a:cubicBezTo>
                <a:close/>
                <a:moveTo>
                  <a:pt x="31" y="98"/>
                </a:moveTo>
                <a:cubicBezTo>
                  <a:pt x="30" y="97"/>
                  <a:pt x="30" y="97"/>
                  <a:pt x="30" y="97"/>
                </a:cubicBezTo>
                <a:cubicBezTo>
                  <a:pt x="31" y="97"/>
                  <a:pt x="31" y="96"/>
                  <a:pt x="32" y="96"/>
                </a:cubicBezTo>
                <a:cubicBezTo>
                  <a:pt x="32" y="96"/>
                  <a:pt x="32" y="96"/>
                  <a:pt x="32" y="97"/>
                </a:cubicBezTo>
                <a:cubicBezTo>
                  <a:pt x="32" y="97"/>
                  <a:pt x="31" y="97"/>
                  <a:pt x="31" y="98"/>
                </a:cubicBezTo>
                <a:close/>
                <a:moveTo>
                  <a:pt x="32" y="85"/>
                </a:moveTo>
                <a:cubicBezTo>
                  <a:pt x="32" y="85"/>
                  <a:pt x="32" y="85"/>
                  <a:pt x="32" y="85"/>
                </a:cubicBezTo>
                <a:cubicBezTo>
                  <a:pt x="33" y="83"/>
                  <a:pt x="34" y="82"/>
                  <a:pt x="36" y="80"/>
                </a:cubicBezTo>
                <a:cubicBezTo>
                  <a:pt x="35" y="81"/>
                  <a:pt x="35" y="81"/>
                  <a:pt x="34" y="82"/>
                </a:cubicBezTo>
                <a:cubicBezTo>
                  <a:pt x="33" y="83"/>
                  <a:pt x="33" y="84"/>
                  <a:pt x="32" y="85"/>
                </a:cubicBezTo>
                <a:close/>
                <a:moveTo>
                  <a:pt x="35" y="84"/>
                </a:moveTo>
                <a:cubicBezTo>
                  <a:pt x="35" y="84"/>
                  <a:pt x="35" y="83"/>
                  <a:pt x="36" y="83"/>
                </a:cubicBezTo>
                <a:cubicBezTo>
                  <a:pt x="36" y="83"/>
                  <a:pt x="36" y="82"/>
                  <a:pt x="37" y="82"/>
                </a:cubicBezTo>
                <a:cubicBezTo>
                  <a:pt x="36" y="83"/>
                  <a:pt x="35" y="85"/>
                  <a:pt x="34" y="86"/>
                </a:cubicBezTo>
                <a:cubicBezTo>
                  <a:pt x="34" y="86"/>
                  <a:pt x="34" y="86"/>
                  <a:pt x="34" y="86"/>
                </a:cubicBezTo>
                <a:cubicBezTo>
                  <a:pt x="34" y="86"/>
                  <a:pt x="34" y="86"/>
                  <a:pt x="34" y="86"/>
                </a:cubicBezTo>
                <a:cubicBezTo>
                  <a:pt x="34" y="86"/>
                  <a:pt x="34" y="86"/>
                  <a:pt x="34" y="86"/>
                </a:cubicBezTo>
                <a:cubicBezTo>
                  <a:pt x="34" y="85"/>
                  <a:pt x="34" y="85"/>
                  <a:pt x="35" y="84"/>
                </a:cubicBezTo>
                <a:close/>
                <a:moveTo>
                  <a:pt x="37" y="73"/>
                </a:moveTo>
                <a:cubicBezTo>
                  <a:pt x="39" y="72"/>
                  <a:pt x="40" y="71"/>
                  <a:pt x="41" y="71"/>
                </a:cubicBezTo>
                <a:cubicBezTo>
                  <a:pt x="41" y="71"/>
                  <a:pt x="41" y="71"/>
                  <a:pt x="41" y="71"/>
                </a:cubicBezTo>
                <a:cubicBezTo>
                  <a:pt x="41" y="71"/>
                  <a:pt x="40" y="71"/>
                  <a:pt x="40" y="71"/>
                </a:cubicBezTo>
                <a:cubicBezTo>
                  <a:pt x="39" y="72"/>
                  <a:pt x="38" y="73"/>
                  <a:pt x="36" y="74"/>
                </a:cubicBezTo>
                <a:cubicBezTo>
                  <a:pt x="37" y="74"/>
                  <a:pt x="37" y="73"/>
                  <a:pt x="37" y="73"/>
                </a:cubicBezTo>
                <a:close/>
                <a:moveTo>
                  <a:pt x="35" y="72"/>
                </a:moveTo>
                <a:cubicBezTo>
                  <a:pt x="36" y="71"/>
                  <a:pt x="37" y="70"/>
                  <a:pt x="39" y="68"/>
                </a:cubicBezTo>
                <a:cubicBezTo>
                  <a:pt x="38" y="69"/>
                  <a:pt x="37" y="70"/>
                  <a:pt x="36" y="71"/>
                </a:cubicBezTo>
                <a:cubicBezTo>
                  <a:pt x="36" y="72"/>
                  <a:pt x="35" y="72"/>
                  <a:pt x="35" y="72"/>
                </a:cubicBezTo>
                <a:close/>
                <a:moveTo>
                  <a:pt x="42" y="77"/>
                </a:moveTo>
                <a:cubicBezTo>
                  <a:pt x="42" y="76"/>
                  <a:pt x="43" y="76"/>
                  <a:pt x="43" y="76"/>
                </a:cubicBezTo>
                <a:cubicBezTo>
                  <a:pt x="42" y="77"/>
                  <a:pt x="42" y="78"/>
                  <a:pt x="41" y="80"/>
                </a:cubicBezTo>
                <a:cubicBezTo>
                  <a:pt x="41" y="80"/>
                  <a:pt x="41" y="80"/>
                  <a:pt x="41" y="80"/>
                </a:cubicBezTo>
                <a:cubicBezTo>
                  <a:pt x="40" y="81"/>
                  <a:pt x="39" y="82"/>
                  <a:pt x="38" y="83"/>
                </a:cubicBezTo>
                <a:cubicBezTo>
                  <a:pt x="38" y="83"/>
                  <a:pt x="38" y="83"/>
                  <a:pt x="37" y="83"/>
                </a:cubicBezTo>
                <a:cubicBezTo>
                  <a:pt x="39" y="81"/>
                  <a:pt x="40" y="79"/>
                  <a:pt x="42" y="77"/>
                </a:cubicBezTo>
                <a:close/>
                <a:moveTo>
                  <a:pt x="69" y="32"/>
                </a:moveTo>
                <a:cubicBezTo>
                  <a:pt x="67" y="34"/>
                  <a:pt x="64" y="36"/>
                  <a:pt x="62" y="37"/>
                </a:cubicBezTo>
                <a:cubicBezTo>
                  <a:pt x="62" y="37"/>
                  <a:pt x="62" y="37"/>
                  <a:pt x="62" y="37"/>
                </a:cubicBezTo>
                <a:cubicBezTo>
                  <a:pt x="60" y="38"/>
                  <a:pt x="59" y="40"/>
                  <a:pt x="57" y="41"/>
                </a:cubicBezTo>
                <a:cubicBezTo>
                  <a:pt x="58" y="39"/>
                  <a:pt x="59" y="37"/>
                  <a:pt x="60" y="36"/>
                </a:cubicBezTo>
                <a:cubicBezTo>
                  <a:pt x="63" y="35"/>
                  <a:pt x="66" y="33"/>
                  <a:pt x="69" y="32"/>
                </a:cubicBezTo>
                <a:close/>
                <a:moveTo>
                  <a:pt x="55" y="33"/>
                </a:moveTo>
                <a:cubicBezTo>
                  <a:pt x="55" y="33"/>
                  <a:pt x="55" y="33"/>
                  <a:pt x="56" y="33"/>
                </a:cubicBezTo>
                <a:cubicBezTo>
                  <a:pt x="59" y="31"/>
                  <a:pt x="63" y="29"/>
                  <a:pt x="66" y="28"/>
                </a:cubicBezTo>
                <a:cubicBezTo>
                  <a:pt x="65" y="28"/>
                  <a:pt x="64" y="29"/>
                  <a:pt x="63" y="29"/>
                </a:cubicBezTo>
                <a:cubicBezTo>
                  <a:pt x="61" y="31"/>
                  <a:pt x="58" y="32"/>
                  <a:pt x="55" y="33"/>
                </a:cubicBezTo>
                <a:close/>
                <a:moveTo>
                  <a:pt x="73" y="36"/>
                </a:moveTo>
                <a:cubicBezTo>
                  <a:pt x="74" y="36"/>
                  <a:pt x="74" y="35"/>
                  <a:pt x="74" y="35"/>
                </a:cubicBezTo>
                <a:cubicBezTo>
                  <a:pt x="73" y="38"/>
                  <a:pt x="71" y="40"/>
                  <a:pt x="69" y="42"/>
                </a:cubicBezTo>
                <a:cubicBezTo>
                  <a:pt x="67" y="43"/>
                  <a:pt x="65" y="45"/>
                  <a:pt x="64" y="46"/>
                </a:cubicBezTo>
                <a:cubicBezTo>
                  <a:pt x="67" y="43"/>
                  <a:pt x="70" y="39"/>
                  <a:pt x="73" y="36"/>
                </a:cubicBezTo>
                <a:close/>
                <a:moveTo>
                  <a:pt x="70" y="36"/>
                </a:moveTo>
                <a:cubicBezTo>
                  <a:pt x="71" y="35"/>
                  <a:pt x="72" y="34"/>
                  <a:pt x="74" y="32"/>
                </a:cubicBezTo>
                <a:cubicBezTo>
                  <a:pt x="73" y="33"/>
                  <a:pt x="73" y="33"/>
                  <a:pt x="73" y="34"/>
                </a:cubicBezTo>
                <a:cubicBezTo>
                  <a:pt x="72" y="34"/>
                  <a:pt x="71" y="35"/>
                  <a:pt x="70" y="36"/>
                </a:cubicBezTo>
                <a:close/>
                <a:moveTo>
                  <a:pt x="77" y="34"/>
                </a:moveTo>
                <a:cubicBezTo>
                  <a:pt x="78" y="33"/>
                  <a:pt x="79" y="33"/>
                  <a:pt x="80" y="32"/>
                </a:cubicBezTo>
                <a:cubicBezTo>
                  <a:pt x="78" y="34"/>
                  <a:pt x="77" y="36"/>
                  <a:pt x="75" y="37"/>
                </a:cubicBezTo>
                <a:cubicBezTo>
                  <a:pt x="74" y="38"/>
                  <a:pt x="74" y="39"/>
                  <a:pt x="73" y="39"/>
                </a:cubicBezTo>
                <a:cubicBezTo>
                  <a:pt x="74" y="37"/>
                  <a:pt x="76" y="36"/>
                  <a:pt x="77" y="34"/>
                </a:cubicBezTo>
                <a:close/>
                <a:moveTo>
                  <a:pt x="77" y="31"/>
                </a:moveTo>
                <a:cubicBezTo>
                  <a:pt x="77" y="31"/>
                  <a:pt x="77" y="30"/>
                  <a:pt x="78" y="30"/>
                </a:cubicBezTo>
                <a:cubicBezTo>
                  <a:pt x="78" y="30"/>
                  <a:pt x="78" y="30"/>
                  <a:pt x="78" y="29"/>
                </a:cubicBezTo>
                <a:cubicBezTo>
                  <a:pt x="78" y="29"/>
                  <a:pt x="78" y="29"/>
                  <a:pt x="79" y="29"/>
                </a:cubicBezTo>
                <a:cubicBezTo>
                  <a:pt x="78" y="29"/>
                  <a:pt x="78" y="30"/>
                  <a:pt x="78" y="30"/>
                </a:cubicBezTo>
                <a:cubicBezTo>
                  <a:pt x="77" y="30"/>
                  <a:pt x="77" y="31"/>
                  <a:pt x="77" y="31"/>
                </a:cubicBezTo>
                <a:close/>
                <a:moveTo>
                  <a:pt x="96" y="32"/>
                </a:moveTo>
                <a:cubicBezTo>
                  <a:pt x="96" y="32"/>
                  <a:pt x="96" y="32"/>
                  <a:pt x="96" y="32"/>
                </a:cubicBezTo>
                <a:cubicBezTo>
                  <a:pt x="95" y="34"/>
                  <a:pt x="93" y="36"/>
                  <a:pt x="91" y="38"/>
                </a:cubicBezTo>
                <a:cubicBezTo>
                  <a:pt x="91" y="38"/>
                  <a:pt x="90" y="38"/>
                  <a:pt x="90" y="39"/>
                </a:cubicBezTo>
                <a:cubicBezTo>
                  <a:pt x="90" y="39"/>
                  <a:pt x="90" y="39"/>
                  <a:pt x="90" y="39"/>
                </a:cubicBezTo>
                <a:cubicBezTo>
                  <a:pt x="88" y="41"/>
                  <a:pt x="87" y="43"/>
                  <a:pt x="85" y="44"/>
                </a:cubicBezTo>
                <a:cubicBezTo>
                  <a:pt x="82" y="46"/>
                  <a:pt x="80" y="48"/>
                  <a:pt x="77" y="50"/>
                </a:cubicBezTo>
                <a:cubicBezTo>
                  <a:pt x="77" y="50"/>
                  <a:pt x="77" y="50"/>
                  <a:pt x="76" y="50"/>
                </a:cubicBezTo>
                <a:cubicBezTo>
                  <a:pt x="76" y="51"/>
                  <a:pt x="75" y="51"/>
                  <a:pt x="74" y="52"/>
                </a:cubicBezTo>
                <a:cubicBezTo>
                  <a:pt x="73" y="53"/>
                  <a:pt x="73" y="53"/>
                  <a:pt x="73" y="53"/>
                </a:cubicBezTo>
                <a:cubicBezTo>
                  <a:pt x="76" y="49"/>
                  <a:pt x="80" y="45"/>
                  <a:pt x="83" y="42"/>
                </a:cubicBezTo>
                <a:cubicBezTo>
                  <a:pt x="87" y="38"/>
                  <a:pt x="91" y="35"/>
                  <a:pt x="96" y="32"/>
                </a:cubicBezTo>
                <a:close/>
                <a:moveTo>
                  <a:pt x="87" y="36"/>
                </a:moveTo>
                <a:cubicBezTo>
                  <a:pt x="87" y="36"/>
                  <a:pt x="88" y="35"/>
                  <a:pt x="88" y="35"/>
                </a:cubicBezTo>
                <a:cubicBezTo>
                  <a:pt x="89" y="35"/>
                  <a:pt x="89" y="35"/>
                  <a:pt x="90" y="34"/>
                </a:cubicBezTo>
                <a:cubicBezTo>
                  <a:pt x="89" y="35"/>
                  <a:pt x="88" y="36"/>
                  <a:pt x="87" y="36"/>
                </a:cubicBezTo>
                <a:close/>
                <a:moveTo>
                  <a:pt x="111" y="34"/>
                </a:moveTo>
                <a:cubicBezTo>
                  <a:pt x="110" y="34"/>
                  <a:pt x="110" y="34"/>
                  <a:pt x="109" y="34"/>
                </a:cubicBezTo>
                <a:cubicBezTo>
                  <a:pt x="109" y="34"/>
                  <a:pt x="108" y="34"/>
                  <a:pt x="108" y="34"/>
                </a:cubicBezTo>
                <a:cubicBezTo>
                  <a:pt x="108" y="34"/>
                  <a:pt x="108" y="33"/>
                  <a:pt x="109" y="33"/>
                </a:cubicBezTo>
                <a:cubicBezTo>
                  <a:pt x="109" y="33"/>
                  <a:pt x="109" y="32"/>
                  <a:pt x="110" y="32"/>
                </a:cubicBezTo>
                <a:cubicBezTo>
                  <a:pt x="111" y="32"/>
                  <a:pt x="112" y="32"/>
                  <a:pt x="113" y="32"/>
                </a:cubicBezTo>
                <a:cubicBezTo>
                  <a:pt x="112" y="33"/>
                  <a:pt x="112" y="33"/>
                  <a:pt x="111" y="34"/>
                </a:cubicBezTo>
                <a:close/>
                <a:moveTo>
                  <a:pt x="112" y="36"/>
                </a:moveTo>
                <a:cubicBezTo>
                  <a:pt x="111" y="36"/>
                  <a:pt x="111" y="37"/>
                  <a:pt x="110" y="37"/>
                </a:cubicBezTo>
                <a:cubicBezTo>
                  <a:pt x="110" y="37"/>
                  <a:pt x="109" y="37"/>
                  <a:pt x="109" y="37"/>
                </a:cubicBezTo>
                <a:cubicBezTo>
                  <a:pt x="110" y="37"/>
                  <a:pt x="110" y="36"/>
                  <a:pt x="111" y="36"/>
                </a:cubicBezTo>
                <a:cubicBezTo>
                  <a:pt x="111" y="36"/>
                  <a:pt x="111" y="36"/>
                  <a:pt x="112" y="36"/>
                </a:cubicBezTo>
                <a:close/>
                <a:moveTo>
                  <a:pt x="108" y="36"/>
                </a:moveTo>
                <a:cubicBezTo>
                  <a:pt x="107" y="37"/>
                  <a:pt x="106" y="37"/>
                  <a:pt x="105" y="38"/>
                </a:cubicBezTo>
                <a:cubicBezTo>
                  <a:pt x="105" y="38"/>
                  <a:pt x="105" y="39"/>
                  <a:pt x="105" y="39"/>
                </a:cubicBezTo>
                <a:cubicBezTo>
                  <a:pt x="104" y="39"/>
                  <a:pt x="104" y="39"/>
                  <a:pt x="103" y="39"/>
                </a:cubicBezTo>
                <a:cubicBezTo>
                  <a:pt x="104" y="38"/>
                  <a:pt x="105" y="37"/>
                  <a:pt x="106" y="36"/>
                </a:cubicBezTo>
                <a:cubicBezTo>
                  <a:pt x="107" y="36"/>
                  <a:pt x="107" y="36"/>
                  <a:pt x="108" y="36"/>
                </a:cubicBezTo>
                <a:close/>
                <a:moveTo>
                  <a:pt x="122" y="49"/>
                </a:moveTo>
                <a:cubicBezTo>
                  <a:pt x="125" y="49"/>
                  <a:pt x="128" y="48"/>
                  <a:pt x="132" y="47"/>
                </a:cubicBezTo>
                <a:cubicBezTo>
                  <a:pt x="131" y="48"/>
                  <a:pt x="130" y="49"/>
                  <a:pt x="129" y="50"/>
                </a:cubicBezTo>
                <a:cubicBezTo>
                  <a:pt x="128" y="50"/>
                  <a:pt x="127" y="51"/>
                  <a:pt x="126" y="51"/>
                </a:cubicBezTo>
                <a:cubicBezTo>
                  <a:pt x="126" y="51"/>
                  <a:pt x="126" y="51"/>
                  <a:pt x="126" y="51"/>
                </a:cubicBezTo>
                <a:cubicBezTo>
                  <a:pt x="125" y="52"/>
                  <a:pt x="125" y="52"/>
                  <a:pt x="125" y="52"/>
                </a:cubicBezTo>
                <a:cubicBezTo>
                  <a:pt x="125" y="52"/>
                  <a:pt x="126" y="51"/>
                  <a:pt x="127" y="50"/>
                </a:cubicBezTo>
                <a:cubicBezTo>
                  <a:pt x="127" y="50"/>
                  <a:pt x="126" y="48"/>
                  <a:pt x="126" y="49"/>
                </a:cubicBezTo>
                <a:cubicBezTo>
                  <a:pt x="125" y="50"/>
                  <a:pt x="124" y="51"/>
                  <a:pt x="123" y="52"/>
                </a:cubicBezTo>
                <a:cubicBezTo>
                  <a:pt x="123" y="51"/>
                  <a:pt x="122" y="51"/>
                  <a:pt x="121" y="51"/>
                </a:cubicBezTo>
                <a:cubicBezTo>
                  <a:pt x="121" y="51"/>
                  <a:pt x="121" y="51"/>
                  <a:pt x="121" y="51"/>
                </a:cubicBezTo>
                <a:cubicBezTo>
                  <a:pt x="121" y="51"/>
                  <a:pt x="121" y="51"/>
                  <a:pt x="122" y="50"/>
                </a:cubicBezTo>
                <a:cubicBezTo>
                  <a:pt x="122" y="50"/>
                  <a:pt x="122" y="50"/>
                  <a:pt x="122" y="49"/>
                </a:cubicBezTo>
                <a:close/>
                <a:moveTo>
                  <a:pt x="148" y="57"/>
                </a:moveTo>
                <a:cubicBezTo>
                  <a:pt x="146" y="57"/>
                  <a:pt x="143" y="58"/>
                  <a:pt x="141" y="59"/>
                </a:cubicBezTo>
                <a:cubicBezTo>
                  <a:pt x="142" y="58"/>
                  <a:pt x="143" y="57"/>
                  <a:pt x="144" y="56"/>
                </a:cubicBezTo>
                <a:cubicBezTo>
                  <a:pt x="149" y="54"/>
                  <a:pt x="153" y="52"/>
                  <a:pt x="158" y="50"/>
                </a:cubicBezTo>
                <a:cubicBezTo>
                  <a:pt x="155" y="52"/>
                  <a:pt x="151" y="54"/>
                  <a:pt x="148" y="57"/>
                </a:cubicBezTo>
                <a:close/>
                <a:moveTo>
                  <a:pt x="160" y="51"/>
                </a:moveTo>
                <a:cubicBezTo>
                  <a:pt x="159" y="52"/>
                  <a:pt x="159" y="52"/>
                  <a:pt x="159" y="52"/>
                </a:cubicBezTo>
                <a:cubicBezTo>
                  <a:pt x="158" y="53"/>
                  <a:pt x="157" y="53"/>
                  <a:pt x="156" y="54"/>
                </a:cubicBezTo>
                <a:cubicBezTo>
                  <a:pt x="157" y="53"/>
                  <a:pt x="158" y="52"/>
                  <a:pt x="160" y="51"/>
                </a:cubicBezTo>
                <a:close/>
                <a:moveTo>
                  <a:pt x="163" y="63"/>
                </a:moveTo>
                <a:cubicBezTo>
                  <a:pt x="167" y="61"/>
                  <a:pt x="171" y="59"/>
                  <a:pt x="175" y="57"/>
                </a:cubicBezTo>
                <a:cubicBezTo>
                  <a:pt x="174" y="58"/>
                  <a:pt x="173" y="60"/>
                  <a:pt x="172" y="61"/>
                </a:cubicBezTo>
                <a:cubicBezTo>
                  <a:pt x="167" y="63"/>
                  <a:pt x="161" y="66"/>
                  <a:pt x="156" y="69"/>
                </a:cubicBezTo>
                <a:cubicBezTo>
                  <a:pt x="155" y="69"/>
                  <a:pt x="154" y="70"/>
                  <a:pt x="153" y="70"/>
                </a:cubicBezTo>
                <a:cubicBezTo>
                  <a:pt x="156" y="68"/>
                  <a:pt x="159" y="65"/>
                  <a:pt x="163" y="63"/>
                </a:cubicBezTo>
                <a:close/>
                <a:moveTo>
                  <a:pt x="162" y="61"/>
                </a:moveTo>
                <a:cubicBezTo>
                  <a:pt x="163" y="60"/>
                  <a:pt x="165" y="59"/>
                  <a:pt x="166" y="57"/>
                </a:cubicBezTo>
                <a:cubicBezTo>
                  <a:pt x="168" y="57"/>
                  <a:pt x="169" y="56"/>
                  <a:pt x="171" y="56"/>
                </a:cubicBezTo>
                <a:cubicBezTo>
                  <a:pt x="168" y="57"/>
                  <a:pt x="165" y="59"/>
                  <a:pt x="162" y="61"/>
                </a:cubicBezTo>
                <a:cubicBezTo>
                  <a:pt x="162" y="61"/>
                  <a:pt x="162" y="61"/>
                  <a:pt x="162" y="61"/>
                </a:cubicBezTo>
                <a:close/>
                <a:moveTo>
                  <a:pt x="172" y="57"/>
                </a:moveTo>
                <a:cubicBezTo>
                  <a:pt x="174" y="56"/>
                  <a:pt x="176" y="54"/>
                  <a:pt x="179" y="53"/>
                </a:cubicBezTo>
                <a:cubicBezTo>
                  <a:pt x="178" y="53"/>
                  <a:pt x="178" y="54"/>
                  <a:pt x="178" y="54"/>
                </a:cubicBezTo>
                <a:cubicBezTo>
                  <a:pt x="176" y="55"/>
                  <a:pt x="174" y="56"/>
                  <a:pt x="172" y="57"/>
                </a:cubicBezTo>
                <a:close/>
                <a:moveTo>
                  <a:pt x="189" y="60"/>
                </a:moveTo>
                <a:cubicBezTo>
                  <a:pt x="185" y="62"/>
                  <a:pt x="181" y="64"/>
                  <a:pt x="176" y="66"/>
                </a:cubicBezTo>
                <a:cubicBezTo>
                  <a:pt x="178" y="64"/>
                  <a:pt x="180" y="62"/>
                  <a:pt x="182" y="60"/>
                </a:cubicBezTo>
                <a:cubicBezTo>
                  <a:pt x="184" y="60"/>
                  <a:pt x="186" y="59"/>
                  <a:pt x="187" y="59"/>
                </a:cubicBezTo>
                <a:cubicBezTo>
                  <a:pt x="188" y="59"/>
                  <a:pt x="188" y="59"/>
                  <a:pt x="189" y="60"/>
                </a:cubicBezTo>
                <a:close/>
                <a:moveTo>
                  <a:pt x="189" y="58"/>
                </a:moveTo>
                <a:cubicBezTo>
                  <a:pt x="190" y="58"/>
                  <a:pt x="192" y="57"/>
                  <a:pt x="194" y="57"/>
                </a:cubicBezTo>
                <a:cubicBezTo>
                  <a:pt x="193" y="58"/>
                  <a:pt x="191" y="59"/>
                  <a:pt x="190" y="59"/>
                </a:cubicBezTo>
                <a:cubicBezTo>
                  <a:pt x="189" y="59"/>
                  <a:pt x="189" y="59"/>
                  <a:pt x="189" y="58"/>
                </a:cubicBezTo>
                <a:close/>
                <a:moveTo>
                  <a:pt x="193" y="65"/>
                </a:moveTo>
                <a:cubicBezTo>
                  <a:pt x="194" y="65"/>
                  <a:pt x="195" y="65"/>
                  <a:pt x="196" y="64"/>
                </a:cubicBezTo>
                <a:cubicBezTo>
                  <a:pt x="194" y="65"/>
                  <a:pt x="193" y="66"/>
                  <a:pt x="191" y="67"/>
                </a:cubicBezTo>
                <a:cubicBezTo>
                  <a:pt x="188" y="69"/>
                  <a:pt x="184" y="70"/>
                  <a:pt x="181" y="72"/>
                </a:cubicBezTo>
                <a:cubicBezTo>
                  <a:pt x="182" y="71"/>
                  <a:pt x="183" y="71"/>
                  <a:pt x="184" y="70"/>
                </a:cubicBezTo>
                <a:cubicBezTo>
                  <a:pt x="187" y="68"/>
                  <a:pt x="190" y="67"/>
                  <a:pt x="193" y="65"/>
                </a:cubicBezTo>
                <a:close/>
                <a:moveTo>
                  <a:pt x="188" y="65"/>
                </a:moveTo>
                <a:cubicBezTo>
                  <a:pt x="190" y="64"/>
                  <a:pt x="192" y="63"/>
                  <a:pt x="195" y="62"/>
                </a:cubicBezTo>
                <a:cubicBezTo>
                  <a:pt x="194" y="63"/>
                  <a:pt x="193" y="63"/>
                  <a:pt x="192" y="64"/>
                </a:cubicBezTo>
                <a:cubicBezTo>
                  <a:pt x="191" y="64"/>
                  <a:pt x="189" y="65"/>
                  <a:pt x="188" y="65"/>
                </a:cubicBezTo>
                <a:cubicBezTo>
                  <a:pt x="188" y="65"/>
                  <a:pt x="188" y="65"/>
                  <a:pt x="188" y="65"/>
                </a:cubicBezTo>
                <a:close/>
                <a:moveTo>
                  <a:pt x="207" y="95"/>
                </a:moveTo>
                <a:cubicBezTo>
                  <a:pt x="210" y="94"/>
                  <a:pt x="213" y="92"/>
                  <a:pt x="215" y="91"/>
                </a:cubicBezTo>
                <a:cubicBezTo>
                  <a:pt x="216" y="92"/>
                  <a:pt x="216" y="93"/>
                  <a:pt x="217" y="95"/>
                </a:cubicBezTo>
                <a:cubicBezTo>
                  <a:pt x="212" y="97"/>
                  <a:pt x="208" y="99"/>
                  <a:pt x="204" y="101"/>
                </a:cubicBezTo>
                <a:cubicBezTo>
                  <a:pt x="204" y="101"/>
                  <a:pt x="203" y="101"/>
                  <a:pt x="203" y="101"/>
                </a:cubicBezTo>
                <a:cubicBezTo>
                  <a:pt x="202" y="102"/>
                  <a:pt x="201" y="103"/>
                  <a:pt x="199" y="104"/>
                </a:cubicBezTo>
                <a:cubicBezTo>
                  <a:pt x="199" y="104"/>
                  <a:pt x="199" y="105"/>
                  <a:pt x="198" y="105"/>
                </a:cubicBezTo>
                <a:cubicBezTo>
                  <a:pt x="198" y="105"/>
                  <a:pt x="198" y="105"/>
                  <a:pt x="198" y="105"/>
                </a:cubicBezTo>
                <a:cubicBezTo>
                  <a:pt x="199" y="104"/>
                  <a:pt x="200" y="103"/>
                  <a:pt x="200" y="102"/>
                </a:cubicBezTo>
                <a:cubicBezTo>
                  <a:pt x="203" y="100"/>
                  <a:pt x="205" y="98"/>
                  <a:pt x="208" y="96"/>
                </a:cubicBezTo>
                <a:cubicBezTo>
                  <a:pt x="208" y="96"/>
                  <a:pt x="208" y="95"/>
                  <a:pt x="207" y="95"/>
                </a:cubicBezTo>
                <a:close/>
                <a:moveTo>
                  <a:pt x="196" y="173"/>
                </a:moveTo>
                <a:cubicBezTo>
                  <a:pt x="197" y="172"/>
                  <a:pt x="198" y="171"/>
                  <a:pt x="198" y="171"/>
                </a:cubicBezTo>
                <a:cubicBezTo>
                  <a:pt x="198" y="171"/>
                  <a:pt x="198" y="171"/>
                  <a:pt x="198" y="171"/>
                </a:cubicBezTo>
                <a:cubicBezTo>
                  <a:pt x="197" y="172"/>
                  <a:pt x="196" y="173"/>
                  <a:pt x="195" y="174"/>
                </a:cubicBezTo>
                <a:cubicBezTo>
                  <a:pt x="196" y="174"/>
                  <a:pt x="196" y="173"/>
                  <a:pt x="196" y="173"/>
                </a:cubicBezTo>
                <a:close/>
                <a:moveTo>
                  <a:pt x="195" y="164"/>
                </a:moveTo>
                <a:cubicBezTo>
                  <a:pt x="195" y="165"/>
                  <a:pt x="195" y="165"/>
                  <a:pt x="194" y="165"/>
                </a:cubicBezTo>
                <a:cubicBezTo>
                  <a:pt x="195" y="164"/>
                  <a:pt x="196" y="162"/>
                  <a:pt x="197" y="161"/>
                </a:cubicBezTo>
                <a:cubicBezTo>
                  <a:pt x="196" y="162"/>
                  <a:pt x="196" y="163"/>
                  <a:pt x="195" y="164"/>
                </a:cubicBezTo>
                <a:close/>
                <a:moveTo>
                  <a:pt x="194" y="155"/>
                </a:moveTo>
                <a:cubicBezTo>
                  <a:pt x="193" y="157"/>
                  <a:pt x="191" y="158"/>
                  <a:pt x="190" y="159"/>
                </a:cubicBezTo>
                <a:cubicBezTo>
                  <a:pt x="193" y="156"/>
                  <a:pt x="196" y="153"/>
                  <a:pt x="198" y="150"/>
                </a:cubicBezTo>
                <a:cubicBezTo>
                  <a:pt x="197" y="152"/>
                  <a:pt x="196" y="154"/>
                  <a:pt x="194" y="155"/>
                </a:cubicBezTo>
                <a:close/>
                <a:moveTo>
                  <a:pt x="105" y="198"/>
                </a:moveTo>
                <a:cubicBezTo>
                  <a:pt x="105" y="198"/>
                  <a:pt x="106" y="198"/>
                  <a:pt x="106" y="197"/>
                </a:cubicBezTo>
                <a:cubicBezTo>
                  <a:pt x="106" y="197"/>
                  <a:pt x="107" y="197"/>
                  <a:pt x="107" y="197"/>
                </a:cubicBezTo>
                <a:cubicBezTo>
                  <a:pt x="106" y="198"/>
                  <a:pt x="106" y="198"/>
                  <a:pt x="105" y="199"/>
                </a:cubicBezTo>
                <a:cubicBezTo>
                  <a:pt x="105" y="199"/>
                  <a:pt x="105" y="198"/>
                  <a:pt x="105" y="198"/>
                </a:cubicBezTo>
                <a:close/>
                <a:moveTo>
                  <a:pt x="108" y="204"/>
                </a:moveTo>
                <a:cubicBezTo>
                  <a:pt x="108" y="204"/>
                  <a:pt x="108" y="204"/>
                  <a:pt x="108" y="204"/>
                </a:cubicBezTo>
                <a:cubicBezTo>
                  <a:pt x="107" y="203"/>
                  <a:pt x="105" y="202"/>
                  <a:pt x="104" y="202"/>
                </a:cubicBezTo>
                <a:cubicBezTo>
                  <a:pt x="104" y="202"/>
                  <a:pt x="104" y="201"/>
                  <a:pt x="104" y="201"/>
                </a:cubicBezTo>
                <a:cubicBezTo>
                  <a:pt x="106" y="202"/>
                  <a:pt x="107" y="203"/>
                  <a:pt x="108" y="204"/>
                </a:cubicBezTo>
                <a:close/>
                <a:moveTo>
                  <a:pt x="104" y="194"/>
                </a:moveTo>
                <a:cubicBezTo>
                  <a:pt x="104" y="194"/>
                  <a:pt x="103" y="194"/>
                  <a:pt x="103" y="193"/>
                </a:cubicBezTo>
                <a:cubicBezTo>
                  <a:pt x="104" y="192"/>
                  <a:pt x="105" y="191"/>
                  <a:pt x="106" y="190"/>
                </a:cubicBezTo>
                <a:cubicBezTo>
                  <a:pt x="107" y="189"/>
                  <a:pt x="109" y="188"/>
                  <a:pt x="110" y="186"/>
                </a:cubicBezTo>
                <a:cubicBezTo>
                  <a:pt x="115" y="183"/>
                  <a:pt x="119" y="179"/>
                  <a:pt x="123" y="176"/>
                </a:cubicBezTo>
                <a:cubicBezTo>
                  <a:pt x="125" y="175"/>
                  <a:pt x="127" y="174"/>
                  <a:pt x="129" y="173"/>
                </a:cubicBezTo>
                <a:cubicBezTo>
                  <a:pt x="124" y="177"/>
                  <a:pt x="118" y="182"/>
                  <a:pt x="112" y="187"/>
                </a:cubicBezTo>
                <a:cubicBezTo>
                  <a:pt x="110" y="189"/>
                  <a:pt x="107" y="192"/>
                  <a:pt x="104" y="194"/>
                </a:cubicBezTo>
                <a:close/>
                <a:moveTo>
                  <a:pt x="73" y="126"/>
                </a:moveTo>
                <a:cubicBezTo>
                  <a:pt x="73" y="126"/>
                  <a:pt x="72" y="127"/>
                  <a:pt x="72" y="128"/>
                </a:cubicBezTo>
                <a:cubicBezTo>
                  <a:pt x="71" y="127"/>
                  <a:pt x="71" y="126"/>
                  <a:pt x="71" y="125"/>
                </a:cubicBezTo>
                <a:cubicBezTo>
                  <a:pt x="71" y="125"/>
                  <a:pt x="71" y="124"/>
                  <a:pt x="71" y="124"/>
                </a:cubicBezTo>
                <a:cubicBezTo>
                  <a:pt x="72" y="124"/>
                  <a:pt x="72" y="124"/>
                  <a:pt x="72" y="124"/>
                </a:cubicBezTo>
                <a:cubicBezTo>
                  <a:pt x="72" y="124"/>
                  <a:pt x="72" y="124"/>
                  <a:pt x="72" y="124"/>
                </a:cubicBezTo>
                <a:cubicBezTo>
                  <a:pt x="73" y="125"/>
                  <a:pt x="73" y="125"/>
                  <a:pt x="73" y="126"/>
                </a:cubicBezTo>
                <a:close/>
                <a:moveTo>
                  <a:pt x="71" y="168"/>
                </a:moveTo>
                <a:cubicBezTo>
                  <a:pt x="71" y="167"/>
                  <a:pt x="71" y="167"/>
                  <a:pt x="71" y="167"/>
                </a:cubicBezTo>
                <a:cubicBezTo>
                  <a:pt x="71" y="166"/>
                  <a:pt x="71" y="166"/>
                  <a:pt x="72" y="166"/>
                </a:cubicBezTo>
                <a:cubicBezTo>
                  <a:pt x="72" y="167"/>
                  <a:pt x="72" y="167"/>
                  <a:pt x="72" y="167"/>
                </a:cubicBezTo>
                <a:cubicBezTo>
                  <a:pt x="72" y="167"/>
                  <a:pt x="71" y="168"/>
                  <a:pt x="71" y="168"/>
                </a:cubicBezTo>
                <a:close/>
                <a:moveTo>
                  <a:pt x="73" y="170"/>
                </a:moveTo>
                <a:cubicBezTo>
                  <a:pt x="73" y="170"/>
                  <a:pt x="73" y="170"/>
                  <a:pt x="73" y="170"/>
                </a:cubicBezTo>
                <a:cubicBezTo>
                  <a:pt x="73" y="171"/>
                  <a:pt x="73" y="171"/>
                  <a:pt x="73" y="171"/>
                </a:cubicBezTo>
                <a:cubicBezTo>
                  <a:pt x="72" y="171"/>
                  <a:pt x="72" y="171"/>
                  <a:pt x="72" y="171"/>
                </a:cubicBezTo>
                <a:cubicBezTo>
                  <a:pt x="72" y="171"/>
                  <a:pt x="72" y="171"/>
                  <a:pt x="72" y="171"/>
                </a:cubicBezTo>
                <a:cubicBezTo>
                  <a:pt x="72" y="170"/>
                  <a:pt x="72" y="170"/>
                  <a:pt x="73" y="170"/>
                </a:cubicBezTo>
                <a:close/>
                <a:moveTo>
                  <a:pt x="71" y="165"/>
                </a:moveTo>
                <a:cubicBezTo>
                  <a:pt x="71" y="164"/>
                  <a:pt x="71" y="163"/>
                  <a:pt x="70" y="162"/>
                </a:cubicBezTo>
                <a:cubicBezTo>
                  <a:pt x="71" y="162"/>
                  <a:pt x="71" y="162"/>
                  <a:pt x="71" y="162"/>
                </a:cubicBezTo>
                <a:cubicBezTo>
                  <a:pt x="71" y="163"/>
                  <a:pt x="71" y="164"/>
                  <a:pt x="71" y="164"/>
                </a:cubicBezTo>
                <a:cubicBezTo>
                  <a:pt x="71" y="165"/>
                  <a:pt x="71" y="165"/>
                  <a:pt x="71" y="165"/>
                </a:cubicBezTo>
                <a:close/>
                <a:moveTo>
                  <a:pt x="61" y="51"/>
                </a:moveTo>
                <a:cubicBezTo>
                  <a:pt x="61" y="51"/>
                  <a:pt x="61" y="52"/>
                  <a:pt x="61" y="52"/>
                </a:cubicBezTo>
                <a:cubicBezTo>
                  <a:pt x="59" y="54"/>
                  <a:pt x="57" y="55"/>
                  <a:pt x="55" y="57"/>
                </a:cubicBezTo>
                <a:cubicBezTo>
                  <a:pt x="55" y="58"/>
                  <a:pt x="54" y="59"/>
                  <a:pt x="53" y="59"/>
                </a:cubicBezTo>
                <a:cubicBezTo>
                  <a:pt x="52" y="61"/>
                  <a:pt x="50" y="62"/>
                  <a:pt x="49" y="63"/>
                </a:cubicBezTo>
                <a:cubicBezTo>
                  <a:pt x="49" y="63"/>
                  <a:pt x="49" y="63"/>
                  <a:pt x="49" y="63"/>
                </a:cubicBezTo>
                <a:cubicBezTo>
                  <a:pt x="49" y="62"/>
                  <a:pt x="50" y="61"/>
                  <a:pt x="51" y="60"/>
                </a:cubicBezTo>
                <a:cubicBezTo>
                  <a:pt x="54" y="57"/>
                  <a:pt x="58" y="54"/>
                  <a:pt x="61" y="51"/>
                </a:cubicBezTo>
                <a:close/>
                <a:moveTo>
                  <a:pt x="54" y="54"/>
                </a:moveTo>
                <a:cubicBezTo>
                  <a:pt x="55" y="54"/>
                  <a:pt x="55" y="54"/>
                  <a:pt x="55" y="54"/>
                </a:cubicBezTo>
                <a:cubicBezTo>
                  <a:pt x="55" y="54"/>
                  <a:pt x="55" y="53"/>
                  <a:pt x="56" y="53"/>
                </a:cubicBezTo>
                <a:cubicBezTo>
                  <a:pt x="57" y="52"/>
                  <a:pt x="58" y="52"/>
                  <a:pt x="58" y="51"/>
                </a:cubicBezTo>
                <a:cubicBezTo>
                  <a:pt x="57" y="52"/>
                  <a:pt x="56" y="53"/>
                  <a:pt x="54" y="54"/>
                </a:cubicBezTo>
                <a:close/>
                <a:moveTo>
                  <a:pt x="92" y="45"/>
                </a:moveTo>
                <a:cubicBezTo>
                  <a:pt x="92" y="47"/>
                  <a:pt x="92" y="48"/>
                  <a:pt x="91" y="50"/>
                </a:cubicBezTo>
                <a:cubicBezTo>
                  <a:pt x="86" y="54"/>
                  <a:pt x="80" y="58"/>
                  <a:pt x="75" y="63"/>
                </a:cubicBezTo>
                <a:cubicBezTo>
                  <a:pt x="75" y="62"/>
                  <a:pt x="75" y="61"/>
                  <a:pt x="76" y="60"/>
                </a:cubicBezTo>
                <a:cubicBezTo>
                  <a:pt x="81" y="55"/>
                  <a:pt x="87" y="50"/>
                  <a:pt x="92" y="45"/>
                </a:cubicBezTo>
                <a:close/>
                <a:moveTo>
                  <a:pt x="82" y="53"/>
                </a:moveTo>
                <a:cubicBezTo>
                  <a:pt x="84" y="50"/>
                  <a:pt x="86" y="48"/>
                  <a:pt x="89" y="46"/>
                </a:cubicBezTo>
                <a:cubicBezTo>
                  <a:pt x="89" y="46"/>
                  <a:pt x="90" y="45"/>
                  <a:pt x="90" y="45"/>
                </a:cubicBezTo>
                <a:cubicBezTo>
                  <a:pt x="87" y="48"/>
                  <a:pt x="84" y="50"/>
                  <a:pt x="82" y="53"/>
                </a:cubicBezTo>
                <a:close/>
                <a:moveTo>
                  <a:pt x="110" y="51"/>
                </a:moveTo>
                <a:cubicBezTo>
                  <a:pt x="110" y="51"/>
                  <a:pt x="110" y="51"/>
                  <a:pt x="110" y="51"/>
                </a:cubicBezTo>
                <a:cubicBezTo>
                  <a:pt x="110" y="52"/>
                  <a:pt x="109" y="52"/>
                  <a:pt x="108" y="53"/>
                </a:cubicBezTo>
                <a:cubicBezTo>
                  <a:pt x="106" y="54"/>
                  <a:pt x="104" y="54"/>
                  <a:pt x="102" y="55"/>
                </a:cubicBezTo>
                <a:cubicBezTo>
                  <a:pt x="103" y="54"/>
                  <a:pt x="105" y="53"/>
                  <a:pt x="106" y="51"/>
                </a:cubicBezTo>
                <a:cubicBezTo>
                  <a:pt x="107" y="51"/>
                  <a:pt x="108" y="50"/>
                  <a:pt x="109" y="50"/>
                </a:cubicBezTo>
                <a:cubicBezTo>
                  <a:pt x="108" y="50"/>
                  <a:pt x="109" y="51"/>
                  <a:pt x="110" y="51"/>
                </a:cubicBezTo>
                <a:close/>
                <a:moveTo>
                  <a:pt x="112" y="77"/>
                </a:moveTo>
                <a:cubicBezTo>
                  <a:pt x="110" y="79"/>
                  <a:pt x="108" y="82"/>
                  <a:pt x="107" y="84"/>
                </a:cubicBezTo>
                <a:cubicBezTo>
                  <a:pt x="109" y="80"/>
                  <a:pt x="112" y="76"/>
                  <a:pt x="115" y="73"/>
                </a:cubicBezTo>
                <a:cubicBezTo>
                  <a:pt x="115" y="73"/>
                  <a:pt x="115" y="73"/>
                  <a:pt x="115" y="72"/>
                </a:cubicBezTo>
                <a:cubicBezTo>
                  <a:pt x="114" y="74"/>
                  <a:pt x="113" y="76"/>
                  <a:pt x="112" y="77"/>
                </a:cubicBezTo>
                <a:close/>
                <a:moveTo>
                  <a:pt x="116" y="78"/>
                </a:moveTo>
                <a:cubicBezTo>
                  <a:pt x="115" y="79"/>
                  <a:pt x="114" y="80"/>
                  <a:pt x="114" y="80"/>
                </a:cubicBezTo>
                <a:cubicBezTo>
                  <a:pt x="112" y="82"/>
                  <a:pt x="110" y="83"/>
                  <a:pt x="109" y="85"/>
                </a:cubicBezTo>
                <a:cubicBezTo>
                  <a:pt x="111" y="83"/>
                  <a:pt x="113" y="80"/>
                  <a:pt x="116" y="78"/>
                </a:cubicBezTo>
                <a:close/>
                <a:moveTo>
                  <a:pt x="98" y="92"/>
                </a:moveTo>
                <a:cubicBezTo>
                  <a:pt x="95" y="96"/>
                  <a:pt x="91" y="99"/>
                  <a:pt x="88" y="102"/>
                </a:cubicBezTo>
                <a:cubicBezTo>
                  <a:pt x="89" y="101"/>
                  <a:pt x="89" y="100"/>
                  <a:pt x="90" y="98"/>
                </a:cubicBezTo>
                <a:cubicBezTo>
                  <a:pt x="96" y="92"/>
                  <a:pt x="103" y="85"/>
                  <a:pt x="109" y="78"/>
                </a:cubicBezTo>
                <a:cubicBezTo>
                  <a:pt x="105" y="82"/>
                  <a:pt x="102" y="87"/>
                  <a:pt x="98" y="92"/>
                </a:cubicBezTo>
                <a:close/>
                <a:moveTo>
                  <a:pt x="99" y="97"/>
                </a:moveTo>
                <a:cubicBezTo>
                  <a:pt x="97" y="100"/>
                  <a:pt x="94" y="103"/>
                  <a:pt x="92" y="105"/>
                </a:cubicBezTo>
                <a:cubicBezTo>
                  <a:pt x="93" y="104"/>
                  <a:pt x="94" y="102"/>
                  <a:pt x="95" y="100"/>
                </a:cubicBezTo>
                <a:cubicBezTo>
                  <a:pt x="97" y="99"/>
                  <a:pt x="98" y="98"/>
                  <a:pt x="99" y="97"/>
                </a:cubicBezTo>
                <a:close/>
                <a:moveTo>
                  <a:pt x="128" y="67"/>
                </a:moveTo>
                <a:cubicBezTo>
                  <a:pt x="129" y="66"/>
                  <a:pt x="130" y="65"/>
                  <a:pt x="130" y="64"/>
                </a:cubicBezTo>
                <a:cubicBezTo>
                  <a:pt x="131" y="64"/>
                  <a:pt x="131" y="64"/>
                  <a:pt x="132" y="63"/>
                </a:cubicBezTo>
                <a:cubicBezTo>
                  <a:pt x="132" y="63"/>
                  <a:pt x="133" y="63"/>
                  <a:pt x="133" y="63"/>
                </a:cubicBezTo>
                <a:cubicBezTo>
                  <a:pt x="132" y="64"/>
                  <a:pt x="130" y="66"/>
                  <a:pt x="128" y="67"/>
                </a:cubicBezTo>
                <a:close/>
                <a:moveTo>
                  <a:pt x="137" y="62"/>
                </a:moveTo>
                <a:cubicBezTo>
                  <a:pt x="138" y="62"/>
                  <a:pt x="140" y="61"/>
                  <a:pt x="141" y="61"/>
                </a:cubicBezTo>
                <a:cubicBezTo>
                  <a:pt x="138" y="63"/>
                  <a:pt x="135" y="65"/>
                  <a:pt x="132" y="67"/>
                </a:cubicBezTo>
                <a:cubicBezTo>
                  <a:pt x="133" y="65"/>
                  <a:pt x="135" y="64"/>
                  <a:pt x="137" y="62"/>
                </a:cubicBezTo>
                <a:close/>
                <a:moveTo>
                  <a:pt x="132" y="76"/>
                </a:moveTo>
                <a:cubicBezTo>
                  <a:pt x="132" y="77"/>
                  <a:pt x="132" y="77"/>
                  <a:pt x="132" y="77"/>
                </a:cubicBezTo>
                <a:cubicBezTo>
                  <a:pt x="133" y="77"/>
                  <a:pt x="134" y="76"/>
                  <a:pt x="136" y="76"/>
                </a:cubicBezTo>
                <a:cubicBezTo>
                  <a:pt x="132" y="79"/>
                  <a:pt x="128" y="82"/>
                  <a:pt x="124" y="85"/>
                </a:cubicBezTo>
                <a:cubicBezTo>
                  <a:pt x="125" y="85"/>
                  <a:pt x="125" y="84"/>
                  <a:pt x="125" y="84"/>
                </a:cubicBezTo>
                <a:cubicBezTo>
                  <a:pt x="128" y="82"/>
                  <a:pt x="130" y="80"/>
                  <a:pt x="132" y="77"/>
                </a:cubicBezTo>
                <a:cubicBezTo>
                  <a:pt x="132" y="77"/>
                  <a:pt x="132" y="77"/>
                  <a:pt x="132" y="76"/>
                </a:cubicBezTo>
                <a:close/>
                <a:moveTo>
                  <a:pt x="199" y="77"/>
                </a:moveTo>
                <a:cubicBezTo>
                  <a:pt x="199" y="78"/>
                  <a:pt x="198" y="78"/>
                  <a:pt x="198" y="78"/>
                </a:cubicBezTo>
                <a:cubicBezTo>
                  <a:pt x="196" y="79"/>
                  <a:pt x="194" y="80"/>
                  <a:pt x="192" y="81"/>
                </a:cubicBezTo>
                <a:cubicBezTo>
                  <a:pt x="192" y="80"/>
                  <a:pt x="192" y="80"/>
                  <a:pt x="192" y="80"/>
                </a:cubicBezTo>
                <a:cubicBezTo>
                  <a:pt x="195" y="79"/>
                  <a:pt x="197" y="78"/>
                  <a:pt x="199" y="77"/>
                </a:cubicBezTo>
                <a:close/>
                <a:moveTo>
                  <a:pt x="196" y="75"/>
                </a:moveTo>
                <a:cubicBezTo>
                  <a:pt x="197" y="74"/>
                  <a:pt x="198" y="73"/>
                  <a:pt x="199" y="73"/>
                </a:cubicBezTo>
                <a:cubicBezTo>
                  <a:pt x="198" y="73"/>
                  <a:pt x="197" y="74"/>
                  <a:pt x="196" y="75"/>
                </a:cubicBezTo>
                <a:cubicBezTo>
                  <a:pt x="196" y="75"/>
                  <a:pt x="196" y="75"/>
                  <a:pt x="196" y="75"/>
                </a:cubicBezTo>
                <a:close/>
                <a:moveTo>
                  <a:pt x="191" y="138"/>
                </a:moveTo>
                <a:cubicBezTo>
                  <a:pt x="191" y="138"/>
                  <a:pt x="191" y="138"/>
                  <a:pt x="190" y="137"/>
                </a:cubicBezTo>
                <a:cubicBezTo>
                  <a:pt x="191" y="137"/>
                  <a:pt x="191" y="136"/>
                  <a:pt x="191" y="136"/>
                </a:cubicBezTo>
                <a:cubicBezTo>
                  <a:pt x="197" y="131"/>
                  <a:pt x="203" y="126"/>
                  <a:pt x="209" y="121"/>
                </a:cubicBezTo>
                <a:cubicBezTo>
                  <a:pt x="209" y="121"/>
                  <a:pt x="209" y="121"/>
                  <a:pt x="209" y="121"/>
                </a:cubicBezTo>
                <a:cubicBezTo>
                  <a:pt x="203" y="127"/>
                  <a:pt x="197" y="133"/>
                  <a:pt x="191" y="138"/>
                </a:cubicBezTo>
                <a:close/>
                <a:moveTo>
                  <a:pt x="205" y="126"/>
                </a:moveTo>
                <a:cubicBezTo>
                  <a:pt x="205" y="127"/>
                  <a:pt x="204" y="128"/>
                  <a:pt x="204" y="129"/>
                </a:cubicBezTo>
                <a:cubicBezTo>
                  <a:pt x="199" y="134"/>
                  <a:pt x="196" y="138"/>
                  <a:pt x="192" y="143"/>
                </a:cubicBezTo>
                <a:cubicBezTo>
                  <a:pt x="192" y="143"/>
                  <a:pt x="191" y="143"/>
                  <a:pt x="191" y="143"/>
                </a:cubicBezTo>
                <a:cubicBezTo>
                  <a:pt x="191" y="142"/>
                  <a:pt x="191" y="141"/>
                  <a:pt x="191" y="140"/>
                </a:cubicBezTo>
                <a:cubicBezTo>
                  <a:pt x="196" y="136"/>
                  <a:pt x="201" y="131"/>
                  <a:pt x="205" y="126"/>
                </a:cubicBezTo>
                <a:close/>
                <a:moveTo>
                  <a:pt x="189" y="139"/>
                </a:moveTo>
                <a:cubicBezTo>
                  <a:pt x="189" y="139"/>
                  <a:pt x="189" y="139"/>
                  <a:pt x="189" y="139"/>
                </a:cubicBezTo>
                <a:cubicBezTo>
                  <a:pt x="189" y="140"/>
                  <a:pt x="189" y="140"/>
                  <a:pt x="189" y="140"/>
                </a:cubicBezTo>
                <a:cubicBezTo>
                  <a:pt x="188" y="141"/>
                  <a:pt x="187" y="142"/>
                  <a:pt x="186" y="143"/>
                </a:cubicBezTo>
                <a:cubicBezTo>
                  <a:pt x="186" y="143"/>
                  <a:pt x="186" y="143"/>
                  <a:pt x="186" y="143"/>
                </a:cubicBezTo>
                <a:cubicBezTo>
                  <a:pt x="187" y="142"/>
                  <a:pt x="188" y="140"/>
                  <a:pt x="189" y="139"/>
                </a:cubicBezTo>
                <a:close/>
                <a:moveTo>
                  <a:pt x="183" y="144"/>
                </a:moveTo>
                <a:cubicBezTo>
                  <a:pt x="182" y="144"/>
                  <a:pt x="182" y="144"/>
                  <a:pt x="181" y="145"/>
                </a:cubicBezTo>
                <a:cubicBezTo>
                  <a:pt x="183" y="143"/>
                  <a:pt x="184" y="142"/>
                  <a:pt x="186" y="140"/>
                </a:cubicBezTo>
                <a:cubicBezTo>
                  <a:pt x="186" y="140"/>
                  <a:pt x="186" y="140"/>
                  <a:pt x="186" y="140"/>
                </a:cubicBezTo>
                <a:cubicBezTo>
                  <a:pt x="185" y="142"/>
                  <a:pt x="184" y="143"/>
                  <a:pt x="183" y="144"/>
                </a:cubicBezTo>
                <a:close/>
                <a:moveTo>
                  <a:pt x="180" y="142"/>
                </a:moveTo>
                <a:cubicBezTo>
                  <a:pt x="178" y="143"/>
                  <a:pt x="177" y="145"/>
                  <a:pt x="175" y="146"/>
                </a:cubicBezTo>
                <a:cubicBezTo>
                  <a:pt x="175" y="147"/>
                  <a:pt x="174" y="147"/>
                  <a:pt x="174" y="147"/>
                </a:cubicBezTo>
                <a:cubicBezTo>
                  <a:pt x="175" y="146"/>
                  <a:pt x="176" y="144"/>
                  <a:pt x="178" y="142"/>
                </a:cubicBezTo>
                <a:cubicBezTo>
                  <a:pt x="180" y="139"/>
                  <a:pt x="183" y="137"/>
                  <a:pt x="185" y="134"/>
                </a:cubicBezTo>
                <a:cubicBezTo>
                  <a:pt x="186" y="134"/>
                  <a:pt x="186" y="133"/>
                  <a:pt x="187" y="133"/>
                </a:cubicBezTo>
                <a:cubicBezTo>
                  <a:pt x="187" y="133"/>
                  <a:pt x="187" y="134"/>
                  <a:pt x="187" y="134"/>
                </a:cubicBezTo>
                <a:cubicBezTo>
                  <a:pt x="185" y="137"/>
                  <a:pt x="183" y="139"/>
                  <a:pt x="180" y="142"/>
                </a:cubicBezTo>
                <a:close/>
                <a:moveTo>
                  <a:pt x="129" y="154"/>
                </a:moveTo>
                <a:cubicBezTo>
                  <a:pt x="128" y="155"/>
                  <a:pt x="127" y="155"/>
                  <a:pt x="126" y="156"/>
                </a:cubicBezTo>
                <a:cubicBezTo>
                  <a:pt x="126" y="155"/>
                  <a:pt x="126" y="155"/>
                  <a:pt x="126" y="155"/>
                </a:cubicBezTo>
                <a:cubicBezTo>
                  <a:pt x="126" y="155"/>
                  <a:pt x="126" y="155"/>
                  <a:pt x="126" y="155"/>
                </a:cubicBezTo>
                <a:cubicBezTo>
                  <a:pt x="126" y="155"/>
                  <a:pt x="126" y="155"/>
                  <a:pt x="126" y="155"/>
                </a:cubicBezTo>
                <a:cubicBezTo>
                  <a:pt x="127" y="155"/>
                  <a:pt x="127" y="155"/>
                  <a:pt x="127" y="155"/>
                </a:cubicBezTo>
                <a:cubicBezTo>
                  <a:pt x="128" y="153"/>
                  <a:pt x="130" y="151"/>
                  <a:pt x="132" y="149"/>
                </a:cubicBezTo>
                <a:cubicBezTo>
                  <a:pt x="133" y="148"/>
                  <a:pt x="134" y="148"/>
                  <a:pt x="134" y="147"/>
                </a:cubicBezTo>
                <a:cubicBezTo>
                  <a:pt x="136" y="148"/>
                  <a:pt x="137" y="148"/>
                  <a:pt x="138" y="148"/>
                </a:cubicBezTo>
                <a:cubicBezTo>
                  <a:pt x="136" y="150"/>
                  <a:pt x="135" y="151"/>
                  <a:pt x="133" y="153"/>
                </a:cubicBezTo>
                <a:cubicBezTo>
                  <a:pt x="131" y="153"/>
                  <a:pt x="130" y="154"/>
                  <a:pt x="129" y="154"/>
                </a:cubicBezTo>
                <a:close/>
                <a:moveTo>
                  <a:pt x="130" y="160"/>
                </a:moveTo>
                <a:cubicBezTo>
                  <a:pt x="130" y="161"/>
                  <a:pt x="130" y="161"/>
                  <a:pt x="129" y="161"/>
                </a:cubicBezTo>
                <a:cubicBezTo>
                  <a:pt x="129" y="161"/>
                  <a:pt x="129" y="162"/>
                  <a:pt x="128" y="162"/>
                </a:cubicBezTo>
                <a:cubicBezTo>
                  <a:pt x="129" y="161"/>
                  <a:pt x="129" y="161"/>
                  <a:pt x="130" y="161"/>
                </a:cubicBezTo>
                <a:cubicBezTo>
                  <a:pt x="130" y="161"/>
                  <a:pt x="130" y="161"/>
                  <a:pt x="130" y="160"/>
                </a:cubicBezTo>
                <a:close/>
                <a:moveTo>
                  <a:pt x="89" y="124"/>
                </a:moveTo>
                <a:cubicBezTo>
                  <a:pt x="91" y="122"/>
                  <a:pt x="92" y="120"/>
                  <a:pt x="94" y="118"/>
                </a:cubicBezTo>
                <a:cubicBezTo>
                  <a:pt x="95" y="118"/>
                  <a:pt x="95" y="118"/>
                  <a:pt x="96" y="118"/>
                </a:cubicBezTo>
                <a:cubicBezTo>
                  <a:pt x="94" y="120"/>
                  <a:pt x="92" y="122"/>
                  <a:pt x="89" y="124"/>
                </a:cubicBezTo>
                <a:close/>
                <a:moveTo>
                  <a:pt x="91" y="127"/>
                </a:moveTo>
                <a:cubicBezTo>
                  <a:pt x="89" y="129"/>
                  <a:pt x="88" y="130"/>
                  <a:pt x="87" y="132"/>
                </a:cubicBezTo>
                <a:cubicBezTo>
                  <a:pt x="86" y="132"/>
                  <a:pt x="86" y="132"/>
                  <a:pt x="85" y="131"/>
                </a:cubicBezTo>
                <a:cubicBezTo>
                  <a:pt x="87" y="130"/>
                  <a:pt x="89" y="128"/>
                  <a:pt x="91" y="127"/>
                </a:cubicBezTo>
                <a:close/>
                <a:moveTo>
                  <a:pt x="95" y="123"/>
                </a:moveTo>
                <a:cubicBezTo>
                  <a:pt x="97" y="122"/>
                  <a:pt x="99" y="121"/>
                  <a:pt x="101" y="120"/>
                </a:cubicBezTo>
                <a:cubicBezTo>
                  <a:pt x="99" y="122"/>
                  <a:pt x="97" y="123"/>
                  <a:pt x="95" y="125"/>
                </a:cubicBezTo>
                <a:cubicBezTo>
                  <a:pt x="94" y="127"/>
                  <a:pt x="92" y="128"/>
                  <a:pt x="91" y="130"/>
                </a:cubicBezTo>
                <a:cubicBezTo>
                  <a:pt x="92" y="128"/>
                  <a:pt x="94" y="125"/>
                  <a:pt x="95" y="123"/>
                </a:cubicBezTo>
                <a:close/>
                <a:moveTo>
                  <a:pt x="94" y="130"/>
                </a:moveTo>
                <a:cubicBezTo>
                  <a:pt x="98" y="127"/>
                  <a:pt x="101" y="123"/>
                  <a:pt x="105" y="120"/>
                </a:cubicBezTo>
                <a:cubicBezTo>
                  <a:pt x="105" y="120"/>
                  <a:pt x="105" y="120"/>
                  <a:pt x="106" y="120"/>
                </a:cubicBezTo>
                <a:cubicBezTo>
                  <a:pt x="106" y="120"/>
                  <a:pt x="106" y="120"/>
                  <a:pt x="106" y="120"/>
                </a:cubicBezTo>
                <a:cubicBezTo>
                  <a:pt x="103" y="122"/>
                  <a:pt x="101" y="124"/>
                  <a:pt x="99" y="127"/>
                </a:cubicBezTo>
                <a:cubicBezTo>
                  <a:pt x="96" y="129"/>
                  <a:pt x="94" y="131"/>
                  <a:pt x="91" y="134"/>
                </a:cubicBezTo>
                <a:cubicBezTo>
                  <a:pt x="91" y="134"/>
                  <a:pt x="91" y="134"/>
                  <a:pt x="91" y="133"/>
                </a:cubicBezTo>
                <a:cubicBezTo>
                  <a:pt x="92" y="132"/>
                  <a:pt x="93" y="131"/>
                  <a:pt x="94" y="130"/>
                </a:cubicBezTo>
                <a:close/>
                <a:moveTo>
                  <a:pt x="119" y="101"/>
                </a:moveTo>
                <a:cubicBezTo>
                  <a:pt x="125" y="95"/>
                  <a:pt x="131" y="89"/>
                  <a:pt x="138" y="83"/>
                </a:cubicBezTo>
                <a:cubicBezTo>
                  <a:pt x="139" y="83"/>
                  <a:pt x="141" y="83"/>
                  <a:pt x="142" y="83"/>
                </a:cubicBezTo>
                <a:cubicBezTo>
                  <a:pt x="140" y="86"/>
                  <a:pt x="138" y="88"/>
                  <a:pt x="136" y="91"/>
                </a:cubicBezTo>
                <a:cubicBezTo>
                  <a:pt x="134" y="92"/>
                  <a:pt x="132" y="94"/>
                  <a:pt x="130" y="96"/>
                </a:cubicBezTo>
                <a:cubicBezTo>
                  <a:pt x="122" y="102"/>
                  <a:pt x="115" y="108"/>
                  <a:pt x="107" y="115"/>
                </a:cubicBezTo>
                <a:cubicBezTo>
                  <a:pt x="107" y="115"/>
                  <a:pt x="107" y="115"/>
                  <a:pt x="107" y="115"/>
                </a:cubicBezTo>
                <a:cubicBezTo>
                  <a:pt x="111" y="110"/>
                  <a:pt x="115" y="106"/>
                  <a:pt x="119" y="102"/>
                </a:cubicBezTo>
                <a:cubicBezTo>
                  <a:pt x="120" y="101"/>
                  <a:pt x="119" y="101"/>
                  <a:pt x="119" y="101"/>
                </a:cubicBezTo>
                <a:close/>
                <a:moveTo>
                  <a:pt x="127" y="102"/>
                </a:moveTo>
                <a:cubicBezTo>
                  <a:pt x="125" y="104"/>
                  <a:pt x="123" y="106"/>
                  <a:pt x="121" y="108"/>
                </a:cubicBezTo>
                <a:cubicBezTo>
                  <a:pt x="120" y="109"/>
                  <a:pt x="120" y="109"/>
                  <a:pt x="119" y="110"/>
                </a:cubicBezTo>
                <a:cubicBezTo>
                  <a:pt x="119" y="109"/>
                  <a:pt x="119" y="109"/>
                  <a:pt x="119" y="109"/>
                </a:cubicBezTo>
                <a:cubicBezTo>
                  <a:pt x="122" y="107"/>
                  <a:pt x="125" y="104"/>
                  <a:pt x="127" y="102"/>
                </a:cubicBezTo>
                <a:close/>
                <a:moveTo>
                  <a:pt x="189" y="111"/>
                </a:moveTo>
                <a:cubicBezTo>
                  <a:pt x="189" y="111"/>
                  <a:pt x="190" y="110"/>
                  <a:pt x="190" y="109"/>
                </a:cubicBezTo>
                <a:cubicBezTo>
                  <a:pt x="191" y="109"/>
                  <a:pt x="192" y="109"/>
                  <a:pt x="192" y="109"/>
                </a:cubicBezTo>
                <a:cubicBezTo>
                  <a:pt x="191" y="109"/>
                  <a:pt x="190" y="110"/>
                  <a:pt x="189" y="111"/>
                </a:cubicBezTo>
                <a:close/>
                <a:moveTo>
                  <a:pt x="193" y="117"/>
                </a:moveTo>
                <a:cubicBezTo>
                  <a:pt x="193" y="117"/>
                  <a:pt x="194" y="117"/>
                  <a:pt x="194" y="117"/>
                </a:cubicBezTo>
                <a:cubicBezTo>
                  <a:pt x="194" y="118"/>
                  <a:pt x="193" y="118"/>
                  <a:pt x="192" y="119"/>
                </a:cubicBezTo>
                <a:cubicBezTo>
                  <a:pt x="192" y="118"/>
                  <a:pt x="193" y="118"/>
                  <a:pt x="193" y="117"/>
                </a:cubicBezTo>
                <a:close/>
                <a:moveTo>
                  <a:pt x="189" y="107"/>
                </a:moveTo>
                <a:cubicBezTo>
                  <a:pt x="189" y="107"/>
                  <a:pt x="189" y="107"/>
                  <a:pt x="189" y="108"/>
                </a:cubicBezTo>
                <a:cubicBezTo>
                  <a:pt x="188" y="108"/>
                  <a:pt x="188" y="108"/>
                  <a:pt x="187" y="108"/>
                </a:cubicBezTo>
                <a:cubicBezTo>
                  <a:pt x="188" y="107"/>
                  <a:pt x="188" y="107"/>
                  <a:pt x="189" y="106"/>
                </a:cubicBezTo>
                <a:cubicBezTo>
                  <a:pt x="189" y="106"/>
                  <a:pt x="190" y="106"/>
                  <a:pt x="190" y="106"/>
                </a:cubicBezTo>
                <a:cubicBezTo>
                  <a:pt x="190" y="106"/>
                  <a:pt x="189" y="107"/>
                  <a:pt x="189" y="107"/>
                </a:cubicBezTo>
                <a:close/>
                <a:moveTo>
                  <a:pt x="189" y="115"/>
                </a:moveTo>
                <a:cubicBezTo>
                  <a:pt x="189" y="115"/>
                  <a:pt x="189" y="115"/>
                  <a:pt x="189" y="115"/>
                </a:cubicBezTo>
                <a:cubicBezTo>
                  <a:pt x="189" y="116"/>
                  <a:pt x="188" y="116"/>
                  <a:pt x="187" y="117"/>
                </a:cubicBezTo>
                <a:cubicBezTo>
                  <a:pt x="187" y="117"/>
                  <a:pt x="187" y="117"/>
                  <a:pt x="186" y="118"/>
                </a:cubicBezTo>
                <a:cubicBezTo>
                  <a:pt x="186" y="118"/>
                  <a:pt x="185" y="118"/>
                  <a:pt x="184" y="119"/>
                </a:cubicBezTo>
                <a:cubicBezTo>
                  <a:pt x="186" y="118"/>
                  <a:pt x="187" y="116"/>
                  <a:pt x="189" y="115"/>
                </a:cubicBezTo>
                <a:close/>
                <a:moveTo>
                  <a:pt x="191" y="117"/>
                </a:moveTo>
                <a:cubicBezTo>
                  <a:pt x="190" y="118"/>
                  <a:pt x="189" y="120"/>
                  <a:pt x="188" y="121"/>
                </a:cubicBezTo>
                <a:cubicBezTo>
                  <a:pt x="187" y="121"/>
                  <a:pt x="186" y="122"/>
                  <a:pt x="185" y="123"/>
                </a:cubicBezTo>
                <a:cubicBezTo>
                  <a:pt x="186" y="121"/>
                  <a:pt x="187" y="120"/>
                  <a:pt x="188" y="119"/>
                </a:cubicBezTo>
                <a:cubicBezTo>
                  <a:pt x="189" y="118"/>
                  <a:pt x="190" y="117"/>
                  <a:pt x="191" y="117"/>
                </a:cubicBezTo>
                <a:close/>
                <a:moveTo>
                  <a:pt x="182" y="131"/>
                </a:moveTo>
                <a:cubicBezTo>
                  <a:pt x="183" y="131"/>
                  <a:pt x="183" y="130"/>
                  <a:pt x="184" y="130"/>
                </a:cubicBezTo>
                <a:cubicBezTo>
                  <a:pt x="184" y="130"/>
                  <a:pt x="184" y="130"/>
                  <a:pt x="184" y="130"/>
                </a:cubicBezTo>
                <a:cubicBezTo>
                  <a:pt x="183" y="131"/>
                  <a:pt x="182" y="132"/>
                  <a:pt x="181" y="133"/>
                </a:cubicBezTo>
                <a:cubicBezTo>
                  <a:pt x="181" y="133"/>
                  <a:pt x="180" y="133"/>
                  <a:pt x="180" y="134"/>
                </a:cubicBezTo>
                <a:cubicBezTo>
                  <a:pt x="181" y="133"/>
                  <a:pt x="182" y="132"/>
                  <a:pt x="182" y="131"/>
                </a:cubicBezTo>
                <a:close/>
                <a:moveTo>
                  <a:pt x="180" y="124"/>
                </a:moveTo>
                <a:cubicBezTo>
                  <a:pt x="181" y="123"/>
                  <a:pt x="183" y="122"/>
                  <a:pt x="184" y="121"/>
                </a:cubicBezTo>
                <a:cubicBezTo>
                  <a:pt x="183" y="122"/>
                  <a:pt x="182" y="124"/>
                  <a:pt x="181" y="125"/>
                </a:cubicBezTo>
                <a:cubicBezTo>
                  <a:pt x="181" y="124"/>
                  <a:pt x="180" y="124"/>
                  <a:pt x="180" y="124"/>
                </a:cubicBezTo>
                <a:close/>
                <a:moveTo>
                  <a:pt x="178" y="122"/>
                </a:moveTo>
                <a:cubicBezTo>
                  <a:pt x="178" y="122"/>
                  <a:pt x="178" y="122"/>
                  <a:pt x="178" y="122"/>
                </a:cubicBezTo>
                <a:cubicBezTo>
                  <a:pt x="176" y="121"/>
                  <a:pt x="175" y="121"/>
                  <a:pt x="174" y="120"/>
                </a:cubicBezTo>
                <a:cubicBezTo>
                  <a:pt x="178" y="117"/>
                  <a:pt x="182" y="115"/>
                  <a:pt x="186" y="112"/>
                </a:cubicBezTo>
                <a:cubicBezTo>
                  <a:pt x="183" y="115"/>
                  <a:pt x="181" y="119"/>
                  <a:pt x="178" y="122"/>
                </a:cubicBezTo>
                <a:close/>
                <a:moveTo>
                  <a:pt x="178" y="128"/>
                </a:moveTo>
                <a:cubicBezTo>
                  <a:pt x="176" y="129"/>
                  <a:pt x="175" y="129"/>
                  <a:pt x="173" y="130"/>
                </a:cubicBezTo>
                <a:cubicBezTo>
                  <a:pt x="175" y="129"/>
                  <a:pt x="176" y="127"/>
                  <a:pt x="177" y="125"/>
                </a:cubicBezTo>
                <a:cubicBezTo>
                  <a:pt x="178" y="125"/>
                  <a:pt x="178" y="125"/>
                  <a:pt x="178" y="125"/>
                </a:cubicBezTo>
                <a:cubicBezTo>
                  <a:pt x="178" y="125"/>
                  <a:pt x="179" y="126"/>
                  <a:pt x="179" y="126"/>
                </a:cubicBezTo>
                <a:cubicBezTo>
                  <a:pt x="179" y="126"/>
                  <a:pt x="179" y="126"/>
                  <a:pt x="179" y="126"/>
                </a:cubicBezTo>
                <a:cubicBezTo>
                  <a:pt x="179" y="126"/>
                  <a:pt x="178" y="127"/>
                  <a:pt x="178" y="127"/>
                </a:cubicBezTo>
                <a:cubicBezTo>
                  <a:pt x="177" y="127"/>
                  <a:pt x="177" y="128"/>
                  <a:pt x="178" y="128"/>
                </a:cubicBezTo>
                <a:close/>
                <a:moveTo>
                  <a:pt x="127" y="123"/>
                </a:moveTo>
                <a:cubicBezTo>
                  <a:pt x="127" y="123"/>
                  <a:pt x="126" y="124"/>
                  <a:pt x="126" y="124"/>
                </a:cubicBezTo>
                <a:cubicBezTo>
                  <a:pt x="126" y="123"/>
                  <a:pt x="126" y="123"/>
                  <a:pt x="127" y="123"/>
                </a:cubicBezTo>
                <a:cubicBezTo>
                  <a:pt x="127" y="123"/>
                  <a:pt x="127" y="123"/>
                  <a:pt x="127" y="122"/>
                </a:cubicBezTo>
                <a:cubicBezTo>
                  <a:pt x="128" y="122"/>
                  <a:pt x="128" y="122"/>
                  <a:pt x="128" y="122"/>
                </a:cubicBezTo>
                <a:cubicBezTo>
                  <a:pt x="128" y="122"/>
                  <a:pt x="128" y="123"/>
                  <a:pt x="127" y="123"/>
                </a:cubicBezTo>
                <a:close/>
                <a:moveTo>
                  <a:pt x="136" y="122"/>
                </a:moveTo>
                <a:cubicBezTo>
                  <a:pt x="135" y="122"/>
                  <a:pt x="135" y="123"/>
                  <a:pt x="134" y="123"/>
                </a:cubicBezTo>
                <a:cubicBezTo>
                  <a:pt x="133" y="125"/>
                  <a:pt x="131" y="126"/>
                  <a:pt x="130" y="127"/>
                </a:cubicBezTo>
                <a:cubicBezTo>
                  <a:pt x="129" y="127"/>
                  <a:pt x="128" y="126"/>
                  <a:pt x="127" y="126"/>
                </a:cubicBezTo>
                <a:cubicBezTo>
                  <a:pt x="127" y="125"/>
                  <a:pt x="128" y="125"/>
                  <a:pt x="128" y="124"/>
                </a:cubicBezTo>
                <a:cubicBezTo>
                  <a:pt x="131" y="123"/>
                  <a:pt x="133" y="122"/>
                  <a:pt x="136" y="122"/>
                </a:cubicBezTo>
                <a:close/>
                <a:moveTo>
                  <a:pt x="126" y="127"/>
                </a:moveTo>
                <a:cubicBezTo>
                  <a:pt x="127" y="127"/>
                  <a:pt x="127" y="128"/>
                  <a:pt x="128" y="128"/>
                </a:cubicBezTo>
                <a:cubicBezTo>
                  <a:pt x="128" y="128"/>
                  <a:pt x="128" y="128"/>
                  <a:pt x="128" y="128"/>
                </a:cubicBezTo>
                <a:cubicBezTo>
                  <a:pt x="127" y="129"/>
                  <a:pt x="126" y="130"/>
                  <a:pt x="125" y="131"/>
                </a:cubicBezTo>
                <a:cubicBezTo>
                  <a:pt x="123" y="132"/>
                  <a:pt x="121" y="133"/>
                  <a:pt x="120" y="134"/>
                </a:cubicBezTo>
                <a:cubicBezTo>
                  <a:pt x="122" y="132"/>
                  <a:pt x="124" y="130"/>
                  <a:pt x="126" y="127"/>
                </a:cubicBezTo>
                <a:close/>
                <a:moveTo>
                  <a:pt x="131" y="129"/>
                </a:moveTo>
                <a:cubicBezTo>
                  <a:pt x="132" y="129"/>
                  <a:pt x="132" y="129"/>
                  <a:pt x="133" y="130"/>
                </a:cubicBezTo>
                <a:cubicBezTo>
                  <a:pt x="133" y="130"/>
                  <a:pt x="133" y="130"/>
                  <a:pt x="132" y="130"/>
                </a:cubicBezTo>
                <a:cubicBezTo>
                  <a:pt x="132" y="130"/>
                  <a:pt x="132" y="130"/>
                  <a:pt x="132" y="130"/>
                </a:cubicBezTo>
                <a:cubicBezTo>
                  <a:pt x="130" y="131"/>
                  <a:pt x="129" y="132"/>
                  <a:pt x="127" y="133"/>
                </a:cubicBezTo>
                <a:cubicBezTo>
                  <a:pt x="128" y="132"/>
                  <a:pt x="130" y="130"/>
                  <a:pt x="131" y="129"/>
                </a:cubicBezTo>
                <a:close/>
                <a:moveTo>
                  <a:pt x="132" y="128"/>
                </a:moveTo>
                <a:cubicBezTo>
                  <a:pt x="135" y="126"/>
                  <a:pt x="138" y="124"/>
                  <a:pt x="140" y="123"/>
                </a:cubicBezTo>
                <a:cubicBezTo>
                  <a:pt x="138" y="125"/>
                  <a:pt x="136" y="127"/>
                  <a:pt x="134" y="129"/>
                </a:cubicBezTo>
                <a:cubicBezTo>
                  <a:pt x="134" y="128"/>
                  <a:pt x="133" y="128"/>
                  <a:pt x="132" y="128"/>
                </a:cubicBezTo>
                <a:close/>
                <a:moveTo>
                  <a:pt x="139" y="130"/>
                </a:moveTo>
                <a:cubicBezTo>
                  <a:pt x="139" y="130"/>
                  <a:pt x="139" y="130"/>
                  <a:pt x="139" y="130"/>
                </a:cubicBezTo>
                <a:cubicBezTo>
                  <a:pt x="139" y="130"/>
                  <a:pt x="138" y="130"/>
                  <a:pt x="138" y="130"/>
                </a:cubicBezTo>
                <a:cubicBezTo>
                  <a:pt x="138" y="130"/>
                  <a:pt x="139" y="129"/>
                  <a:pt x="139" y="129"/>
                </a:cubicBezTo>
                <a:cubicBezTo>
                  <a:pt x="140" y="129"/>
                  <a:pt x="141" y="128"/>
                  <a:pt x="142" y="128"/>
                </a:cubicBezTo>
                <a:cubicBezTo>
                  <a:pt x="141" y="129"/>
                  <a:pt x="140" y="129"/>
                  <a:pt x="139" y="130"/>
                </a:cubicBezTo>
                <a:close/>
                <a:moveTo>
                  <a:pt x="148" y="136"/>
                </a:moveTo>
                <a:cubicBezTo>
                  <a:pt x="144" y="138"/>
                  <a:pt x="141" y="141"/>
                  <a:pt x="138" y="143"/>
                </a:cubicBezTo>
                <a:cubicBezTo>
                  <a:pt x="138" y="142"/>
                  <a:pt x="139" y="142"/>
                  <a:pt x="139" y="141"/>
                </a:cubicBezTo>
                <a:cubicBezTo>
                  <a:pt x="140" y="140"/>
                  <a:pt x="141" y="140"/>
                  <a:pt x="141" y="139"/>
                </a:cubicBezTo>
                <a:cubicBezTo>
                  <a:pt x="142" y="139"/>
                  <a:pt x="142" y="139"/>
                  <a:pt x="142" y="139"/>
                </a:cubicBezTo>
                <a:cubicBezTo>
                  <a:pt x="144" y="138"/>
                  <a:pt x="146" y="137"/>
                  <a:pt x="148" y="136"/>
                </a:cubicBezTo>
                <a:close/>
                <a:moveTo>
                  <a:pt x="139" y="134"/>
                </a:moveTo>
                <a:cubicBezTo>
                  <a:pt x="140" y="133"/>
                  <a:pt x="141" y="133"/>
                  <a:pt x="141" y="133"/>
                </a:cubicBezTo>
                <a:cubicBezTo>
                  <a:pt x="141" y="133"/>
                  <a:pt x="141" y="133"/>
                  <a:pt x="141" y="133"/>
                </a:cubicBezTo>
                <a:cubicBezTo>
                  <a:pt x="140" y="134"/>
                  <a:pt x="139" y="136"/>
                  <a:pt x="137" y="137"/>
                </a:cubicBezTo>
                <a:cubicBezTo>
                  <a:pt x="137" y="137"/>
                  <a:pt x="136" y="138"/>
                  <a:pt x="135" y="138"/>
                </a:cubicBezTo>
                <a:cubicBezTo>
                  <a:pt x="137" y="137"/>
                  <a:pt x="138" y="135"/>
                  <a:pt x="139" y="134"/>
                </a:cubicBezTo>
                <a:close/>
                <a:moveTo>
                  <a:pt x="144" y="144"/>
                </a:moveTo>
                <a:cubicBezTo>
                  <a:pt x="143" y="144"/>
                  <a:pt x="143" y="144"/>
                  <a:pt x="143" y="144"/>
                </a:cubicBezTo>
                <a:cubicBezTo>
                  <a:pt x="142" y="145"/>
                  <a:pt x="141" y="146"/>
                  <a:pt x="140" y="147"/>
                </a:cubicBezTo>
                <a:cubicBezTo>
                  <a:pt x="139" y="147"/>
                  <a:pt x="138" y="146"/>
                  <a:pt x="137" y="146"/>
                </a:cubicBezTo>
                <a:cubicBezTo>
                  <a:pt x="139" y="145"/>
                  <a:pt x="141" y="145"/>
                  <a:pt x="144" y="144"/>
                </a:cubicBezTo>
                <a:close/>
                <a:moveTo>
                  <a:pt x="146" y="152"/>
                </a:moveTo>
                <a:cubicBezTo>
                  <a:pt x="147" y="151"/>
                  <a:pt x="148" y="151"/>
                  <a:pt x="149" y="150"/>
                </a:cubicBezTo>
                <a:cubicBezTo>
                  <a:pt x="148" y="151"/>
                  <a:pt x="147" y="152"/>
                  <a:pt x="146" y="153"/>
                </a:cubicBezTo>
                <a:cubicBezTo>
                  <a:pt x="145" y="154"/>
                  <a:pt x="144" y="154"/>
                  <a:pt x="142" y="155"/>
                </a:cubicBezTo>
                <a:cubicBezTo>
                  <a:pt x="143" y="154"/>
                  <a:pt x="145" y="153"/>
                  <a:pt x="146" y="152"/>
                </a:cubicBezTo>
                <a:close/>
                <a:moveTo>
                  <a:pt x="146" y="147"/>
                </a:moveTo>
                <a:cubicBezTo>
                  <a:pt x="147" y="145"/>
                  <a:pt x="149" y="144"/>
                  <a:pt x="150" y="142"/>
                </a:cubicBezTo>
                <a:cubicBezTo>
                  <a:pt x="151" y="141"/>
                  <a:pt x="153" y="140"/>
                  <a:pt x="154" y="139"/>
                </a:cubicBezTo>
                <a:cubicBezTo>
                  <a:pt x="155" y="139"/>
                  <a:pt x="155" y="139"/>
                  <a:pt x="156" y="139"/>
                </a:cubicBezTo>
                <a:cubicBezTo>
                  <a:pt x="156" y="140"/>
                  <a:pt x="156" y="140"/>
                  <a:pt x="156" y="140"/>
                </a:cubicBezTo>
                <a:cubicBezTo>
                  <a:pt x="154" y="142"/>
                  <a:pt x="151" y="144"/>
                  <a:pt x="149" y="146"/>
                </a:cubicBezTo>
                <a:cubicBezTo>
                  <a:pt x="149" y="146"/>
                  <a:pt x="149" y="146"/>
                  <a:pt x="149" y="146"/>
                </a:cubicBezTo>
                <a:cubicBezTo>
                  <a:pt x="148" y="146"/>
                  <a:pt x="147" y="147"/>
                  <a:pt x="146" y="147"/>
                </a:cubicBezTo>
                <a:close/>
                <a:moveTo>
                  <a:pt x="173" y="99"/>
                </a:moveTo>
                <a:cubicBezTo>
                  <a:pt x="172" y="99"/>
                  <a:pt x="172" y="99"/>
                  <a:pt x="172" y="99"/>
                </a:cubicBezTo>
                <a:cubicBezTo>
                  <a:pt x="172" y="99"/>
                  <a:pt x="172" y="99"/>
                  <a:pt x="171" y="99"/>
                </a:cubicBezTo>
                <a:cubicBezTo>
                  <a:pt x="170" y="100"/>
                  <a:pt x="168" y="101"/>
                  <a:pt x="167" y="101"/>
                </a:cubicBezTo>
                <a:cubicBezTo>
                  <a:pt x="168" y="100"/>
                  <a:pt x="170" y="98"/>
                  <a:pt x="172" y="97"/>
                </a:cubicBezTo>
                <a:cubicBezTo>
                  <a:pt x="172" y="97"/>
                  <a:pt x="172" y="97"/>
                  <a:pt x="172" y="97"/>
                </a:cubicBezTo>
                <a:cubicBezTo>
                  <a:pt x="172" y="98"/>
                  <a:pt x="172" y="98"/>
                  <a:pt x="173" y="99"/>
                </a:cubicBezTo>
                <a:close/>
                <a:moveTo>
                  <a:pt x="168" y="111"/>
                </a:moveTo>
                <a:cubicBezTo>
                  <a:pt x="170" y="109"/>
                  <a:pt x="172" y="108"/>
                  <a:pt x="174" y="107"/>
                </a:cubicBezTo>
                <a:cubicBezTo>
                  <a:pt x="174" y="107"/>
                  <a:pt x="175" y="108"/>
                  <a:pt x="175" y="107"/>
                </a:cubicBezTo>
                <a:cubicBezTo>
                  <a:pt x="176" y="107"/>
                  <a:pt x="176" y="107"/>
                  <a:pt x="176" y="107"/>
                </a:cubicBezTo>
                <a:cubicBezTo>
                  <a:pt x="176" y="107"/>
                  <a:pt x="176" y="107"/>
                  <a:pt x="175" y="108"/>
                </a:cubicBezTo>
                <a:cubicBezTo>
                  <a:pt x="171" y="110"/>
                  <a:pt x="167" y="113"/>
                  <a:pt x="163" y="115"/>
                </a:cubicBezTo>
                <a:cubicBezTo>
                  <a:pt x="164" y="114"/>
                  <a:pt x="164" y="113"/>
                  <a:pt x="165" y="113"/>
                </a:cubicBezTo>
                <a:cubicBezTo>
                  <a:pt x="166" y="112"/>
                  <a:pt x="167" y="111"/>
                  <a:pt x="168" y="111"/>
                </a:cubicBezTo>
                <a:close/>
                <a:moveTo>
                  <a:pt x="165" y="124"/>
                </a:moveTo>
                <a:cubicBezTo>
                  <a:pt x="166" y="123"/>
                  <a:pt x="167" y="122"/>
                  <a:pt x="168" y="121"/>
                </a:cubicBezTo>
                <a:cubicBezTo>
                  <a:pt x="168" y="122"/>
                  <a:pt x="168" y="122"/>
                  <a:pt x="167" y="122"/>
                </a:cubicBezTo>
                <a:cubicBezTo>
                  <a:pt x="166" y="123"/>
                  <a:pt x="165" y="124"/>
                  <a:pt x="164" y="125"/>
                </a:cubicBezTo>
                <a:cubicBezTo>
                  <a:pt x="164" y="124"/>
                  <a:pt x="164" y="124"/>
                  <a:pt x="165" y="124"/>
                </a:cubicBezTo>
                <a:close/>
                <a:moveTo>
                  <a:pt x="156" y="126"/>
                </a:moveTo>
                <a:cubicBezTo>
                  <a:pt x="157" y="125"/>
                  <a:pt x="158" y="125"/>
                  <a:pt x="159" y="124"/>
                </a:cubicBezTo>
                <a:cubicBezTo>
                  <a:pt x="160" y="123"/>
                  <a:pt x="161" y="123"/>
                  <a:pt x="161" y="122"/>
                </a:cubicBezTo>
                <a:cubicBezTo>
                  <a:pt x="162" y="122"/>
                  <a:pt x="163" y="122"/>
                  <a:pt x="164" y="121"/>
                </a:cubicBezTo>
                <a:cubicBezTo>
                  <a:pt x="161" y="123"/>
                  <a:pt x="159" y="125"/>
                  <a:pt x="156" y="126"/>
                </a:cubicBezTo>
                <a:close/>
                <a:moveTo>
                  <a:pt x="165" y="127"/>
                </a:moveTo>
                <a:cubicBezTo>
                  <a:pt x="166" y="127"/>
                  <a:pt x="166" y="127"/>
                  <a:pt x="166" y="127"/>
                </a:cubicBezTo>
                <a:cubicBezTo>
                  <a:pt x="167" y="126"/>
                  <a:pt x="167" y="126"/>
                  <a:pt x="166" y="125"/>
                </a:cubicBezTo>
                <a:cubicBezTo>
                  <a:pt x="167" y="125"/>
                  <a:pt x="167" y="125"/>
                  <a:pt x="168" y="124"/>
                </a:cubicBezTo>
                <a:cubicBezTo>
                  <a:pt x="169" y="123"/>
                  <a:pt x="170" y="122"/>
                  <a:pt x="172" y="121"/>
                </a:cubicBezTo>
                <a:cubicBezTo>
                  <a:pt x="173" y="122"/>
                  <a:pt x="175" y="123"/>
                  <a:pt x="176" y="124"/>
                </a:cubicBezTo>
                <a:cubicBezTo>
                  <a:pt x="170" y="127"/>
                  <a:pt x="163" y="131"/>
                  <a:pt x="157" y="135"/>
                </a:cubicBezTo>
                <a:cubicBezTo>
                  <a:pt x="157" y="135"/>
                  <a:pt x="157" y="135"/>
                  <a:pt x="157" y="135"/>
                </a:cubicBezTo>
                <a:cubicBezTo>
                  <a:pt x="160" y="133"/>
                  <a:pt x="162" y="130"/>
                  <a:pt x="165" y="127"/>
                </a:cubicBezTo>
                <a:close/>
                <a:moveTo>
                  <a:pt x="158" y="115"/>
                </a:moveTo>
                <a:cubicBezTo>
                  <a:pt x="157" y="115"/>
                  <a:pt x="156" y="116"/>
                  <a:pt x="155" y="116"/>
                </a:cubicBezTo>
                <a:cubicBezTo>
                  <a:pt x="157" y="115"/>
                  <a:pt x="158" y="114"/>
                  <a:pt x="159" y="112"/>
                </a:cubicBezTo>
                <a:cubicBezTo>
                  <a:pt x="161" y="111"/>
                  <a:pt x="162" y="110"/>
                  <a:pt x="164" y="109"/>
                </a:cubicBezTo>
                <a:cubicBezTo>
                  <a:pt x="162" y="111"/>
                  <a:pt x="160" y="113"/>
                  <a:pt x="158" y="115"/>
                </a:cubicBezTo>
                <a:close/>
                <a:moveTo>
                  <a:pt x="159" y="127"/>
                </a:moveTo>
                <a:cubicBezTo>
                  <a:pt x="159" y="127"/>
                  <a:pt x="158" y="128"/>
                  <a:pt x="158" y="128"/>
                </a:cubicBezTo>
                <a:cubicBezTo>
                  <a:pt x="156" y="129"/>
                  <a:pt x="154" y="130"/>
                  <a:pt x="152" y="132"/>
                </a:cubicBezTo>
                <a:cubicBezTo>
                  <a:pt x="154" y="130"/>
                  <a:pt x="156" y="129"/>
                  <a:pt x="159" y="127"/>
                </a:cubicBezTo>
                <a:close/>
                <a:moveTo>
                  <a:pt x="151" y="117"/>
                </a:moveTo>
                <a:cubicBezTo>
                  <a:pt x="151" y="117"/>
                  <a:pt x="150" y="117"/>
                  <a:pt x="149" y="117"/>
                </a:cubicBezTo>
                <a:cubicBezTo>
                  <a:pt x="150" y="117"/>
                  <a:pt x="150" y="117"/>
                  <a:pt x="150" y="117"/>
                </a:cubicBezTo>
                <a:cubicBezTo>
                  <a:pt x="150" y="116"/>
                  <a:pt x="151" y="115"/>
                  <a:pt x="152" y="115"/>
                </a:cubicBezTo>
                <a:cubicBezTo>
                  <a:pt x="152" y="114"/>
                  <a:pt x="153" y="114"/>
                  <a:pt x="154" y="113"/>
                </a:cubicBezTo>
                <a:cubicBezTo>
                  <a:pt x="153" y="114"/>
                  <a:pt x="152" y="116"/>
                  <a:pt x="151" y="117"/>
                </a:cubicBezTo>
                <a:close/>
                <a:moveTo>
                  <a:pt x="157" y="147"/>
                </a:moveTo>
                <a:cubicBezTo>
                  <a:pt x="158" y="147"/>
                  <a:pt x="159" y="146"/>
                  <a:pt x="161" y="146"/>
                </a:cubicBezTo>
                <a:cubicBezTo>
                  <a:pt x="159" y="147"/>
                  <a:pt x="157" y="147"/>
                  <a:pt x="156" y="148"/>
                </a:cubicBezTo>
                <a:cubicBezTo>
                  <a:pt x="156" y="148"/>
                  <a:pt x="157" y="147"/>
                  <a:pt x="157" y="147"/>
                </a:cubicBezTo>
                <a:close/>
                <a:moveTo>
                  <a:pt x="159" y="137"/>
                </a:moveTo>
                <a:cubicBezTo>
                  <a:pt x="159" y="138"/>
                  <a:pt x="159" y="138"/>
                  <a:pt x="158" y="138"/>
                </a:cubicBezTo>
                <a:cubicBezTo>
                  <a:pt x="158" y="138"/>
                  <a:pt x="158" y="138"/>
                  <a:pt x="158" y="138"/>
                </a:cubicBezTo>
                <a:cubicBezTo>
                  <a:pt x="157" y="138"/>
                  <a:pt x="157" y="138"/>
                  <a:pt x="157" y="138"/>
                </a:cubicBezTo>
                <a:cubicBezTo>
                  <a:pt x="157" y="137"/>
                  <a:pt x="158" y="137"/>
                  <a:pt x="158" y="137"/>
                </a:cubicBezTo>
                <a:cubicBezTo>
                  <a:pt x="159" y="137"/>
                  <a:pt x="160" y="137"/>
                  <a:pt x="161" y="137"/>
                </a:cubicBezTo>
                <a:cubicBezTo>
                  <a:pt x="161" y="137"/>
                  <a:pt x="161" y="138"/>
                  <a:pt x="161" y="138"/>
                </a:cubicBezTo>
                <a:cubicBezTo>
                  <a:pt x="160" y="137"/>
                  <a:pt x="160" y="137"/>
                  <a:pt x="159" y="137"/>
                </a:cubicBezTo>
                <a:close/>
                <a:moveTo>
                  <a:pt x="160" y="136"/>
                </a:moveTo>
                <a:cubicBezTo>
                  <a:pt x="162" y="135"/>
                  <a:pt x="163" y="135"/>
                  <a:pt x="165" y="134"/>
                </a:cubicBezTo>
                <a:cubicBezTo>
                  <a:pt x="164" y="135"/>
                  <a:pt x="163" y="135"/>
                  <a:pt x="163" y="136"/>
                </a:cubicBezTo>
                <a:cubicBezTo>
                  <a:pt x="162" y="136"/>
                  <a:pt x="161" y="136"/>
                  <a:pt x="160" y="136"/>
                </a:cubicBezTo>
                <a:close/>
                <a:moveTo>
                  <a:pt x="167" y="141"/>
                </a:moveTo>
                <a:cubicBezTo>
                  <a:pt x="166" y="141"/>
                  <a:pt x="166" y="141"/>
                  <a:pt x="166" y="142"/>
                </a:cubicBezTo>
                <a:cubicBezTo>
                  <a:pt x="165" y="142"/>
                  <a:pt x="164" y="142"/>
                  <a:pt x="163" y="143"/>
                </a:cubicBezTo>
                <a:cubicBezTo>
                  <a:pt x="164" y="142"/>
                  <a:pt x="166" y="141"/>
                  <a:pt x="167" y="141"/>
                </a:cubicBezTo>
                <a:close/>
                <a:moveTo>
                  <a:pt x="165" y="146"/>
                </a:moveTo>
                <a:cubicBezTo>
                  <a:pt x="167" y="144"/>
                  <a:pt x="169" y="143"/>
                  <a:pt x="171" y="142"/>
                </a:cubicBezTo>
                <a:cubicBezTo>
                  <a:pt x="172" y="141"/>
                  <a:pt x="171" y="140"/>
                  <a:pt x="170" y="140"/>
                </a:cubicBezTo>
                <a:cubicBezTo>
                  <a:pt x="171" y="139"/>
                  <a:pt x="172" y="138"/>
                  <a:pt x="173" y="137"/>
                </a:cubicBezTo>
                <a:cubicBezTo>
                  <a:pt x="174" y="137"/>
                  <a:pt x="175" y="137"/>
                  <a:pt x="176" y="136"/>
                </a:cubicBezTo>
                <a:cubicBezTo>
                  <a:pt x="174" y="138"/>
                  <a:pt x="173" y="140"/>
                  <a:pt x="171" y="142"/>
                </a:cubicBezTo>
                <a:cubicBezTo>
                  <a:pt x="169" y="143"/>
                  <a:pt x="166" y="145"/>
                  <a:pt x="164" y="147"/>
                </a:cubicBezTo>
                <a:cubicBezTo>
                  <a:pt x="164" y="146"/>
                  <a:pt x="165" y="146"/>
                  <a:pt x="165" y="146"/>
                </a:cubicBezTo>
                <a:close/>
                <a:moveTo>
                  <a:pt x="178" y="115"/>
                </a:moveTo>
                <a:cubicBezTo>
                  <a:pt x="180" y="113"/>
                  <a:pt x="182" y="112"/>
                  <a:pt x="184" y="110"/>
                </a:cubicBezTo>
                <a:cubicBezTo>
                  <a:pt x="185" y="110"/>
                  <a:pt x="185" y="110"/>
                  <a:pt x="186" y="110"/>
                </a:cubicBezTo>
                <a:cubicBezTo>
                  <a:pt x="183" y="112"/>
                  <a:pt x="180" y="113"/>
                  <a:pt x="178" y="115"/>
                </a:cubicBezTo>
                <a:close/>
                <a:moveTo>
                  <a:pt x="180" y="108"/>
                </a:moveTo>
                <a:cubicBezTo>
                  <a:pt x="181" y="107"/>
                  <a:pt x="181" y="107"/>
                  <a:pt x="182" y="106"/>
                </a:cubicBezTo>
                <a:cubicBezTo>
                  <a:pt x="183" y="106"/>
                  <a:pt x="184" y="105"/>
                  <a:pt x="186" y="104"/>
                </a:cubicBezTo>
                <a:cubicBezTo>
                  <a:pt x="184" y="106"/>
                  <a:pt x="182" y="107"/>
                  <a:pt x="180" y="108"/>
                </a:cubicBezTo>
                <a:close/>
                <a:moveTo>
                  <a:pt x="184" y="97"/>
                </a:moveTo>
                <a:cubicBezTo>
                  <a:pt x="183" y="98"/>
                  <a:pt x="181" y="100"/>
                  <a:pt x="180" y="101"/>
                </a:cubicBezTo>
                <a:cubicBezTo>
                  <a:pt x="176" y="103"/>
                  <a:pt x="173" y="105"/>
                  <a:pt x="169" y="107"/>
                </a:cubicBezTo>
                <a:cubicBezTo>
                  <a:pt x="172" y="105"/>
                  <a:pt x="174" y="103"/>
                  <a:pt x="176" y="100"/>
                </a:cubicBezTo>
                <a:cubicBezTo>
                  <a:pt x="177" y="99"/>
                  <a:pt x="178" y="98"/>
                  <a:pt x="180" y="98"/>
                </a:cubicBezTo>
                <a:cubicBezTo>
                  <a:pt x="181" y="97"/>
                  <a:pt x="183" y="97"/>
                  <a:pt x="185" y="96"/>
                </a:cubicBezTo>
                <a:cubicBezTo>
                  <a:pt x="185" y="96"/>
                  <a:pt x="184" y="97"/>
                  <a:pt x="184" y="97"/>
                </a:cubicBezTo>
                <a:close/>
                <a:moveTo>
                  <a:pt x="181" y="91"/>
                </a:moveTo>
                <a:cubicBezTo>
                  <a:pt x="179" y="92"/>
                  <a:pt x="177" y="93"/>
                  <a:pt x="175" y="95"/>
                </a:cubicBezTo>
                <a:cubicBezTo>
                  <a:pt x="175" y="95"/>
                  <a:pt x="175" y="95"/>
                  <a:pt x="175" y="95"/>
                </a:cubicBezTo>
                <a:cubicBezTo>
                  <a:pt x="178" y="92"/>
                  <a:pt x="180" y="90"/>
                  <a:pt x="183" y="89"/>
                </a:cubicBezTo>
                <a:cubicBezTo>
                  <a:pt x="182" y="89"/>
                  <a:pt x="182" y="90"/>
                  <a:pt x="181" y="91"/>
                </a:cubicBezTo>
                <a:close/>
                <a:moveTo>
                  <a:pt x="172" y="93"/>
                </a:moveTo>
                <a:cubicBezTo>
                  <a:pt x="172" y="92"/>
                  <a:pt x="173" y="91"/>
                  <a:pt x="173" y="91"/>
                </a:cubicBezTo>
                <a:cubicBezTo>
                  <a:pt x="174" y="90"/>
                  <a:pt x="175" y="90"/>
                  <a:pt x="176" y="90"/>
                </a:cubicBezTo>
                <a:cubicBezTo>
                  <a:pt x="174" y="91"/>
                  <a:pt x="173" y="92"/>
                  <a:pt x="172" y="93"/>
                </a:cubicBezTo>
                <a:close/>
                <a:moveTo>
                  <a:pt x="172" y="89"/>
                </a:moveTo>
                <a:cubicBezTo>
                  <a:pt x="172" y="89"/>
                  <a:pt x="172" y="89"/>
                  <a:pt x="172" y="89"/>
                </a:cubicBezTo>
                <a:cubicBezTo>
                  <a:pt x="170" y="93"/>
                  <a:pt x="167" y="96"/>
                  <a:pt x="165" y="99"/>
                </a:cubicBezTo>
                <a:cubicBezTo>
                  <a:pt x="163" y="101"/>
                  <a:pt x="161" y="103"/>
                  <a:pt x="159" y="105"/>
                </a:cubicBezTo>
                <a:cubicBezTo>
                  <a:pt x="156" y="106"/>
                  <a:pt x="154" y="107"/>
                  <a:pt x="152" y="108"/>
                </a:cubicBezTo>
                <a:cubicBezTo>
                  <a:pt x="159" y="101"/>
                  <a:pt x="166" y="94"/>
                  <a:pt x="173" y="88"/>
                </a:cubicBezTo>
                <a:cubicBezTo>
                  <a:pt x="173" y="88"/>
                  <a:pt x="173" y="89"/>
                  <a:pt x="172" y="89"/>
                </a:cubicBezTo>
                <a:close/>
                <a:moveTo>
                  <a:pt x="152" y="111"/>
                </a:moveTo>
                <a:cubicBezTo>
                  <a:pt x="153" y="111"/>
                  <a:pt x="153" y="110"/>
                  <a:pt x="153" y="110"/>
                </a:cubicBezTo>
                <a:cubicBezTo>
                  <a:pt x="153" y="109"/>
                  <a:pt x="154" y="109"/>
                  <a:pt x="155" y="109"/>
                </a:cubicBezTo>
                <a:cubicBezTo>
                  <a:pt x="154" y="109"/>
                  <a:pt x="154" y="110"/>
                  <a:pt x="154" y="110"/>
                </a:cubicBezTo>
                <a:cubicBezTo>
                  <a:pt x="152" y="112"/>
                  <a:pt x="150" y="114"/>
                  <a:pt x="148" y="115"/>
                </a:cubicBezTo>
                <a:cubicBezTo>
                  <a:pt x="147" y="116"/>
                  <a:pt x="145" y="117"/>
                  <a:pt x="144" y="118"/>
                </a:cubicBezTo>
                <a:cubicBezTo>
                  <a:pt x="144" y="118"/>
                  <a:pt x="144" y="118"/>
                  <a:pt x="144" y="118"/>
                </a:cubicBezTo>
                <a:cubicBezTo>
                  <a:pt x="147" y="116"/>
                  <a:pt x="150" y="113"/>
                  <a:pt x="152" y="111"/>
                </a:cubicBezTo>
                <a:close/>
                <a:moveTo>
                  <a:pt x="148" y="119"/>
                </a:moveTo>
                <a:cubicBezTo>
                  <a:pt x="148" y="119"/>
                  <a:pt x="149" y="119"/>
                  <a:pt x="149" y="118"/>
                </a:cubicBezTo>
                <a:cubicBezTo>
                  <a:pt x="148" y="120"/>
                  <a:pt x="146" y="122"/>
                  <a:pt x="145" y="123"/>
                </a:cubicBezTo>
                <a:cubicBezTo>
                  <a:pt x="144" y="124"/>
                  <a:pt x="143" y="124"/>
                  <a:pt x="142" y="125"/>
                </a:cubicBezTo>
                <a:cubicBezTo>
                  <a:pt x="144" y="123"/>
                  <a:pt x="146" y="121"/>
                  <a:pt x="148" y="119"/>
                </a:cubicBezTo>
                <a:close/>
                <a:moveTo>
                  <a:pt x="138" y="119"/>
                </a:moveTo>
                <a:cubicBezTo>
                  <a:pt x="136" y="120"/>
                  <a:pt x="133" y="121"/>
                  <a:pt x="130" y="122"/>
                </a:cubicBezTo>
                <a:cubicBezTo>
                  <a:pt x="131" y="121"/>
                  <a:pt x="132" y="121"/>
                  <a:pt x="132" y="120"/>
                </a:cubicBezTo>
                <a:cubicBezTo>
                  <a:pt x="134" y="119"/>
                  <a:pt x="135" y="118"/>
                  <a:pt x="136" y="118"/>
                </a:cubicBezTo>
                <a:cubicBezTo>
                  <a:pt x="139" y="116"/>
                  <a:pt x="141" y="115"/>
                  <a:pt x="144" y="114"/>
                </a:cubicBezTo>
                <a:cubicBezTo>
                  <a:pt x="142" y="116"/>
                  <a:pt x="140" y="118"/>
                  <a:pt x="138" y="119"/>
                </a:cubicBezTo>
                <a:close/>
                <a:moveTo>
                  <a:pt x="126" y="116"/>
                </a:moveTo>
                <a:cubicBezTo>
                  <a:pt x="130" y="112"/>
                  <a:pt x="133" y="109"/>
                  <a:pt x="136" y="106"/>
                </a:cubicBezTo>
                <a:cubicBezTo>
                  <a:pt x="139" y="104"/>
                  <a:pt x="142" y="102"/>
                  <a:pt x="145" y="101"/>
                </a:cubicBezTo>
                <a:cubicBezTo>
                  <a:pt x="141" y="104"/>
                  <a:pt x="138" y="107"/>
                  <a:pt x="134" y="110"/>
                </a:cubicBezTo>
                <a:cubicBezTo>
                  <a:pt x="132" y="112"/>
                  <a:pt x="129" y="114"/>
                  <a:pt x="126" y="116"/>
                </a:cubicBezTo>
                <a:close/>
                <a:moveTo>
                  <a:pt x="131" y="116"/>
                </a:moveTo>
                <a:cubicBezTo>
                  <a:pt x="129" y="117"/>
                  <a:pt x="128" y="118"/>
                  <a:pt x="127" y="120"/>
                </a:cubicBezTo>
                <a:cubicBezTo>
                  <a:pt x="127" y="120"/>
                  <a:pt x="127" y="120"/>
                  <a:pt x="126" y="120"/>
                </a:cubicBezTo>
                <a:cubicBezTo>
                  <a:pt x="125" y="121"/>
                  <a:pt x="124" y="122"/>
                  <a:pt x="122" y="123"/>
                </a:cubicBezTo>
                <a:cubicBezTo>
                  <a:pt x="125" y="121"/>
                  <a:pt x="128" y="118"/>
                  <a:pt x="131" y="116"/>
                </a:cubicBezTo>
                <a:close/>
                <a:moveTo>
                  <a:pt x="124" y="126"/>
                </a:moveTo>
                <a:cubicBezTo>
                  <a:pt x="124" y="126"/>
                  <a:pt x="124" y="126"/>
                  <a:pt x="124" y="126"/>
                </a:cubicBezTo>
                <a:cubicBezTo>
                  <a:pt x="122" y="129"/>
                  <a:pt x="120" y="132"/>
                  <a:pt x="117" y="135"/>
                </a:cubicBezTo>
                <a:cubicBezTo>
                  <a:pt x="119" y="132"/>
                  <a:pt x="122" y="129"/>
                  <a:pt x="124" y="126"/>
                </a:cubicBezTo>
                <a:close/>
                <a:moveTo>
                  <a:pt x="113" y="117"/>
                </a:moveTo>
                <a:cubicBezTo>
                  <a:pt x="113" y="117"/>
                  <a:pt x="112" y="117"/>
                  <a:pt x="112" y="117"/>
                </a:cubicBezTo>
                <a:cubicBezTo>
                  <a:pt x="112" y="118"/>
                  <a:pt x="111" y="119"/>
                  <a:pt x="110" y="120"/>
                </a:cubicBezTo>
                <a:cubicBezTo>
                  <a:pt x="110" y="120"/>
                  <a:pt x="109" y="120"/>
                  <a:pt x="109" y="120"/>
                </a:cubicBezTo>
                <a:cubicBezTo>
                  <a:pt x="110" y="119"/>
                  <a:pt x="111" y="118"/>
                  <a:pt x="113" y="117"/>
                </a:cubicBezTo>
                <a:close/>
                <a:moveTo>
                  <a:pt x="107" y="119"/>
                </a:moveTo>
                <a:cubicBezTo>
                  <a:pt x="107" y="119"/>
                  <a:pt x="106" y="119"/>
                  <a:pt x="106" y="119"/>
                </a:cubicBezTo>
                <a:cubicBezTo>
                  <a:pt x="107" y="118"/>
                  <a:pt x="107" y="117"/>
                  <a:pt x="108" y="117"/>
                </a:cubicBezTo>
                <a:cubicBezTo>
                  <a:pt x="109" y="116"/>
                  <a:pt x="110" y="115"/>
                  <a:pt x="111" y="115"/>
                </a:cubicBezTo>
                <a:cubicBezTo>
                  <a:pt x="110" y="116"/>
                  <a:pt x="108" y="118"/>
                  <a:pt x="107" y="119"/>
                </a:cubicBezTo>
                <a:close/>
                <a:moveTo>
                  <a:pt x="112" y="125"/>
                </a:moveTo>
                <a:cubicBezTo>
                  <a:pt x="113" y="125"/>
                  <a:pt x="114" y="124"/>
                  <a:pt x="115" y="123"/>
                </a:cubicBezTo>
                <a:cubicBezTo>
                  <a:pt x="115" y="123"/>
                  <a:pt x="115" y="123"/>
                  <a:pt x="115" y="123"/>
                </a:cubicBezTo>
                <a:cubicBezTo>
                  <a:pt x="114" y="124"/>
                  <a:pt x="114" y="125"/>
                  <a:pt x="113" y="126"/>
                </a:cubicBezTo>
                <a:cubicBezTo>
                  <a:pt x="111" y="127"/>
                  <a:pt x="110" y="128"/>
                  <a:pt x="109" y="129"/>
                </a:cubicBezTo>
                <a:cubicBezTo>
                  <a:pt x="110" y="128"/>
                  <a:pt x="111" y="127"/>
                  <a:pt x="112" y="125"/>
                </a:cubicBezTo>
                <a:close/>
                <a:moveTo>
                  <a:pt x="104" y="117"/>
                </a:moveTo>
                <a:cubicBezTo>
                  <a:pt x="103" y="117"/>
                  <a:pt x="102" y="117"/>
                  <a:pt x="102" y="118"/>
                </a:cubicBezTo>
                <a:cubicBezTo>
                  <a:pt x="101" y="118"/>
                  <a:pt x="101" y="118"/>
                  <a:pt x="101" y="118"/>
                </a:cubicBezTo>
                <a:cubicBezTo>
                  <a:pt x="105" y="114"/>
                  <a:pt x="109" y="110"/>
                  <a:pt x="113" y="106"/>
                </a:cubicBezTo>
                <a:cubicBezTo>
                  <a:pt x="113" y="106"/>
                  <a:pt x="114" y="106"/>
                  <a:pt x="114" y="105"/>
                </a:cubicBezTo>
                <a:cubicBezTo>
                  <a:pt x="111" y="109"/>
                  <a:pt x="107" y="113"/>
                  <a:pt x="104" y="117"/>
                </a:cubicBezTo>
                <a:close/>
                <a:moveTo>
                  <a:pt x="99" y="129"/>
                </a:moveTo>
                <a:cubicBezTo>
                  <a:pt x="99" y="128"/>
                  <a:pt x="100" y="128"/>
                  <a:pt x="100" y="127"/>
                </a:cubicBezTo>
                <a:cubicBezTo>
                  <a:pt x="100" y="129"/>
                  <a:pt x="99" y="130"/>
                  <a:pt x="98" y="131"/>
                </a:cubicBezTo>
                <a:cubicBezTo>
                  <a:pt x="97" y="132"/>
                  <a:pt x="96" y="133"/>
                  <a:pt x="95" y="135"/>
                </a:cubicBezTo>
                <a:cubicBezTo>
                  <a:pt x="94" y="135"/>
                  <a:pt x="94" y="134"/>
                  <a:pt x="93" y="134"/>
                </a:cubicBezTo>
                <a:cubicBezTo>
                  <a:pt x="95" y="132"/>
                  <a:pt x="97" y="130"/>
                  <a:pt x="99" y="129"/>
                </a:cubicBezTo>
                <a:close/>
                <a:moveTo>
                  <a:pt x="103" y="132"/>
                </a:moveTo>
                <a:cubicBezTo>
                  <a:pt x="103" y="132"/>
                  <a:pt x="104" y="131"/>
                  <a:pt x="104" y="131"/>
                </a:cubicBezTo>
                <a:cubicBezTo>
                  <a:pt x="103" y="132"/>
                  <a:pt x="102" y="133"/>
                  <a:pt x="101" y="135"/>
                </a:cubicBezTo>
                <a:cubicBezTo>
                  <a:pt x="100" y="135"/>
                  <a:pt x="100" y="135"/>
                  <a:pt x="100" y="135"/>
                </a:cubicBezTo>
                <a:cubicBezTo>
                  <a:pt x="101" y="134"/>
                  <a:pt x="102" y="133"/>
                  <a:pt x="103" y="132"/>
                </a:cubicBezTo>
                <a:close/>
                <a:moveTo>
                  <a:pt x="103" y="126"/>
                </a:moveTo>
                <a:cubicBezTo>
                  <a:pt x="104" y="125"/>
                  <a:pt x="105" y="124"/>
                  <a:pt x="106" y="123"/>
                </a:cubicBezTo>
                <a:cubicBezTo>
                  <a:pt x="106" y="122"/>
                  <a:pt x="107" y="121"/>
                  <a:pt x="108" y="121"/>
                </a:cubicBezTo>
                <a:cubicBezTo>
                  <a:pt x="108" y="121"/>
                  <a:pt x="109" y="121"/>
                  <a:pt x="109" y="121"/>
                </a:cubicBezTo>
                <a:cubicBezTo>
                  <a:pt x="107" y="123"/>
                  <a:pt x="105" y="124"/>
                  <a:pt x="103" y="126"/>
                </a:cubicBezTo>
                <a:close/>
                <a:moveTo>
                  <a:pt x="110" y="141"/>
                </a:moveTo>
                <a:cubicBezTo>
                  <a:pt x="107" y="143"/>
                  <a:pt x="104" y="145"/>
                  <a:pt x="102" y="146"/>
                </a:cubicBezTo>
                <a:cubicBezTo>
                  <a:pt x="104" y="144"/>
                  <a:pt x="106" y="143"/>
                  <a:pt x="108" y="141"/>
                </a:cubicBezTo>
                <a:cubicBezTo>
                  <a:pt x="108" y="141"/>
                  <a:pt x="109" y="141"/>
                  <a:pt x="110" y="141"/>
                </a:cubicBezTo>
                <a:close/>
                <a:moveTo>
                  <a:pt x="109" y="139"/>
                </a:moveTo>
                <a:cubicBezTo>
                  <a:pt x="112" y="137"/>
                  <a:pt x="114" y="134"/>
                  <a:pt x="117" y="132"/>
                </a:cubicBezTo>
                <a:cubicBezTo>
                  <a:pt x="117" y="132"/>
                  <a:pt x="117" y="131"/>
                  <a:pt x="118" y="131"/>
                </a:cubicBezTo>
                <a:cubicBezTo>
                  <a:pt x="115" y="134"/>
                  <a:pt x="113" y="137"/>
                  <a:pt x="111" y="140"/>
                </a:cubicBezTo>
                <a:cubicBezTo>
                  <a:pt x="111" y="140"/>
                  <a:pt x="111" y="140"/>
                  <a:pt x="111" y="140"/>
                </a:cubicBezTo>
                <a:cubicBezTo>
                  <a:pt x="111" y="140"/>
                  <a:pt x="110" y="139"/>
                  <a:pt x="109" y="139"/>
                </a:cubicBezTo>
                <a:close/>
                <a:moveTo>
                  <a:pt x="116" y="122"/>
                </a:moveTo>
                <a:cubicBezTo>
                  <a:pt x="117" y="121"/>
                  <a:pt x="119" y="120"/>
                  <a:pt x="120" y="119"/>
                </a:cubicBezTo>
                <a:cubicBezTo>
                  <a:pt x="119" y="120"/>
                  <a:pt x="118" y="121"/>
                  <a:pt x="116" y="122"/>
                </a:cubicBezTo>
                <a:close/>
                <a:moveTo>
                  <a:pt x="116" y="145"/>
                </a:moveTo>
                <a:cubicBezTo>
                  <a:pt x="116" y="144"/>
                  <a:pt x="117" y="144"/>
                  <a:pt x="118" y="143"/>
                </a:cubicBezTo>
                <a:cubicBezTo>
                  <a:pt x="118" y="144"/>
                  <a:pt x="118" y="144"/>
                  <a:pt x="118" y="144"/>
                </a:cubicBezTo>
                <a:cubicBezTo>
                  <a:pt x="118" y="144"/>
                  <a:pt x="118" y="144"/>
                  <a:pt x="118" y="144"/>
                </a:cubicBezTo>
                <a:cubicBezTo>
                  <a:pt x="118" y="144"/>
                  <a:pt x="118" y="144"/>
                  <a:pt x="117" y="145"/>
                </a:cubicBezTo>
                <a:cubicBezTo>
                  <a:pt x="116" y="145"/>
                  <a:pt x="115" y="146"/>
                  <a:pt x="114" y="146"/>
                </a:cubicBezTo>
                <a:cubicBezTo>
                  <a:pt x="115" y="146"/>
                  <a:pt x="115" y="145"/>
                  <a:pt x="116" y="145"/>
                </a:cubicBezTo>
                <a:close/>
                <a:moveTo>
                  <a:pt x="122" y="144"/>
                </a:moveTo>
                <a:cubicBezTo>
                  <a:pt x="122" y="145"/>
                  <a:pt x="122" y="145"/>
                  <a:pt x="122" y="145"/>
                </a:cubicBezTo>
                <a:cubicBezTo>
                  <a:pt x="121" y="146"/>
                  <a:pt x="120" y="147"/>
                  <a:pt x="119" y="148"/>
                </a:cubicBezTo>
                <a:cubicBezTo>
                  <a:pt x="119" y="148"/>
                  <a:pt x="119" y="148"/>
                  <a:pt x="118" y="148"/>
                </a:cubicBezTo>
                <a:cubicBezTo>
                  <a:pt x="119" y="147"/>
                  <a:pt x="120" y="146"/>
                  <a:pt x="122" y="144"/>
                </a:cubicBezTo>
                <a:close/>
                <a:moveTo>
                  <a:pt x="120" y="140"/>
                </a:moveTo>
                <a:cubicBezTo>
                  <a:pt x="120" y="139"/>
                  <a:pt x="121" y="139"/>
                  <a:pt x="122" y="138"/>
                </a:cubicBezTo>
                <a:cubicBezTo>
                  <a:pt x="125" y="137"/>
                  <a:pt x="128" y="135"/>
                  <a:pt x="131" y="133"/>
                </a:cubicBezTo>
                <a:cubicBezTo>
                  <a:pt x="130" y="134"/>
                  <a:pt x="128" y="135"/>
                  <a:pt x="127" y="136"/>
                </a:cubicBezTo>
                <a:cubicBezTo>
                  <a:pt x="125" y="137"/>
                  <a:pt x="122" y="139"/>
                  <a:pt x="120" y="140"/>
                </a:cubicBezTo>
                <a:close/>
                <a:moveTo>
                  <a:pt x="129" y="143"/>
                </a:moveTo>
                <a:cubicBezTo>
                  <a:pt x="129" y="143"/>
                  <a:pt x="128" y="143"/>
                  <a:pt x="128" y="143"/>
                </a:cubicBezTo>
                <a:cubicBezTo>
                  <a:pt x="128" y="144"/>
                  <a:pt x="127" y="144"/>
                  <a:pt x="127" y="144"/>
                </a:cubicBezTo>
                <a:cubicBezTo>
                  <a:pt x="127" y="144"/>
                  <a:pt x="127" y="144"/>
                  <a:pt x="127" y="144"/>
                </a:cubicBezTo>
                <a:cubicBezTo>
                  <a:pt x="127" y="143"/>
                  <a:pt x="128" y="143"/>
                  <a:pt x="128" y="142"/>
                </a:cubicBezTo>
                <a:cubicBezTo>
                  <a:pt x="129" y="141"/>
                  <a:pt x="130" y="140"/>
                  <a:pt x="131" y="140"/>
                </a:cubicBezTo>
                <a:cubicBezTo>
                  <a:pt x="130" y="140"/>
                  <a:pt x="129" y="141"/>
                  <a:pt x="129" y="142"/>
                </a:cubicBezTo>
                <a:cubicBezTo>
                  <a:pt x="129" y="142"/>
                  <a:pt x="129" y="142"/>
                  <a:pt x="129" y="143"/>
                </a:cubicBezTo>
                <a:close/>
                <a:moveTo>
                  <a:pt x="129" y="146"/>
                </a:moveTo>
                <a:cubicBezTo>
                  <a:pt x="129" y="146"/>
                  <a:pt x="129" y="146"/>
                  <a:pt x="130" y="146"/>
                </a:cubicBezTo>
                <a:cubicBezTo>
                  <a:pt x="129" y="147"/>
                  <a:pt x="129" y="148"/>
                  <a:pt x="128" y="148"/>
                </a:cubicBezTo>
                <a:cubicBezTo>
                  <a:pt x="127" y="149"/>
                  <a:pt x="126" y="149"/>
                  <a:pt x="125" y="150"/>
                </a:cubicBezTo>
                <a:cubicBezTo>
                  <a:pt x="126" y="149"/>
                  <a:pt x="128" y="148"/>
                  <a:pt x="129" y="146"/>
                </a:cubicBezTo>
                <a:close/>
                <a:moveTo>
                  <a:pt x="134" y="157"/>
                </a:moveTo>
                <a:cubicBezTo>
                  <a:pt x="135" y="156"/>
                  <a:pt x="136" y="156"/>
                  <a:pt x="136" y="156"/>
                </a:cubicBezTo>
                <a:cubicBezTo>
                  <a:pt x="134" y="157"/>
                  <a:pt x="133" y="159"/>
                  <a:pt x="131" y="160"/>
                </a:cubicBezTo>
                <a:cubicBezTo>
                  <a:pt x="132" y="159"/>
                  <a:pt x="133" y="158"/>
                  <a:pt x="134" y="157"/>
                </a:cubicBezTo>
                <a:close/>
                <a:moveTo>
                  <a:pt x="133" y="167"/>
                </a:moveTo>
                <a:cubicBezTo>
                  <a:pt x="135" y="165"/>
                  <a:pt x="138" y="163"/>
                  <a:pt x="140" y="162"/>
                </a:cubicBezTo>
                <a:cubicBezTo>
                  <a:pt x="139" y="163"/>
                  <a:pt x="138" y="164"/>
                  <a:pt x="137" y="165"/>
                </a:cubicBezTo>
                <a:cubicBezTo>
                  <a:pt x="136" y="165"/>
                  <a:pt x="135" y="166"/>
                  <a:pt x="134" y="166"/>
                </a:cubicBezTo>
                <a:cubicBezTo>
                  <a:pt x="134" y="167"/>
                  <a:pt x="133" y="167"/>
                  <a:pt x="133" y="167"/>
                </a:cubicBezTo>
                <a:cubicBezTo>
                  <a:pt x="133" y="167"/>
                  <a:pt x="133" y="167"/>
                  <a:pt x="133" y="167"/>
                </a:cubicBezTo>
                <a:close/>
                <a:moveTo>
                  <a:pt x="138" y="160"/>
                </a:moveTo>
                <a:cubicBezTo>
                  <a:pt x="137" y="160"/>
                  <a:pt x="137" y="161"/>
                  <a:pt x="137" y="161"/>
                </a:cubicBezTo>
                <a:cubicBezTo>
                  <a:pt x="137" y="160"/>
                  <a:pt x="137" y="160"/>
                  <a:pt x="137" y="160"/>
                </a:cubicBezTo>
                <a:cubicBezTo>
                  <a:pt x="137" y="160"/>
                  <a:pt x="137" y="160"/>
                  <a:pt x="137" y="160"/>
                </a:cubicBezTo>
                <a:cubicBezTo>
                  <a:pt x="139" y="159"/>
                  <a:pt x="140" y="158"/>
                  <a:pt x="142" y="157"/>
                </a:cubicBezTo>
                <a:cubicBezTo>
                  <a:pt x="142" y="157"/>
                  <a:pt x="142" y="158"/>
                  <a:pt x="142" y="158"/>
                </a:cubicBezTo>
                <a:cubicBezTo>
                  <a:pt x="140" y="159"/>
                  <a:pt x="139" y="160"/>
                  <a:pt x="138" y="160"/>
                </a:cubicBezTo>
                <a:close/>
                <a:moveTo>
                  <a:pt x="143" y="160"/>
                </a:moveTo>
                <a:cubicBezTo>
                  <a:pt x="145" y="159"/>
                  <a:pt x="148" y="158"/>
                  <a:pt x="150" y="157"/>
                </a:cubicBezTo>
                <a:cubicBezTo>
                  <a:pt x="149" y="158"/>
                  <a:pt x="148" y="159"/>
                  <a:pt x="147" y="160"/>
                </a:cubicBezTo>
                <a:cubicBezTo>
                  <a:pt x="145" y="161"/>
                  <a:pt x="143" y="162"/>
                  <a:pt x="141" y="163"/>
                </a:cubicBezTo>
                <a:cubicBezTo>
                  <a:pt x="142" y="162"/>
                  <a:pt x="142" y="161"/>
                  <a:pt x="143" y="160"/>
                </a:cubicBezTo>
                <a:close/>
                <a:moveTo>
                  <a:pt x="147" y="162"/>
                </a:moveTo>
                <a:cubicBezTo>
                  <a:pt x="148" y="161"/>
                  <a:pt x="149" y="161"/>
                  <a:pt x="150" y="160"/>
                </a:cubicBezTo>
                <a:cubicBezTo>
                  <a:pt x="150" y="161"/>
                  <a:pt x="149" y="161"/>
                  <a:pt x="149" y="162"/>
                </a:cubicBezTo>
                <a:cubicBezTo>
                  <a:pt x="148" y="162"/>
                  <a:pt x="147" y="162"/>
                  <a:pt x="146" y="163"/>
                </a:cubicBezTo>
                <a:cubicBezTo>
                  <a:pt x="146" y="162"/>
                  <a:pt x="147" y="162"/>
                  <a:pt x="147" y="162"/>
                </a:cubicBezTo>
                <a:close/>
                <a:moveTo>
                  <a:pt x="150" y="163"/>
                </a:moveTo>
                <a:cubicBezTo>
                  <a:pt x="150" y="163"/>
                  <a:pt x="151" y="163"/>
                  <a:pt x="152" y="162"/>
                </a:cubicBezTo>
                <a:cubicBezTo>
                  <a:pt x="150" y="164"/>
                  <a:pt x="148" y="166"/>
                  <a:pt x="146" y="168"/>
                </a:cubicBezTo>
                <a:cubicBezTo>
                  <a:pt x="147" y="166"/>
                  <a:pt x="148" y="165"/>
                  <a:pt x="150" y="163"/>
                </a:cubicBezTo>
                <a:close/>
                <a:moveTo>
                  <a:pt x="146" y="157"/>
                </a:moveTo>
                <a:cubicBezTo>
                  <a:pt x="146" y="157"/>
                  <a:pt x="146" y="157"/>
                  <a:pt x="146" y="157"/>
                </a:cubicBezTo>
                <a:cubicBezTo>
                  <a:pt x="147" y="156"/>
                  <a:pt x="149" y="155"/>
                  <a:pt x="150" y="153"/>
                </a:cubicBezTo>
                <a:cubicBezTo>
                  <a:pt x="152" y="153"/>
                  <a:pt x="153" y="152"/>
                  <a:pt x="155" y="151"/>
                </a:cubicBezTo>
                <a:cubicBezTo>
                  <a:pt x="155" y="151"/>
                  <a:pt x="155" y="151"/>
                  <a:pt x="156" y="151"/>
                </a:cubicBezTo>
                <a:cubicBezTo>
                  <a:pt x="156" y="152"/>
                  <a:pt x="155" y="152"/>
                  <a:pt x="155" y="152"/>
                </a:cubicBezTo>
                <a:cubicBezTo>
                  <a:pt x="152" y="154"/>
                  <a:pt x="149" y="156"/>
                  <a:pt x="146" y="157"/>
                </a:cubicBezTo>
                <a:close/>
                <a:moveTo>
                  <a:pt x="154" y="158"/>
                </a:moveTo>
                <a:cubicBezTo>
                  <a:pt x="155" y="158"/>
                  <a:pt x="156" y="157"/>
                  <a:pt x="157" y="157"/>
                </a:cubicBezTo>
                <a:cubicBezTo>
                  <a:pt x="157" y="157"/>
                  <a:pt x="156" y="158"/>
                  <a:pt x="155" y="159"/>
                </a:cubicBezTo>
                <a:cubicBezTo>
                  <a:pt x="154" y="159"/>
                  <a:pt x="153" y="160"/>
                  <a:pt x="152" y="160"/>
                </a:cubicBezTo>
                <a:cubicBezTo>
                  <a:pt x="153" y="160"/>
                  <a:pt x="153" y="159"/>
                  <a:pt x="154" y="158"/>
                </a:cubicBezTo>
                <a:close/>
                <a:moveTo>
                  <a:pt x="157" y="155"/>
                </a:moveTo>
                <a:cubicBezTo>
                  <a:pt x="158" y="154"/>
                  <a:pt x="159" y="153"/>
                  <a:pt x="160" y="151"/>
                </a:cubicBezTo>
                <a:cubicBezTo>
                  <a:pt x="162" y="150"/>
                  <a:pt x="164" y="149"/>
                  <a:pt x="166" y="147"/>
                </a:cubicBezTo>
                <a:cubicBezTo>
                  <a:pt x="165" y="149"/>
                  <a:pt x="163" y="151"/>
                  <a:pt x="161" y="153"/>
                </a:cubicBezTo>
                <a:cubicBezTo>
                  <a:pt x="160" y="153"/>
                  <a:pt x="158" y="154"/>
                  <a:pt x="157" y="155"/>
                </a:cubicBezTo>
                <a:close/>
                <a:moveTo>
                  <a:pt x="162" y="154"/>
                </a:moveTo>
                <a:cubicBezTo>
                  <a:pt x="164" y="154"/>
                  <a:pt x="165" y="153"/>
                  <a:pt x="167" y="152"/>
                </a:cubicBezTo>
                <a:cubicBezTo>
                  <a:pt x="167" y="153"/>
                  <a:pt x="167" y="153"/>
                  <a:pt x="167" y="153"/>
                </a:cubicBezTo>
                <a:cubicBezTo>
                  <a:pt x="165" y="154"/>
                  <a:pt x="164" y="155"/>
                  <a:pt x="163" y="156"/>
                </a:cubicBezTo>
                <a:cubicBezTo>
                  <a:pt x="162" y="156"/>
                  <a:pt x="161" y="157"/>
                  <a:pt x="160" y="157"/>
                </a:cubicBezTo>
                <a:cubicBezTo>
                  <a:pt x="161" y="156"/>
                  <a:pt x="162" y="155"/>
                  <a:pt x="162" y="154"/>
                </a:cubicBezTo>
                <a:close/>
                <a:moveTo>
                  <a:pt x="164" y="159"/>
                </a:moveTo>
                <a:cubicBezTo>
                  <a:pt x="165" y="158"/>
                  <a:pt x="166" y="157"/>
                  <a:pt x="167" y="156"/>
                </a:cubicBezTo>
                <a:cubicBezTo>
                  <a:pt x="167" y="156"/>
                  <a:pt x="167" y="156"/>
                  <a:pt x="168" y="156"/>
                </a:cubicBezTo>
                <a:cubicBezTo>
                  <a:pt x="166" y="157"/>
                  <a:pt x="164" y="159"/>
                  <a:pt x="162" y="161"/>
                </a:cubicBezTo>
                <a:cubicBezTo>
                  <a:pt x="163" y="160"/>
                  <a:pt x="163" y="160"/>
                  <a:pt x="164" y="159"/>
                </a:cubicBezTo>
                <a:close/>
                <a:moveTo>
                  <a:pt x="169" y="156"/>
                </a:moveTo>
                <a:cubicBezTo>
                  <a:pt x="168" y="158"/>
                  <a:pt x="166" y="160"/>
                  <a:pt x="165" y="162"/>
                </a:cubicBezTo>
                <a:cubicBezTo>
                  <a:pt x="164" y="162"/>
                  <a:pt x="163" y="162"/>
                  <a:pt x="163" y="163"/>
                </a:cubicBezTo>
                <a:cubicBezTo>
                  <a:pt x="165" y="161"/>
                  <a:pt x="167" y="159"/>
                  <a:pt x="169" y="156"/>
                </a:cubicBezTo>
                <a:close/>
                <a:moveTo>
                  <a:pt x="166" y="151"/>
                </a:moveTo>
                <a:cubicBezTo>
                  <a:pt x="169" y="147"/>
                  <a:pt x="173" y="144"/>
                  <a:pt x="176" y="140"/>
                </a:cubicBezTo>
                <a:cubicBezTo>
                  <a:pt x="177" y="140"/>
                  <a:pt x="177" y="140"/>
                  <a:pt x="178" y="139"/>
                </a:cubicBezTo>
                <a:cubicBezTo>
                  <a:pt x="177" y="140"/>
                  <a:pt x="177" y="140"/>
                  <a:pt x="177" y="141"/>
                </a:cubicBezTo>
                <a:cubicBezTo>
                  <a:pt x="174" y="144"/>
                  <a:pt x="172" y="146"/>
                  <a:pt x="170" y="149"/>
                </a:cubicBezTo>
                <a:cubicBezTo>
                  <a:pt x="168" y="150"/>
                  <a:pt x="167" y="150"/>
                  <a:pt x="166" y="151"/>
                </a:cubicBezTo>
                <a:close/>
                <a:moveTo>
                  <a:pt x="177" y="151"/>
                </a:moveTo>
                <a:cubicBezTo>
                  <a:pt x="175" y="153"/>
                  <a:pt x="174" y="155"/>
                  <a:pt x="172" y="157"/>
                </a:cubicBezTo>
                <a:cubicBezTo>
                  <a:pt x="172" y="157"/>
                  <a:pt x="171" y="157"/>
                  <a:pt x="171" y="158"/>
                </a:cubicBezTo>
                <a:cubicBezTo>
                  <a:pt x="173" y="156"/>
                  <a:pt x="174" y="154"/>
                  <a:pt x="175" y="152"/>
                </a:cubicBezTo>
                <a:cubicBezTo>
                  <a:pt x="176" y="152"/>
                  <a:pt x="177" y="151"/>
                  <a:pt x="177" y="151"/>
                </a:cubicBezTo>
                <a:close/>
                <a:moveTo>
                  <a:pt x="186" y="127"/>
                </a:moveTo>
                <a:cubicBezTo>
                  <a:pt x="186" y="126"/>
                  <a:pt x="187" y="126"/>
                  <a:pt x="187" y="125"/>
                </a:cubicBezTo>
                <a:cubicBezTo>
                  <a:pt x="189" y="124"/>
                  <a:pt x="191" y="123"/>
                  <a:pt x="193" y="122"/>
                </a:cubicBezTo>
                <a:cubicBezTo>
                  <a:pt x="193" y="122"/>
                  <a:pt x="193" y="122"/>
                  <a:pt x="193" y="122"/>
                </a:cubicBezTo>
                <a:cubicBezTo>
                  <a:pt x="191" y="124"/>
                  <a:pt x="188" y="125"/>
                  <a:pt x="186" y="127"/>
                </a:cubicBezTo>
                <a:close/>
                <a:moveTo>
                  <a:pt x="198" y="122"/>
                </a:moveTo>
                <a:cubicBezTo>
                  <a:pt x="198" y="123"/>
                  <a:pt x="197" y="124"/>
                  <a:pt x="196" y="124"/>
                </a:cubicBezTo>
                <a:cubicBezTo>
                  <a:pt x="195" y="125"/>
                  <a:pt x="194" y="126"/>
                  <a:pt x="192" y="127"/>
                </a:cubicBezTo>
                <a:cubicBezTo>
                  <a:pt x="194" y="125"/>
                  <a:pt x="196" y="123"/>
                  <a:pt x="198" y="122"/>
                </a:cubicBezTo>
                <a:close/>
                <a:moveTo>
                  <a:pt x="203" y="120"/>
                </a:moveTo>
                <a:cubicBezTo>
                  <a:pt x="204" y="119"/>
                  <a:pt x="204" y="119"/>
                  <a:pt x="204" y="118"/>
                </a:cubicBezTo>
                <a:cubicBezTo>
                  <a:pt x="205" y="118"/>
                  <a:pt x="205" y="118"/>
                  <a:pt x="206" y="117"/>
                </a:cubicBezTo>
                <a:cubicBezTo>
                  <a:pt x="205" y="118"/>
                  <a:pt x="204" y="119"/>
                  <a:pt x="203" y="120"/>
                </a:cubicBezTo>
                <a:close/>
                <a:moveTo>
                  <a:pt x="207" y="110"/>
                </a:moveTo>
                <a:cubicBezTo>
                  <a:pt x="207" y="110"/>
                  <a:pt x="206" y="110"/>
                  <a:pt x="206" y="110"/>
                </a:cubicBezTo>
                <a:cubicBezTo>
                  <a:pt x="204" y="112"/>
                  <a:pt x="201" y="113"/>
                  <a:pt x="199" y="114"/>
                </a:cubicBezTo>
                <a:cubicBezTo>
                  <a:pt x="198" y="115"/>
                  <a:pt x="197" y="115"/>
                  <a:pt x="197" y="115"/>
                </a:cubicBezTo>
                <a:cubicBezTo>
                  <a:pt x="199" y="114"/>
                  <a:pt x="200" y="113"/>
                  <a:pt x="202" y="112"/>
                </a:cubicBezTo>
                <a:cubicBezTo>
                  <a:pt x="204" y="111"/>
                  <a:pt x="206" y="110"/>
                  <a:pt x="208" y="109"/>
                </a:cubicBezTo>
                <a:cubicBezTo>
                  <a:pt x="208" y="109"/>
                  <a:pt x="207" y="110"/>
                  <a:pt x="207" y="110"/>
                </a:cubicBezTo>
                <a:close/>
                <a:moveTo>
                  <a:pt x="195" y="112"/>
                </a:moveTo>
                <a:cubicBezTo>
                  <a:pt x="194" y="112"/>
                  <a:pt x="194" y="112"/>
                  <a:pt x="193" y="112"/>
                </a:cubicBezTo>
                <a:cubicBezTo>
                  <a:pt x="194" y="112"/>
                  <a:pt x="194" y="111"/>
                  <a:pt x="195" y="110"/>
                </a:cubicBezTo>
                <a:cubicBezTo>
                  <a:pt x="196" y="109"/>
                  <a:pt x="198" y="108"/>
                  <a:pt x="199" y="106"/>
                </a:cubicBezTo>
                <a:cubicBezTo>
                  <a:pt x="199" y="106"/>
                  <a:pt x="199" y="106"/>
                  <a:pt x="199" y="106"/>
                </a:cubicBezTo>
                <a:cubicBezTo>
                  <a:pt x="198" y="108"/>
                  <a:pt x="197" y="110"/>
                  <a:pt x="195" y="112"/>
                </a:cubicBezTo>
                <a:close/>
                <a:moveTo>
                  <a:pt x="193" y="106"/>
                </a:moveTo>
                <a:cubicBezTo>
                  <a:pt x="194" y="106"/>
                  <a:pt x="195" y="105"/>
                  <a:pt x="196" y="104"/>
                </a:cubicBezTo>
                <a:cubicBezTo>
                  <a:pt x="196" y="105"/>
                  <a:pt x="196" y="105"/>
                  <a:pt x="195" y="106"/>
                </a:cubicBezTo>
                <a:cubicBezTo>
                  <a:pt x="195" y="106"/>
                  <a:pt x="194" y="106"/>
                  <a:pt x="193" y="106"/>
                </a:cubicBezTo>
                <a:close/>
                <a:moveTo>
                  <a:pt x="196" y="97"/>
                </a:moveTo>
                <a:cubicBezTo>
                  <a:pt x="196" y="97"/>
                  <a:pt x="195" y="97"/>
                  <a:pt x="195" y="98"/>
                </a:cubicBezTo>
                <a:cubicBezTo>
                  <a:pt x="193" y="98"/>
                  <a:pt x="191" y="99"/>
                  <a:pt x="189" y="100"/>
                </a:cubicBezTo>
                <a:cubicBezTo>
                  <a:pt x="190" y="100"/>
                  <a:pt x="190" y="99"/>
                  <a:pt x="191" y="98"/>
                </a:cubicBezTo>
                <a:cubicBezTo>
                  <a:pt x="193" y="97"/>
                  <a:pt x="195" y="96"/>
                  <a:pt x="197" y="95"/>
                </a:cubicBezTo>
                <a:cubicBezTo>
                  <a:pt x="196" y="96"/>
                  <a:pt x="196" y="97"/>
                  <a:pt x="196" y="97"/>
                </a:cubicBezTo>
                <a:close/>
                <a:moveTo>
                  <a:pt x="195" y="92"/>
                </a:moveTo>
                <a:cubicBezTo>
                  <a:pt x="192" y="94"/>
                  <a:pt x="189" y="95"/>
                  <a:pt x="187" y="97"/>
                </a:cubicBezTo>
                <a:cubicBezTo>
                  <a:pt x="187" y="96"/>
                  <a:pt x="188" y="96"/>
                  <a:pt x="189" y="95"/>
                </a:cubicBezTo>
                <a:cubicBezTo>
                  <a:pt x="191" y="94"/>
                  <a:pt x="193" y="93"/>
                  <a:pt x="196" y="92"/>
                </a:cubicBezTo>
                <a:cubicBezTo>
                  <a:pt x="196" y="92"/>
                  <a:pt x="195" y="92"/>
                  <a:pt x="195" y="92"/>
                </a:cubicBezTo>
                <a:close/>
                <a:moveTo>
                  <a:pt x="190" y="89"/>
                </a:moveTo>
                <a:cubicBezTo>
                  <a:pt x="189" y="90"/>
                  <a:pt x="188" y="90"/>
                  <a:pt x="187" y="91"/>
                </a:cubicBezTo>
                <a:cubicBezTo>
                  <a:pt x="189" y="90"/>
                  <a:pt x="190" y="89"/>
                  <a:pt x="191" y="88"/>
                </a:cubicBezTo>
                <a:lnTo>
                  <a:pt x="190" y="89"/>
                </a:lnTo>
                <a:close/>
                <a:moveTo>
                  <a:pt x="190" y="86"/>
                </a:moveTo>
                <a:cubicBezTo>
                  <a:pt x="189" y="87"/>
                  <a:pt x="187" y="87"/>
                  <a:pt x="186" y="88"/>
                </a:cubicBezTo>
                <a:cubicBezTo>
                  <a:pt x="187" y="87"/>
                  <a:pt x="187" y="86"/>
                  <a:pt x="188" y="86"/>
                </a:cubicBezTo>
                <a:cubicBezTo>
                  <a:pt x="190" y="84"/>
                  <a:pt x="193" y="83"/>
                  <a:pt x="195" y="82"/>
                </a:cubicBezTo>
                <a:cubicBezTo>
                  <a:pt x="195" y="82"/>
                  <a:pt x="195" y="82"/>
                  <a:pt x="195" y="82"/>
                </a:cubicBezTo>
                <a:cubicBezTo>
                  <a:pt x="193" y="84"/>
                  <a:pt x="192" y="85"/>
                  <a:pt x="190" y="86"/>
                </a:cubicBezTo>
                <a:close/>
                <a:moveTo>
                  <a:pt x="195" y="86"/>
                </a:moveTo>
                <a:cubicBezTo>
                  <a:pt x="196" y="85"/>
                  <a:pt x="197" y="85"/>
                  <a:pt x="199" y="84"/>
                </a:cubicBezTo>
                <a:cubicBezTo>
                  <a:pt x="198" y="85"/>
                  <a:pt x="197" y="86"/>
                  <a:pt x="196" y="87"/>
                </a:cubicBezTo>
                <a:cubicBezTo>
                  <a:pt x="195" y="87"/>
                  <a:pt x="195" y="87"/>
                  <a:pt x="194" y="87"/>
                </a:cubicBezTo>
                <a:cubicBezTo>
                  <a:pt x="195" y="87"/>
                  <a:pt x="195" y="87"/>
                  <a:pt x="195" y="86"/>
                </a:cubicBezTo>
                <a:close/>
                <a:moveTo>
                  <a:pt x="187" y="80"/>
                </a:moveTo>
                <a:cubicBezTo>
                  <a:pt x="185" y="81"/>
                  <a:pt x="182" y="82"/>
                  <a:pt x="179" y="83"/>
                </a:cubicBezTo>
                <a:cubicBezTo>
                  <a:pt x="179" y="82"/>
                  <a:pt x="179" y="82"/>
                  <a:pt x="179" y="82"/>
                </a:cubicBezTo>
                <a:cubicBezTo>
                  <a:pt x="182" y="81"/>
                  <a:pt x="184" y="80"/>
                  <a:pt x="187" y="79"/>
                </a:cubicBezTo>
                <a:cubicBezTo>
                  <a:pt x="189" y="78"/>
                  <a:pt x="191" y="77"/>
                  <a:pt x="192" y="76"/>
                </a:cubicBezTo>
                <a:cubicBezTo>
                  <a:pt x="191" y="78"/>
                  <a:pt x="189" y="79"/>
                  <a:pt x="187" y="80"/>
                </a:cubicBezTo>
                <a:close/>
                <a:moveTo>
                  <a:pt x="179" y="85"/>
                </a:moveTo>
                <a:cubicBezTo>
                  <a:pt x="178" y="85"/>
                  <a:pt x="177" y="86"/>
                  <a:pt x="177" y="86"/>
                </a:cubicBezTo>
                <a:cubicBezTo>
                  <a:pt x="177" y="86"/>
                  <a:pt x="177" y="85"/>
                  <a:pt x="177" y="85"/>
                </a:cubicBezTo>
                <a:cubicBezTo>
                  <a:pt x="178" y="85"/>
                  <a:pt x="179" y="85"/>
                  <a:pt x="179" y="85"/>
                </a:cubicBezTo>
                <a:close/>
                <a:moveTo>
                  <a:pt x="175" y="84"/>
                </a:moveTo>
                <a:cubicBezTo>
                  <a:pt x="174" y="84"/>
                  <a:pt x="172" y="84"/>
                  <a:pt x="171" y="85"/>
                </a:cubicBezTo>
                <a:cubicBezTo>
                  <a:pt x="171" y="84"/>
                  <a:pt x="172" y="84"/>
                  <a:pt x="173" y="83"/>
                </a:cubicBezTo>
                <a:cubicBezTo>
                  <a:pt x="174" y="83"/>
                  <a:pt x="175" y="83"/>
                  <a:pt x="177" y="82"/>
                </a:cubicBezTo>
                <a:cubicBezTo>
                  <a:pt x="176" y="83"/>
                  <a:pt x="176" y="83"/>
                  <a:pt x="175" y="84"/>
                </a:cubicBezTo>
                <a:close/>
                <a:moveTo>
                  <a:pt x="172" y="81"/>
                </a:moveTo>
                <a:cubicBezTo>
                  <a:pt x="172" y="81"/>
                  <a:pt x="172" y="81"/>
                  <a:pt x="171" y="82"/>
                </a:cubicBezTo>
                <a:cubicBezTo>
                  <a:pt x="172" y="81"/>
                  <a:pt x="173" y="80"/>
                  <a:pt x="174" y="79"/>
                </a:cubicBezTo>
                <a:cubicBezTo>
                  <a:pt x="174" y="79"/>
                  <a:pt x="174" y="79"/>
                  <a:pt x="174" y="79"/>
                </a:cubicBezTo>
                <a:cubicBezTo>
                  <a:pt x="176" y="78"/>
                  <a:pt x="178" y="78"/>
                  <a:pt x="179" y="77"/>
                </a:cubicBezTo>
                <a:cubicBezTo>
                  <a:pt x="177" y="78"/>
                  <a:pt x="174" y="80"/>
                  <a:pt x="172" y="81"/>
                </a:cubicBezTo>
                <a:close/>
                <a:moveTo>
                  <a:pt x="177" y="74"/>
                </a:moveTo>
                <a:cubicBezTo>
                  <a:pt x="175" y="75"/>
                  <a:pt x="173" y="76"/>
                  <a:pt x="171" y="77"/>
                </a:cubicBezTo>
                <a:cubicBezTo>
                  <a:pt x="171" y="76"/>
                  <a:pt x="170" y="76"/>
                  <a:pt x="170" y="76"/>
                </a:cubicBezTo>
                <a:cubicBezTo>
                  <a:pt x="171" y="75"/>
                  <a:pt x="172" y="75"/>
                  <a:pt x="173" y="74"/>
                </a:cubicBezTo>
                <a:cubicBezTo>
                  <a:pt x="176" y="73"/>
                  <a:pt x="178" y="72"/>
                  <a:pt x="180" y="72"/>
                </a:cubicBezTo>
                <a:cubicBezTo>
                  <a:pt x="179" y="73"/>
                  <a:pt x="178" y="73"/>
                  <a:pt x="177" y="74"/>
                </a:cubicBezTo>
                <a:close/>
                <a:moveTo>
                  <a:pt x="172" y="86"/>
                </a:moveTo>
                <a:cubicBezTo>
                  <a:pt x="164" y="94"/>
                  <a:pt x="155" y="102"/>
                  <a:pt x="147" y="110"/>
                </a:cubicBezTo>
                <a:cubicBezTo>
                  <a:pt x="143" y="112"/>
                  <a:pt x="139" y="114"/>
                  <a:pt x="135" y="116"/>
                </a:cubicBezTo>
                <a:cubicBezTo>
                  <a:pt x="137" y="114"/>
                  <a:pt x="139" y="112"/>
                  <a:pt x="141" y="110"/>
                </a:cubicBezTo>
                <a:cubicBezTo>
                  <a:pt x="147" y="104"/>
                  <a:pt x="154" y="99"/>
                  <a:pt x="160" y="93"/>
                </a:cubicBezTo>
                <a:cubicBezTo>
                  <a:pt x="162" y="91"/>
                  <a:pt x="164" y="88"/>
                  <a:pt x="167" y="86"/>
                </a:cubicBezTo>
                <a:cubicBezTo>
                  <a:pt x="167" y="87"/>
                  <a:pt x="167" y="87"/>
                  <a:pt x="167" y="87"/>
                </a:cubicBezTo>
                <a:cubicBezTo>
                  <a:pt x="169" y="87"/>
                  <a:pt x="171" y="86"/>
                  <a:pt x="172" y="86"/>
                </a:cubicBezTo>
                <a:close/>
                <a:moveTo>
                  <a:pt x="168" y="82"/>
                </a:moveTo>
                <a:cubicBezTo>
                  <a:pt x="167" y="82"/>
                  <a:pt x="167" y="83"/>
                  <a:pt x="167" y="83"/>
                </a:cubicBezTo>
                <a:cubicBezTo>
                  <a:pt x="160" y="90"/>
                  <a:pt x="152" y="97"/>
                  <a:pt x="145" y="104"/>
                </a:cubicBezTo>
                <a:cubicBezTo>
                  <a:pt x="152" y="97"/>
                  <a:pt x="160" y="89"/>
                  <a:pt x="167" y="81"/>
                </a:cubicBezTo>
                <a:cubicBezTo>
                  <a:pt x="168" y="81"/>
                  <a:pt x="168" y="81"/>
                  <a:pt x="169" y="81"/>
                </a:cubicBezTo>
                <a:cubicBezTo>
                  <a:pt x="168" y="81"/>
                  <a:pt x="168" y="81"/>
                  <a:pt x="168" y="82"/>
                </a:cubicBezTo>
                <a:close/>
                <a:moveTo>
                  <a:pt x="167" y="72"/>
                </a:moveTo>
                <a:cubicBezTo>
                  <a:pt x="166" y="73"/>
                  <a:pt x="166" y="73"/>
                  <a:pt x="165" y="74"/>
                </a:cubicBezTo>
                <a:cubicBezTo>
                  <a:pt x="165" y="74"/>
                  <a:pt x="164" y="74"/>
                  <a:pt x="164" y="74"/>
                </a:cubicBezTo>
                <a:cubicBezTo>
                  <a:pt x="164" y="74"/>
                  <a:pt x="164" y="75"/>
                  <a:pt x="163" y="75"/>
                </a:cubicBezTo>
                <a:cubicBezTo>
                  <a:pt x="164" y="74"/>
                  <a:pt x="164" y="73"/>
                  <a:pt x="165" y="73"/>
                </a:cubicBezTo>
                <a:cubicBezTo>
                  <a:pt x="166" y="72"/>
                  <a:pt x="167" y="72"/>
                  <a:pt x="167" y="72"/>
                </a:cubicBezTo>
                <a:cubicBezTo>
                  <a:pt x="167" y="72"/>
                  <a:pt x="167" y="72"/>
                  <a:pt x="167" y="72"/>
                </a:cubicBezTo>
                <a:close/>
                <a:moveTo>
                  <a:pt x="164" y="82"/>
                </a:moveTo>
                <a:cubicBezTo>
                  <a:pt x="159" y="87"/>
                  <a:pt x="155" y="91"/>
                  <a:pt x="150" y="96"/>
                </a:cubicBezTo>
                <a:cubicBezTo>
                  <a:pt x="150" y="96"/>
                  <a:pt x="150" y="96"/>
                  <a:pt x="150" y="96"/>
                </a:cubicBezTo>
                <a:cubicBezTo>
                  <a:pt x="147" y="97"/>
                  <a:pt x="145" y="99"/>
                  <a:pt x="142" y="100"/>
                </a:cubicBezTo>
                <a:cubicBezTo>
                  <a:pt x="146" y="97"/>
                  <a:pt x="149" y="93"/>
                  <a:pt x="152" y="90"/>
                </a:cubicBezTo>
                <a:cubicBezTo>
                  <a:pt x="155" y="87"/>
                  <a:pt x="159" y="85"/>
                  <a:pt x="163" y="82"/>
                </a:cubicBezTo>
                <a:cubicBezTo>
                  <a:pt x="163" y="82"/>
                  <a:pt x="163" y="82"/>
                  <a:pt x="164" y="82"/>
                </a:cubicBezTo>
                <a:close/>
                <a:moveTo>
                  <a:pt x="159" y="78"/>
                </a:moveTo>
                <a:cubicBezTo>
                  <a:pt x="158" y="78"/>
                  <a:pt x="158" y="79"/>
                  <a:pt x="158" y="79"/>
                </a:cubicBezTo>
                <a:cubicBezTo>
                  <a:pt x="157" y="79"/>
                  <a:pt x="157" y="80"/>
                  <a:pt x="157" y="80"/>
                </a:cubicBezTo>
                <a:cubicBezTo>
                  <a:pt x="157" y="80"/>
                  <a:pt x="157" y="80"/>
                  <a:pt x="157" y="81"/>
                </a:cubicBezTo>
                <a:cubicBezTo>
                  <a:pt x="151" y="86"/>
                  <a:pt x="146" y="91"/>
                  <a:pt x="140" y="96"/>
                </a:cubicBezTo>
                <a:cubicBezTo>
                  <a:pt x="136" y="99"/>
                  <a:pt x="133" y="102"/>
                  <a:pt x="129" y="105"/>
                </a:cubicBezTo>
                <a:cubicBezTo>
                  <a:pt x="126" y="108"/>
                  <a:pt x="122" y="111"/>
                  <a:pt x="118" y="113"/>
                </a:cubicBezTo>
                <a:cubicBezTo>
                  <a:pt x="120" y="112"/>
                  <a:pt x="121" y="110"/>
                  <a:pt x="123" y="109"/>
                </a:cubicBezTo>
                <a:cubicBezTo>
                  <a:pt x="130" y="103"/>
                  <a:pt x="136" y="97"/>
                  <a:pt x="142" y="90"/>
                </a:cubicBezTo>
                <a:cubicBezTo>
                  <a:pt x="143" y="90"/>
                  <a:pt x="143" y="90"/>
                  <a:pt x="143" y="90"/>
                </a:cubicBezTo>
                <a:cubicBezTo>
                  <a:pt x="147" y="85"/>
                  <a:pt x="152" y="81"/>
                  <a:pt x="158" y="77"/>
                </a:cubicBezTo>
                <a:cubicBezTo>
                  <a:pt x="158" y="77"/>
                  <a:pt x="159" y="77"/>
                  <a:pt x="159" y="77"/>
                </a:cubicBezTo>
                <a:cubicBezTo>
                  <a:pt x="159" y="78"/>
                  <a:pt x="159" y="78"/>
                  <a:pt x="159" y="78"/>
                </a:cubicBezTo>
                <a:close/>
                <a:moveTo>
                  <a:pt x="153" y="77"/>
                </a:moveTo>
                <a:cubicBezTo>
                  <a:pt x="153" y="77"/>
                  <a:pt x="153" y="77"/>
                  <a:pt x="153" y="77"/>
                </a:cubicBezTo>
                <a:cubicBezTo>
                  <a:pt x="149" y="81"/>
                  <a:pt x="145" y="84"/>
                  <a:pt x="141" y="87"/>
                </a:cubicBezTo>
                <a:cubicBezTo>
                  <a:pt x="142" y="85"/>
                  <a:pt x="143" y="84"/>
                  <a:pt x="144" y="83"/>
                </a:cubicBezTo>
                <a:cubicBezTo>
                  <a:pt x="144" y="82"/>
                  <a:pt x="144" y="82"/>
                  <a:pt x="143" y="82"/>
                </a:cubicBezTo>
                <a:cubicBezTo>
                  <a:pt x="142" y="82"/>
                  <a:pt x="141" y="82"/>
                  <a:pt x="140" y="82"/>
                </a:cubicBezTo>
                <a:cubicBezTo>
                  <a:pt x="142" y="79"/>
                  <a:pt x="145" y="77"/>
                  <a:pt x="148" y="74"/>
                </a:cubicBezTo>
                <a:cubicBezTo>
                  <a:pt x="148" y="75"/>
                  <a:pt x="149" y="75"/>
                  <a:pt x="149" y="75"/>
                </a:cubicBezTo>
                <a:cubicBezTo>
                  <a:pt x="151" y="75"/>
                  <a:pt x="152" y="75"/>
                  <a:pt x="154" y="75"/>
                </a:cubicBezTo>
                <a:cubicBezTo>
                  <a:pt x="154" y="75"/>
                  <a:pt x="153" y="75"/>
                  <a:pt x="153" y="76"/>
                </a:cubicBezTo>
                <a:cubicBezTo>
                  <a:pt x="152" y="76"/>
                  <a:pt x="152" y="77"/>
                  <a:pt x="153" y="77"/>
                </a:cubicBezTo>
                <a:close/>
                <a:moveTo>
                  <a:pt x="138" y="78"/>
                </a:moveTo>
                <a:cubicBezTo>
                  <a:pt x="139" y="77"/>
                  <a:pt x="140" y="76"/>
                  <a:pt x="141" y="75"/>
                </a:cubicBezTo>
                <a:cubicBezTo>
                  <a:pt x="142" y="75"/>
                  <a:pt x="142" y="75"/>
                  <a:pt x="143" y="75"/>
                </a:cubicBezTo>
                <a:cubicBezTo>
                  <a:pt x="141" y="76"/>
                  <a:pt x="140" y="77"/>
                  <a:pt x="138" y="78"/>
                </a:cubicBezTo>
                <a:close/>
                <a:moveTo>
                  <a:pt x="138" y="74"/>
                </a:moveTo>
                <a:cubicBezTo>
                  <a:pt x="137" y="74"/>
                  <a:pt x="137" y="74"/>
                  <a:pt x="136" y="74"/>
                </a:cubicBezTo>
                <a:cubicBezTo>
                  <a:pt x="138" y="73"/>
                  <a:pt x="140" y="72"/>
                  <a:pt x="142" y="70"/>
                </a:cubicBezTo>
                <a:cubicBezTo>
                  <a:pt x="141" y="72"/>
                  <a:pt x="139" y="73"/>
                  <a:pt x="138" y="74"/>
                </a:cubicBezTo>
                <a:close/>
                <a:moveTo>
                  <a:pt x="139" y="76"/>
                </a:moveTo>
                <a:cubicBezTo>
                  <a:pt x="138" y="77"/>
                  <a:pt x="136" y="78"/>
                  <a:pt x="135" y="80"/>
                </a:cubicBezTo>
                <a:cubicBezTo>
                  <a:pt x="134" y="81"/>
                  <a:pt x="133" y="82"/>
                  <a:pt x="131" y="83"/>
                </a:cubicBezTo>
                <a:cubicBezTo>
                  <a:pt x="130" y="84"/>
                  <a:pt x="129" y="84"/>
                  <a:pt x="129" y="84"/>
                </a:cubicBezTo>
                <a:cubicBezTo>
                  <a:pt x="129" y="84"/>
                  <a:pt x="130" y="83"/>
                  <a:pt x="131" y="82"/>
                </a:cubicBezTo>
                <a:cubicBezTo>
                  <a:pt x="133" y="80"/>
                  <a:pt x="136" y="78"/>
                  <a:pt x="139" y="76"/>
                </a:cubicBezTo>
                <a:close/>
                <a:moveTo>
                  <a:pt x="127" y="87"/>
                </a:moveTo>
                <a:cubicBezTo>
                  <a:pt x="125" y="89"/>
                  <a:pt x="122" y="91"/>
                  <a:pt x="120" y="92"/>
                </a:cubicBezTo>
                <a:cubicBezTo>
                  <a:pt x="121" y="91"/>
                  <a:pt x="123" y="90"/>
                  <a:pt x="124" y="88"/>
                </a:cubicBezTo>
                <a:cubicBezTo>
                  <a:pt x="125" y="88"/>
                  <a:pt x="126" y="87"/>
                  <a:pt x="127" y="87"/>
                </a:cubicBezTo>
                <a:close/>
                <a:moveTo>
                  <a:pt x="127" y="78"/>
                </a:moveTo>
                <a:cubicBezTo>
                  <a:pt x="124" y="81"/>
                  <a:pt x="121" y="84"/>
                  <a:pt x="118" y="87"/>
                </a:cubicBezTo>
                <a:cubicBezTo>
                  <a:pt x="117" y="87"/>
                  <a:pt x="117" y="87"/>
                  <a:pt x="117" y="87"/>
                </a:cubicBezTo>
                <a:cubicBezTo>
                  <a:pt x="121" y="82"/>
                  <a:pt x="126" y="77"/>
                  <a:pt x="130" y="72"/>
                </a:cubicBezTo>
                <a:cubicBezTo>
                  <a:pt x="129" y="74"/>
                  <a:pt x="128" y="76"/>
                  <a:pt x="127" y="78"/>
                </a:cubicBezTo>
                <a:close/>
                <a:moveTo>
                  <a:pt x="120" y="87"/>
                </a:moveTo>
                <a:cubicBezTo>
                  <a:pt x="118" y="88"/>
                  <a:pt x="117" y="90"/>
                  <a:pt x="115" y="92"/>
                </a:cubicBezTo>
                <a:cubicBezTo>
                  <a:pt x="114" y="92"/>
                  <a:pt x="114" y="93"/>
                  <a:pt x="113" y="93"/>
                </a:cubicBezTo>
                <a:cubicBezTo>
                  <a:pt x="114" y="92"/>
                  <a:pt x="115" y="91"/>
                  <a:pt x="116" y="90"/>
                </a:cubicBezTo>
                <a:cubicBezTo>
                  <a:pt x="117" y="89"/>
                  <a:pt x="119" y="88"/>
                  <a:pt x="120" y="87"/>
                </a:cubicBezTo>
                <a:close/>
                <a:moveTo>
                  <a:pt x="128" y="89"/>
                </a:moveTo>
                <a:cubicBezTo>
                  <a:pt x="130" y="87"/>
                  <a:pt x="132" y="86"/>
                  <a:pt x="133" y="84"/>
                </a:cubicBezTo>
                <a:cubicBezTo>
                  <a:pt x="134" y="84"/>
                  <a:pt x="134" y="84"/>
                  <a:pt x="134" y="84"/>
                </a:cubicBezTo>
                <a:cubicBezTo>
                  <a:pt x="125" y="92"/>
                  <a:pt x="117" y="100"/>
                  <a:pt x="108" y="108"/>
                </a:cubicBezTo>
                <a:cubicBezTo>
                  <a:pt x="107" y="109"/>
                  <a:pt x="106" y="110"/>
                  <a:pt x="105" y="110"/>
                </a:cubicBezTo>
                <a:cubicBezTo>
                  <a:pt x="108" y="108"/>
                  <a:pt x="110" y="105"/>
                  <a:pt x="112" y="102"/>
                </a:cubicBezTo>
                <a:cubicBezTo>
                  <a:pt x="117" y="98"/>
                  <a:pt x="123" y="93"/>
                  <a:pt x="128" y="89"/>
                </a:cubicBezTo>
                <a:close/>
                <a:moveTo>
                  <a:pt x="99" y="116"/>
                </a:moveTo>
                <a:cubicBezTo>
                  <a:pt x="98" y="116"/>
                  <a:pt x="98" y="116"/>
                  <a:pt x="97" y="117"/>
                </a:cubicBezTo>
                <a:cubicBezTo>
                  <a:pt x="97" y="117"/>
                  <a:pt x="96" y="117"/>
                  <a:pt x="95" y="116"/>
                </a:cubicBezTo>
                <a:cubicBezTo>
                  <a:pt x="96" y="115"/>
                  <a:pt x="97" y="113"/>
                  <a:pt x="98" y="112"/>
                </a:cubicBezTo>
                <a:cubicBezTo>
                  <a:pt x="101" y="110"/>
                  <a:pt x="104" y="108"/>
                  <a:pt x="107" y="106"/>
                </a:cubicBezTo>
                <a:cubicBezTo>
                  <a:pt x="104" y="109"/>
                  <a:pt x="102" y="112"/>
                  <a:pt x="99" y="116"/>
                </a:cubicBezTo>
                <a:close/>
                <a:moveTo>
                  <a:pt x="99" y="107"/>
                </a:moveTo>
                <a:cubicBezTo>
                  <a:pt x="96" y="110"/>
                  <a:pt x="93" y="113"/>
                  <a:pt x="89" y="116"/>
                </a:cubicBezTo>
                <a:cubicBezTo>
                  <a:pt x="89" y="116"/>
                  <a:pt x="89" y="116"/>
                  <a:pt x="88" y="116"/>
                </a:cubicBezTo>
                <a:cubicBezTo>
                  <a:pt x="89" y="115"/>
                  <a:pt x="90" y="114"/>
                  <a:pt x="91" y="114"/>
                </a:cubicBezTo>
                <a:cubicBezTo>
                  <a:pt x="93" y="111"/>
                  <a:pt x="95" y="109"/>
                  <a:pt x="98" y="107"/>
                </a:cubicBezTo>
                <a:cubicBezTo>
                  <a:pt x="99" y="105"/>
                  <a:pt x="101" y="104"/>
                  <a:pt x="103" y="103"/>
                </a:cubicBezTo>
                <a:cubicBezTo>
                  <a:pt x="102" y="104"/>
                  <a:pt x="100" y="106"/>
                  <a:pt x="99" y="107"/>
                </a:cubicBezTo>
                <a:close/>
                <a:moveTo>
                  <a:pt x="84" y="115"/>
                </a:moveTo>
                <a:cubicBezTo>
                  <a:pt x="83" y="116"/>
                  <a:pt x="83" y="116"/>
                  <a:pt x="82" y="116"/>
                </a:cubicBezTo>
                <a:cubicBezTo>
                  <a:pt x="84" y="113"/>
                  <a:pt x="87" y="110"/>
                  <a:pt x="89" y="107"/>
                </a:cubicBezTo>
                <a:cubicBezTo>
                  <a:pt x="87" y="110"/>
                  <a:pt x="85" y="112"/>
                  <a:pt x="84" y="115"/>
                </a:cubicBezTo>
                <a:close/>
                <a:moveTo>
                  <a:pt x="56" y="130"/>
                </a:moveTo>
                <a:cubicBezTo>
                  <a:pt x="55" y="127"/>
                  <a:pt x="55" y="125"/>
                  <a:pt x="54" y="123"/>
                </a:cubicBezTo>
                <a:cubicBezTo>
                  <a:pt x="54" y="122"/>
                  <a:pt x="55" y="122"/>
                  <a:pt x="55" y="122"/>
                </a:cubicBezTo>
                <a:cubicBezTo>
                  <a:pt x="55" y="122"/>
                  <a:pt x="55" y="122"/>
                  <a:pt x="55" y="121"/>
                </a:cubicBezTo>
                <a:cubicBezTo>
                  <a:pt x="56" y="123"/>
                  <a:pt x="57" y="125"/>
                  <a:pt x="58" y="127"/>
                </a:cubicBezTo>
                <a:cubicBezTo>
                  <a:pt x="57" y="128"/>
                  <a:pt x="57" y="129"/>
                  <a:pt x="56" y="130"/>
                </a:cubicBezTo>
                <a:close/>
                <a:moveTo>
                  <a:pt x="58" y="146"/>
                </a:moveTo>
                <a:cubicBezTo>
                  <a:pt x="58" y="145"/>
                  <a:pt x="58" y="145"/>
                  <a:pt x="59" y="145"/>
                </a:cubicBezTo>
                <a:cubicBezTo>
                  <a:pt x="59" y="145"/>
                  <a:pt x="59" y="145"/>
                  <a:pt x="59" y="146"/>
                </a:cubicBezTo>
                <a:cubicBezTo>
                  <a:pt x="58" y="146"/>
                  <a:pt x="58" y="147"/>
                  <a:pt x="58" y="148"/>
                </a:cubicBezTo>
                <a:cubicBezTo>
                  <a:pt x="57" y="148"/>
                  <a:pt x="57" y="147"/>
                  <a:pt x="57" y="147"/>
                </a:cubicBezTo>
                <a:cubicBezTo>
                  <a:pt x="57" y="146"/>
                  <a:pt x="58" y="146"/>
                  <a:pt x="58" y="146"/>
                </a:cubicBezTo>
                <a:close/>
                <a:moveTo>
                  <a:pt x="56" y="142"/>
                </a:moveTo>
                <a:cubicBezTo>
                  <a:pt x="56" y="141"/>
                  <a:pt x="55" y="140"/>
                  <a:pt x="55" y="139"/>
                </a:cubicBezTo>
                <a:cubicBezTo>
                  <a:pt x="55" y="139"/>
                  <a:pt x="56" y="138"/>
                  <a:pt x="56" y="138"/>
                </a:cubicBezTo>
                <a:cubicBezTo>
                  <a:pt x="56" y="139"/>
                  <a:pt x="57" y="140"/>
                  <a:pt x="57" y="140"/>
                </a:cubicBezTo>
                <a:cubicBezTo>
                  <a:pt x="57" y="141"/>
                  <a:pt x="56" y="142"/>
                  <a:pt x="56" y="142"/>
                </a:cubicBezTo>
                <a:close/>
                <a:moveTo>
                  <a:pt x="56" y="160"/>
                </a:moveTo>
                <a:cubicBezTo>
                  <a:pt x="56" y="161"/>
                  <a:pt x="56" y="161"/>
                  <a:pt x="56" y="161"/>
                </a:cubicBezTo>
                <a:cubicBezTo>
                  <a:pt x="56" y="162"/>
                  <a:pt x="55" y="162"/>
                  <a:pt x="55" y="162"/>
                </a:cubicBezTo>
                <a:cubicBezTo>
                  <a:pt x="55" y="162"/>
                  <a:pt x="55" y="161"/>
                  <a:pt x="55" y="161"/>
                </a:cubicBezTo>
                <a:cubicBezTo>
                  <a:pt x="55" y="161"/>
                  <a:pt x="56" y="161"/>
                  <a:pt x="56" y="160"/>
                </a:cubicBezTo>
                <a:close/>
                <a:moveTo>
                  <a:pt x="55" y="103"/>
                </a:moveTo>
                <a:cubicBezTo>
                  <a:pt x="55" y="103"/>
                  <a:pt x="55" y="103"/>
                  <a:pt x="54" y="103"/>
                </a:cubicBezTo>
                <a:cubicBezTo>
                  <a:pt x="54" y="102"/>
                  <a:pt x="54" y="101"/>
                  <a:pt x="54" y="101"/>
                </a:cubicBezTo>
                <a:cubicBezTo>
                  <a:pt x="55" y="100"/>
                  <a:pt x="55" y="99"/>
                  <a:pt x="56" y="99"/>
                </a:cubicBezTo>
                <a:cubicBezTo>
                  <a:pt x="56" y="99"/>
                  <a:pt x="56" y="99"/>
                  <a:pt x="56" y="99"/>
                </a:cubicBezTo>
                <a:cubicBezTo>
                  <a:pt x="56" y="99"/>
                  <a:pt x="55" y="100"/>
                  <a:pt x="55" y="100"/>
                </a:cubicBezTo>
                <a:cubicBezTo>
                  <a:pt x="55" y="101"/>
                  <a:pt x="55" y="102"/>
                  <a:pt x="56" y="101"/>
                </a:cubicBezTo>
                <a:cubicBezTo>
                  <a:pt x="56" y="101"/>
                  <a:pt x="56" y="101"/>
                  <a:pt x="57" y="101"/>
                </a:cubicBezTo>
                <a:cubicBezTo>
                  <a:pt x="57" y="101"/>
                  <a:pt x="57" y="101"/>
                  <a:pt x="57" y="101"/>
                </a:cubicBezTo>
                <a:cubicBezTo>
                  <a:pt x="56" y="102"/>
                  <a:pt x="55" y="103"/>
                  <a:pt x="55" y="103"/>
                </a:cubicBezTo>
                <a:close/>
                <a:moveTo>
                  <a:pt x="53" y="134"/>
                </a:moveTo>
                <a:cubicBezTo>
                  <a:pt x="53" y="131"/>
                  <a:pt x="52" y="129"/>
                  <a:pt x="51" y="127"/>
                </a:cubicBezTo>
                <a:cubicBezTo>
                  <a:pt x="51" y="127"/>
                  <a:pt x="51" y="126"/>
                  <a:pt x="52" y="126"/>
                </a:cubicBezTo>
                <a:cubicBezTo>
                  <a:pt x="52" y="128"/>
                  <a:pt x="53" y="130"/>
                  <a:pt x="54" y="132"/>
                </a:cubicBezTo>
                <a:cubicBezTo>
                  <a:pt x="54" y="133"/>
                  <a:pt x="54" y="133"/>
                  <a:pt x="53" y="134"/>
                </a:cubicBezTo>
                <a:close/>
                <a:moveTo>
                  <a:pt x="53" y="146"/>
                </a:moveTo>
                <a:cubicBezTo>
                  <a:pt x="53" y="146"/>
                  <a:pt x="53" y="147"/>
                  <a:pt x="53" y="147"/>
                </a:cubicBezTo>
                <a:cubicBezTo>
                  <a:pt x="53" y="146"/>
                  <a:pt x="52" y="145"/>
                  <a:pt x="52" y="144"/>
                </a:cubicBezTo>
                <a:cubicBezTo>
                  <a:pt x="52" y="144"/>
                  <a:pt x="52" y="144"/>
                  <a:pt x="52" y="143"/>
                </a:cubicBezTo>
                <a:cubicBezTo>
                  <a:pt x="53" y="144"/>
                  <a:pt x="53" y="145"/>
                  <a:pt x="53" y="146"/>
                </a:cubicBezTo>
                <a:close/>
                <a:moveTo>
                  <a:pt x="51" y="90"/>
                </a:moveTo>
                <a:cubicBezTo>
                  <a:pt x="51" y="90"/>
                  <a:pt x="51" y="91"/>
                  <a:pt x="50" y="91"/>
                </a:cubicBezTo>
                <a:cubicBezTo>
                  <a:pt x="50" y="92"/>
                  <a:pt x="49" y="92"/>
                  <a:pt x="49" y="92"/>
                </a:cubicBezTo>
                <a:cubicBezTo>
                  <a:pt x="50" y="92"/>
                  <a:pt x="50" y="91"/>
                  <a:pt x="51" y="90"/>
                </a:cubicBezTo>
                <a:close/>
                <a:moveTo>
                  <a:pt x="50" y="88"/>
                </a:moveTo>
                <a:cubicBezTo>
                  <a:pt x="51" y="87"/>
                  <a:pt x="51" y="86"/>
                  <a:pt x="52" y="85"/>
                </a:cubicBezTo>
                <a:cubicBezTo>
                  <a:pt x="52" y="85"/>
                  <a:pt x="53" y="84"/>
                  <a:pt x="53" y="84"/>
                </a:cubicBezTo>
                <a:cubicBezTo>
                  <a:pt x="53" y="85"/>
                  <a:pt x="53" y="85"/>
                  <a:pt x="52" y="86"/>
                </a:cubicBezTo>
                <a:cubicBezTo>
                  <a:pt x="52" y="87"/>
                  <a:pt x="51" y="88"/>
                  <a:pt x="50" y="88"/>
                </a:cubicBezTo>
                <a:close/>
                <a:moveTo>
                  <a:pt x="51" y="107"/>
                </a:moveTo>
                <a:cubicBezTo>
                  <a:pt x="50" y="108"/>
                  <a:pt x="48" y="109"/>
                  <a:pt x="47" y="109"/>
                </a:cubicBezTo>
                <a:cubicBezTo>
                  <a:pt x="47" y="109"/>
                  <a:pt x="47" y="109"/>
                  <a:pt x="47" y="109"/>
                </a:cubicBezTo>
                <a:cubicBezTo>
                  <a:pt x="48" y="108"/>
                  <a:pt x="49" y="106"/>
                  <a:pt x="50" y="105"/>
                </a:cubicBezTo>
                <a:cubicBezTo>
                  <a:pt x="50" y="106"/>
                  <a:pt x="51" y="106"/>
                  <a:pt x="51" y="107"/>
                </a:cubicBezTo>
                <a:close/>
                <a:moveTo>
                  <a:pt x="50" y="110"/>
                </a:moveTo>
                <a:cubicBezTo>
                  <a:pt x="49" y="111"/>
                  <a:pt x="49" y="111"/>
                  <a:pt x="48" y="112"/>
                </a:cubicBezTo>
                <a:cubicBezTo>
                  <a:pt x="48" y="112"/>
                  <a:pt x="48" y="111"/>
                  <a:pt x="48" y="111"/>
                </a:cubicBezTo>
                <a:cubicBezTo>
                  <a:pt x="48" y="111"/>
                  <a:pt x="49" y="110"/>
                  <a:pt x="50" y="110"/>
                </a:cubicBezTo>
                <a:close/>
                <a:moveTo>
                  <a:pt x="51" y="110"/>
                </a:moveTo>
                <a:cubicBezTo>
                  <a:pt x="51" y="111"/>
                  <a:pt x="51" y="112"/>
                  <a:pt x="51" y="112"/>
                </a:cubicBezTo>
                <a:cubicBezTo>
                  <a:pt x="51" y="113"/>
                  <a:pt x="50" y="113"/>
                  <a:pt x="49" y="114"/>
                </a:cubicBezTo>
                <a:cubicBezTo>
                  <a:pt x="50" y="113"/>
                  <a:pt x="51" y="112"/>
                  <a:pt x="51" y="110"/>
                </a:cubicBezTo>
                <a:close/>
                <a:moveTo>
                  <a:pt x="54" y="110"/>
                </a:moveTo>
                <a:cubicBezTo>
                  <a:pt x="54" y="110"/>
                  <a:pt x="54" y="110"/>
                  <a:pt x="54" y="110"/>
                </a:cubicBezTo>
                <a:cubicBezTo>
                  <a:pt x="53" y="110"/>
                  <a:pt x="53" y="110"/>
                  <a:pt x="53" y="109"/>
                </a:cubicBezTo>
                <a:cubicBezTo>
                  <a:pt x="53" y="109"/>
                  <a:pt x="53" y="108"/>
                  <a:pt x="53" y="108"/>
                </a:cubicBezTo>
                <a:cubicBezTo>
                  <a:pt x="53" y="108"/>
                  <a:pt x="53" y="108"/>
                  <a:pt x="53" y="108"/>
                </a:cubicBezTo>
                <a:cubicBezTo>
                  <a:pt x="53" y="108"/>
                  <a:pt x="53" y="108"/>
                  <a:pt x="53" y="108"/>
                </a:cubicBezTo>
                <a:cubicBezTo>
                  <a:pt x="54" y="108"/>
                  <a:pt x="54" y="109"/>
                  <a:pt x="54" y="110"/>
                </a:cubicBezTo>
                <a:close/>
                <a:moveTo>
                  <a:pt x="54" y="87"/>
                </a:moveTo>
                <a:cubicBezTo>
                  <a:pt x="54" y="87"/>
                  <a:pt x="54" y="87"/>
                  <a:pt x="54" y="87"/>
                </a:cubicBezTo>
                <a:cubicBezTo>
                  <a:pt x="55" y="86"/>
                  <a:pt x="55" y="86"/>
                  <a:pt x="56" y="85"/>
                </a:cubicBezTo>
                <a:cubicBezTo>
                  <a:pt x="55" y="86"/>
                  <a:pt x="55" y="87"/>
                  <a:pt x="54" y="88"/>
                </a:cubicBezTo>
                <a:cubicBezTo>
                  <a:pt x="54" y="88"/>
                  <a:pt x="54" y="88"/>
                  <a:pt x="54" y="87"/>
                </a:cubicBezTo>
                <a:close/>
                <a:moveTo>
                  <a:pt x="54" y="96"/>
                </a:moveTo>
                <a:cubicBezTo>
                  <a:pt x="54" y="96"/>
                  <a:pt x="54" y="96"/>
                  <a:pt x="54" y="96"/>
                </a:cubicBezTo>
                <a:cubicBezTo>
                  <a:pt x="54" y="96"/>
                  <a:pt x="55" y="96"/>
                  <a:pt x="55" y="95"/>
                </a:cubicBezTo>
                <a:cubicBezTo>
                  <a:pt x="55" y="96"/>
                  <a:pt x="55" y="96"/>
                  <a:pt x="55" y="97"/>
                </a:cubicBezTo>
                <a:cubicBezTo>
                  <a:pt x="55" y="97"/>
                  <a:pt x="55" y="98"/>
                  <a:pt x="54" y="98"/>
                </a:cubicBezTo>
                <a:cubicBezTo>
                  <a:pt x="54" y="98"/>
                  <a:pt x="54" y="97"/>
                  <a:pt x="54" y="96"/>
                </a:cubicBezTo>
                <a:close/>
                <a:moveTo>
                  <a:pt x="55" y="83"/>
                </a:moveTo>
                <a:cubicBezTo>
                  <a:pt x="56" y="82"/>
                  <a:pt x="56" y="82"/>
                  <a:pt x="56" y="81"/>
                </a:cubicBezTo>
                <a:cubicBezTo>
                  <a:pt x="58" y="80"/>
                  <a:pt x="60" y="78"/>
                  <a:pt x="61" y="76"/>
                </a:cubicBezTo>
                <a:cubicBezTo>
                  <a:pt x="61" y="77"/>
                  <a:pt x="61" y="77"/>
                  <a:pt x="60" y="78"/>
                </a:cubicBezTo>
                <a:cubicBezTo>
                  <a:pt x="59" y="80"/>
                  <a:pt x="57" y="81"/>
                  <a:pt x="55" y="83"/>
                </a:cubicBezTo>
                <a:close/>
                <a:moveTo>
                  <a:pt x="88" y="57"/>
                </a:moveTo>
                <a:cubicBezTo>
                  <a:pt x="86" y="59"/>
                  <a:pt x="84" y="61"/>
                  <a:pt x="82" y="63"/>
                </a:cubicBezTo>
                <a:cubicBezTo>
                  <a:pt x="78" y="67"/>
                  <a:pt x="75" y="70"/>
                  <a:pt x="71" y="73"/>
                </a:cubicBezTo>
                <a:cubicBezTo>
                  <a:pt x="71" y="73"/>
                  <a:pt x="71" y="74"/>
                  <a:pt x="70" y="74"/>
                </a:cubicBezTo>
                <a:cubicBezTo>
                  <a:pt x="69" y="76"/>
                  <a:pt x="67" y="77"/>
                  <a:pt x="65" y="79"/>
                </a:cubicBezTo>
                <a:cubicBezTo>
                  <a:pt x="67" y="77"/>
                  <a:pt x="68" y="75"/>
                  <a:pt x="69" y="73"/>
                </a:cubicBezTo>
                <a:cubicBezTo>
                  <a:pt x="71" y="71"/>
                  <a:pt x="73" y="69"/>
                  <a:pt x="75" y="67"/>
                </a:cubicBezTo>
                <a:cubicBezTo>
                  <a:pt x="79" y="64"/>
                  <a:pt x="84" y="60"/>
                  <a:pt x="88" y="57"/>
                </a:cubicBezTo>
                <a:close/>
                <a:moveTo>
                  <a:pt x="86" y="57"/>
                </a:moveTo>
                <a:cubicBezTo>
                  <a:pt x="87" y="55"/>
                  <a:pt x="89" y="54"/>
                  <a:pt x="90" y="53"/>
                </a:cubicBezTo>
                <a:cubicBezTo>
                  <a:pt x="90" y="53"/>
                  <a:pt x="90" y="53"/>
                  <a:pt x="90" y="54"/>
                </a:cubicBezTo>
                <a:cubicBezTo>
                  <a:pt x="88" y="55"/>
                  <a:pt x="87" y="56"/>
                  <a:pt x="86" y="57"/>
                </a:cubicBezTo>
                <a:close/>
                <a:moveTo>
                  <a:pt x="105" y="58"/>
                </a:moveTo>
                <a:cubicBezTo>
                  <a:pt x="105" y="58"/>
                  <a:pt x="105" y="58"/>
                  <a:pt x="105" y="58"/>
                </a:cubicBezTo>
                <a:cubicBezTo>
                  <a:pt x="105" y="58"/>
                  <a:pt x="105" y="58"/>
                  <a:pt x="105" y="59"/>
                </a:cubicBezTo>
                <a:cubicBezTo>
                  <a:pt x="102" y="61"/>
                  <a:pt x="100" y="62"/>
                  <a:pt x="97" y="64"/>
                </a:cubicBezTo>
                <a:cubicBezTo>
                  <a:pt x="97" y="64"/>
                  <a:pt x="98" y="64"/>
                  <a:pt x="98" y="64"/>
                </a:cubicBezTo>
                <a:cubicBezTo>
                  <a:pt x="100" y="62"/>
                  <a:pt x="102" y="60"/>
                  <a:pt x="105" y="58"/>
                </a:cubicBezTo>
                <a:close/>
                <a:moveTo>
                  <a:pt x="100" y="59"/>
                </a:moveTo>
                <a:cubicBezTo>
                  <a:pt x="100" y="59"/>
                  <a:pt x="100" y="58"/>
                  <a:pt x="101" y="58"/>
                </a:cubicBezTo>
                <a:cubicBezTo>
                  <a:pt x="102" y="57"/>
                  <a:pt x="103" y="57"/>
                  <a:pt x="104" y="56"/>
                </a:cubicBezTo>
                <a:cubicBezTo>
                  <a:pt x="103" y="57"/>
                  <a:pt x="101" y="58"/>
                  <a:pt x="100" y="59"/>
                </a:cubicBezTo>
                <a:close/>
                <a:moveTo>
                  <a:pt x="86" y="81"/>
                </a:moveTo>
                <a:cubicBezTo>
                  <a:pt x="87" y="81"/>
                  <a:pt x="88" y="80"/>
                  <a:pt x="88" y="79"/>
                </a:cubicBezTo>
                <a:cubicBezTo>
                  <a:pt x="92" y="75"/>
                  <a:pt x="96" y="71"/>
                  <a:pt x="100" y="67"/>
                </a:cubicBezTo>
                <a:cubicBezTo>
                  <a:pt x="100" y="69"/>
                  <a:pt x="99" y="70"/>
                  <a:pt x="98" y="72"/>
                </a:cubicBezTo>
                <a:cubicBezTo>
                  <a:pt x="97" y="72"/>
                  <a:pt x="96" y="73"/>
                  <a:pt x="96" y="74"/>
                </a:cubicBezTo>
                <a:cubicBezTo>
                  <a:pt x="92" y="76"/>
                  <a:pt x="89" y="79"/>
                  <a:pt x="86" y="81"/>
                </a:cubicBezTo>
                <a:close/>
                <a:moveTo>
                  <a:pt x="93" y="78"/>
                </a:moveTo>
                <a:cubicBezTo>
                  <a:pt x="90" y="81"/>
                  <a:pt x="87" y="84"/>
                  <a:pt x="85" y="86"/>
                </a:cubicBezTo>
                <a:cubicBezTo>
                  <a:pt x="85" y="86"/>
                  <a:pt x="85" y="85"/>
                  <a:pt x="85" y="85"/>
                </a:cubicBezTo>
                <a:cubicBezTo>
                  <a:pt x="86" y="84"/>
                  <a:pt x="88" y="83"/>
                  <a:pt x="89" y="82"/>
                </a:cubicBezTo>
                <a:cubicBezTo>
                  <a:pt x="90" y="80"/>
                  <a:pt x="92" y="79"/>
                  <a:pt x="93" y="78"/>
                </a:cubicBezTo>
                <a:close/>
                <a:moveTo>
                  <a:pt x="92" y="73"/>
                </a:moveTo>
                <a:cubicBezTo>
                  <a:pt x="93" y="71"/>
                  <a:pt x="94" y="69"/>
                  <a:pt x="95" y="68"/>
                </a:cubicBezTo>
                <a:cubicBezTo>
                  <a:pt x="98" y="66"/>
                  <a:pt x="101" y="64"/>
                  <a:pt x="103" y="62"/>
                </a:cubicBezTo>
                <a:cubicBezTo>
                  <a:pt x="103" y="62"/>
                  <a:pt x="103" y="63"/>
                  <a:pt x="102" y="63"/>
                </a:cubicBezTo>
                <a:cubicBezTo>
                  <a:pt x="99" y="66"/>
                  <a:pt x="96" y="69"/>
                  <a:pt x="92" y="73"/>
                </a:cubicBezTo>
                <a:close/>
                <a:moveTo>
                  <a:pt x="85" y="64"/>
                </a:moveTo>
                <a:cubicBezTo>
                  <a:pt x="84" y="65"/>
                  <a:pt x="83" y="66"/>
                  <a:pt x="82" y="66"/>
                </a:cubicBezTo>
                <a:cubicBezTo>
                  <a:pt x="82" y="66"/>
                  <a:pt x="82" y="66"/>
                  <a:pt x="82" y="66"/>
                </a:cubicBezTo>
                <a:cubicBezTo>
                  <a:pt x="83" y="65"/>
                  <a:pt x="84" y="64"/>
                  <a:pt x="85" y="64"/>
                </a:cubicBezTo>
                <a:cubicBezTo>
                  <a:pt x="85" y="64"/>
                  <a:pt x="85" y="64"/>
                  <a:pt x="85" y="64"/>
                </a:cubicBezTo>
                <a:close/>
                <a:moveTo>
                  <a:pt x="89" y="65"/>
                </a:moveTo>
                <a:cubicBezTo>
                  <a:pt x="86" y="68"/>
                  <a:pt x="84" y="70"/>
                  <a:pt x="81" y="73"/>
                </a:cubicBezTo>
                <a:cubicBezTo>
                  <a:pt x="82" y="72"/>
                  <a:pt x="82" y="71"/>
                  <a:pt x="83" y="70"/>
                </a:cubicBezTo>
                <a:cubicBezTo>
                  <a:pt x="85" y="69"/>
                  <a:pt x="87" y="67"/>
                  <a:pt x="89" y="65"/>
                </a:cubicBezTo>
                <a:close/>
                <a:moveTo>
                  <a:pt x="83" y="68"/>
                </a:moveTo>
                <a:cubicBezTo>
                  <a:pt x="82" y="68"/>
                  <a:pt x="82" y="68"/>
                  <a:pt x="82" y="69"/>
                </a:cubicBezTo>
                <a:cubicBezTo>
                  <a:pt x="81" y="70"/>
                  <a:pt x="79" y="71"/>
                  <a:pt x="78" y="72"/>
                </a:cubicBezTo>
                <a:cubicBezTo>
                  <a:pt x="78" y="71"/>
                  <a:pt x="79" y="71"/>
                  <a:pt x="79" y="70"/>
                </a:cubicBezTo>
                <a:cubicBezTo>
                  <a:pt x="80" y="69"/>
                  <a:pt x="81" y="69"/>
                  <a:pt x="83" y="68"/>
                </a:cubicBezTo>
                <a:close/>
                <a:moveTo>
                  <a:pt x="78" y="74"/>
                </a:moveTo>
                <a:cubicBezTo>
                  <a:pt x="77" y="76"/>
                  <a:pt x="76" y="77"/>
                  <a:pt x="75" y="79"/>
                </a:cubicBezTo>
                <a:cubicBezTo>
                  <a:pt x="74" y="80"/>
                  <a:pt x="73" y="81"/>
                  <a:pt x="72" y="82"/>
                </a:cubicBezTo>
                <a:cubicBezTo>
                  <a:pt x="73" y="81"/>
                  <a:pt x="73" y="79"/>
                  <a:pt x="74" y="77"/>
                </a:cubicBezTo>
                <a:cubicBezTo>
                  <a:pt x="75" y="77"/>
                  <a:pt x="75" y="77"/>
                  <a:pt x="75" y="77"/>
                </a:cubicBezTo>
                <a:cubicBezTo>
                  <a:pt x="76" y="76"/>
                  <a:pt x="77" y="75"/>
                  <a:pt x="78" y="74"/>
                </a:cubicBezTo>
                <a:close/>
                <a:moveTo>
                  <a:pt x="74" y="83"/>
                </a:moveTo>
                <a:cubicBezTo>
                  <a:pt x="76" y="81"/>
                  <a:pt x="79" y="78"/>
                  <a:pt x="82" y="76"/>
                </a:cubicBezTo>
                <a:cubicBezTo>
                  <a:pt x="82" y="76"/>
                  <a:pt x="82" y="77"/>
                  <a:pt x="82" y="77"/>
                </a:cubicBezTo>
                <a:cubicBezTo>
                  <a:pt x="78" y="80"/>
                  <a:pt x="75" y="82"/>
                  <a:pt x="72" y="85"/>
                </a:cubicBezTo>
                <a:cubicBezTo>
                  <a:pt x="72" y="84"/>
                  <a:pt x="73" y="84"/>
                  <a:pt x="74" y="83"/>
                </a:cubicBezTo>
                <a:close/>
                <a:moveTo>
                  <a:pt x="81" y="75"/>
                </a:moveTo>
                <a:cubicBezTo>
                  <a:pt x="86" y="70"/>
                  <a:pt x="92" y="65"/>
                  <a:pt x="97" y="60"/>
                </a:cubicBezTo>
                <a:cubicBezTo>
                  <a:pt x="97" y="60"/>
                  <a:pt x="98" y="60"/>
                  <a:pt x="98" y="59"/>
                </a:cubicBezTo>
                <a:cubicBezTo>
                  <a:pt x="98" y="60"/>
                  <a:pt x="98" y="60"/>
                  <a:pt x="97" y="61"/>
                </a:cubicBezTo>
                <a:cubicBezTo>
                  <a:pt x="94" y="64"/>
                  <a:pt x="91" y="66"/>
                  <a:pt x="88" y="69"/>
                </a:cubicBezTo>
                <a:cubicBezTo>
                  <a:pt x="86" y="71"/>
                  <a:pt x="83" y="73"/>
                  <a:pt x="81" y="75"/>
                </a:cubicBezTo>
                <a:close/>
                <a:moveTo>
                  <a:pt x="90" y="70"/>
                </a:moveTo>
                <a:cubicBezTo>
                  <a:pt x="92" y="69"/>
                  <a:pt x="93" y="67"/>
                  <a:pt x="94" y="66"/>
                </a:cubicBezTo>
                <a:cubicBezTo>
                  <a:pt x="94" y="67"/>
                  <a:pt x="94" y="67"/>
                  <a:pt x="94" y="67"/>
                </a:cubicBezTo>
                <a:cubicBezTo>
                  <a:pt x="93" y="68"/>
                  <a:pt x="91" y="69"/>
                  <a:pt x="90" y="70"/>
                </a:cubicBezTo>
                <a:cubicBezTo>
                  <a:pt x="90" y="70"/>
                  <a:pt x="90" y="70"/>
                  <a:pt x="90" y="70"/>
                </a:cubicBezTo>
                <a:close/>
                <a:moveTo>
                  <a:pt x="97" y="58"/>
                </a:moveTo>
                <a:cubicBezTo>
                  <a:pt x="93" y="60"/>
                  <a:pt x="89" y="63"/>
                  <a:pt x="86" y="66"/>
                </a:cubicBezTo>
                <a:cubicBezTo>
                  <a:pt x="86" y="66"/>
                  <a:pt x="86" y="65"/>
                  <a:pt x="86" y="65"/>
                </a:cubicBezTo>
                <a:cubicBezTo>
                  <a:pt x="90" y="62"/>
                  <a:pt x="95" y="59"/>
                  <a:pt x="99" y="56"/>
                </a:cubicBezTo>
                <a:cubicBezTo>
                  <a:pt x="98" y="57"/>
                  <a:pt x="98" y="57"/>
                  <a:pt x="97" y="58"/>
                </a:cubicBezTo>
                <a:close/>
                <a:moveTo>
                  <a:pt x="70" y="69"/>
                </a:moveTo>
                <a:cubicBezTo>
                  <a:pt x="69" y="69"/>
                  <a:pt x="69" y="70"/>
                  <a:pt x="69" y="70"/>
                </a:cubicBezTo>
                <a:cubicBezTo>
                  <a:pt x="68" y="71"/>
                  <a:pt x="67" y="72"/>
                  <a:pt x="65" y="73"/>
                </a:cubicBezTo>
                <a:cubicBezTo>
                  <a:pt x="66" y="73"/>
                  <a:pt x="66" y="72"/>
                  <a:pt x="66" y="72"/>
                </a:cubicBezTo>
                <a:cubicBezTo>
                  <a:pt x="67" y="71"/>
                  <a:pt x="68" y="70"/>
                  <a:pt x="70" y="69"/>
                </a:cubicBezTo>
                <a:close/>
                <a:moveTo>
                  <a:pt x="69" y="67"/>
                </a:moveTo>
                <a:cubicBezTo>
                  <a:pt x="70" y="66"/>
                  <a:pt x="71" y="64"/>
                  <a:pt x="73" y="62"/>
                </a:cubicBezTo>
                <a:cubicBezTo>
                  <a:pt x="73" y="62"/>
                  <a:pt x="73" y="62"/>
                  <a:pt x="73" y="62"/>
                </a:cubicBezTo>
                <a:cubicBezTo>
                  <a:pt x="73" y="63"/>
                  <a:pt x="72" y="64"/>
                  <a:pt x="72" y="65"/>
                </a:cubicBezTo>
                <a:cubicBezTo>
                  <a:pt x="71" y="66"/>
                  <a:pt x="70" y="67"/>
                  <a:pt x="69" y="67"/>
                </a:cubicBezTo>
                <a:close/>
                <a:moveTo>
                  <a:pt x="73" y="67"/>
                </a:moveTo>
                <a:cubicBezTo>
                  <a:pt x="73" y="66"/>
                  <a:pt x="73" y="66"/>
                  <a:pt x="73" y="66"/>
                </a:cubicBezTo>
                <a:cubicBezTo>
                  <a:pt x="75" y="65"/>
                  <a:pt x="77" y="63"/>
                  <a:pt x="78" y="62"/>
                </a:cubicBezTo>
                <a:cubicBezTo>
                  <a:pt x="76" y="63"/>
                  <a:pt x="75" y="65"/>
                  <a:pt x="73" y="67"/>
                </a:cubicBezTo>
                <a:close/>
                <a:moveTo>
                  <a:pt x="72" y="60"/>
                </a:moveTo>
                <a:cubicBezTo>
                  <a:pt x="71" y="61"/>
                  <a:pt x="69" y="63"/>
                  <a:pt x="68" y="65"/>
                </a:cubicBezTo>
                <a:cubicBezTo>
                  <a:pt x="65" y="67"/>
                  <a:pt x="62" y="70"/>
                  <a:pt x="59" y="73"/>
                </a:cubicBezTo>
                <a:cubicBezTo>
                  <a:pt x="60" y="72"/>
                  <a:pt x="61" y="70"/>
                  <a:pt x="62" y="69"/>
                </a:cubicBezTo>
                <a:cubicBezTo>
                  <a:pt x="66" y="65"/>
                  <a:pt x="70" y="61"/>
                  <a:pt x="75" y="57"/>
                </a:cubicBezTo>
                <a:cubicBezTo>
                  <a:pt x="74" y="58"/>
                  <a:pt x="73" y="59"/>
                  <a:pt x="72" y="60"/>
                </a:cubicBezTo>
                <a:close/>
                <a:moveTo>
                  <a:pt x="60" y="68"/>
                </a:moveTo>
                <a:cubicBezTo>
                  <a:pt x="60" y="69"/>
                  <a:pt x="59" y="69"/>
                  <a:pt x="58" y="70"/>
                </a:cubicBezTo>
                <a:cubicBezTo>
                  <a:pt x="58" y="69"/>
                  <a:pt x="58" y="68"/>
                  <a:pt x="58" y="67"/>
                </a:cubicBezTo>
                <a:cubicBezTo>
                  <a:pt x="60" y="66"/>
                  <a:pt x="61" y="65"/>
                  <a:pt x="62" y="64"/>
                </a:cubicBezTo>
                <a:cubicBezTo>
                  <a:pt x="63" y="63"/>
                  <a:pt x="63" y="63"/>
                  <a:pt x="64" y="62"/>
                </a:cubicBezTo>
                <a:cubicBezTo>
                  <a:pt x="65" y="62"/>
                  <a:pt x="65" y="61"/>
                  <a:pt x="66" y="60"/>
                </a:cubicBezTo>
                <a:cubicBezTo>
                  <a:pt x="64" y="63"/>
                  <a:pt x="62" y="65"/>
                  <a:pt x="60" y="68"/>
                </a:cubicBezTo>
                <a:close/>
                <a:moveTo>
                  <a:pt x="67" y="68"/>
                </a:moveTo>
                <a:cubicBezTo>
                  <a:pt x="66" y="69"/>
                  <a:pt x="65" y="70"/>
                  <a:pt x="64" y="72"/>
                </a:cubicBezTo>
                <a:cubicBezTo>
                  <a:pt x="62" y="74"/>
                  <a:pt x="59" y="76"/>
                  <a:pt x="57" y="79"/>
                </a:cubicBezTo>
                <a:cubicBezTo>
                  <a:pt x="57" y="79"/>
                  <a:pt x="57" y="79"/>
                  <a:pt x="57" y="78"/>
                </a:cubicBezTo>
                <a:cubicBezTo>
                  <a:pt x="60" y="75"/>
                  <a:pt x="63" y="72"/>
                  <a:pt x="67" y="68"/>
                </a:cubicBezTo>
                <a:close/>
                <a:moveTo>
                  <a:pt x="64" y="77"/>
                </a:moveTo>
                <a:cubicBezTo>
                  <a:pt x="63" y="79"/>
                  <a:pt x="62" y="81"/>
                  <a:pt x="60" y="83"/>
                </a:cubicBezTo>
                <a:cubicBezTo>
                  <a:pt x="59" y="84"/>
                  <a:pt x="58" y="85"/>
                  <a:pt x="58" y="85"/>
                </a:cubicBezTo>
                <a:cubicBezTo>
                  <a:pt x="59" y="84"/>
                  <a:pt x="60" y="82"/>
                  <a:pt x="61" y="80"/>
                </a:cubicBezTo>
                <a:cubicBezTo>
                  <a:pt x="62" y="79"/>
                  <a:pt x="63" y="78"/>
                  <a:pt x="64" y="77"/>
                </a:cubicBezTo>
                <a:close/>
                <a:moveTo>
                  <a:pt x="58" y="90"/>
                </a:moveTo>
                <a:cubicBezTo>
                  <a:pt x="58" y="90"/>
                  <a:pt x="58" y="89"/>
                  <a:pt x="59" y="88"/>
                </a:cubicBezTo>
                <a:cubicBezTo>
                  <a:pt x="59" y="88"/>
                  <a:pt x="59" y="88"/>
                  <a:pt x="59" y="88"/>
                </a:cubicBezTo>
                <a:cubicBezTo>
                  <a:pt x="59" y="88"/>
                  <a:pt x="60" y="88"/>
                  <a:pt x="60" y="87"/>
                </a:cubicBezTo>
                <a:cubicBezTo>
                  <a:pt x="60" y="87"/>
                  <a:pt x="60" y="87"/>
                  <a:pt x="60" y="87"/>
                </a:cubicBezTo>
                <a:cubicBezTo>
                  <a:pt x="62" y="85"/>
                  <a:pt x="64" y="82"/>
                  <a:pt x="67" y="80"/>
                </a:cubicBezTo>
                <a:cubicBezTo>
                  <a:pt x="70" y="78"/>
                  <a:pt x="72" y="75"/>
                  <a:pt x="75" y="73"/>
                </a:cubicBezTo>
                <a:cubicBezTo>
                  <a:pt x="75" y="74"/>
                  <a:pt x="74" y="75"/>
                  <a:pt x="74" y="76"/>
                </a:cubicBezTo>
                <a:cubicBezTo>
                  <a:pt x="68" y="81"/>
                  <a:pt x="63" y="86"/>
                  <a:pt x="57" y="91"/>
                </a:cubicBezTo>
                <a:cubicBezTo>
                  <a:pt x="57" y="91"/>
                  <a:pt x="58" y="90"/>
                  <a:pt x="58" y="90"/>
                </a:cubicBezTo>
                <a:close/>
                <a:moveTo>
                  <a:pt x="67" y="115"/>
                </a:moveTo>
                <a:cubicBezTo>
                  <a:pt x="67" y="115"/>
                  <a:pt x="67" y="114"/>
                  <a:pt x="66" y="113"/>
                </a:cubicBezTo>
                <a:cubicBezTo>
                  <a:pt x="67" y="113"/>
                  <a:pt x="67" y="113"/>
                  <a:pt x="67" y="113"/>
                </a:cubicBezTo>
                <a:cubicBezTo>
                  <a:pt x="68" y="113"/>
                  <a:pt x="68" y="114"/>
                  <a:pt x="68" y="114"/>
                </a:cubicBezTo>
                <a:cubicBezTo>
                  <a:pt x="67" y="114"/>
                  <a:pt x="67" y="115"/>
                  <a:pt x="67" y="115"/>
                </a:cubicBezTo>
                <a:close/>
                <a:moveTo>
                  <a:pt x="68" y="133"/>
                </a:moveTo>
                <a:cubicBezTo>
                  <a:pt x="67" y="134"/>
                  <a:pt x="67" y="135"/>
                  <a:pt x="66" y="135"/>
                </a:cubicBezTo>
                <a:cubicBezTo>
                  <a:pt x="66" y="135"/>
                  <a:pt x="66" y="135"/>
                  <a:pt x="66" y="135"/>
                </a:cubicBezTo>
                <a:cubicBezTo>
                  <a:pt x="66" y="134"/>
                  <a:pt x="67" y="134"/>
                  <a:pt x="67" y="133"/>
                </a:cubicBezTo>
                <a:cubicBezTo>
                  <a:pt x="67" y="133"/>
                  <a:pt x="67" y="133"/>
                  <a:pt x="67" y="133"/>
                </a:cubicBezTo>
                <a:cubicBezTo>
                  <a:pt x="67" y="133"/>
                  <a:pt x="67" y="133"/>
                  <a:pt x="68" y="133"/>
                </a:cubicBezTo>
                <a:close/>
                <a:moveTo>
                  <a:pt x="64" y="150"/>
                </a:moveTo>
                <a:cubicBezTo>
                  <a:pt x="64" y="150"/>
                  <a:pt x="64" y="149"/>
                  <a:pt x="63" y="149"/>
                </a:cubicBezTo>
                <a:cubicBezTo>
                  <a:pt x="64" y="148"/>
                  <a:pt x="64" y="147"/>
                  <a:pt x="65" y="146"/>
                </a:cubicBezTo>
                <a:cubicBezTo>
                  <a:pt x="65" y="147"/>
                  <a:pt x="65" y="147"/>
                  <a:pt x="65" y="148"/>
                </a:cubicBezTo>
                <a:cubicBezTo>
                  <a:pt x="65" y="148"/>
                  <a:pt x="64" y="149"/>
                  <a:pt x="64" y="150"/>
                </a:cubicBezTo>
                <a:close/>
                <a:moveTo>
                  <a:pt x="64" y="163"/>
                </a:moveTo>
                <a:cubicBezTo>
                  <a:pt x="64" y="163"/>
                  <a:pt x="64" y="163"/>
                  <a:pt x="63" y="163"/>
                </a:cubicBezTo>
                <a:cubicBezTo>
                  <a:pt x="63" y="163"/>
                  <a:pt x="63" y="163"/>
                  <a:pt x="63" y="163"/>
                </a:cubicBezTo>
                <a:cubicBezTo>
                  <a:pt x="63" y="162"/>
                  <a:pt x="64" y="162"/>
                  <a:pt x="64" y="162"/>
                </a:cubicBezTo>
                <a:cubicBezTo>
                  <a:pt x="64" y="162"/>
                  <a:pt x="64" y="162"/>
                  <a:pt x="64" y="163"/>
                </a:cubicBezTo>
                <a:close/>
                <a:moveTo>
                  <a:pt x="65" y="122"/>
                </a:moveTo>
                <a:cubicBezTo>
                  <a:pt x="65" y="121"/>
                  <a:pt x="65" y="121"/>
                  <a:pt x="65" y="121"/>
                </a:cubicBezTo>
                <a:cubicBezTo>
                  <a:pt x="65" y="121"/>
                  <a:pt x="65" y="120"/>
                  <a:pt x="65" y="120"/>
                </a:cubicBezTo>
                <a:cubicBezTo>
                  <a:pt x="65" y="120"/>
                  <a:pt x="65" y="120"/>
                  <a:pt x="65" y="121"/>
                </a:cubicBezTo>
                <a:cubicBezTo>
                  <a:pt x="65" y="121"/>
                  <a:pt x="65" y="121"/>
                  <a:pt x="65" y="122"/>
                </a:cubicBezTo>
                <a:close/>
                <a:moveTo>
                  <a:pt x="65" y="110"/>
                </a:moveTo>
                <a:cubicBezTo>
                  <a:pt x="66" y="109"/>
                  <a:pt x="66" y="109"/>
                  <a:pt x="67" y="108"/>
                </a:cubicBezTo>
                <a:cubicBezTo>
                  <a:pt x="67" y="109"/>
                  <a:pt x="67" y="110"/>
                  <a:pt x="67" y="111"/>
                </a:cubicBezTo>
                <a:cubicBezTo>
                  <a:pt x="67" y="111"/>
                  <a:pt x="66" y="111"/>
                  <a:pt x="66" y="112"/>
                </a:cubicBezTo>
                <a:cubicBezTo>
                  <a:pt x="66" y="111"/>
                  <a:pt x="66" y="110"/>
                  <a:pt x="65" y="110"/>
                </a:cubicBezTo>
                <a:close/>
                <a:moveTo>
                  <a:pt x="67" y="86"/>
                </a:moveTo>
                <a:cubicBezTo>
                  <a:pt x="67" y="86"/>
                  <a:pt x="67" y="86"/>
                  <a:pt x="67" y="86"/>
                </a:cubicBezTo>
                <a:cubicBezTo>
                  <a:pt x="67" y="86"/>
                  <a:pt x="67" y="86"/>
                  <a:pt x="67" y="86"/>
                </a:cubicBezTo>
                <a:cubicBezTo>
                  <a:pt x="67" y="85"/>
                  <a:pt x="66" y="85"/>
                  <a:pt x="66" y="85"/>
                </a:cubicBezTo>
                <a:cubicBezTo>
                  <a:pt x="67" y="84"/>
                  <a:pt x="69" y="82"/>
                  <a:pt x="70" y="81"/>
                </a:cubicBezTo>
                <a:cubicBezTo>
                  <a:pt x="70" y="82"/>
                  <a:pt x="69" y="83"/>
                  <a:pt x="69" y="83"/>
                </a:cubicBezTo>
                <a:cubicBezTo>
                  <a:pt x="68" y="84"/>
                  <a:pt x="68" y="85"/>
                  <a:pt x="67" y="86"/>
                </a:cubicBezTo>
                <a:close/>
                <a:moveTo>
                  <a:pt x="65" y="93"/>
                </a:moveTo>
                <a:cubicBezTo>
                  <a:pt x="66" y="94"/>
                  <a:pt x="66" y="96"/>
                  <a:pt x="66" y="97"/>
                </a:cubicBezTo>
                <a:cubicBezTo>
                  <a:pt x="65" y="98"/>
                  <a:pt x="64" y="98"/>
                  <a:pt x="63" y="99"/>
                </a:cubicBezTo>
                <a:cubicBezTo>
                  <a:pt x="63" y="97"/>
                  <a:pt x="63" y="97"/>
                  <a:pt x="63" y="97"/>
                </a:cubicBezTo>
                <a:cubicBezTo>
                  <a:pt x="64" y="96"/>
                  <a:pt x="65" y="94"/>
                  <a:pt x="65" y="93"/>
                </a:cubicBezTo>
                <a:cubicBezTo>
                  <a:pt x="65" y="93"/>
                  <a:pt x="65" y="93"/>
                  <a:pt x="65" y="93"/>
                </a:cubicBezTo>
                <a:close/>
                <a:moveTo>
                  <a:pt x="63" y="131"/>
                </a:moveTo>
                <a:cubicBezTo>
                  <a:pt x="63" y="132"/>
                  <a:pt x="63" y="132"/>
                  <a:pt x="62" y="132"/>
                </a:cubicBezTo>
                <a:cubicBezTo>
                  <a:pt x="62" y="132"/>
                  <a:pt x="62" y="131"/>
                  <a:pt x="62" y="130"/>
                </a:cubicBezTo>
                <a:cubicBezTo>
                  <a:pt x="62" y="130"/>
                  <a:pt x="62" y="129"/>
                  <a:pt x="62" y="129"/>
                </a:cubicBezTo>
                <a:cubicBezTo>
                  <a:pt x="63" y="129"/>
                  <a:pt x="63" y="130"/>
                  <a:pt x="63" y="131"/>
                </a:cubicBezTo>
                <a:close/>
                <a:moveTo>
                  <a:pt x="63" y="159"/>
                </a:moveTo>
                <a:cubicBezTo>
                  <a:pt x="63" y="159"/>
                  <a:pt x="63" y="159"/>
                  <a:pt x="63" y="159"/>
                </a:cubicBezTo>
                <a:cubicBezTo>
                  <a:pt x="63" y="160"/>
                  <a:pt x="62" y="160"/>
                  <a:pt x="62" y="161"/>
                </a:cubicBezTo>
                <a:cubicBezTo>
                  <a:pt x="62" y="160"/>
                  <a:pt x="62" y="160"/>
                  <a:pt x="62" y="160"/>
                </a:cubicBezTo>
                <a:cubicBezTo>
                  <a:pt x="62" y="159"/>
                  <a:pt x="63" y="159"/>
                  <a:pt x="63" y="159"/>
                </a:cubicBezTo>
                <a:close/>
                <a:moveTo>
                  <a:pt x="64" y="168"/>
                </a:moveTo>
                <a:cubicBezTo>
                  <a:pt x="64" y="169"/>
                  <a:pt x="65" y="170"/>
                  <a:pt x="66" y="171"/>
                </a:cubicBezTo>
                <a:cubicBezTo>
                  <a:pt x="66" y="171"/>
                  <a:pt x="66" y="171"/>
                  <a:pt x="66" y="171"/>
                </a:cubicBezTo>
                <a:cubicBezTo>
                  <a:pt x="65" y="172"/>
                  <a:pt x="65" y="172"/>
                  <a:pt x="65" y="172"/>
                </a:cubicBezTo>
                <a:cubicBezTo>
                  <a:pt x="64" y="171"/>
                  <a:pt x="64" y="170"/>
                  <a:pt x="63" y="169"/>
                </a:cubicBezTo>
                <a:cubicBezTo>
                  <a:pt x="63" y="168"/>
                  <a:pt x="63" y="168"/>
                  <a:pt x="64" y="168"/>
                </a:cubicBezTo>
                <a:close/>
                <a:moveTo>
                  <a:pt x="65" y="153"/>
                </a:moveTo>
                <a:cubicBezTo>
                  <a:pt x="65" y="153"/>
                  <a:pt x="65" y="152"/>
                  <a:pt x="64" y="152"/>
                </a:cubicBezTo>
                <a:cubicBezTo>
                  <a:pt x="65" y="151"/>
                  <a:pt x="65" y="151"/>
                  <a:pt x="66" y="150"/>
                </a:cubicBezTo>
                <a:cubicBezTo>
                  <a:pt x="66" y="151"/>
                  <a:pt x="66" y="152"/>
                  <a:pt x="66" y="153"/>
                </a:cubicBezTo>
                <a:cubicBezTo>
                  <a:pt x="66" y="153"/>
                  <a:pt x="65" y="153"/>
                  <a:pt x="65" y="153"/>
                </a:cubicBezTo>
                <a:close/>
                <a:moveTo>
                  <a:pt x="66" y="124"/>
                </a:moveTo>
                <a:cubicBezTo>
                  <a:pt x="66" y="124"/>
                  <a:pt x="66" y="124"/>
                  <a:pt x="66" y="123"/>
                </a:cubicBezTo>
                <a:cubicBezTo>
                  <a:pt x="67" y="124"/>
                  <a:pt x="67" y="124"/>
                  <a:pt x="67" y="125"/>
                </a:cubicBezTo>
                <a:cubicBezTo>
                  <a:pt x="67" y="125"/>
                  <a:pt x="67" y="125"/>
                  <a:pt x="66" y="126"/>
                </a:cubicBezTo>
                <a:cubicBezTo>
                  <a:pt x="66" y="125"/>
                  <a:pt x="66" y="125"/>
                  <a:pt x="66" y="124"/>
                </a:cubicBezTo>
                <a:close/>
                <a:moveTo>
                  <a:pt x="67" y="179"/>
                </a:moveTo>
                <a:cubicBezTo>
                  <a:pt x="67" y="179"/>
                  <a:pt x="67" y="179"/>
                  <a:pt x="67" y="179"/>
                </a:cubicBezTo>
                <a:cubicBezTo>
                  <a:pt x="67" y="180"/>
                  <a:pt x="68" y="180"/>
                  <a:pt x="68" y="179"/>
                </a:cubicBezTo>
                <a:cubicBezTo>
                  <a:pt x="68" y="179"/>
                  <a:pt x="68" y="179"/>
                  <a:pt x="68" y="179"/>
                </a:cubicBezTo>
                <a:cubicBezTo>
                  <a:pt x="68" y="180"/>
                  <a:pt x="67" y="180"/>
                  <a:pt x="67" y="180"/>
                </a:cubicBezTo>
                <a:cubicBezTo>
                  <a:pt x="67" y="180"/>
                  <a:pt x="66" y="179"/>
                  <a:pt x="66" y="178"/>
                </a:cubicBezTo>
                <a:cubicBezTo>
                  <a:pt x="66" y="179"/>
                  <a:pt x="66" y="179"/>
                  <a:pt x="67" y="179"/>
                </a:cubicBezTo>
                <a:close/>
                <a:moveTo>
                  <a:pt x="67" y="170"/>
                </a:moveTo>
                <a:cubicBezTo>
                  <a:pt x="67" y="169"/>
                  <a:pt x="67" y="169"/>
                  <a:pt x="67" y="168"/>
                </a:cubicBezTo>
                <a:cubicBezTo>
                  <a:pt x="67" y="167"/>
                  <a:pt x="67" y="167"/>
                  <a:pt x="67" y="167"/>
                </a:cubicBezTo>
                <a:cubicBezTo>
                  <a:pt x="68" y="167"/>
                  <a:pt x="68" y="167"/>
                  <a:pt x="69" y="167"/>
                </a:cubicBezTo>
                <a:cubicBezTo>
                  <a:pt x="69" y="168"/>
                  <a:pt x="69" y="168"/>
                  <a:pt x="69" y="169"/>
                </a:cubicBezTo>
                <a:cubicBezTo>
                  <a:pt x="69" y="169"/>
                  <a:pt x="68" y="170"/>
                  <a:pt x="68" y="170"/>
                </a:cubicBezTo>
                <a:cubicBezTo>
                  <a:pt x="68" y="170"/>
                  <a:pt x="68" y="170"/>
                  <a:pt x="67" y="170"/>
                </a:cubicBezTo>
                <a:close/>
                <a:moveTo>
                  <a:pt x="68" y="145"/>
                </a:moveTo>
                <a:cubicBezTo>
                  <a:pt x="68" y="144"/>
                  <a:pt x="68" y="144"/>
                  <a:pt x="68" y="143"/>
                </a:cubicBezTo>
                <a:cubicBezTo>
                  <a:pt x="69" y="143"/>
                  <a:pt x="70" y="142"/>
                  <a:pt x="71" y="142"/>
                </a:cubicBezTo>
                <a:cubicBezTo>
                  <a:pt x="71" y="142"/>
                  <a:pt x="71" y="142"/>
                  <a:pt x="71" y="142"/>
                </a:cubicBezTo>
                <a:cubicBezTo>
                  <a:pt x="70" y="143"/>
                  <a:pt x="69" y="144"/>
                  <a:pt x="68" y="145"/>
                </a:cubicBezTo>
                <a:close/>
                <a:moveTo>
                  <a:pt x="68" y="90"/>
                </a:moveTo>
                <a:cubicBezTo>
                  <a:pt x="71" y="88"/>
                  <a:pt x="74" y="85"/>
                  <a:pt x="77" y="83"/>
                </a:cubicBezTo>
                <a:cubicBezTo>
                  <a:pt x="74" y="86"/>
                  <a:pt x="72" y="90"/>
                  <a:pt x="69" y="94"/>
                </a:cubicBezTo>
                <a:cubicBezTo>
                  <a:pt x="69" y="93"/>
                  <a:pt x="68" y="92"/>
                  <a:pt x="68" y="90"/>
                </a:cubicBezTo>
                <a:close/>
                <a:moveTo>
                  <a:pt x="83" y="77"/>
                </a:moveTo>
                <a:cubicBezTo>
                  <a:pt x="86" y="75"/>
                  <a:pt x="89" y="73"/>
                  <a:pt x="92" y="71"/>
                </a:cubicBezTo>
                <a:cubicBezTo>
                  <a:pt x="90" y="73"/>
                  <a:pt x="89" y="75"/>
                  <a:pt x="87" y="78"/>
                </a:cubicBezTo>
                <a:cubicBezTo>
                  <a:pt x="83" y="82"/>
                  <a:pt x="78" y="86"/>
                  <a:pt x="74" y="90"/>
                </a:cubicBezTo>
                <a:cubicBezTo>
                  <a:pt x="77" y="86"/>
                  <a:pt x="80" y="82"/>
                  <a:pt x="83" y="77"/>
                </a:cubicBezTo>
                <a:close/>
                <a:moveTo>
                  <a:pt x="78" y="104"/>
                </a:moveTo>
                <a:cubicBezTo>
                  <a:pt x="81" y="101"/>
                  <a:pt x="84" y="98"/>
                  <a:pt x="87" y="95"/>
                </a:cubicBezTo>
                <a:cubicBezTo>
                  <a:pt x="85" y="100"/>
                  <a:pt x="82" y="104"/>
                  <a:pt x="79" y="108"/>
                </a:cubicBezTo>
                <a:cubicBezTo>
                  <a:pt x="78" y="109"/>
                  <a:pt x="76" y="110"/>
                  <a:pt x="75" y="111"/>
                </a:cubicBezTo>
                <a:cubicBezTo>
                  <a:pt x="76" y="109"/>
                  <a:pt x="77" y="107"/>
                  <a:pt x="78" y="105"/>
                </a:cubicBezTo>
                <a:cubicBezTo>
                  <a:pt x="78" y="104"/>
                  <a:pt x="78" y="104"/>
                  <a:pt x="78" y="104"/>
                </a:cubicBezTo>
                <a:close/>
                <a:moveTo>
                  <a:pt x="93" y="90"/>
                </a:moveTo>
                <a:cubicBezTo>
                  <a:pt x="97" y="87"/>
                  <a:pt x="100" y="84"/>
                  <a:pt x="103" y="80"/>
                </a:cubicBezTo>
                <a:cubicBezTo>
                  <a:pt x="104" y="80"/>
                  <a:pt x="104" y="80"/>
                  <a:pt x="104" y="80"/>
                </a:cubicBezTo>
                <a:cubicBezTo>
                  <a:pt x="99" y="86"/>
                  <a:pt x="93" y="93"/>
                  <a:pt x="87" y="99"/>
                </a:cubicBezTo>
                <a:cubicBezTo>
                  <a:pt x="87" y="100"/>
                  <a:pt x="86" y="101"/>
                  <a:pt x="85" y="102"/>
                </a:cubicBezTo>
                <a:cubicBezTo>
                  <a:pt x="88" y="98"/>
                  <a:pt x="90" y="94"/>
                  <a:pt x="93" y="90"/>
                </a:cubicBezTo>
                <a:close/>
                <a:moveTo>
                  <a:pt x="101" y="79"/>
                </a:moveTo>
                <a:cubicBezTo>
                  <a:pt x="102" y="78"/>
                  <a:pt x="102" y="77"/>
                  <a:pt x="103" y="77"/>
                </a:cubicBezTo>
                <a:cubicBezTo>
                  <a:pt x="103" y="77"/>
                  <a:pt x="103" y="77"/>
                  <a:pt x="103" y="77"/>
                </a:cubicBezTo>
                <a:cubicBezTo>
                  <a:pt x="103" y="77"/>
                  <a:pt x="103" y="77"/>
                  <a:pt x="104" y="77"/>
                </a:cubicBezTo>
                <a:cubicBezTo>
                  <a:pt x="103" y="78"/>
                  <a:pt x="102" y="78"/>
                  <a:pt x="101" y="79"/>
                </a:cubicBezTo>
                <a:close/>
                <a:moveTo>
                  <a:pt x="102" y="68"/>
                </a:moveTo>
                <a:cubicBezTo>
                  <a:pt x="103" y="67"/>
                  <a:pt x="103" y="65"/>
                  <a:pt x="104" y="64"/>
                </a:cubicBezTo>
                <a:cubicBezTo>
                  <a:pt x="108" y="61"/>
                  <a:pt x="112" y="57"/>
                  <a:pt x="116" y="54"/>
                </a:cubicBezTo>
                <a:cubicBezTo>
                  <a:pt x="116" y="54"/>
                  <a:pt x="116" y="55"/>
                  <a:pt x="116" y="55"/>
                </a:cubicBezTo>
                <a:cubicBezTo>
                  <a:pt x="116" y="55"/>
                  <a:pt x="115" y="55"/>
                  <a:pt x="115" y="55"/>
                </a:cubicBezTo>
                <a:cubicBezTo>
                  <a:pt x="111" y="59"/>
                  <a:pt x="106" y="63"/>
                  <a:pt x="102" y="68"/>
                </a:cubicBezTo>
                <a:close/>
                <a:moveTo>
                  <a:pt x="106" y="60"/>
                </a:moveTo>
                <a:cubicBezTo>
                  <a:pt x="106" y="60"/>
                  <a:pt x="106" y="60"/>
                  <a:pt x="106" y="60"/>
                </a:cubicBezTo>
                <a:cubicBezTo>
                  <a:pt x="107" y="59"/>
                  <a:pt x="108" y="58"/>
                  <a:pt x="110" y="57"/>
                </a:cubicBezTo>
                <a:cubicBezTo>
                  <a:pt x="108" y="58"/>
                  <a:pt x="107" y="59"/>
                  <a:pt x="106" y="60"/>
                </a:cubicBezTo>
                <a:close/>
                <a:moveTo>
                  <a:pt x="107" y="57"/>
                </a:moveTo>
                <a:cubicBezTo>
                  <a:pt x="107" y="57"/>
                  <a:pt x="107" y="56"/>
                  <a:pt x="108" y="56"/>
                </a:cubicBezTo>
                <a:cubicBezTo>
                  <a:pt x="108" y="56"/>
                  <a:pt x="108" y="56"/>
                  <a:pt x="108" y="55"/>
                </a:cubicBezTo>
                <a:cubicBezTo>
                  <a:pt x="108" y="55"/>
                  <a:pt x="108" y="55"/>
                  <a:pt x="108" y="55"/>
                </a:cubicBezTo>
                <a:cubicBezTo>
                  <a:pt x="109" y="54"/>
                  <a:pt x="110" y="54"/>
                  <a:pt x="112" y="54"/>
                </a:cubicBezTo>
                <a:cubicBezTo>
                  <a:pt x="110" y="55"/>
                  <a:pt x="109" y="56"/>
                  <a:pt x="107" y="57"/>
                </a:cubicBezTo>
                <a:close/>
                <a:moveTo>
                  <a:pt x="101" y="53"/>
                </a:moveTo>
                <a:cubicBezTo>
                  <a:pt x="97" y="56"/>
                  <a:pt x="92" y="59"/>
                  <a:pt x="88" y="62"/>
                </a:cubicBezTo>
                <a:cubicBezTo>
                  <a:pt x="88" y="62"/>
                  <a:pt x="88" y="61"/>
                  <a:pt x="88" y="61"/>
                </a:cubicBezTo>
                <a:cubicBezTo>
                  <a:pt x="93" y="57"/>
                  <a:pt x="98" y="53"/>
                  <a:pt x="103" y="49"/>
                </a:cubicBezTo>
                <a:cubicBezTo>
                  <a:pt x="102" y="50"/>
                  <a:pt x="102" y="52"/>
                  <a:pt x="101" y="53"/>
                </a:cubicBezTo>
                <a:close/>
                <a:moveTo>
                  <a:pt x="90" y="57"/>
                </a:moveTo>
                <a:cubicBezTo>
                  <a:pt x="90" y="57"/>
                  <a:pt x="90" y="56"/>
                  <a:pt x="90" y="56"/>
                </a:cubicBezTo>
                <a:cubicBezTo>
                  <a:pt x="94" y="52"/>
                  <a:pt x="99" y="49"/>
                  <a:pt x="104" y="46"/>
                </a:cubicBezTo>
                <a:cubicBezTo>
                  <a:pt x="104" y="46"/>
                  <a:pt x="104" y="46"/>
                  <a:pt x="104" y="46"/>
                </a:cubicBezTo>
                <a:cubicBezTo>
                  <a:pt x="99" y="50"/>
                  <a:pt x="95" y="53"/>
                  <a:pt x="90" y="57"/>
                </a:cubicBezTo>
                <a:close/>
                <a:moveTo>
                  <a:pt x="76" y="54"/>
                </a:moveTo>
                <a:cubicBezTo>
                  <a:pt x="73" y="56"/>
                  <a:pt x="70" y="59"/>
                  <a:pt x="67" y="62"/>
                </a:cubicBezTo>
                <a:cubicBezTo>
                  <a:pt x="70" y="59"/>
                  <a:pt x="72" y="56"/>
                  <a:pt x="75" y="53"/>
                </a:cubicBezTo>
                <a:cubicBezTo>
                  <a:pt x="75" y="53"/>
                  <a:pt x="76" y="53"/>
                  <a:pt x="76" y="53"/>
                </a:cubicBezTo>
                <a:cubicBezTo>
                  <a:pt x="76" y="53"/>
                  <a:pt x="76" y="53"/>
                  <a:pt x="76" y="54"/>
                </a:cubicBezTo>
                <a:close/>
                <a:moveTo>
                  <a:pt x="61" y="63"/>
                </a:moveTo>
                <a:cubicBezTo>
                  <a:pt x="60" y="63"/>
                  <a:pt x="59" y="64"/>
                  <a:pt x="58" y="65"/>
                </a:cubicBezTo>
                <a:cubicBezTo>
                  <a:pt x="58" y="65"/>
                  <a:pt x="58" y="65"/>
                  <a:pt x="58" y="64"/>
                </a:cubicBezTo>
                <a:cubicBezTo>
                  <a:pt x="62" y="60"/>
                  <a:pt x="66" y="56"/>
                  <a:pt x="69" y="52"/>
                </a:cubicBezTo>
                <a:cubicBezTo>
                  <a:pt x="72" y="50"/>
                  <a:pt x="74" y="48"/>
                  <a:pt x="77" y="46"/>
                </a:cubicBezTo>
                <a:cubicBezTo>
                  <a:pt x="72" y="52"/>
                  <a:pt x="66" y="58"/>
                  <a:pt x="61" y="63"/>
                </a:cubicBezTo>
                <a:close/>
                <a:moveTo>
                  <a:pt x="61" y="57"/>
                </a:moveTo>
                <a:cubicBezTo>
                  <a:pt x="60" y="58"/>
                  <a:pt x="59" y="59"/>
                  <a:pt x="58" y="60"/>
                </a:cubicBezTo>
                <a:cubicBezTo>
                  <a:pt x="58" y="60"/>
                  <a:pt x="58" y="60"/>
                  <a:pt x="58" y="59"/>
                </a:cubicBezTo>
                <a:cubicBezTo>
                  <a:pt x="58" y="59"/>
                  <a:pt x="58" y="59"/>
                  <a:pt x="58" y="59"/>
                </a:cubicBezTo>
                <a:cubicBezTo>
                  <a:pt x="59" y="58"/>
                  <a:pt x="61" y="57"/>
                  <a:pt x="62" y="57"/>
                </a:cubicBezTo>
                <a:lnTo>
                  <a:pt x="61" y="57"/>
                </a:lnTo>
                <a:close/>
                <a:moveTo>
                  <a:pt x="57" y="61"/>
                </a:moveTo>
                <a:cubicBezTo>
                  <a:pt x="55" y="63"/>
                  <a:pt x="53" y="64"/>
                  <a:pt x="51" y="66"/>
                </a:cubicBezTo>
                <a:cubicBezTo>
                  <a:pt x="53" y="64"/>
                  <a:pt x="55" y="62"/>
                  <a:pt x="56" y="61"/>
                </a:cubicBezTo>
                <a:cubicBezTo>
                  <a:pt x="56" y="61"/>
                  <a:pt x="56" y="61"/>
                  <a:pt x="57" y="61"/>
                </a:cubicBezTo>
                <a:close/>
                <a:moveTo>
                  <a:pt x="53" y="66"/>
                </a:moveTo>
                <a:cubicBezTo>
                  <a:pt x="50" y="70"/>
                  <a:pt x="47" y="73"/>
                  <a:pt x="44" y="76"/>
                </a:cubicBezTo>
                <a:cubicBezTo>
                  <a:pt x="45" y="75"/>
                  <a:pt x="45" y="74"/>
                  <a:pt x="46" y="73"/>
                </a:cubicBezTo>
                <a:cubicBezTo>
                  <a:pt x="48" y="71"/>
                  <a:pt x="51" y="68"/>
                  <a:pt x="53" y="66"/>
                </a:cubicBezTo>
                <a:close/>
                <a:moveTo>
                  <a:pt x="50" y="74"/>
                </a:moveTo>
                <a:cubicBezTo>
                  <a:pt x="53" y="73"/>
                  <a:pt x="55" y="71"/>
                  <a:pt x="57" y="69"/>
                </a:cubicBezTo>
                <a:cubicBezTo>
                  <a:pt x="57" y="70"/>
                  <a:pt x="56" y="71"/>
                  <a:pt x="56" y="72"/>
                </a:cubicBezTo>
                <a:cubicBezTo>
                  <a:pt x="51" y="76"/>
                  <a:pt x="46" y="81"/>
                  <a:pt x="41" y="85"/>
                </a:cubicBezTo>
                <a:cubicBezTo>
                  <a:pt x="41" y="85"/>
                  <a:pt x="41" y="84"/>
                  <a:pt x="41" y="84"/>
                </a:cubicBezTo>
                <a:cubicBezTo>
                  <a:pt x="44" y="80"/>
                  <a:pt x="47" y="77"/>
                  <a:pt x="50" y="74"/>
                </a:cubicBezTo>
                <a:close/>
                <a:moveTo>
                  <a:pt x="56" y="74"/>
                </a:moveTo>
                <a:cubicBezTo>
                  <a:pt x="56" y="75"/>
                  <a:pt x="56" y="75"/>
                  <a:pt x="56" y="76"/>
                </a:cubicBezTo>
                <a:cubicBezTo>
                  <a:pt x="55" y="76"/>
                  <a:pt x="55" y="77"/>
                  <a:pt x="54" y="78"/>
                </a:cubicBezTo>
                <a:cubicBezTo>
                  <a:pt x="52" y="80"/>
                  <a:pt x="50" y="83"/>
                  <a:pt x="48" y="85"/>
                </a:cubicBezTo>
                <a:cubicBezTo>
                  <a:pt x="45" y="88"/>
                  <a:pt x="42" y="90"/>
                  <a:pt x="39" y="92"/>
                </a:cubicBezTo>
                <a:cubicBezTo>
                  <a:pt x="40" y="91"/>
                  <a:pt x="40" y="89"/>
                  <a:pt x="40" y="88"/>
                </a:cubicBezTo>
                <a:cubicBezTo>
                  <a:pt x="45" y="84"/>
                  <a:pt x="51" y="79"/>
                  <a:pt x="56" y="74"/>
                </a:cubicBezTo>
                <a:close/>
                <a:moveTo>
                  <a:pt x="49" y="100"/>
                </a:moveTo>
                <a:cubicBezTo>
                  <a:pt x="49" y="101"/>
                  <a:pt x="49" y="101"/>
                  <a:pt x="49" y="101"/>
                </a:cubicBezTo>
                <a:cubicBezTo>
                  <a:pt x="48" y="103"/>
                  <a:pt x="47" y="105"/>
                  <a:pt x="46" y="107"/>
                </a:cubicBezTo>
                <a:cubicBezTo>
                  <a:pt x="46" y="107"/>
                  <a:pt x="46" y="106"/>
                  <a:pt x="46" y="106"/>
                </a:cubicBezTo>
                <a:cubicBezTo>
                  <a:pt x="47" y="104"/>
                  <a:pt x="48" y="103"/>
                  <a:pt x="49" y="101"/>
                </a:cubicBezTo>
                <a:cubicBezTo>
                  <a:pt x="49" y="101"/>
                  <a:pt x="49" y="101"/>
                  <a:pt x="49" y="100"/>
                </a:cubicBezTo>
                <a:close/>
                <a:moveTo>
                  <a:pt x="45" y="101"/>
                </a:moveTo>
                <a:cubicBezTo>
                  <a:pt x="45" y="102"/>
                  <a:pt x="45" y="102"/>
                  <a:pt x="44" y="102"/>
                </a:cubicBezTo>
                <a:cubicBezTo>
                  <a:pt x="44" y="102"/>
                  <a:pt x="44" y="102"/>
                  <a:pt x="44" y="102"/>
                </a:cubicBezTo>
                <a:cubicBezTo>
                  <a:pt x="45" y="101"/>
                  <a:pt x="46" y="100"/>
                  <a:pt x="47" y="99"/>
                </a:cubicBezTo>
                <a:cubicBezTo>
                  <a:pt x="46" y="100"/>
                  <a:pt x="46" y="101"/>
                  <a:pt x="45" y="101"/>
                </a:cubicBezTo>
                <a:close/>
                <a:moveTo>
                  <a:pt x="46" y="112"/>
                </a:moveTo>
                <a:cubicBezTo>
                  <a:pt x="46" y="113"/>
                  <a:pt x="46" y="113"/>
                  <a:pt x="47" y="114"/>
                </a:cubicBezTo>
                <a:cubicBezTo>
                  <a:pt x="47" y="114"/>
                  <a:pt x="46" y="115"/>
                  <a:pt x="46" y="115"/>
                </a:cubicBezTo>
                <a:cubicBezTo>
                  <a:pt x="46" y="114"/>
                  <a:pt x="45" y="113"/>
                  <a:pt x="45" y="112"/>
                </a:cubicBezTo>
                <a:cubicBezTo>
                  <a:pt x="45" y="112"/>
                  <a:pt x="46" y="112"/>
                  <a:pt x="46" y="112"/>
                </a:cubicBezTo>
                <a:close/>
                <a:moveTo>
                  <a:pt x="46" y="135"/>
                </a:moveTo>
                <a:cubicBezTo>
                  <a:pt x="46" y="136"/>
                  <a:pt x="46" y="137"/>
                  <a:pt x="47" y="138"/>
                </a:cubicBezTo>
                <a:cubicBezTo>
                  <a:pt x="47" y="139"/>
                  <a:pt x="48" y="140"/>
                  <a:pt x="48" y="141"/>
                </a:cubicBezTo>
                <a:cubicBezTo>
                  <a:pt x="47" y="143"/>
                  <a:pt x="47" y="144"/>
                  <a:pt x="46" y="145"/>
                </a:cubicBezTo>
                <a:cubicBezTo>
                  <a:pt x="45" y="143"/>
                  <a:pt x="45" y="140"/>
                  <a:pt x="44" y="138"/>
                </a:cubicBezTo>
                <a:cubicBezTo>
                  <a:pt x="45" y="137"/>
                  <a:pt x="45" y="136"/>
                  <a:pt x="46" y="135"/>
                </a:cubicBezTo>
                <a:close/>
                <a:moveTo>
                  <a:pt x="50" y="146"/>
                </a:moveTo>
                <a:cubicBezTo>
                  <a:pt x="50" y="147"/>
                  <a:pt x="50" y="148"/>
                  <a:pt x="50" y="148"/>
                </a:cubicBezTo>
                <a:cubicBezTo>
                  <a:pt x="49" y="149"/>
                  <a:pt x="48" y="150"/>
                  <a:pt x="47" y="150"/>
                </a:cubicBezTo>
                <a:cubicBezTo>
                  <a:pt x="47" y="150"/>
                  <a:pt x="47" y="150"/>
                  <a:pt x="47" y="150"/>
                </a:cubicBezTo>
                <a:cubicBezTo>
                  <a:pt x="48" y="149"/>
                  <a:pt x="49" y="148"/>
                  <a:pt x="50" y="146"/>
                </a:cubicBezTo>
                <a:close/>
                <a:moveTo>
                  <a:pt x="51" y="150"/>
                </a:moveTo>
                <a:cubicBezTo>
                  <a:pt x="51" y="150"/>
                  <a:pt x="51" y="151"/>
                  <a:pt x="51" y="151"/>
                </a:cubicBezTo>
                <a:cubicBezTo>
                  <a:pt x="50" y="152"/>
                  <a:pt x="49" y="154"/>
                  <a:pt x="49" y="155"/>
                </a:cubicBezTo>
                <a:cubicBezTo>
                  <a:pt x="48" y="154"/>
                  <a:pt x="48" y="153"/>
                  <a:pt x="48" y="152"/>
                </a:cubicBezTo>
                <a:cubicBezTo>
                  <a:pt x="49" y="151"/>
                  <a:pt x="50" y="151"/>
                  <a:pt x="51" y="150"/>
                </a:cubicBezTo>
                <a:close/>
                <a:moveTo>
                  <a:pt x="50" y="157"/>
                </a:moveTo>
                <a:cubicBezTo>
                  <a:pt x="50" y="156"/>
                  <a:pt x="51" y="155"/>
                  <a:pt x="52" y="154"/>
                </a:cubicBezTo>
                <a:cubicBezTo>
                  <a:pt x="52" y="155"/>
                  <a:pt x="52" y="156"/>
                  <a:pt x="52" y="156"/>
                </a:cubicBezTo>
                <a:cubicBezTo>
                  <a:pt x="51" y="157"/>
                  <a:pt x="51" y="159"/>
                  <a:pt x="50" y="160"/>
                </a:cubicBezTo>
                <a:cubicBezTo>
                  <a:pt x="50" y="159"/>
                  <a:pt x="49" y="158"/>
                  <a:pt x="49" y="158"/>
                </a:cubicBezTo>
                <a:cubicBezTo>
                  <a:pt x="49" y="158"/>
                  <a:pt x="50" y="157"/>
                  <a:pt x="50" y="157"/>
                </a:cubicBezTo>
                <a:close/>
                <a:moveTo>
                  <a:pt x="51" y="161"/>
                </a:moveTo>
                <a:cubicBezTo>
                  <a:pt x="52" y="161"/>
                  <a:pt x="52" y="160"/>
                  <a:pt x="53" y="159"/>
                </a:cubicBezTo>
                <a:cubicBezTo>
                  <a:pt x="53" y="160"/>
                  <a:pt x="53" y="160"/>
                  <a:pt x="53" y="160"/>
                </a:cubicBezTo>
                <a:cubicBezTo>
                  <a:pt x="53" y="161"/>
                  <a:pt x="52" y="162"/>
                  <a:pt x="52" y="163"/>
                </a:cubicBezTo>
                <a:cubicBezTo>
                  <a:pt x="52" y="163"/>
                  <a:pt x="52" y="163"/>
                  <a:pt x="51" y="163"/>
                </a:cubicBezTo>
                <a:cubicBezTo>
                  <a:pt x="51" y="163"/>
                  <a:pt x="51" y="162"/>
                  <a:pt x="50" y="161"/>
                </a:cubicBezTo>
                <a:cubicBezTo>
                  <a:pt x="51" y="162"/>
                  <a:pt x="51" y="161"/>
                  <a:pt x="51" y="161"/>
                </a:cubicBezTo>
                <a:close/>
                <a:moveTo>
                  <a:pt x="53" y="165"/>
                </a:moveTo>
                <a:cubicBezTo>
                  <a:pt x="54" y="165"/>
                  <a:pt x="54" y="165"/>
                  <a:pt x="54" y="165"/>
                </a:cubicBezTo>
                <a:cubicBezTo>
                  <a:pt x="54" y="166"/>
                  <a:pt x="55" y="167"/>
                  <a:pt x="55" y="168"/>
                </a:cubicBezTo>
                <a:cubicBezTo>
                  <a:pt x="55" y="169"/>
                  <a:pt x="55" y="169"/>
                  <a:pt x="55" y="170"/>
                </a:cubicBezTo>
                <a:cubicBezTo>
                  <a:pt x="54" y="168"/>
                  <a:pt x="53" y="167"/>
                  <a:pt x="52" y="166"/>
                </a:cubicBezTo>
                <a:cubicBezTo>
                  <a:pt x="53" y="165"/>
                  <a:pt x="53" y="165"/>
                  <a:pt x="53" y="165"/>
                </a:cubicBezTo>
                <a:close/>
                <a:moveTo>
                  <a:pt x="55" y="173"/>
                </a:moveTo>
                <a:cubicBezTo>
                  <a:pt x="55" y="173"/>
                  <a:pt x="54" y="174"/>
                  <a:pt x="54" y="174"/>
                </a:cubicBezTo>
                <a:cubicBezTo>
                  <a:pt x="54" y="172"/>
                  <a:pt x="53" y="171"/>
                  <a:pt x="53" y="169"/>
                </a:cubicBezTo>
                <a:cubicBezTo>
                  <a:pt x="53" y="170"/>
                  <a:pt x="54" y="172"/>
                  <a:pt x="55" y="173"/>
                </a:cubicBezTo>
                <a:close/>
                <a:moveTo>
                  <a:pt x="56" y="175"/>
                </a:moveTo>
                <a:cubicBezTo>
                  <a:pt x="56" y="175"/>
                  <a:pt x="56" y="175"/>
                  <a:pt x="56" y="175"/>
                </a:cubicBezTo>
                <a:cubicBezTo>
                  <a:pt x="56" y="175"/>
                  <a:pt x="56" y="176"/>
                  <a:pt x="55" y="177"/>
                </a:cubicBezTo>
                <a:cubicBezTo>
                  <a:pt x="55" y="177"/>
                  <a:pt x="55" y="177"/>
                  <a:pt x="55" y="177"/>
                </a:cubicBezTo>
                <a:cubicBezTo>
                  <a:pt x="55" y="176"/>
                  <a:pt x="55" y="176"/>
                  <a:pt x="55" y="176"/>
                </a:cubicBezTo>
                <a:cubicBezTo>
                  <a:pt x="55" y="176"/>
                  <a:pt x="56" y="175"/>
                  <a:pt x="56" y="175"/>
                </a:cubicBezTo>
                <a:close/>
                <a:moveTo>
                  <a:pt x="58" y="179"/>
                </a:moveTo>
                <a:cubicBezTo>
                  <a:pt x="58" y="180"/>
                  <a:pt x="58" y="181"/>
                  <a:pt x="58" y="182"/>
                </a:cubicBezTo>
                <a:cubicBezTo>
                  <a:pt x="58" y="181"/>
                  <a:pt x="57" y="181"/>
                  <a:pt x="57" y="180"/>
                </a:cubicBezTo>
                <a:cubicBezTo>
                  <a:pt x="56" y="180"/>
                  <a:pt x="56" y="180"/>
                  <a:pt x="56" y="179"/>
                </a:cubicBezTo>
                <a:cubicBezTo>
                  <a:pt x="57" y="179"/>
                  <a:pt x="57" y="179"/>
                  <a:pt x="58" y="179"/>
                </a:cubicBezTo>
                <a:close/>
                <a:moveTo>
                  <a:pt x="59" y="184"/>
                </a:moveTo>
                <a:cubicBezTo>
                  <a:pt x="59" y="185"/>
                  <a:pt x="59" y="185"/>
                  <a:pt x="59" y="186"/>
                </a:cubicBezTo>
                <a:cubicBezTo>
                  <a:pt x="59" y="186"/>
                  <a:pt x="59" y="186"/>
                  <a:pt x="59" y="186"/>
                </a:cubicBezTo>
                <a:cubicBezTo>
                  <a:pt x="59" y="185"/>
                  <a:pt x="58" y="184"/>
                  <a:pt x="58" y="183"/>
                </a:cubicBezTo>
                <a:cubicBezTo>
                  <a:pt x="58" y="183"/>
                  <a:pt x="58" y="183"/>
                  <a:pt x="59" y="184"/>
                </a:cubicBezTo>
                <a:close/>
                <a:moveTo>
                  <a:pt x="59" y="138"/>
                </a:moveTo>
                <a:cubicBezTo>
                  <a:pt x="58" y="137"/>
                  <a:pt x="58" y="136"/>
                  <a:pt x="58" y="135"/>
                </a:cubicBezTo>
                <a:cubicBezTo>
                  <a:pt x="58" y="135"/>
                  <a:pt x="59" y="134"/>
                  <a:pt x="59" y="133"/>
                </a:cubicBezTo>
                <a:cubicBezTo>
                  <a:pt x="59" y="134"/>
                  <a:pt x="59" y="136"/>
                  <a:pt x="59" y="137"/>
                </a:cubicBezTo>
                <a:cubicBezTo>
                  <a:pt x="59" y="137"/>
                  <a:pt x="59" y="137"/>
                  <a:pt x="59" y="138"/>
                </a:cubicBezTo>
                <a:close/>
                <a:moveTo>
                  <a:pt x="58" y="120"/>
                </a:moveTo>
                <a:cubicBezTo>
                  <a:pt x="58" y="119"/>
                  <a:pt x="59" y="119"/>
                  <a:pt x="59" y="119"/>
                </a:cubicBezTo>
                <a:cubicBezTo>
                  <a:pt x="59" y="120"/>
                  <a:pt x="59" y="121"/>
                  <a:pt x="59" y="123"/>
                </a:cubicBezTo>
                <a:cubicBezTo>
                  <a:pt x="59" y="122"/>
                  <a:pt x="58" y="121"/>
                  <a:pt x="58" y="120"/>
                </a:cubicBezTo>
                <a:close/>
                <a:moveTo>
                  <a:pt x="59" y="92"/>
                </a:moveTo>
                <a:cubicBezTo>
                  <a:pt x="59" y="93"/>
                  <a:pt x="59" y="93"/>
                  <a:pt x="59" y="93"/>
                </a:cubicBezTo>
                <a:cubicBezTo>
                  <a:pt x="58" y="94"/>
                  <a:pt x="58" y="95"/>
                  <a:pt x="57" y="96"/>
                </a:cubicBezTo>
                <a:cubicBezTo>
                  <a:pt x="57" y="95"/>
                  <a:pt x="57" y="95"/>
                  <a:pt x="56" y="94"/>
                </a:cubicBezTo>
                <a:cubicBezTo>
                  <a:pt x="59" y="91"/>
                  <a:pt x="62" y="89"/>
                  <a:pt x="65" y="86"/>
                </a:cubicBezTo>
                <a:cubicBezTo>
                  <a:pt x="65" y="86"/>
                  <a:pt x="65" y="86"/>
                  <a:pt x="65" y="86"/>
                </a:cubicBezTo>
                <a:cubicBezTo>
                  <a:pt x="65" y="87"/>
                  <a:pt x="65" y="87"/>
                  <a:pt x="65" y="88"/>
                </a:cubicBezTo>
                <a:cubicBezTo>
                  <a:pt x="64" y="89"/>
                  <a:pt x="63" y="90"/>
                  <a:pt x="62" y="90"/>
                </a:cubicBezTo>
                <a:cubicBezTo>
                  <a:pt x="62" y="90"/>
                  <a:pt x="61" y="90"/>
                  <a:pt x="61" y="91"/>
                </a:cubicBezTo>
                <a:cubicBezTo>
                  <a:pt x="61" y="91"/>
                  <a:pt x="61" y="91"/>
                  <a:pt x="61" y="92"/>
                </a:cubicBezTo>
                <a:cubicBezTo>
                  <a:pt x="60" y="91"/>
                  <a:pt x="59" y="91"/>
                  <a:pt x="59" y="92"/>
                </a:cubicBezTo>
                <a:close/>
                <a:moveTo>
                  <a:pt x="61" y="125"/>
                </a:moveTo>
                <a:cubicBezTo>
                  <a:pt x="62" y="125"/>
                  <a:pt x="62" y="126"/>
                  <a:pt x="62" y="126"/>
                </a:cubicBezTo>
                <a:cubicBezTo>
                  <a:pt x="61" y="126"/>
                  <a:pt x="61" y="126"/>
                  <a:pt x="61" y="127"/>
                </a:cubicBezTo>
                <a:cubicBezTo>
                  <a:pt x="61" y="126"/>
                  <a:pt x="61" y="126"/>
                  <a:pt x="61" y="126"/>
                </a:cubicBezTo>
                <a:cubicBezTo>
                  <a:pt x="61" y="126"/>
                  <a:pt x="61" y="125"/>
                  <a:pt x="61" y="125"/>
                </a:cubicBezTo>
                <a:close/>
                <a:moveTo>
                  <a:pt x="62" y="173"/>
                </a:moveTo>
                <a:cubicBezTo>
                  <a:pt x="62" y="174"/>
                  <a:pt x="61" y="174"/>
                  <a:pt x="61" y="174"/>
                </a:cubicBezTo>
                <a:cubicBezTo>
                  <a:pt x="61" y="173"/>
                  <a:pt x="61" y="172"/>
                  <a:pt x="61" y="171"/>
                </a:cubicBezTo>
                <a:cubicBezTo>
                  <a:pt x="61" y="172"/>
                  <a:pt x="62" y="173"/>
                  <a:pt x="62" y="173"/>
                </a:cubicBezTo>
                <a:close/>
                <a:moveTo>
                  <a:pt x="61" y="179"/>
                </a:moveTo>
                <a:cubicBezTo>
                  <a:pt x="61" y="178"/>
                  <a:pt x="61" y="178"/>
                  <a:pt x="61" y="177"/>
                </a:cubicBezTo>
                <a:cubicBezTo>
                  <a:pt x="62" y="177"/>
                  <a:pt x="62" y="177"/>
                  <a:pt x="63" y="176"/>
                </a:cubicBezTo>
                <a:cubicBezTo>
                  <a:pt x="63" y="177"/>
                  <a:pt x="63" y="177"/>
                  <a:pt x="63" y="177"/>
                </a:cubicBezTo>
                <a:cubicBezTo>
                  <a:pt x="63" y="177"/>
                  <a:pt x="64" y="178"/>
                  <a:pt x="64" y="178"/>
                </a:cubicBezTo>
                <a:cubicBezTo>
                  <a:pt x="64" y="179"/>
                  <a:pt x="64" y="180"/>
                  <a:pt x="65" y="181"/>
                </a:cubicBezTo>
                <a:cubicBezTo>
                  <a:pt x="65" y="181"/>
                  <a:pt x="66" y="181"/>
                  <a:pt x="66" y="181"/>
                </a:cubicBezTo>
                <a:cubicBezTo>
                  <a:pt x="66" y="181"/>
                  <a:pt x="66" y="181"/>
                  <a:pt x="66" y="181"/>
                </a:cubicBezTo>
                <a:cubicBezTo>
                  <a:pt x="66" y="182"/>
                  <a:pt x="66" y="182"/>
                  <a:pt x="65" y="183"/>
                </a:cubicBezTo>
                <a:cubicBezTo>
                  <a:pt x="65" y="183"/>
                  <a:pt x="65" y="183"/>
                  <a:pt x="65" y="183"/>
                </a:cubicBezTo>
                <a:cubicBezTo>
                  <a:pt x="64" y="184"/>
                  <a:pt x="63" y="185"/>
                  <a:pt x="63" y="186"/>
                </a:cubicBezTo>
                <a:cubicBezTo>
                  <a:pt x="62" y="186"/>
                  <a:pt x="62" y="185"/>
                  <a:pt x="61" y="185"/>
                </a:cubicBezTo>
                <a:cubicBezTo>
                  <a:pt x="61" y="183"/>
                  <a:pt x="61" y="181"/>
                  <a:pt x="61" y="179"/>
                </a:cubicBezTo>
                <a:cubicBezTo>
                  <a:pt x="61" y="179"/>
                  <a:pt x="61" y="179"/>
                  <a:pt x="61" y="179"/>
                </a:cubicBezTo>
                <a:close/>
                <a:moveTo>
                  <a:pt x="62" y="189"/>
                </a:moveTo>
                <a:cubicBezTo>
                  <a:pt x="63" y="190"/>
                  <a:pt x="63" y="190"/>
                  <a:pt x="64" y="191"/>
                </a:cubicBezTo>
                <a:cubicBezTo>
                  <a:pt x="63" y="191"/>
                  <a:pt x="63" y="191"/>
                  <a:pt x="62" y="191"/>
                </a:cubicBezTo>
                <a:cubicBezTo>
                  <a:pt x="62" y="191"/>
                  <a:pt x="62" y="191"/>
                  <a:pt x="61" y="190"/>
                </a:cubicBezTo>
                <a:cubicBezTo>
                  <a:pt x="62" y="190"/>
                  <a:pt x="62" y="190"/>
                  <a:pt x="62" y="189"/>
                </a:cubicBezTo>
                <a:close/>
                <a:moveTo>
                  <a:pt x="64" y="187"/>
                </a:moveTo>
                <a:cubicBezTo>
                  <a:pt x="65" y="186"/>
                  <a:pt x="65" y="185"/>
                  <a:pt x="66" y="184"/>
                </a:cubicBezTo>
                <a:cubicBezTo>
                  <a:pt x="67" y="185"/>
                  <a:pt x="68" y="186"/>
                  <a:pt x="70" y="187"/>
                </a:cubicBezTo>
                <a:cubicBezTo>
                  <a:pt x="68" y="188"/>
                  <a:pt x="67" y="189"/>
                  <a:pt x="66" y="189"/>
                </a:cubicBezTo>
                <a:cubicBezTo>
                  <a:pt x="65" y="189"/>
                  <a:pt x="64" y="188"/>
                  <a:pt x="64" y="187"/>
                </a:cubicBezTo>
                <a:close/>
                <a:moveTo>
                  <a:pt x="67" y="183"/>
                </a:moveTo>
                <a:cubicBezTo>
                  <a:pt x="67" y="183"/>
                  <a:pt x="67" y="183"/>
                  <a:pt x="68" y="182"/>
                </a:cubicBezTo>
                <a:cubicBezTo>
                  <a:pt x="68" y="183"/>
                  <a:pt x="69" y="184"/>
                  <a:pt x="69" y="184"/>
                </a:cubicBezTo>
                <a:cubicBezTo>
                  <a:pt x="68" y="184"/>
                  <a:pt x="68" y="183"/>
                  <a:pt x="67" y="183"/>
                </a:cubicBezTo>
                <a:close/>
                <a:moveTo>
                  <a:pt x="70" y="178"/>
                </a:moveTo>
                <a:cubicBezTo>
                  <a:pt x="69" y="178"/>
                  <a:pt x="69" y="178"/>
                  <a:pt x="69" y="178"/>
                </a:cubicBezTo>
                <a:cubicBezTo>
                  <a:pt x="69" y="178"/>
                  <a:pt x="68" y="178"/>
                  <a:pt x="68" y="178"/>
                </a:cubicBezTo>
                <a:cubicBezTo>
                  <a:pt x="68" y="177"/>
                  <a:pt x="68" y="176"/>
                  <a:pt x="68" y="175"/>
                </a:cubicBezTo>
                <a:cubicBezTo>
                  <a:pt x="69" y="176"/>
                  <a:pt x="69" y="177"/>
                  <a:pt x="70" y="178"/>
                </a:cubicBezTo>
                <a:close/>
                <a:moveTo>
                  <a:pt x="69" y="174"/>
                </a:moveTo>
                <a:cubicBezTo>
                  <a:pt x="70" y="174"/>
                  <a:pt x="70" y="174"/>
                  <a:pt x="71" y="173"/>
                </a:cubicBezTo>
                <a:cubicBezTo>
                  <a:pt x="71" y="174"/>
                  <a:pt x="71" y="174"/>
                  <a:pt x="71" y="174"/>
                </a:cubicBezTo>
                <a:cubicBezTo>
                  <a:pt x="71" y="174"/>
                  <a:pt x="70" y="175"/>
                  <a:pt x="70" y="175"/>
                </a:cubicBezTo>
                <a:cubicBezTo>
                  <a:pt x="70" y="175"/>
                  <a:pt x="70" y="174"/>
                  <a:pt x="69" y="174"/>
                </a:cubicBezTo>
                <a:close/>
                <a:moveTo>
                  <a:pt x="70" y="149"/>
                </a:moveTo>
                <a:cubicBezTo>
                  <a:pt x="69" y="149"/>
                  <a:pt x="69" y="148"/>
                  <a:pt x="69" y="148"/>
                </a:cubicBezTo>
                <a:cubicBezTo>
                  <a:pt x="69" y="148"/>
                  <a:pt x="69" y="147"/>
                  <a:pt x="69" y="147"/>
                </a:cubicBezTo>
                <a:cubicBezTo>
                  <a:pt x="70" y="146"/>
                  <a:pt x="71" y="145"/>
                  <a:pt x="71" y="144"/>
                </a:cubicBezTo>
                <a:cubicBezTo>
                  <a:pt x="72" y="145"/>
                  <a:pt x="72" y="145"/>
                  <a:pt x="72" y="146"/>
                </a:cubicBezTo>
                <a:cubicBezTo>
                  <a:pt x="71" y="147"/>
                  <a:pt x="70" y="148"/>
                  <a:pt x="70" y="149"/>
                </a:cubicBezTo>
                <a:close/>
                <a:moveTo>
                  <a:pt x="69" y="109"/>
                </a:moveTo>
                <a:cubicBezTo>
                  <a:pt x="69" y="109"/>
                  <a:pt x="69" y="108"/>
                  <a:pt x="69" y="107"/>
                </a:cubicBezTo>
                <a:cubicBezTo>
                  <a:pt x="69" y="106"/>
                  <a:pt x="70" y="106"/>
                  <a:pt x="71" y="105"/>
                </a:cubicBezTo>
                <a:cubicBezTo>
                  <a:pt x="71" y="106"/>
                  <a:pt x="71" y="106"/>
                  <a:pt x="71" y="107"/>
                </a:cubicBezTo>
                <a:cubicBezTo>
                  <a:pt x="71" y="108"/>
                  <a:pt x="70" y="109"/>
                  <a:pt x="69" y="109"/>
                </a:cubicBezTo>
                <a:close/>
                <a:moveTo>
                  <a:pt x="71" y="98"/>
                </a:moveTo>
                <a:cubicBezTo>
                  <a:pt x="72" y="97"/>
                  <a:pt x="73" y="96"/>
                  <a:pt x="74" y="95"/>
                </a:cubicBezTo>
                <a:cubicBezTo>
                  <a:pt x="74" y="95"/>
                  <a:pt x="73" y="96"/>
                  <a:pt x="73" y="97"/>
                </a:cubicBezTo>
                <a:cubicBezTo>
                  <a:pt x="73" y="97"/>
                  <a:pt x="73" y="97"/>
                  <a:pt x="72" y="97"/>
                </a:cubicBezTo>
                <a:cubicBezTo>
                  <a:pt x="72" y="97"/>
                  <a:pt x="71" y="98"/>
                  <a:pt x="71" y="98"/>
                </a:cubicBezTo>
                <a:close/>
                <a:moveTo>
                  <a:pt x="75" y="101"/>
                </a:moveTo>
                <a:cubicBezTo>
                  <a:pt x="75" y="102"/>
                  <a:pt x="74" y="104"/>
                  <a:pt x="74" y="105"/>
                </a:cubicBezTo>
                <a:cubicBezTo>
                  <a:pt x="73" y="106"/>
                  <a:pt x="73" y="106"/>
                  <a:pt x="73" y="106"/>
                </a:cubicBezTo>
                <a:cubicBezTo>
                  <a:pt x="73" y="105"/>
                  <a:pt x="72" y="104"/>
                  <a:pt x="72" y="104"/>
                </a:cubicBezTo>
                <a:cubicBezTo>
                  <a:pt x="73" y="103"/>
                  <a:pt x="74" y="102"/>
                  <a:pt x="75" y="101"/>
                </a:cubicBezTo>
                <a:close/>
                <a:moveTo>
                  <a:pt x="75" y="119"/>
                </a:moveTo>
                <a:cubicBezTo>
                  <a:pt x="75" y="119"/>
                  <a:pt x="75" y="119"/>
                  <a:pt x="75" y="119"/>
                </a:cubicBezTo>
                <a:cubicBezTo>
                  <a:pt x="74" y="120"/>
                  <a:pt x="74" y="120"/>
                  <a:pt x="73" y="121"/>
                </a:cubicBezTo>
                <a:cubicBezTo>
                  <a:pt x="74" y="120"/>
                  <a:pt x="74" y="120"/>
                  <a:pt x="75" y="119"/>
                </a:cubicBezTo>
                <a:cubicBezTo>
                  <a:pt x="75" y="119"/>
                  <a:pt x="75" y="119"/>
                  <a:pt x="75" y="119"/>
                </a:cubicBezTo>
                <a:close/>
                <a:moveTo>
                  <a:pt x="76" y="122"/>
                </a:moveTo>
                <a:cubicBezTo>
                  <a:pt x="75" y="123"/>
                  <a:pt x="75" y="123"/>
                  <a:pt x="74" y="124"/>
                </a:cubicBezTo>
                <a:cubicBezTo>
                  <a:pt x="74" y="124"/>
                  <a:pt x="74" y="124"/>
                  <a:pt x="74" y="124"/>
                </a:cubicBezTo>
                <a:cubicBezTo>
                  <a:pt x="74" y="124"/>
                  <a:pt x="74" y="123"/>
                  <a:pt x="74" y="123"/>
                </a:cubicBezTo>
                <a:cubicBezTo>
                  <a:pt x="74" y="123"/>
                  <a:pt x="75" y="122"/>
                  <a:pt x="76" y="122"/>
                </a:cubicBezTo>
                <a:close/>
                <a:moveTo>
                  <a:pt x="76" y="124"/>
                </a:moveTo>
                <a:cubicBezTo>
                  <a:pt x="76" y="124"/>
                  <a:pt x="76" y="125"/>
                  <a:pt x="77" y="125"/>
                </a:cubicBezTo>
                <a:cubicBezTo>
                  <a:pt x="76" y="125"/>
                  <a:pt x="76" y="126"/>
                  <a:pt x="75" y="126"/>
                </a:cubicBezTo>
                <a:cubicBezTo>
                  <a:pt x="75" y="126"/>
                  <a:pt x="75" y="126"/>
                  <a:pt x="75" y="126"/>
                </a:cubicBezTo>
                <a:cubicBezTo>
                  <a:pt x="75" y="126"/>
                  <a:pt x="75" y="126"/>
                  <a:pt x="75" y="126"/>
                </a:cubicBezTo>
                <a:cubicBezTo>
                  <a:pt x="76" y="125"/>
                  <a:pt x="76" y="125"/>
                  <a:pt x="76" y="124"/>
                </a:cubicBezTo>
                <a:close/>
                <a:moveTo>
                  <a:pt x="76" y="117"/>
                </a:moveTo>
                <a:cubicBezTo>
                  <a:pt x="76" y="117"/>
                  <a:pt x="76" y="117"/>
                  <a:pt x="76" y="117"/>
                </a:cubicBezTo>
                <a:cubicBezTo>
                  <a:pt x="79" y="114"/>
                  <a:pt x="82" y="111"/>
                  <a:pt x="86" y="109"/>
                </a:cubicBezTo>
                <a:cubicBezTo>
                  <a:pt x="83" y="112"/>
                  <a:pt x="81" y="115"/>
                  <a:pt x="79" y="118"/>
                </a:cubicBezTo>
                <a:cubicBezTo>
                  <a:pt x="78" y="118"/>
                  <a:pt x="77" y="118"/>
                  <a:pt x="77" y="119"/>
                </a:cubicBezTo>
                <a:cubicBezTo>
                  <a:pt x="76" y="118"/>
                  <a:pt x="76" y="118"/>
                  <a:pt x="76" y="117"/>
                </a:cubicBezTo>
                <a:close/>
                <a:moveTo>
                  <a:pt x="79" y="120"/>
                </a:moveTo>
                <a:cubicBezTo>
                  <a:pt x="80" y="119"/>
                  <a:pt x="81" y="119"/>
                  <a:pt x="81" y="119"/>
                </a:cubicBezTo>
                <a:cubicBezTo>
                  <a:pt x="80" y="120"/>
                  <a:pt x="79" y="122"/>
                  <a:pt x="78" y="123"/>
                </a:cubicBezTo>
                <a:cubicBezTo>
                  <a:pt x="78" y="123"/>
                  <a:pt x="78" y="123"/>
                  <a:pt x="78" y="122"/>
                </a:cubicBezTo>
                <a:cubicBezTo>
                  <a:pt x="78" y="122"/>
                  <a:pt x="79" y="121"/>
                  <a:pt x="79" y="120"/>
                </a:cubicBezTo>
                <a:close/>
                <a:moveTo>
                  <a:pt x="92" y="118"/>
                </a:moveTo>
                <a:cubicBezTo>
                  <a:pt x="91" y="119"/>
                  <a:pt x="90" y="120"/>
                  <a:pt x="90" y="120"/>
                </a:cubicBezTo>
                <a:cubicBezTo>
                  <a:pt x="87" y="124"/>
                  <a:pt x="85" y="127"/>
                  <a:pt x="83" y="130"/>
                </a:cubicBezTo>
                <a:cubicBezTo>
                  <a:pt x="83" y="130"/>
                  <a:pt x="83" y="130"/>
                  <a:pt x="83" y="130"/>
                </a:cubicBezTo>
                <a:cubicBezTo>
                  <a:pt x="82" y="130"/>
                  <a:pt x="81" y="129"/>
                  <a:pt x="80" y="129"/>
                </a:cubicBezTo>
                <a:cubicBezTo>
                  <a:pt x="84" y="125"/>
                  <a:pt x="88" y="122"/>
                  <a:pt x="92" y="118"/>
                </a:cubicBezTo>
                <a:close/>
                <a:moveTo>
                  <a:pt x="81" y="131"/>
                </a:moveTo>
                <a:cubicBezTo>
                  <a:pt x="81" y="132"/>
                  <a:pt x="81" y="132"/>
                  <a:pt x="80" y="132"/>
                </a:cubicBezTo>
                <a:cubicBezTo>
                  <a:pt x="80" y="132"/>
                  <a:pt x="80" y="131"/>
                  <a:pt x="80" y="131"/>
                </a:cubicBezTo>
                <a:cubicBezTo>
                  <a:pt x="81" y="131"/>
                  <a:pt x="81" y="131"/>
                  <a:pt x="81" y="131"/>
                </a:cubicBezTo>
                <a:close/>
                <a:moveTo>
                  <a:pt x="83" y="133"/>
                </a:moveTo>
                <a:cubicBezTo>
                  <a:pt x="84" y="133"/>
                  <a:pt x="84" y="133"/>
                  <a:pt x="84" y="133"/>
                </a:cubicBezTo>
                <a:cubicBezTo>
                  <a:pt x="85" y="133"/>
                  <a:pt x="85" y="133"/>
                  <a:pt x="86" y="133"/>
                </a:cubicBezTo>
                <a:cubicBezTo>
                  <a:pt x="85" y="135"/>
                  <a:pt x="84" y="136"/>
                  <a:pt x="84" y="137"/>
                </a:cubicBezTo>
                <a:cubicBezTo>
                  <a:pt x="83" y="138"/>
                  <a:pt x="82" y="138"/>
                  <a:pt x="82" y="139"/>
                </a:cubicBezTo>
                <a:cubicBezTo>
                  <a:pt x="82" y="138"/>
                  <a:pt x="82" y="137"/>
                  <a:pt x="81" y="136"/>
                </a:cubicBezTo>
                <a:cubicBezTo>
                  <a:pt x="82" y="135"/>
                  <a:pt x="83" y="134"/>
                  <a:pt x="83" y="133"/>
                </a:cubicBezTo>
                <a:close/>
                <a:moveTo>
                  <a:pt x="90" y="135"/>
                </a:moveTo>
                <a:cubicBezTo>
                  <a:pt x="90" y="135"/>
                  <a:pt x="90" y="135"/>
                  <a:pt x="90" y="135"/>
                </a:cubicBezTo>
                <a:cubicBezTo>
                  <a:pt x="88" y="136"/>
                  <a:pt x="87" y="138"/>
                  <a:pt x="85" y="140"/>
                </a:cubicBezTo>
                <a:cubicBezTo>
                  <a:pt x="86" y="138"/>
                  <a:pt x="88" y="136"/>
                  <a:pt x="90" y="135"/>
                </a:cubicBezTo>
                <a:close/>
                <a:moveTo>
                  <a:pt x="92" y="135"/>
                </a:moveTo>
                <a:cubicBezTo>
                  <a:pt x="92" y="136"/>
                  <a:pt x="93" y="136"/>
                  <a:pt x="93" y="136"/>
                </a:cubicBezTo>
                <a:cubicBezTo>
                  <a:pt x="93" y="136"/>
                  <a:pt x="93" y="137"/>
                  <a:pt x="93" y="137"/>
                </a:cubicBezTo>
                <a:cubicBezTo>
                  <a:pt x="91" y="138"/>
                  <a:pt x="88" y="140"/>
                  <a:pt x="86" y="141"/>
                </a:cubicBezTo>
                <a:cubicBezTo>
                  <a:pt x="88" y="139"/>
                  <a:pt x="90" y="137"/>
                  <a:pt x="92" y="135"/>
                </a:cubicBezTo>
                <a:close/>
                <a:moveTo>
                  <a:pt x="89" y="145"/>
                </a:moveTo>
                <a:cubicBezTo>
                  <a:pt x="92" y="143"/>
                  <a:pt x="94" y="141"/>
                  <a:pt x="96" y="139"/>
                </a:cubicBezTo>
                <a:cubicBezTo>
                  <a:pt x="96" y="139"/>
                  <a:pt x="96" y="139"/>
                  <a:pt x="97" y="139"/>
                </a:cubicBezTo>
                <a:cubicBezTo>
                  <a:pt x="94" y="142"/>
                  <a:pt x="91" y="145"/>
                  <a:pt x="89" y="148"/>
                </a:cubicBezTo>
                <a:cubicBezTo>
                  <a:pt x="88" y="148"/>
                  <a:pt x="88" y="148"/>
                  <a:pt x="88" y="148"/>
                </a:cubicBezTo>
                <a:cubicBezTo>
                  <a:pt x="88" y="147"/>
                  <a:pt x="89" y="146"/>
                  <a:pt x="89" y="145"/>
                </a:cubicBezTo>
                <a:close/>
                <a:moveTo>
                  <a:pt x="99" y="141"/>
                </a:moveTo>
                <a:cubicBezTo>
                  <a:pt x="98" y="142"/>
                  <a:pt x="97" y="144"/>
                  <a:pt x="95" y="145"/>
                </a:cubicBezTo>
                <a:cubicBezTo>
                  <a:pt x="95" y="145"/>
                  <a:pt x="95" y="145"/>
                  <a:pt x="95" y="145"/>
                </a:cubicBezTo>
                <a:cubicBezTo>
                  <a:pt x="96" y="144"/>
                  <a:pt x="98" y="142"/>
                  <a:pt x="99" y="141"/>
                </a:cubicBezTo>
                <a:close/>
                <a:moveTo>
                  <a:pt x="102" y="143"/>
                </a:moveTo>
                <a:cubicBezTo>
                  <a:pt x="103" y="142"/>
                  <a:pt x="104" y="142"/>
                  <a:pt x="106" y="141"/>
                </a:cubicBezTo>
                <a:cubicBezTo>
                  <a:pt x="101" y="145"/>
                  <a:pt x="97" y="149"/>
                  <a:pt x="92" y="154"/>
                </a:cubicBezTo>
                <a:cubicBezTo>
                  <a:pt x="91" y="155"/>
                  <a:pt x="90" y="155"/>
                  <a:pt x="88" y="156"/>
                </a:cubicBezTo>
                <a:cubicBezTo>
                  <a:pt x="89" y="156"/>
                  <a:pt x="89" y="155"/>
                  <a:pt x="89" y="155"/>
                </a:cubicBezTo>
                <a:cubicBezTo>
                  <a:pt x="90" y="155"/>
                  <a:pt x="90" y="154"/>
                  <a:pt x="90" y="154"/>
                </a:cubicBezTo>
                <a:cubicBezTo>
                  <a:pt x="94" y="151"/>
                  <a:pt x="98" y="147"/>
                  <a:pt x="102" y="143"/>
                </a:cubicBezTo>
                <a:close/>
                <a:moveTo>
                  <a:pt x="105" y="148"/>
                </a:moveTo>
                <a:cubicBezTo>
                  <a:pt x="105" y="148"/>
                  <a:pt x="105" y="148"/>
                  <a:pt x="105" y="149"/>
                </a:cubicBezTo>
                <a:cubicBezTo>
                  <a:pt x="104" y="149"/>
                  <a:pt x="104" y="149"/>
                  <a:pt x="104" y="149"/>
                </a:cubicBezTo>
                <a:cubicBezTo>
                  <a:pt x="102" y="150"/>
                  <a:pt x="100" y="151"/>
                  <a:pt x="98" y="152"/>
                </a:cubicBezTo>
                <a:cubicBezTo>
                  <a:pt x="101" y="151"/>
                  <a:pt x="103" y="149"/>
                  <a:pt x="105" y="148"/>
                </a:cubicBezTo>
                <a:close/>
                <a:moveTo>
                  <a:pt x="105" y="151"/>
                </a:moveTo>
                <a:cubicBezTo>
                  <a:pt x="105" y="150"/>
                  <a:pt x="106" y="150"/>
                  <a:pt x="107" y="149"/>
                </a:cubicBezTo>
                <a:cubicBezTo>
                  <a:pt x="108" y="149"/>
                  <a:pt x="108" y="149"/>
                  <a:pt x="108" y="149"/>
                </a:cubicBezTo>
                <a:cubicBezTo>
                  <a:pt x="109" y="149"/>
                  <a:pt x="109" y="148"/>
                  <a:pt x="110" y="148"/>
                </a:cubicBezTo>
                <a:cubicBezTo>
                  <a:pt x="110" y="148"/>
                  <a:pt x="110" y="148"/>
                  <a:pt x="111" y="147"/>
                </a:cubicBezTo>
                <a:cubicBezTo>
                  <a:pt x="110" y="148"/>
                  <a:pt x="110" y="148"/>
                  <a:pt x="109" y="149"/>
                </a:cubicBezTo>
                <a:cubicBezTo>
                  <a:pt x="107" y="150"/>
                  <a:pt x="105" y="151"/>
                  <a:pt x="103" y="153"/>
                </a:cubicBezTo>
                <a:cubicBezTo>
                  <a:pt x="103" y="152"/>
                  <a:pt x="104" y="151"/>
                  <a:pt x="105" y="151"/>
                </a:cubicBezTo>
                <a:close/>
                <a:moveTo>
                  <a:pt x="117" y="152"/>
                </a:moveTo>
                <a:cubicBezTo>
                  <a:pt x="118" y="151"/>
                  <a:pt x="119" y="151"/>
                  <a:pt x="120" y="150"/>
                </a:cubicBezTo>
                <a:cubicBezTo>
                  <a:pt x="119" y="151"/>
                  <a:pt x="118" y="153"/>
                  <a:pt x="117" y="154"/>
                </a:cubicBezTo>
                <a:cubicBezTo>
                  <a:pt x="117" y="154"/>
                  <a:pt x="117" y="154"/>
                  <a:pt x="117" y="155"/>
                </a:cubicBezTo>
                <a:cubicBezTo>
                  <a:pt x="113" y="157"/>
                  <a:pt x="110" y="159"/>
                  <a:pt x="106" y="161"/>
                </a:cubicBezTo>
                <a:cubicBezTo>
                  <a:pt x="110" y="158"/>
                  <a:pt x="114" y="155"/>
                  <a:pt x="117" y="152"/>
                </a:cubicBezTo>
                <a:close/>
                <a:moveTo>
                  <a:pt x="113" y="161"/>
                </a:moveTo>
                <a:cubicBezTo>
                  <a:pt x="115" y="159"/>
                  <a:pt x="118" y="158"/>
                  <a:pt x="120" y="156"/>
                </a:cubicBezTo>
                <a:cubicBezTo>
                  <a:pt x="120" y="157"/>
                  <a:pt x="119" y="158"/>
                  <a:pt x="118" y="159"/>
                </a:cubicBezTo>
                <a:cubicBezTo>
                  <a:pt x="118" y="159"/>
                  <a:pt x="117" y="159"/>
                  <a:pt x="117" y="160"/>
                </a:cubicBezTo>
                <a:cubicBezTo>
                  <a:pt x="115" y="160"/>
                  <a:pt x="113" y="161"/>
                  <a:pt x="111" y="162"/>
                </a:cubicBezTo>
                <a:cubicBezTo>
                  <a:pt x="112" y="162"/>
                  <a:pt x="112" y="161"/>
                  <a:pt x="113" y="161"/>
                </a:cubicBezTo>
                <a:close/>
                <a:moveTo>
                  <a:pt x="122" y="160"/>
                </a:moveTo>
                <a:cubicBezTo>
                  <a:pt x="124" y="159"/>
                  <a:pt x="126" y="158"/>
                  <a:pt x="127" y="157"/>
                </a:cubicBezTo>
                <a:cubicBezTo>
                  <a:pt x="127" y="158"/>
                  <a:pt x="126" y="158"/>
                  <a:pt x="125" y="159"/>
                </a:cubicBezTo>
                <a:cubicBezTo>
                  <a:pt x="124" y="160"/>
                  <a:pt x="122" y="160"/>
                  <a:pt x="120" y="161"/>
                </a:cubicBezTo>
                <a:cubicBezTo>
                  <a:pt x="120" y="161"/>
                  <a:pt x="119" y="162"/>
                  <a:pt x="119" y="162"/>
                </a:cubicBezTo>
                <a:cubicBezTo>
                  <a:pt x="120" y="161"/>
                  <a:pt x="121" y="160"/>
                  <a:pt x="122" y="160"/>
                </a:cubicBezTo>
                <a:close/>
                <a:moveTo>
                  <a:pt x="128" y="160"/>
                </a:moveTo>
                <a:cubicBezTo>
                  <a:pt x="127" y="160"/>
                  <a:pt x="127" y="161"/>
                  <a:pt x="126" y="161"/>
                </a:cubicBezTo>
                <a:cubicBezTo>
                  <a:pt x="126" y="161"/>
                  <a:pt x="126" y="161"/>
                  <a:pt x="126" y="161"/>
                </a:cubicBezTo>
                <a:cubicBezTo>
                  <a:pt x="127" y="160"/>
                  <a:pt x="127" y="160"/>
                  <a:pt x="128" y="160"/>
                </a:cubicBezTo>
                <a:close/>
                <a:moveTo>
                  <a:pt x="122" y="164"/>
                </a:moveTo>
                <a:cubicBezTo>
                  <a:pt x="121" y="165"/>
                  <a:pt x="120" y="166"/>
                  <a:pt x="119" y="167"/>
                </a:cubicBezTo>
                <a:cubicBezTo>
                  <a:pt x="118" y="167"/>
                  <a:pt x="118" y="167"/>
                  <a:pt x="118" y="168"/>
                </a:cubicBezTo>
                <a:cubicBezTo>
                  <a:pt x="119" y="166"/>
                  <a:pt x="120" y="165"/>
                  <a:pt x="122" y="164"/>
                </a:cubicBezTo>
                <a:close/>
                <a:moveTo>
                  <a:pt x="129" y="164"/>
                </a:moveTo>
                <a:cubicBezTo>
                  <a:pt x="129" y="164"/>
                  <a:pt x="129" y="164"/>
                  <a:pt x="130" y="165"/>
                </a:cubicBezTo>
                <a:cubicBezTo>
                  <a:pt x="125" y="168"/>
                  <a:pt x="121" y="172"/>
                  <a:pt x="117" y="176"/>
                </a:cubicBezTo>
                <a:cubicBezTo>
                  <a:pt x="115" y="177"/>
                  <a:pt x="113" y="178"/>
                  <a:pt x="111" y="179"/>
                </a:cubicBezTo>
                <a:cubicBezTo>
                  <a:pt x="117" y="174"/>
                  <a:pt x="123" y="169"/>
                  <a:pt x="129" y="164"/>
                </a:cubicBezTo>
                <a:close/>
                <a:moveTo>
                  <a:pt x="108" y="177"/>
                </a:moveTo>
                <a:cubicBezTo>
                  <a:pt x="108" y="176"/>
                  <a:pt x="109" y="175"/>
                  <a:pt x="110" y="174"/>
                </a:cubicBezTo>
                <a:cubicBezTo>
                  <a:pt x="111" y="174"/>
                  <a:pt x="111" y="174"/>
                  <a:pt x="111" y="173"/>
                </a:cubicBezTo>
                <a:cubicBezTo>
                  <a:pt x="110" y="175"/>
                  <a:pt x="109" y="176"/>
                  <a:pt x="108" y="177"/>
                </a:cubicBezTo>
                <a:close/>
                <a:moveTo>
                  <a:pt x="108" y="193"/>
                </a:moveTo>
                <a:cubicBezTo>
                  <a:pt x="110" y="191"/>
                  <a:pt x="113" y="189"/>
                  <a:pt x="115" y="187"/>
                </a:cubicBezTo>
                <a:cubicBezTo>
                  <a:pt x="120" y="182"/>
                  <a:pt x="125" y="178"/>
                  <a:pt x="131" y="173"/>
                </a:cubicBezTo>
                <a:cubicBezTo>
                  <a:pt x="130" y="174"/>
                  <a:pt x="130" y="174"/>
                  <a:pt x="130" y="175"/>
                </a:cubicBezTo>
                <a:cubicBezTo>
                  <a:pt x="130" y="175"/>
                  <a:pt x="130" y="175"/>
                  <a:pt x="130" y="176"/>
                </a:cubicBezTo>
                <a:cubicBezTo>
                  <a:pt x="126" y="179"/>
                  <a:pt x="123" y="182"/>
                  <a:pt x="120" y="186"/>
                </a:cubicBezTo>
                <a:cubicBezTo>
                  <a:pt x="116" y="188"/>
                  <a:pt x="112" y="191"/>
                  <a:pt x="108" y="193"/>
                </a:cubicBezTo>
                <a:close/>
                <a:moveTo>
                  <a:pt x="110" y="195"/>
                </a:moveTo>
                <a:cubicBezTo>
                  <a:pt x="109" y="196"/>
                  <a:pt x="108" y="196"/>
                  <a:pt x="108" y="197"/>
                </a:cubicBezTo>
                <a:cubicBezTo>
                  <a:pt x="108" y="196"/>
                  <a:pt x="108" y="196"/>
                  <a:pt x="107" y="196"/>
                </a:cubicBezTo>
                <a:cubicBezTo>
                  <a:pt x="108" y="196"/>
                  <a:pt x="108" y="196"/>
                  <a:pt x="108" y="196"/>
                </a:cubicBezTo>
                <a:cubicBezTo>
                  <a:pt x="109" y="195"/>
                  <a:pt x="109" y="195"/>
                  <a:pt x="110" y="195"/>
                </a:cubicBezTo>
                <a:close/>
                <a:moveTo>
                  <a:pt x="125" y="183"/>
                </a:moveTo>
                <a:cubicBezTo>
                  <a:pt x="128" y="180"/>
                  <a:pt x="130" y="177"/>
                  <a:pt x="133" y="174"/>
                </a:cubicBezTo>
                <a:cubicBezTo>
                  <a:pt x="136" y="172"/>
                  <a:pt x="139" y="169"/>
                  <a:pt x="142" y="167"/>
                </a:cubicBezTo>
                <a:cubicBezTo>
                  <a:pt x="143" y="166"/>
                  <a:pt x="145" y="165"/>
                  <a:pt x="146" y="165"/>
                </a:cubicBezTo>
                <a:cubicBezTo>
                  <a:pt x="144" y="168"/>
                  <a:pt x="141" y="171"/>
                  <a:pt x="139" y="174"/>
                </a:cubicBezTo>
                <a:cubicBezTo>
                  <a:pt x="139" y="174"/>
                  <a:pt x="139" y="174"/>
                  <a:pt x="139" y="174"/>
                </a:cubicBezTo>
                <a:cubicBezTo>
                  <a:pt x="138" y="175"/>
                  <a:pt x="137" y="176"/>
                  <a:pt x="136" y="177"/>
                </a:cubicBezTo>
                <a:cubicBezTo>
                  <a:pt x="134" y="178"/>
                  <a:pt x="133" y="178"/>
                  <a:pt x="131" y="179"/>
                </a:cubicBezTo>
                <a:cubicBezTo>
                  <a:pt x="129" y="180"/>
                  <a:pt x="127" y="182"/>
                  <a:pt x="125" y="183"/>
                </a:cubicBezTo>
                <a:close/>
                <a:moveTo>
                  <a:pt x="130" y="182"/>
                </a:moveTo>
                <a:cubicBezTo>
                  <a:pt x="130" y="182"/>
                  <a:pt x="129" y="182"/>
                  <a:pt x="129" y="182"/>
                </a:cubicBezTo>
                <a:cubicBezTo>
                  <a:pt x="127" y="184"/>
                  <a:pt x="124" y="185"/>
                  <a:pt x="121" y="187"/>
                </a:cubicBezTo>
                <a:cubicBezTo>
                  <a:pt x="124" y="185"/>
                  <a:pt x="127" y="184"/>
                  <a:pt x="130" y="182"/>
                </a:cubicBezTo>
                <a:close/>
                <a:moveTo>
                  <a:pt x="137" y="194"/>
                </a:moveTo>
                <a:cubicBezTo>
                  <a:pt x="140" y="192"/>
                  <a:pt x="143" y="191"/>
                  <a:pt x="146" y="189"/>
                </a:cubicBezTo>
                <a:cubicBezTo>
                  <a:pt x="143" y="192"/>
                  <a:pt x="140" y="195"/>
                  <a:pt x="137" y="197"/>
                </a:cubicBezTo>
                <a:cubicBezTo>
                  <a:pt x="135" y="199"/>
                  <a:pt x="133" y="200"/>
                  <a:pt x="130" y="202"/>
                </a:cubicBezTo>
                <a:cubicBezTo>
                  <a:pt x="132" y="199"/>
                  <a:pt x="134" y="196"/>
                  <a:pt x="137" y="194"/>
                </a:cubicBezTo>
                <a:close/>
                <a:moveTo>
                  <a:pt x="127" y="197"/>
                </a:moveTo>
                <a:cubicBezTo>
                  <a:pt x="133" y="192"/>
                  <a:pt x="138" y="187"/>
                  <a:pt x="144" y="182"/>
                </a:cubicBezTo>
                <a:cubicBezTo>
                  <a:pt x="143" y="184"/>
                  <a:pt x="141" y="185"/>
                  <a:pt x="140" y="187"/>
                </a:cubicBezTo>
                <a:cubicBezTo>
                  <a:pt x="138" y="189"/>
                  <a:pt x="136" y="191"/>
                  <a:pt x="134" y="193"/>
                </a:cubicBezTo>
                <a:cubicBezTo>
                  <a:pt x="133" y="193"/>
                  <a:pt x="132" y="194"/>
                  <a:pt x="131" y="194"/>
                </a:cubicBezTo>
                <a:cubicBezTo>
                  <a:pt x="130" y="195"/>
                  <a:pt x="128" y="196"/>
                  <a:pt x="127" y="197"/>
                </a:cubicBezTo>
                <a:close/>
                <a:moveTo>
                  <a:pt x="144" y="188"/>
                </a:moveTo>
                <a:cubicBezTo>
                  <a:pt x="147" y="184"/>
                  <a:pt x="151" y="181"/>
                  <a:pt x="155" y="178"/>
                </a:cubicBezTo>
                <a:cubicBezTo>
                  <a:pt x="154" y="179"/>
                  <a:pt x="154" y="180"/>
                  <a:pt x="153" y="181"/>
                </a:cubicBezTo>
                <a:cubicBezTo>
                  <a:pt x="152" y="182"/>
                  <a:pt x="151" y="183"/>
                  <a:pt x="151" y="184"/>
                </a:cubicBezTo>
                <a:cubicBezTo>
                  <a:pt x="148" y="185"/>
                  <a:pt x="146" y="186"/>
                  <a:pt x="144" y="188"/>
                </a:cubicBezTo>
                <a:close/>
                <a:moveTo>
                  <a:pt x="147" y="183"/>
                </a:moveTo>
                <a:cubicBezTo>
                  <a:pt x="149" y="181"/>
                  <a:pt x="151" y="178"/>
                  <a:pt x="154" y="176"/>
                </a:cubicBezTo>
                <a:cubicBezTo>
                  <a:pt x="155" y="175"/>
                  <a:pt x="155" y="175"/>
                  <a:pt x="156" y="174"/>
                </a:cubicBezTo>
                <a:cubicBezTo>
                  <a:pt x="153" y="177"/>
                  <a:pt x="150" y="180"/>
                  <a:pt x="147" y="183"/>
                </a:cubicBezTo>
                <a:close/>
                <a:moveTo>
                  <a:pt x="151" y="169"/>
                </a:moveTo>
                <a:cubicBezTo>
                  <a:pt x="151" y="169"/>
                  <a:pt x="150" y="169"/>
                  <a:pt x="150" y="170"/>
                </a:cubicBezTo>
                <a:cubicBezTo>
                  <a:pt x="148" y="171"/>
                  <a:pt x="146" y="171"/>
                  <a:pt x="145" y="172"/>
                </a:cubicBezTo>
                <a:cubicBezTo>
                  <a:pt x="145" y="171"/>
                  <a:pt x="146" y="171"/>
                  <a:pt x="147" y="170"/>
                </a:cubicBezTo>
                <a:cubicBezTo>
                  <a:pt x="147" y="170"/>
                  <a:pt x="148" y="169"/>
                  <a:pt x="148" y="169"/>
                </a:cubicBezTo>
                <a:cubicBezTo>
                  <a:pt x="149" y="169"/>
                  <a:pt x="149" y="169"/>
                  <a:pt x="149" y="169"/>
                </a:cubicBezTo>
                <a:cubicBezTo>
                  <a:pt x="152" y="167"/>
                  <a:pt x="154" y="165"/>
                  <a:pt x="157" y="163"/>
                </a:cubicBezTo>
                <a:cubicBezTo>
                  <a:pt x="155" y="165"/>
                  <a:pt x="153" y="167"/>
                  <a:pt x="151" y="169"/>
                </a:cubicBezTo>
                <a:close/>
                <a:moveTo>
                  <a:pt x="159" y="173"/>
                </a:moveTo>
                <a:cubicBezTo>
                  <a:pt x="160" y="173"/>
                  <a:pt x="160" y="172"/>
                  <a:pt x="160" y="172"/>
                </a:cubicBezTo>
                <a:cubicBezTo>
                  <a:pt x="160" y="173"/>
                  <a:pt x="159" y="174"/>
                  <a:pt x="159" y="176"/>
                </a:cubicBezTo>
                <a:cubicBezTo>
                  <a:pt x="158" y="176"/>
                  <a:pt x="157" y="177"/>
                  <a:pt x="157" y="177"/>
                </a:cubicBezTo>
                <a:cubicBezTo>
                  <a:pt x="158" y="176"/>
                  <a:pt x="158" y="175"/>
                  <a:pt x="159" y="173"/>
                </a:cubicBezTo>
                <a:close/>
                <a:moveTo>
                  <a:pt x="160" y="177"/>
                </a:moveTo>
                <a:cubicBezTo>
                  <a:pt x="166" y="171"/>
                  <a:pt x="172" y="165"/>
                  <a:pt x="179" y="160"/>
                </a:cubicBezTo>
                <a:cubicBezTo>
                  <a:pt x="178" y="161"/>
                  <a:pt x="177" y="161"/>
                  <a:pt x="177" y="162"/>
                </a:cubicBezTo>
                <a:cubicBezTo>
                  <a:pt x="172" y="167"/>
                  <a:pt x="168" y="171"/>
                  <a:pt x="163" y="175"/>
                </a:cubicBezTo>
                <a:cubicBezTo>
                  <a:pt x="162" y="176"/>
                  <a:pt x="161" y="176"/>
                  <a:pt x="160" y="177"/>
                </a:cubicBezTo>
                <a:cubicBezTo>
                  <a:pt x="160" y="177"/>
                  <a:pt x="160" y="177"/>
                  <a:pt x="160" y="177"/>
                </a:cubicBezTo>
                <a:close/>
                <a:moveTo>
                  <a:pt x="162" y="172"/>
                </a:moveTo>
                <a:cubicBezTo>
                  <a:pt x="163" y="170"/>
                  <a:pt x="165" y="167"/>
                  <a:pt x="166" y="165"/>
                </a:cubicBezTo>
                <a:cubicBezTo>
                  <a:pt x="167" y="164"/>
                  <a:pt x="168" y="163"/>
                  <a:pt x="169" y="162"/>
                </a:cubicBezTo>
                <a:cubicBezTo>
                  <a:pt x="173" y="160"/>
                  <a:pt x="177" y="158"/>
                  <a:pt x="180" y="156"/>
                </a:cubicBezTo>
                <a:cubicBezTo>
                  <a:pt x="174" y="161"/>
                  <a:pt x="168" y="166"/>
                  <a:pt x="162" y="172"/>
                </a:cubicBezTo>
                <a:close/>
                <a:moveTo>
                  <a:pt x="183" y="158"/>
                </a:moveTo>
                <a:cubicBezTo>
                  <a:pt x="183" y="158"/>
                  <a:pt x="184" y="157"/>
                  <a:pt x="184" y="157"/>
                </a:cubicBezTo>
                <a:cubicBezTo>
                  <a:pt x="183" y="159"/>
                  <a:pt x="181" y="160"/>
                  <a:pt x="180" y="162"/>
                </a:cubicBezTo>
                <a:cubicBezTo>
                  <a:pt x="180" y="162"/>
                  <a:pt x="180" y="162"/>
                  <a:pt x="179" y="163"/>
                </a:cubicBezTo>
                <a:cubicBezTo>
                  <a:pt x="181" y="161"/>
                  <a:pt x="182" y="159"/>
                  <a:pt x="183" y="158"/>
                </a:cubicBezTo>
                <a:close/>
                <a:moveTo>
                  <a:pt x="182" y="154"/>
                </a:moveTo>
                <a:cubicBezTo>
                  <a:pt x="182" y="154"/>
                  <a:pt x="182" y="154"/>
                  <a:pt x="182" y="154"/>
                </a:cubicBezTo>
                <a:cubicBezTo>
                  <a:pt x="182" y="154"/>
                  <a:pt x="182" y="153"/>
                  <a:pt x="181" y="153"/>
                </a:cubicBezTo>
                <a:cubicBezTo>
                  <a:pt x="179" y="154"/>
                  <a:pt x="177" y="155"/>
                  <a:pt x="174" y="157"/>
                </a:cubicBezTo>
                <a:cubicBezTo>
                  <a:pt x="178" y="154"/>
                  <a:pt x="181" y="150"/>
                  <a:pt x="184" y="147"/>
                </a:cubicBezTo>
                <a:cubicBezTo>
                  <a:pt x="186" y="146"/>
                  <a:pt x="187" y="145"/>
                  <a:pt x="189" y="144"/>
                </a:cubicBezTo>
                <a:cubicBezTo>
                  <a:pt x="189" y="144"/>
                  <a:pt x="189" y="144"/>
                  <a:pt x="189" y="144"/>
                </a:cubicBezTo>
                <a:cubicBezTo>
                  <a:pt x="189" y="145"/>
                  <a:pt x="189" y="145"/>
                  <a:pt x="189" y="146"/>
                </a:cubicBezTo>
                <a:cubicBezTo>
                  <a:pt x="187" y="149"/>
                  <a:pt x="185" y="152"/>
                  <a:pt x="182" y="154"/>
                </a:cubicBezTo>
                <a:close/>
                <a:moveTo>
                  <a:pt x="189" y="133"/>
                </a:moveTo>
                <a:cubicBezTo>
                  <a:pt x="188" y="133"/>
                  <a:pt x="188" y="132"/>
                  <a:pt x="188" y="132"/>
                </a:cubicBezTo>
                <a:cubicBezTo>
                  <a:pt x="189" y="131"/>
                  <a:pt x="191" y="130"/>
                  <a:pt x="192" y="129"/>
                </a:cubicBezTo>
                <a:cubicBezTo>
                  <a:pt x="191" y="130"/>
                  <a:pt x="190" y="132"/>
                  <a:pt x="189" y="133"/>
                </a:cubicBezTo>
                <a:close/>
                <a:moveTo>
                  <a:pt x="193" y="152"/>
                </a:moveTo>
                <a:cubicBezTo>
                  <a:pt x="193" y="152"/>
                  <a:pt x="193" y="152"/>
                  <a:pt x="194" y="151"/>
                </a:cubicBezTo>
                <a:cubicBezTo>
                  <a:pt x="196" y="149"/>
                  <a:pt x="197" y="147"/>
                  <a:pt x="199" y="145"/>
                </a:cubicBezTo>
                <a:cubicBezTo>
                  <a:pt x="199" y="145"/>
                  <a:pt x="199" y="145"/>
                  <a:pt x="199" y="145"/>
                </a:cubicBezTo>
                <a:cubicBezTo>
                  <a:pt x="197" y="148"/>
                  <a:pt x="195" y="150"/>
                  <a:pt x="193" y="152"/>
                </a:cubicBezTo>
                <a:close/>
                <a:moveTo>
                  <a:pt x="197" y="143"/>
                </a:moveTo>
                <a:cubicBezTo>
                  <a:pt x="200" y="139"/>
                  <a:pt x="203" y="134"/>
                  <a:pt x="206" y="130"/>
                </a:cubicBezTo>
                <a:cubicBezTo>
                  <a:pt x="205" y="132"/>
                  <a:pt x="203" y="135"/>
                  <a:pt x="201" y="138"/>
                </a:cubicBezTo>
                <a:cubicBezTo>
                  <a:pt x="201" y="138"/>
                  <a:pt x="200" y="139"/>
                  <a:pt x="200" y="139"/>
                </a:cubicBezTo>
                <a:cubicBezTo>
                  <a:pt x="199" y="141"/>
                  <a:pt x="198" y="142"/>
                  <a:pt x="197" y="143"/>
                </a:cubicBezTo>
                <a:close/>
                <a:moveTo>
                  <a:pt x="200" y="142"/>
                </a:moveTo>
                <a:cubicBezTo>
                  <a:pt x="201" y="140"/>
                  <a:pt x="203" y="138"/>
                  <a:pt x="204" y="136"/>
                </a:cubicBezTo>
                <a:cubicBezTo>
                  <a:pt x="207" y="132"/>
                  <a:pt x="211" y="128"/>
                  <a:pt x="214" y="124"/>
                </a:cubicBezTo>
                <a:cubicBezTo>
                  <a:pt x="214" y="124"/>
                  <a:pt x="214" y="124"/>
                  <a:pt x="214" y="124"/>
                </a:cubicBezTo>
                <a:cubicBezTo>
                  <a:pt x="214" y="124"/>
                  <a:pt x="214" y="123"/>
                  <a:pt x="215" y="123"/>
                </a:cubicBezTo>
                <a:cubicBezTo>
                  <a:pt x="215" y="122"/>
                  <a:pt x="216" y="122"/>
                  <a:pt x="217" y="121"/>
                </a:cubicBezTo>
                <a:cubicBezTo>
                  <a:pt x="217" y="121"/>
                  <a:pt x="217" y="121"/>
                  <a:pt x="217" y="121"/>
                </a:cubicBezTo>
                <a:cubicBezTo>
                  <a:pt x="217" y="121"/>
                  <a:pt x="217" y="121"/>
                  <a:pt x="217" y="122"/>
                </a:cubicBezTo>
                <a:cubicBezTo>
                  <a:pt x="217" y="122"/>
                  <a:pt x="217" y="122"/>
                  <a:pt x="217" y="122"/>
                </a:cubicBezTo>
                <a:cubicBezTo>
                  <a:pt x="212" y="129"/>
                  <a:pt x="206" y="136"/>
                  <a:pt x="200" y="143"/>
                </a:cubicBezTo>
                <a:cubicBezTo>
                  <a:pt x="200" y="143"/>
                  <a:pt x="200" y="142"/>
                  <a:pt x="200" y="142"/>
                </a:cubicBezTo>
                <a:close/>
                <a:moveTo>
                  <a:pt x="215" y="120"/>
                </a:moveTo>
                <a:cubicBezTo>
                  <a:pt x="213" y="122"/>
                  <a:pt x="212" y="124"/>
                  <a:pt x="210" y="126"/>
                </a:cubicBezTo>
                <a:cubicBezTo>
                  <a:pt x="211" y="125"/>
                  <a:pt x="211" y="124"/>
                  <a:pt x="211" y="124"/>
                </a:cubicBezTo>
                <a:cubicBezTo>
                  <a:pt x="213" y="122"/>
                  <a:pt x="214" y="121"/>
                  <a:pt x="215" y="120"/>
                </a:cubicBezTo>
                <a:cubicBezTo>
                  <a:pt x="215" y="120"/>
                  <a:pt x="215" y="120"/>
                  <a:pt x="215" y="120"/>
                </a:cubicBezTo>
                <a:close/>
                <a:moveTo>
                  <a:pt x="214" y="115"/>
                </a:moveTo>
                <a:cubicBezTo>
                  <a:pt x="214" y="116"/>
                  <a:pt x="214" y="116"/>
                  <a:pt x="213" y="116"/>
                </a:cubicBezTo>
                <a:cubicBezTo>
                  <a:pt x="213" y="116"/>
                  <a:pt x="213" y="116"/>
                  <a:pt x="213" y="116"/>
                </a:cubicBezTo>
                <a:cubicBezTo>
                  <a:pt x="214" y="115"/>
                  <a:pt x="214" y="114"/>
                  <a:pt x="215" y="113"/>
                </a:cubicBezTo>
                <a:cubicBezTo>
                  <a:pt x="215" y="113"/>
                  <a:pt x="216" y="113"/>
                  <a:pt x="216" y="112"/>
                </a:cubicBezTo>
                <a:cubicBezTo>
                  <a:pt x="216" y="113"/>
                  <a:pt x="215" y="114"/>
                  <a:pt x="214" y="115"/>
                </a:cubicBezTo>
                <a:close/>
                <a:moveTo>
                  <a:pt x="210" y="109"/>
                </a:moveTo>
                <a:cubicBezTo>
                  <a:pt x="210" y="109"/>
                  <a:pt x="210" y="108"/>
                  <a:pt x="210" y="108"/>
                </a:cubicBezTo>
                <a:cubicBezTo>
                  <a:pt x="213" y="107"/>
                  <a:pt x="216" y="105"/>
                  <a:pt x="219" y="103"/>
                </a:cubicBezTo>
                <a:cubicBezTo>
                  <a:pt x="219" y="104"/>
                  <a:pt x="219" y="104"/>
                  <a:pt x="219" y="104"/>
                </a:cubicBezTo>
                <a:cubicBezTo>
                  <a:pt x="216" y="106"/>
                  <a:pt x="213" y="107"/>
                  <a:pt x="210" y="109"/>
                </a:cubicBezTo>
                <a:close/>
                <a:moveTo>
                  <a:pt x="218" y="101"/>
                </a:moveTo>
                <a:cubicBezTo>
                  <a:pt x="218" y="100"/>
                  <a:pt x="217" y="100"/>
                  <a:pt x="217" y="100"/>
                </a:cubicBezTo>
                <a:cubicBezTo>
                  <a:pt x="211" y="103"/>
                  <a:pt x="205" y="106"/>
                  <a:pt x="199" y="110"/>
                </a:cubicBezTo>
                <a:cubicBezTo>
                  <a:pt x="200" y="108"/>
                  <a:pt x="201" y="107"/>
                  <a:pt x="202" y="105"/>
                </a:cubicBezTo>
                <a:cubicBezTo>
                  <a:pt x="207" y="103"/>
                  <a:pt x="213" y="100"/>
                  <a:pt x="217" y="97"/>
                </a:cubicBezTo>
                <a:cubicBezTo>
                  <a:pt x="218" y="98"/>
                  <a:pt x="218" y="98"/>
                  <a:pt x="218" y="98"/>
                </a:cubicBezTo>
                <a:cubicBezTo>
                  <a:pt x="218" y="99"/>
                  <a:pt x="218" y="100"/>
                  <a:pt x="218" y="100"/>
                </a:cubicBezTo>
                <a:cubicBezTo>
                  <a:pt x="218" y="101"/>
                  <a:pt x="218" y="101"/>
                  <a:pt x="218" y="101"/>
                </a:cubicBezTo>
                <a:close/>
                <a:moveTo>
                  <a:pt x="199" y="95"/>
                </a:moveTo>
                <a:cubicBezTo>
                  <a:pt x="199" y="94"/>
                  <a:pt x="200" y="94"/>
                  <a:pt x="200" y="94"/>
                </a:cubicBezTo>
                <a:cubicBezTo>
                  <a:pt x="200" y="93"/>
                  <a:pt x="201" y="93"/>
                  <a:pt x="202" y="93"/>
                </a:cubicBezTo>
                <a:cubicBezTo>
                  <a:pt x="201" y="93"/>
                  <a:pt x="200" y="94"/>
                  <a:pt x="199" y="95"/>
                </a:cubicBezTo>
                <a:close/>
                <a:moveTo>
                  <a:pt x="201" y="88"/>
                </a:moveTo>
                <a:cubicBezTo>
                  <a:pt x="198" y="89"/>
                  <a:pt x="195" y="90"/>
                  <a:pt x="193" y="91"/>
                </a:cubicBezTo>
                <a:cubicBezTo>
                  <a:pt x="194" y="90"/>
                  <a:pt x="195" y="89"/>
                  <a:pt x="196" y="88"/>
                </a:cubicBezTo>
                <a:cubicBezTo>
                  <a:pt x="199" y="87"/>
                  <a:pt x="201" y="86"/>
                  <a:pt x="203" y="85"/>
                </a:cubicBezTo>
                <a:cubicBezTo>
                  <a:pt x="202" y="86"/>
                  <a:pt x="201" y="87"/>
                  <a:pt x="201" y="88"/>
                </a:cubicBezTo>
                <a:close/>
                <a:moveTo>
                  <a:pt x="199" y="82"/>
                </a:moveTo>
                <a:cubicBezTo>
                  <a:pt x="199" y="82"/>
                  <a:pt x="199" y="81"/>
                  <a:pt x="199" y="81"/>
                </a:cubicBezTo>
                <a:cubicBezTo>
                  <a:pt x="200" y="81"/>
                  <a:pt x="200" y="80"/>
                  <a:pt x="199" y="80"/>
                </a:cubicBezTo>
                <a:cubicBezTo>
                  <a:pt x="202" y="78"/>
                  <a:pt x="206" y="77"/>
                  <a:pt x="209" y="75"/>
                </a:cubicBezTo>
                <a:cubicBezTo>
                  <a:pt x="210" y="75"/>
                  <a:pt x="209" y="73"/>
                  <a:pt x="208" y="74"/>
                </a:cubicBezTo>
                <a:cubicBezTo>
                  <a:pt x="206" y="75"/>
                  <a:pt x="204" y="76"/>
                  <a:pt x="202" y="76"/>
                </a:cubicBezTo>
                <a:cubicBezTo>
                  <a:pt x="202" y="76"/>
                  <a:pt x="202" y="76"/>
                  <a:pt x="202" y="76"/>
                </a:cubicBezTo>
                <a:cubicBezTo>
                  <a:pt x="203" y="75"/>
                  <a:pt x="204" y="75"/>
                  <a:pt x="205" y="75"/>
                </a:cubicBezTo>
                <a:cubicBezTo>
                  <a:pt x="207" y="74"/>
                  <a:pt x="209" y="73"/>
                  <a:pt x="210" y="72"/>
                </a:cubicBezTo>
                <a:cubicBezTo>
                  <a:pt x="211" y="74"/>
                  <a:pt x="211" y="76"/>
                  <a:pt x="212" y="77"/>
                </a:cubicBezTo>
                <a:cubicBezTo>
                  <a:pt x="207" y="79"/>
                  <a:pt x="203" y="80"/>
                  <a:pt x="199" y="82"/>
                </a:cubicBezTo>
                <a:close/>
                <a:moveTo>
                  <a:pt x="201" y="74"/>
                </a:moveTo>
                <a:cubicBezTo>
                  <a:pt x="200" y="75"/>
                  <a:pt x="199" y="75"/>
                  <a:pt x="198" y="76"/>
                </a:cubicBezTo>
                <a:cubicBezTo>
                  <a:pt x="200" y="74"/>
                  <a:pt x="202" y="73"/>
                  <a:pt x="203" y="72"/>
                </a:cubicBezTo>
                <a:cubicBezTo>
                  <a:pt x="203" y="73"/>
                  <a:pt x="202" y="73"/>
                  <a:pt x="201" y="74"/>
                </a:cubicBezTo>
                <a:close/>
                <a:moveTo>
                  <a:pt x="187" y="77"/>
                </a:moveTo>
                <a:cubicBezTo>
                  <a:pt x="184" y="78"/>
                  <a:pt x="180" y="80"/>
                  <a:pt x="176" y="81"/>
                </a:cubicBezTo>
                <a:cubicBezTo>
                  <a:pt x="184" y="76"/>
                  <a:pt x="192" y="72"/>
                  <a:pt x="200" y="70"/>
                </a:cubicBezTo>
                <a:cubicBezTo>
                  <a:pt x="196" y="72"/>
                  <a:pt x="192" y="75"/>
                  <a:pt x="187" y="77"/>
                </a:cubicBezTo>
                <a:close/>
                <a:moveTo>
                  <a:pt x="186" y="66"/>
                </a:moveTo>
                <a:cubicBezTo>
                  <a:pt x="181" y="68"/>
                  <a:pt x="177" y="70"/>
                  <a:pt x="172" y="72"/>
                </a:cubicBezTo>
                <a:cubicBezTo>
                  <a:pt x="171" y="73"/>
                  <a:pt x="170" y="73"/>
                  <a:pt x="169" y="73"/>
                </a:cubicBezTo>
                <a:cubicBezTo>
                  <a:pt x="175" y="70"/>
                  <a:pt x="181" y="67"/>
                  <a:pt x="187" y="65"/>
                </a:cubicBezTo>
                <a:cubicBezTo>
                  <a:pt x="186" y="65"/>
                  <a:pt x="186" y="66"/>
                  <a:pt x="186" y="66"/>
                </a:cubicBezTo>
                <a:close/>
                <a:moveTo>
                  <a:pt x="171" y="69"/>
                </a:moveTo>
                <a:cubicBezTo>
                  <a:pt x="169" y="69"/>
                  <a:pt x="167" y="70"/>
                  <a:pt x="165" y="71"/>
                </a:cubicBezTo>
                <a:cubicBezTo>
                  <a:pt x="165" y="71"/>
                  <a:pt x="165" y="71"/>
                  <a:pt x="165" y="71"/>
                </a:cubicBezTo>
                <a:cubicBezTo>
                  <a:pt x="166" y="70"/>
                  <a:pt x="167" y="69"/>
                  <a:pt x="168" y="68"/>
                </a:cubicBezTo>
                <a:cubicBezTo>
                  <a:pt x="171" y="66"/>
                  <a:pt x="174" y="64"/>
                  <a:pt x="177" y="63"/>
                </a:cubicBezTo>
                <a:cubicBezTo>
                  <a:pt x="175" y="65"/>
                  <a:pt x="173" y="67"/>
                  <a:pt x="171" y="69"/>
                </a:cubicBezTo>
                <a:close/>
                <a:moveTo>
                  <a:pt x="157" y="63"/>
                </a:moveTo>
                <a:cubicBezTo>
                  <a:pt x="156" y="64"/>
                  <a:pt x="155" y="64"/>
                  <a:pt x="153" y="65"/>
                </a:cubicBezTo>
                <a:cubicBezTo>
                  <a:pt x="154" y="64"/>
                  <a:pt x="156" y="63"/>
                  <a:pt x="157" y="62"/>
                </a:cubicBezTo>
                <a:cubicBezTo>
                  <a:pt x="158" y="61"/>
                  <a:pt x="159" y="61"/>
                  <a:pt x="161" y="60"/>
                </a:cubicBezTo>
                <a:cubicBezTo>
                  <a:pt x="159" y="61"/>
                  <a:pt x="158" y="62"/>
                  <a:pt x="157" y="63"/>
                </a:cubicBezTo>
                <a:close/>
                <a:moveTo>
                  <a:pt x="157" y="71"/>
                </a:moveTo>
                <a:cubicBezTo>
                  <a:pt x="159" y="70"/>
                  <a:pt x="162" y="69"/>
                  <a:pt x="164" y="68"/>
                </a:cubicBezTo>
                <a:cubicBezTo>
                  <a:pt x="162" y="69"/>
                  <a:pt x="159" y="71"/>
                  <a:pt x="157" y="73"/>
                </a:cubicBezTo>
                <a:cubicBezTo>
                  <a:pt x="156" y="73"/>
                  <a:pt x="154" y="73"/>
                  <a:pt x="153" y="73"/>
                </a:cubicBezTo>
                <a:cubicBezTo>
                  <a:pt x="154" y="72"/>
                  <a:pt x="155" y="72"/>
                  <a:pt x="157" y="71"/>
                </a:cubicBezTo>
                <a:close/>
                <a:moveTo>
                  <a:pt x="146" y="72"/>
                </a:moveTo>
                <a:cubicBezTo>
                  <a:pt x="145" y="72"/>
                  <a:pt x="144" y="73"/>
                  <a:pt x="144" y="73"/>
                </a:cubicBezTo>
                <a:cubicBezTo>
                  <a:pt x="145" y="72"/>
                  <a:pt x="145" y="71"/>
                  <a:pt x="146" y="70"/>
                </a:cubicBezTo>
                <a:cubicBezTo>
                  <a:pt x="147" y="69"/>
                  <a:pt x="148" y="68"/>
                  <a:pt x="149" y="67"/>
                </a:cubicBezTo>
                <a:cubicBezTo>
                  <a:pt x="151" y="67"/>
                  <a:pt x="152" y="67"/>
                  <a:pt x="153" y="66"/>
                </a:cubicBezTo>
                <a:cubicBezTo>
                  <a:pt x="151" y="68"/>
                  <a:pt x="149" y="70"/>
                  <a:pt x="146" y="72"/>
                </a:cubicBezTo>
                <a:close/>
                <a:moveTo>
                  <a:pt x="145" y="67"/>
                </a:moveTo>
                <a:cubicBezTo>
                  <a:pt x="147" y="65"/>
                  <a:pt x="150" y="63"/>
                  <a:pt x="152" y="61"/>
                </a:cubicBezTo>
                <a:cubicBezTo>
                  <a:pt x="151" y="62"/>
                  <a:pt x="149" y="63"/>
                  <a:pt x="148" y="65"/>
                </a:cubicBezTo>
                <a:cubicBezTo>
                  <a:pt x="147" y="65"/>
                  <a:pt x="146" y="66"/>
                  <a:pt x="145" y="67"/>
                </a:cubicBezTo>
                <a:cubicBezTo>
                  <a:pt x="145" y="67"/>
                  <a:pt x="145" y="67"/>
                  <a:pt x="145" y="67"/>
                </a:cubicBezTo>
                <a:close/>
                <a:moveTo>
                  <a:pt x="138" y="68"/>
                </a:moveTo>
                <a:cubicBezTo>
                  <a:pt x="137" y="68"/>
                  <a:pt x="137" y="69"/>
                  <a:pt x="138" y="69"/>
                </a:cubicBezTo>
                <a:cubicBezTo>
                  <a:pt x="136" y="71"/>
                  <a:pt x="133" y="73"/>
                  <a:pt x="131" y="75"/>
                </a:cubicBezTo>
                <a:cubicBezTo>
                  <a:pt x="132" y="73"/>
                  <a:pt x="133" y="71"/>
                  <a:pt x="134" y="68"/>
                </a:cubicBezTo>
                <a:cubicBezTo>
                  <a:pt x="134" y="68"/>
                  <a:pt x="134" y="68"/>
                  <a:pt x="134" y="67"/>
                </a:cubicBezTo>
                <a:cubicBezTo>
                  <a:pt x="138" y="65"/>
                  <a:pt x="143" y="62"/>
                  <a:pt x="147" y="60"/>
                </a:cubicBezTo>
                <a:cubicBezTo>
                  <a:pt x="149" y="59"/>
                  <a:pt x="151" y="58"/>
                  <a:pt x="154" y="57"/>
                </a:cubicBezTo>
                <a:cubicBezTo>
                  <a:pt x="154" y="57"/>
                  <a:pt x="154" y="57"/>
                  <a:pt x="153" y="58"/>
                </a:cubicBezTo>
                <a:cubicBezTo>
                  <a:pt x="148" y="61"/>
                  <a:pt x="143" y="64"/>
                  <a:pt x="138" y="68"/>
                </a:cubicBezTo>
                <a:close/>
                <a:moveTo>
                  <a:pt x="144" y="53"/>
                </a:moveTo>
                <a:cubicBezTo>
                  <a:pt x="140" y="55"/>
                  <a:pt x="136" y="57"/>
                  <a:pt x="132" y="60"/>
                </a:cubicBezTo>
                <a:cubicBezTo>
                  <a:pt x="133" y="59"/>
                  <a:pt x="135" y="57"/>
                  <a:pt x="136" y="56"/>
                </a:cubicBezTo>
                <a:cubicBezTo>
                  <a:pt x="140" y="54"/>
                  <a:pt x="143" y="52"/>
                  <a:pt x="147" y="50"/>
                </a:cubicBezTo>
                <a:cubicBezTo>
                  <a:pt x="147" y="50"/>
                  <a:pt x="148" y="50"/>
                  <a:pt x="149" y="50"/>
                </a:cubicBezTo>
                <a:cubicBezTo>
                  <a:pt x="147" y="51"/>
                  <a:pt x="146" y="52"/>
                  <a:pt x="144" y="53"/>
                </a:cubicBezTo>
                <a:close/>
                <a:moveTo>
                  <a:pt x="132" y="55"/>
                </a:moveTo>
                <a:cubicBezTo>
                  <a:pt x="133" y="55"/>
                  <a:pt x="135" y="54"/>
                  <a:pt x="136" y="54"/>
                </a:cubicBezTo>
                <a:cubicBezTo>
                  <a:pt x="135" y="55"/>
                  <a:pt x="134" y="55"/>
                  <a:pt x="134" y="56"/>
                </a:cubicBezTo>
                <a:cubicBezTo>
                  <a:pt x="133" y="56"/>
                  <a:pt x="132" y="57"/>
                  <a:pt x="132" y="57"/>
                </a:cubicBezTo>
                <a:cubicBezTo>
                  <a:pt x="132" y="57"/>
                  <a:pt x="132" y="57"/>
                  <a:pt x="132" y="56"/>
                </a:cubicBezTo>
                <a:cubicBezTo>
                  <a:pt x="133" y="56"/>
                  <a:pt x="132" y="56"/>
                  <a:pt x="132" y="55"/>
                </a:cubicBezTo>
                <a:close/>
                <a:moveTo>
                  <a:pt x="142" y="49"/>
                </a:moveTo>
                <a:cubicBezTo>
                  <a:pt x="140" y="50"/>
                  <a:pt x="137" y="51"/>
                  <a:pt x="135" y="52"/>
                </a:cubicBezTo>
                <a:cubicBezTo>
                  <a:pt x="138" y="49"/>
                  <a:pt x="141" y="47"/>
                  <a:pt x="145" y="45"/>
                </a:cubicBezTo>
                <a:cubicBezTo>
                  <a:pt x="147" y="44"/>
                  <a:pt x="149" y="44"/>
                  <a:pt x="151" y="43"/>
                </a:cubicBezTo>
                <a:cubicBezTo>
                  <a:pt x="148" y="45"/>
                  <a:pt x="146" y="47"/>
                  <a:pt x="143" y="49"/>
                </a:cubicBezTo>
                <a:cubicBezTo>
                  <a:pt x="143" y="49"/>
                  <a:pt x="142" y="49"/>
                  <a:pt x="142" y="49"/>
                </a:cubicBezTo>
                <a:close/>
                <a:moveTo>
                  <a:pt x="131" y="53"/>
                </a:moveTo>
                <a:cubicBezTo>
                  <a:pt x="131" y="53"/>
                  <a:pt x="131" y="53"/>
                  <a:pt x="131" y="53"/>
                </a:cubicBezTo>
                <a:cubicBezTo>
                  <a:pt x="131" y="53"/>
                  <a:pt x="130" y="53"/>
                  <a:pt x="130" y="53"/>
                </a:cubicBezTo>
                <a:cubicBezTo>
                  <a:pt x="130" y="53"/>
                  <a:pt x="130" y="53"/>
                  <a:pt x="130" y="53"/>
                </a:cubicBezTo>
                <a:cubicBezTo>
                  <a:pt x="134" y="51"/>
                  <a:pt x="137" y="48"/>
                  <a:pt x="141" y="46"/>
                </a:cubicBezTo>
                <a:cubicBezTo>
                  <a:pt x="138" y="48"/>
                  <a:pt x="134" y="50"/>
                  <a:pt x="131" y="53"/>
                </a:cubicBezTo>
                <a:close/>
                <a:moveTo>
                  <a:pt x="127" y="54"/>
                </a:moveTo>
                <a:cubicBezTo>
                  <a:pt x="127" y="54"/>
                  <a:pt x="127" y="53"/>
                  <a:pt x="127" y="53"/>
                </a:cubicBezTo>
                <a:cubicBezTo>
                  <a:pt x="128" y="52"/>
                  <a:pt x="129" y="52"/>
                  <a:pt x="130" y="51"/>
                </a:cubicBezTo>
                <a:cubicBezTo>
                  <a:pt x="132" y="49"/>
                  <a:pt x="135" y="48"/>
                  <a:pt x="137" y="46"/>
                </a:cubicBezTo>
                <a:cubicBezTo>
                  <a:pt x="137" y="46"/>
                  <a:pt x="137" y="46"/>
                  <a:pt x="137" y="46"/>
                </a:cubicBezTo>
                <a:cubicBezTo>
                  <a:pt x="134" y="49"/>
                  <a:pt x="130" y="51"/>
                  <a:pt x="127" y="54"/>
                </a:cubicBezTo>
                <a:close/>
                <a:moveTo>
                  <a:pt x="127" y="66"/>
                </a:moveTo>
                <a:cubicBezTo>
                  <a:pt x="126" y="68"/>
                  <a:pt x="125" y="69"/>
                  <a:pt x="124" y="71"/>
                </a:cubicBezTo>
                <a:cubicBezTo>
                  <a:pt x="123" y="71"/>
                  <a:pt x="123" y="72"/>
                  <a:pt x="122" y="72"/>
                </a:cubicBezTo>
                <a:cubicBezTo>
                  <a:pt x="123" y="71"/>
                  <a:pt x="124" y="69"/>
                  <a:pt x="124" y="68"/>
                </a:cubicBezTo>
                <a:cubicBezTo>
                  <a:pt x="125" y="67"/>
                  <a:pt x="126" y="67"/>
                  <a:pt x="127" y="66"/>
                </a:cubicBezTo>
                <a:close/>
                <a:moveTo>
                  <a:pt x="121" y="67"/>
                </a:moveTo>
                <a:cubicBezTo>
                  <a:pt x="122" y="66"/>
                  <a:pt x="122" y="66"/>
                  <a:pt x="123" y="66"/>
                </a:cubicBezTo>
                <a:cubicBezTo>
                  <a:pt x="122" y="67"/>
                  <a:pt x="122" y="67"/>
                  <a:pt x="121" y="68"/>
                </a:cubicBezTo>
                <a:cubicBezTo>
                  <a:pt x="121" y="68"/>
                  <a:pt x="121" y="68"/>
                  <a:pt x="121" y="68"/>
                </a:cubicBezTo>
                <a:cubicBezTo>
                  <a:pt x="121" y="68"/>
                  <a:pt x="121" y="67"/>
                  <a:pt x="121" y="67"/>
                </a:cubicBezTo>
                <a:close/>
                <a:moveTo>
                  <a:pt x="122" y="76"/>
                </a:moveTo>
                <a:cubicBezTo>
                  <a:pt x="123" y="74"/>
                  <a:pt x="125" y="73"/>
                  <a:pt x="126" y="72"/>
                </a:cubicBezTo>
                <a:cubicBezTo>
                  <a:pt x="128" y="71"/>
                  <a:pt x="129" y="71"/>
                  <a:pt x="130" y="70"/>
                </a:cubicBezTo>
                <a:cubicBezTo>
                  <a:pt x="123" y="77"/>
                  <a:pt x="116" y="85"/>
                  <a:pt x="110" y="93"/>
                </a:cubicBezTo>
                <a:cubicBezTo>
                  <a:pt x="105" y="98"/>
                  <a:pt x="100" y="102"/>
                  <a:pt x="95" y="107"/>
                </a:cubicBezTo>
                <a:cubicBezTo>
                  <a:pt x="94" y="108"/>
                  <a:pt x="92" y="109"/>
                  <a:pt x="90" y="110"/>
                </a:cubicBezTo>
                <a:cubicBezTo>
                  <a:pt x="91" y="109"/>
                  <a:pt x="92" y="108"/>
                  <a:pt x="93" y="107"/>
                </a:cubicBezTo>
                <a:cubicBezTo>
                  <a:pt x="98" y="101"/>
                  <a:pt x="103" y="95"/>
                  <a:pt x="109" y="89"/>
                </a:cubicBezTo>
                <a:cubicBezTo>
                  <a:pt x="113" y="85"/>
                  <a:pt x="118" y="81"/>
                  <a:pt x="122" y="76"/>
                </a:cubicBezTo>
                <a:close/>
                <a:moveTo>
                  <a:pt x="117" y="61"/>
                </a:moveTo>
                <a:cubicBezTo>
                  <a:pt x="116" y="62"/>
                  <a:pt x="115" y="63"/>
                  <a:pt x="115" y="64"/>
                </a:cubicBezTo>
                <a:cubicBezTo>
                  <a:pt x="116" y="63"/>
                  <a:pt x="117" y="62"/>
                  <a:pt x="118" y="61"/>
                </a:cubicBezTo>
                <a:cubicBezTo>
                  <a:pt x="117" y="61"/>
                  <a:pt x="117" y="61"/>
                  <a:pt x="117" y="61"/>
                </a:cubicBezTo>
                <a:close/>
                <a:moveTo>
                  <a:pt x="115" y="51"/>
                </a:moveTo>
                <a:cubicBezTo>
                  <a:pt x="114" y="51"/>
                  <a:pt x="113" y="52"/>
                  <a:pt x="111" y="52"/>
                </a:cubicBezTo>
                <a:cubicBezTo>
                  <a:pt x="112" y="52"/>
                  <a:pt x="112" y="51"/>
                  <a:pt x="113" y="51"/>
                </a:cubicBezTo>
                <a:cubicBezTo>
                  <a:pt x="114" y="50"/>
                  <a:pt x="115" y="50"/>
                  <a:pt x="117" y="50"/>
                </a:cubicBezTo>
                <a:cubicBezTo>
                  <a:pt x="116" y="50"/>
                  <a:pt x="116" y="51"/>
                  <a:pt x="115" y="51"/>
                </a:cubicBezTo>
                <a:close/>
                <a:moveTo>
                  <a:pt x="114" y="48"/>
                </a:moveTo>
                <a:cubicBezTo>
                  <a:pt x="112" y="48"/>
                  <a:pt x="111" y="49"/>
                  <a:pt x="110" y="49"/>
                </a:cubicBezTo>
                <a:cubicBezTo>
                  <a:pt x="112" y="48"/>
                  <a:pt x="114" y="46"/>
                  <a:pt x="116" y="45"/>
                </a:cubicBezTo>
                <a:cubicBezTo>
                  <a:pt x="116" y="46"/>
                  <a:pt x="115" y="47"/>
                  <a:pt x="114" y="48"/>
                </a:cubicBezTo>
                <a:close/>
                <a:moveTo>
                  <a:pt x="106" y="50"/>
                </a:moveTo>
                <a:cubicBezTo>
                  <a:pt x="105" y="50"/>
                  <a:pt x="104" y="51"/>
                  <a:pt x="104" y="51"/>
                </a:cubicBezTo>
                <a:cubicBezTo>
                  <a:pt x="104" y="50"/>
                  <a:pt x="105" y="49"/>
                  <a:pt x="105" y="48"/>
                </a:cubicBezTo>
                <a:cubicBezTo>
                  <a:pt x="107" y="46"/>
                  <a:pt x="109" y="44"/>
                  <a:pt x="111" y="43"/>
                </a:cubicBezTo>
                <a:cubicBezTo>
                  <a:pt x="111" y="43"/>
                  <a:pt x="112" y="43"/>
                  <a:pt x="112" y="42"/>
                </a:cubicBezTo>
                <a:cubicBezTo>
                  <a:pt x="112" y="42"/>
                  <a:pt x="113" y="42"/>
                  <a:pt x="113" y="42"/>
                </a:cubicBezTo>
                <a:cubicBezTo>
                  <a:pt x="111" y="45"/>
                  <a:pt x="108" y="47"/>
                  <a:pt x="106" y="50"/>
                </a:cubicBezTo>
                <a:close/>
                <a:moveTo>
                  <a:pt x="106" y="45"/>
                </a:moveTo>
                <a:cubicBezTo>
                  <a:pt x="106" y="44"/>
                  <a:pt x="106" y="44"/>
                  <a:pt x="106" y="44"/>
                </a:cubicBezTo>
                <a:cubicBezTo>
                  <a:pt x="107" y="43"/>
                  <a:pt x="108" y="43"/>
                  <a:pt x="109" y="42"/>
                </a:cubicBezTo>
                <a:cubicBezTo>
                  <a:pt x="109" y="42"/>
                  <a:pt x="109" y="42"/>
                  <a:pt x="109" y="42"/>
                </a:cubicBezTo>
                <a:cubicBezTo>
                  <a:pt x="108" y="43"/>
                  <a:pt x="107" y="44"/>
                  <a:pt x="106" y="45"/>
                </a:cubicBezTo>
                <a:close/>
                <a:moveTo>
                  <a:pt x="102" y="45"/>
                </a:moveTo>
                <a:cubicBezTo>
                  <a:pt x="99" y="47"/>
                  <a:pt x="95" y="50"/>
                  <a:pt x="92" y="52"/>
                </a:cubicBezTo>
                <a:cubicBezTo>
                  <a:pt x="92" y="51"/>
                  <a:pt x="93" y="51"/>
                  <a:pt x="93" y="50"/>
                </a:cubicBezTo>
                <a:cubicBezTo>
                  <a:pt x="93" y="50"/>
                  <a:pt x="93" y="50"/>
                  <a:pt x="93" y="50"/>
                </a:cubicBezTo>
                <a:cubicBezTo>
                  <a:pt x="97" y="47"/>
                  <a:pt x="100" y="45"/>
                  <a:pt x="104" y="42"/>
                </a:cubicBezTo>
                <a:cubicBezTo>
                  <a:pt x="105" y="42"/>
                  <a:pt x="106" y="42"/>
                  <a:pt x="107" y="42"/>
                </a:cubicBezTo>
                <a:cubicBezTo>
                  <a:pt x="105" y="43"/>
                  <a:pt x="103" y="45"/>
                  <a:pt x="102" y="45"/>
                </a:cubicBezTo>
                <a:close/>
                <a:moveTo>
                  <a:pt x="99" y="44"/>
                </a:moveTo>
                <a:cubicBezTo>
                  <a:pt x="100" y="43"/>
                  <a:pt x="100" y="43"/>
                  <a:pt x="101" y="42"/>
                </a:cubicBezTo>
                <a:cubicBezTo>
                  <a:pt x="101" y="42"/>
                  <a:pt x="101" y="42"/>
                  <a:pt x="101" y="42"/>
                </a:cubicBezTo>
                <a:cubicBezTo>
                  <a:pt x="101" y="43"/>
                  <a:pt x="100" y="43"/>
                  <a:pt x="99" y="44"/>
                </a:cubicBezTo>
                <a:close/>
                <a:moveTo>
                  <a:pt x="101" y="40"/>
                </a:moveTo>
                <a:cubicBezTo>
                  <a:pt x="100" y="40"/>
                  <a:pt x="100" y="41"/>
                  <a:pt x="99" y="41"/>
                </a:cubicBezTo>
                <a:cubicBezTo>
                  <a:pt x="99" y="41"/>
                  <a:pt x="99" y="42"/>
                  <a:pt x="99" y="42"/>
                </a:cubicBezTo>
                <a:cubicBezTo>
                  <a:pt x="97" y="44"/>
                  <a:pt x="95" y="46"/>
                  <a:pt x="94" y="48"/>
                </a:cubicBezTo>
                <a:cubicBezTo>
                  <a:pt x="94" y="46"/>
                  <a:pt x="94" y="45"/>
                  <a:pt x="95" y="44"/>
                </a:cubicBezTo>
                <a:cubicBezTo>
                  <a:pt x="95" y="44"/>
                  <a:pt x="95" y="44"/>
                  <a:pt x="95" y="44"/>
                </a:cubicBezTo>
                <a:cubicBezTo>
                  <a:pt x="98" y="41"/>
                  <a:pt x="100" y="39"/>
                  <a:pt x="103" y="36"/>
                </a:cubicBezTo>
                <a:cubicBezTo>
                  <a:pt x="104" y="36"/>
                  <a:pt x="104" y="36"/>
                  <a:pt x="104" y="36"/>
                </a:cubicBezTo>
                <a:cubicBezTo>
                  <a:pt x="103" y="38"/>
                  <a:pt x="102" y="39"/>
                  <a:pt x="101" y="40"/>
                </a:cubicBezTo>
                <a:close/>
                <a:moveTo>
                  <a:pt x="93" y="43"/>
                </a:moveTo>
                <a:cubicBezTo>
                  <a:pt x="93" y="43"/>
                  <a:pt x="92" y="43"/>
                  <a:pt x="92" y="43"/>
                </a:cubicBezTo>
                <a:cubicBezTo>
                  <a:pt x="94" y="41"/>
                  <a:pt x="96" y="40"/>
                  <a:pt x="98" y="38"/>
                </a:cubicBezTo>
                <a:cubicBezTo>
                  <a:pt x="98" y="38"/>
                  <a:pt x="99" y="38"/>
                  <a:pt x="99" y="38"/>
                </a:cubicBezTo>
                <a:cubicBezTo>
                  <a:pt x="97" y="39"/>
                  <a:pt x="95" y="41"/>
                  <a:pt x="93" y="43"/>
                </a:cubicBezTo>
                <a:close/>
                <a:moveTo>
                  <a:pt x="90" y="41"/>
                </a:moveTo>
                <a:cubicBezTo>
                  <a:pt x="91" y="40"/>
                  <a:pt x="91" y="40"/>
                  <a:pt x="92" y="40"/>
                </a:cubicBezTo>
                <a:cubicBezTo>
                  <a:pt x="92" y="40"/>
                  <a:pt x="93" y="39"/>
                  <a:pt x="93" y="39"/>
                </a:cubicBezTo>
                <a:cubicBezTo>
                  <a:pt x="92" y="40"/>
                  <a:pt x="91" y="40"/>
                  <a:pt x="90" y="41"/>
                </a:cubicBezTo>
                <a:close/>
                <a:moveTo>
                  <a:pt x="82" y="40"/>
                </a:moveTo>
                <a:cubicBezTo>
                  <a:pt x="80" y="41"/>
                  <a:pt x="78" y="43"/>
                  <a:pt x="76" y="44"/>
                </a:cubicBezTo>
                <a:cubicBezTo>
                  <a:pt x="78" y="42"/>
                  <a:pt x="80" y="40"/>
                  <a:pt x="81" y="38"/>
                </a:cubicBezTo>
                <a:cubicBezTo>
                  <a:pt x="83" y="37"/>
                  <a:pt x="85" y="36"/>
                  <a:pt x="86" y="35"/>
                </a:cubicBezTo>
                <a:cubicBezTo>
                  <a:pt x="85" y="36"/>
                  <a:pt x="84" y="38"/>
                  <a:pt x="82" y="40"/>
                </a:cubicBezTo>
                <a:close/>
                <a:moveTo>
                  <a:pt x="79" y="37"/>
                </a:moveTo>
                <a:cubicBezTo>
                  <a:pt x="78" y="38"/>
                  <a:pt x="76" y="40"/>
                  <a:pt x="74" y="41"/>
                </a:cubicBezTo>
                <a:cubicBezTo>
                  <a:pt x="78" y="38"/>
                  <a:pt x="81" y="35"/>
                  <a:pt x="84" y="31"/>
                </a:cubicBezTo>
                <a:cubicBezTo>
                  <a:pt x="85" y="30"/>
                  <a:pt x="86" y="30"/>
                  <a:pt x="87" y="29"/>
                </a:cubicBezTo>
                <a:cubicBezTo>
                  <a:pt x="85" y="31"/>
                  <a:pt x="84" y="32"/>
                  <a:pt x="82" y="34"/>
                </a:cubicBezTo>
                <a:cubicBezTo>
                  <a:pt x="81" y="35"/>
                  <a:pt x="80" y="36"/>
                  <a:pt x="79" y="37"/>
                </a:cubicBezTo>
                <a:close/>
                <a:moveTo>
                  <a:pt x="85" y="24"/>
                </a:moveTo>
                <a:cubicBezTo>
                  <a:pt x="84" y="25"/>
                  <a:pt x="83" y="25"/>
                  <a:pt x="83" y="25"/>
                </a:cubicBezTo>
                <a:cubicBezTo>
                  <a:pt x="83" y="25"/>
                  <a:pt x="83" y="25"/>
                  <a:pt x="83" y="25"/>
                </a:cubicBezTo>
                <a:cubicBezTo>
                  <a:pt x="83" y="25"/>
                  <a:pt x="83" y="24"/>
                  <a:pt x="83" y="24"/>
                </a:cubicBezTo>
                <a:cubicBezTo>
                  <a:pt x="83" y="24"/>
                  <a:pt x="83" y="24"/>
                  <a:pt x="83" y="24"/>
                </a:cubicBezTo>
                <a:cubicBezTo>
                  <a:pt x="84" y="24"/>
                  <a:pt x="86" y="23"/>
                  <a:pt x="87" y="23"/>
                </a:cubicBezTo>
                <a:cubicBezTo>
                  <a:pt x="87" y="23"/>
                  <a:pt x="86" y="24"/>
                  <a:pt x="85" y="24"/>
                </a:cubicBezTo>
                <a:close/>
                <a:moveTo>
                  <a:pt x="83" y="28"/>
                </a:moveTo>
                <a:cubicBezTo>
                  <a:pt x="83" y="29"/>
                  <a:pt x="82" y="29"/>
                  <a:pt x="82" y="29"/>
                </a:cubicBezTo>
                <a:cubicBezTo>
                  <a:pt x="81" y="30"/>
                  <a:pt x="80" y="30"/>
                  <a:pt x="79" y="31"/>
                </a:cubicBezTo>
                <a:cubicBezTo>
                  <a:pt x="80" y="30"/>
                  <a:pt x="81" y="30"/>
                  <a:pt x="82" y="29"/>
                </a:cubicBezTo>
                <a:cubicBezTo>
                  <a:pt x="82" y="29"/>
                  <a:pt x="82" y="29"/>
                  <a:pt x="82" y="29"/>
                </a:cubicBezTo>
                <a:cubicBezTo>
                  <a:pt x="82" y="29"/>
                  <a:pt x="83" y="29"/>
                  <a:pt x="83" y="28"/>
                </a:cubicBezTo>
                <a:close/>
                <a:moveTo>
                  <a:pt x="59" y="48"/>
                </a:moveTo>
                <a:cubicBezTo>
                  <a:pt x="61" y="46"/>
                  <a:pt x="63" y="44"/>
                  <a:pt x="64" y="41"/>
                </a:cubicBezTo>
                <a:cubicBezTo>
                  <a:pt x="66" y="40"/>
                  <a:pt x="67" y="39"/>
                  <a:pt x="69" y="38"/>
                </a:cubicBezTo>
                <a:cubicBezTo>
                  <a:pt x="69" y="38"/>
                  <a:pt x="69" y="38"/>
                  <a:pt x="69" y="38"/>
                </a:cubicBezTo>
                <a:cubicBezTo>
                  <a:pt x="66" y="42"/>
                  <a:pt x="63" y="45"/>
                  <a:pt x="59" y="48"/>
                </a:cubicBezTo>
                <a:close/>
                <a:moveTo>
                  <a:pt x="61" y="41"/>
                </a:moveTo>
                <a:cubicBezTo>
                  <a:pt x="61" y="41"/>
                  <a:pt x="61" y="41"/>
                  <a:pt x="62" y="41"/>
                </a:cubicBezTo>
                <a:cubicBezTo>
                  <a:pt x="63" y="40"/>
                  <a:pt x="64" y="39"/>
                  <a:pt x="65" y="38"/>
                </a:cubicBezTo>
                <a:cubicBezTo>
                  <a:pt x="65" y="39"/>
                  <a:pt x="64" y="39"/>
                  <a:pt x="64" y="40"/>
                </a:cubicBezTo>
                <a:cubicBezTo>
                  <a:pt x="63" y="40"/>
                  <a:pt x="62" y="41"/>
                  <a:pt x="61" y="41"/>
                </a:cubicBezTo>
                <a:close/>
                <a:moveTo>
                  <a:pt x="58" y="46"/>
                </a:moveTo>
                <a:cubicBezTo>
                  <a:pt x="58" y="46"/>
                  <a:pt x="59" y="45"/>
                  <a:pt x="59" y="45"/>
                </a:cubicBezTo>
                <a:cubicBezTo>
                  <a:pt x="57" y="47"/>
                  <a:pt x="55" y="50"/>
                  <a:pt x="54" y="53"/>
                </a:cubicBezTo>
                <a:cubicBezTo>
                  <a:pt x="53" y="53"/>
                  <a:pt x="52" y="54"/>
                  <a:pt x="52" y="54"/>
                </a:cubicBezTo>
                <a:cubicBezTo>
                  <a:pt x="54" y="51"/>
                  <a:pt x="56" y="49"/>
                  <a:pt x="58" y="46"/>
                </a:cubicBezTo>
                <a:close/>
                <a:moveTo>
                  <a:pt x="48" y="57"/>
                </a:moveTo>
                <a:cubicBezTo>
                  <a:pt x="45" y="58"/>
                  <a:pt x="43" y="60"/>
                  <a:pt x="41" y="61"/>
                </a:cubicBezTo>
                <a:cubicBezTo>
                  <a:pt x="42" y="59"/>
                  <a:pt x="44" y="58"/>
                  <a:pt x="45" y="56"/>
                </a:cubicBezTo>
                <a:cubicBezTo>
                  <a:pt x="48" y="54"/>
                  <a:pt x="50" y="52"/>
                  <a:pt x="53" y="50"/>
                </a:cubicBezTo>
                <a:cubicBezTo>
                  <a:pt x="51" y="52"/>
                  <a:pt x="49" y="54"/>
                  <a:pt x="48" y="57"/>
                </a:cubicBezTo>
                <a:close/>
                <a:moveTo>
                  <a:pt x="50" y="58"/>
                </a:moveTo>
                <a:cubicBezTo>
                  <a:pt x="50" y="58"/>
                  <a:pt x="50" y="59"/>
                  <a:pt x="50" y="59"/>
                </a:cubicBezTo>
                <a:cubicBezTo>
                  <a:pt x="50" y="59"/>
                  <a:pt x="49" y="59"/>
                  <a:pt x="49" y="59"/>
                </a:cubicBezTo>
                <a:cubicBezTo>
                  <a:pt x="47" y="61"/>
                  <a:pt x="44" y="64"/>
                  <a:pt x="42" y="67"/>
                </a:cubicBezTo>
                <a:cubicBezTo>
                  <a:pt x="43" y="65"/>
                  <a:pt x="45" y="63"/>
                  <a:pt x="46" y="62"/>
                </a:cubicBezTo>
                <a:cubicBezTo>
                  <a:pt x="47" y="60"/>
                  <a:pt x="49" y="59"/>
                  <a:pt x="50" y="58"/>
                </a:cubicBezTo>
                <a:close/>
                <a:moveTo>
                  <a:pt x="39" y="86"/>
                </a:moveTo>
                <a:cubicBezTo>
                  <a:pt x="39" y="86"/>
                  <a:pt x="39" y="87"/>
                  <a:pt x="39" y="87"/>
                </a:cubicBezTo>
                <a:cubicBezTo>
                  <a:pt x="38" y="88"/>
                  <a:pt x="37" y="89"/>
                  <a:pt x="35" y="90"/>
                </a:cubicBezTo>
                <a:cubicBezTo>
                  <a:pt x="35" y="90"/>
                  <a:pt x="35" y="90"/>
                  <a:pt x="35" y="90"/>
                </a:cubicBezTo>
                <a:cubicBezTo>
                  <a:pt x="37" y="89"/>
                  <a:pt x="38" y="87"/>
                  <a:pt x="39" y="86"/>
                </a:cubicBezTo>
                <a:close/>
                <a:moveTo>
                  <a:pt x="34" y="102"/>
                </a:moveTo>
                <a:cubicBezTo>
                  <a:pt x="35" y="103"/>
                  <a:pt x="35" y="105"/>
                  <a:pt x="36" y="107"/>
                </a:cubicBezTo>
                <a:cubicBezTo>
                  <a:pt x="35" y="109"/>
                  <a:pt x="35" y="110"/>
                  <a:pt x="35" y="112"/>
                </a:cubicBezTo>
                <a:cubicBezTo>
                  <a:pt x="34" y="111"/>
                  <a:pt x="34" y="110"/>
                  <a:pt x="34" y="109"/>
                </a:cubicBezTo>
                <a:cubicBezTo>
                  <a:pt x="34" y="106"/>
                  <a:pt x="34" y="104"/>
                  <a:pt x="34" y="102"/>
                </a:cubicBezTo>
                <a:close/>
                <a:moveTo>
                  <a:pt x="36" y="126"/>
                </a:moveTo>
                <a:cubicBezTo>
                  <a:pt x="36" y="127"/>
                  <a:pt x="37" y="128"/>
                  <a:pt x="37" y="129"/>
                </a:cubicBezTo>
                <a:cubicBezTo>
                  <a:pt x="37" y="129"/>
                  <a:pt x="37" y="130"/>
                  <a:pt x="37" y="130"/>
                </a:cubicBezTo>
                <a:cubicBezTo>
                  <a:pt x="37" y="130"/>
                  <a:pt x="37" y="131"/>
                  <a:pt x="37" y="131"/>
                </a:cubicBezTo>
                <a:cubicBezTo>
                  <a:pt x="35" y="128"/>
                  <a:pt x="35" y="128"/>
                  <a:pt x="35" y="128"/>
                </a:cubicBezTo>
                <a:cubicBezTo>
                  <a:pt x="36" y="127"/>
                  <a:pt x="36" y="127"/>
                  <a:pt x="36" y="126"/>
                </a:cubicBezTo>
                <a:close/>
                <a:moveTo>
                  <a:pt x="36" y="115"/>
                </a:moveTo>
                <a:cubicBezTo>
                  <a:pt x="36" y="115"/>
                  <a:pt x="36" y="115"/>
                  <a:pt x="36" y="115"/>
                </a:cubicBezTo>
                <a:cubicBezTo>
                  <a:pt x="36" y="114"/>
                  <a:pt x="36" y="112"/>
                  <a:pt x="36" y="111"/>
                </a:cubicBezTo>
                <a:cubicBezTo>
                  <a:pt x="36" y="111"/>
                  <a:pt x="37" y="111"/>
                  <a:pt x="37" y="111"/>
                </a:cubicBezTo>
                <a:cubicBezTo>
                  <a:pt x="37" y="111"/>
                  <a:pt x="37" y="112"/>
                  <a:pt x="37" y="113"/>
                </a:cubicBezTo>
                <a:cubicBezTo>
                  <a:pt x="37" y="114"/>
                  <a:pt x="36" y="114"/>
                  <a:pt x="36" y="115"/>
                </a:cubicBezTo>
                <a:close/>
                <a:moveTo>
                  <a:pt x="36" y="97"/>
                </a:moveTo>
                <a:cubicBezTo>
                  <a:pt x="36" y="97"/>
                  <a:pt x="36" y="98"/>
                  <a:pt x="37" y="99"/>
                </a:cubicBezTo>
                <a:cubicBezTo>
                  <a:pt x="37" y="99"/>
                  <a:pt x="37" y="100"/>
                  <a:pt x="36" y="100"/>
                </a:cubicBezTo>
                <a:cubicBezTo>
                  <a:pt x="36" y="99"/>
                  <a:pt x="36" y="98"/>
                  <a:pt x="36" y="97"/>
                </a:cubicBezTo>
                <a:close/>
                <a:moveTo>
                  <a:pt x="37" y="94"/>
                </a:moveTo>
                <a:cubicBezTo>
                  <a:pt x="37" y="93"/>
                  <a:pt x="36" y="92"/>
                  <a:pt x="36" y="92"/>
                </a:cubicBezTo>
                <a:cubicBezTo>
                  <a:pt x="37" y="91"/>
                  <a:pt x="38" y="90"/>
                  <a:pt x="38" y="90"/>
                </a:cubicBezTo>
                <a:cubicBezTo>
                  <a:pt x="38" y="91"/>
                  <a:pt x="38" y="92"/>
                  <a:pt x="38" y="93"/>
                </a:cubicBezTo>
                <a:cubicBezTo>
                  <a:pt x="37" y="93"/>
                  <a:pt x="37" y="93"/>
                  <a:pt x="37" y="94"/>
                </a:cubicBezTo>
                <a:close/>
                <a:moveTo>
                  <a:pt x="39" y="103"/>
                </a:moveTo>
                <a:cubicBezTo>
                  <a:pt x="39" y="103"/>
                  <a:pt x="39" y="103"/>
                  <a:pt x="39" y="103"/>
                </a:cubicBezTo>
                <a:cubicBezTo>
                  <a:pt x="39" y="104"/>
                  <a:pt x="38" y="104"/>
                  <a:pt x="38" y="104"/>
                </a:cubicBezTo>
                <a:cubicBezTo>
                  <a:pt x="38" y="104"/>
                  <a:pt x="38" y="104"/>
                  <a:pt x="38" y="103"/>
                </a:cubicBezTo>
                <a:cubicBezTo>
                  <a:pt x="38" y="103"/>
                  <a:pt x="38" y="103"/>
                  <a:pt x="39" y="103"/>
                </a:cubicBezTo>
                <a:close/>
                <a:moveTo>
                  <a:pt x="38" y="97"/>
                </a:moveTo>
                <a:cubicBezTo>
                  <a:pt x="38" y="96"/>
                  <a:pt x="39" y="95"/>
                  <a:pt x="39" y="94"/>
                </a:cubicBezTo>
                <a:cubicBezTo>
                  <a:pt x="40" y="93"/>
                  <a:pt x="41" y="93"/>
                  <a:pt x="42" y="92"/>
                </a:cubicBezTo>
                <a:cubicBezTo>
                  <a:pt x="41" y="93"/>
                  <a:pt x="40" y="94"/>
                  <a:pt x="39" y="95"/>
                </a:cubicBezTo>
                <a:cubicBezTo>
                  <a:pt x="39" y="96"/>
                  <a:pt x="40" y="97"/>
                  <a:pt x="41" y="96"/>
                </a:cubicBezTo>
                <a:cubicBezTo>
                  <a:pt x="41" y="96"/>
                  <a:pt x="41" y="96"/>
                  <a:pt x="41" y="96"/>
                </a:cubicBezTo>
                <a:cubicBezTo>
                  <a:pt x="41" y="96"/>
                  <a:pt x="41" y="96"/>
                  <a:pt x="41" y="96"/>
                </a:cubicBezTo>
                <a:cubicBezTo>
                  <a:pt x="41" y="97"/>
                  <a:pt x="41" y="97"/>
                  <a:pt x="41" y="98"/>
                </a:cubicBezTo>
                <a:cubicBezTo>
                  <a:pt x="40" y="98"/>
                  <a:pt x="40" y="99"/>
                  <a:pt x="39" y="99"/>
                </a:cubicBezTo>
                <a:cubicBezTo>
                  <a:pt x="39" y="99"/>
                  <a:pt x="39" y="98"/>
                  <a:pt x="38" y="97"/>
                </a:cubicBezTo>
                <a:close/>
                <a:moveTo>
                  <a:pt x="40" y="121"/>
                </a:moveTo>
                <a:cubicBezTo>
                  <a:pt x="40" y="121"/>
                  <a:pt x="40" y="121"/>
                  <a:pt x="40" y="121"/>
                </a:cubicBezTo>
                <a:cubicBezTo>
                  <a:pt x="40" y="122"/>
                  <a:pt x="41" y="123"/>
                  <a:pt x="41" y="124"/>
                </a:cubicBezTo>
                <a:cubicBezTo>
                  <a:pt x="41" y="124"/>
                  <a:pt x="41" y="124"/>
                  <a:pt x="40" y="125"/>
                </a:cubicBezTo>
                <a:cubicBezTo>
                  <a:pt x="40" y="123"/>
                  <a:pt x="40" y="122"/>
                  <a:pt x="39" y="121"/>
                </a:cubicBezTo>
                <a:cubicBezTo>
                  <a:pt x="39" y="121"/>
                  <a:pt x="40" y="121"/>
                  <a:pt x="40" y="121"/>
                </a:cubicBezTo>
                <a:close/>
                <a:moveTo>
                  <a:pt x="40" y="133"/>
                </a:moveTo>
                <a:cubicBezTo>
                  <a:pt x="41" y="134"/>
                  <a:pt x="41" y="136"/>
                  <a:pt x="42" y="138"/>
                </a:cubicBezTo>
                <a:cubicBezTo>
                  <a:pt x="42" y="138"/>
                  <a:pt x="41" y="138"/>
                  <a:pt x="41" y="138"/>
                </a:cubicBezTo>
                <a:cubicBezTo>
                  <a:pt x="41" y="137"/>
                  <a:pt x="40" y="135"/>
                  <a:pt x="40" y="133"/>
                </a:cubicBezTo>
                <a:cubicBezTo>
                  <a:pt x="40" y="133"/>
                  <a:pt x="40" y="133"/>
                  <a:pt x="40" y="133"/>
                </a:cubicBezTo>
                <a:close/>
                <a:moveTo>
                  <a:pt x="41" y="96"/>
                </a:moveTo>
                <a:cubicBezTo>
                  <a:pt x="43" y="93"/>
                  <a:pt x="46" y="91"/>
                  <a:pt x="48" y="88"/>
                </a:cubicBezTo>
                <a:cubicBezTo>
                  <a:pt x="48" y="89"/>
                  <a:pt x="48" y="90"/>
                  <a:pt x="47" y="90"/>
                </a:cubicBezTo>
                <a:cubicBezTo>
                  <a:pt x="47" y="91"/>
                  <a:pt x="47" y="92"/>
                  <a:pt x="46" y="92"/>
                </a:cubicBezTo>
                <a:cubicBezTo>
                  <a:pt x="45" y="94"/>
                  <a:pt x="44" y="95"/>
                  <a:pt x="43" y="96"/>
                </a:cubicBezTo>
                <a:cubicBezTo>
                  <a:pt x="42" y="96"/>
                  <a:pt x="42" y="96"/>
                  <a:pt x="42" y="96"/>
                </a:cubicBezTo>
                <a:cubicBezTo>
                  <a:pt x="42" y="95"/>
                  <a:pt x="41" y="95"/>
                  <a:pt x="41" y="96"/>
                </a:cubicBezTo>
                <a:close/>
                <a:moveTo>
                  <a:pt x="43" y="129"/>
                </a:moveTo>
                <a:cubicBezTo>
                  <a:pt x="44" y="130"/>
                  <a:pt x="44" y="132"/>
                  <a:pt x="45" y="133"/>
                </a:cubicBezTo>
                <a:cubicBezTo>
                  <a:pt x="44" y="134"/>
                  <a:pt x="44" y="134"/>
                  <a:pt x="43" y="135"/>
                </a:cubicBezTo>
                <a:cubicBezTo>
                  <a:pt x="43" y="133"/>
                  <a:pt x="43" y="132"/>
                  <a:pt x="42" y="130"/>
                </a:cubicBezTo>
                <a:cubicBezTo>
                  <a:pt x="42" y="130"/>
                  <a:pt x="43" y="129"/>
                  <a:pt x="43" y="129"/>
                </a:cubicBezTo>
                <a:close/>
                <a:moveTo>
                  <a:pt x="42" y="140"/>
                </a:moveTo>
                <a:cubicBezTo>
                  <a:pt x="43" y="143"/>
                  <a:pt x="44" y="145"/>
                  <a:pt x="44" y="147"/>
                </a:cubicBezTo>
                <a:cubicBezTo>
                  <a:pt x="44" y="145"/>
                  <a:pt x="43" y="143"/>
                  <a:pt x="42" y="141"/>
                </a:cubicBezTo>
                <a:cubicBezTo>
                  <a:pt x="42" y="141"/>
                  <a:pt x="42" y="141"/>
                  <a:pt x="42" y="140"/>
                </a:cubicBezTo>
                <a:close/>
                <a:moveTo>
                  <a:pt x="44" y="154"/>
                </a:moveTo>
                <a:cubicBezTo>
                  <a:pt x="44" y="154"/>
                  <a:pt x="44" y="154"/>
                  <a:pt x="44" y="154"/>
                </a:cubicBezTo>
                <a:cubicBezTo>
                  <a:pt x="45" y="157"/>
                  <a:pt x="45" y="160"/>
                  <a:pt x="46" y="164"/>
                </a:cubicBezTo>
                <a:cubicBezTo>
                  <a:pt x="45" y="160"/>
                  <a:pt x="44" y="157"/>
                  <a:pt x="44" y="154"/>
                </a:cubicBezTo>
                <a:cubicBezTo>
                  <a:pt x="44" y="154"/>
                  <a:pt x="44" y="154"/>
                  <a:pt x="44" y="154"/>
                </a:cubicBezTo>
                <a:close/>
                <a:moveTo>
                  <a:pt x="43" y="174"/>
                </a:moveTo>
                <a:cubicBezTo>
                  <a:pt x="43" y="175"/>
                  <a:pt x="44" y="176"/>
                  <a:pt x="44" y="178"/>
                </a:cubicBezTo>
                <a:cubicBezTo>
                  <a:pt x="44" y="178"/>
                  <a:pt x="44" y="178"/>
                  <a:pt x="44" y="178"/>
                </a:cubicBezTo>
                <a:cubicBezTo>
                  <a:pt x="43" y="176"/>
                  <a:pt x="42" y="175"/>
                  <a:pt x="41" y="174"/>
                </a:cubicBezTo>
                <a:cubicBezTo>
                  <a:pt x="41" y="173"/>
                  <a:pt x="41" y="172"/>
                  <a:pt x="41" y="171"/>
                </a:cubicBezTo>
                <a:cubicBezTo>
                  <a:pt x="42" y="172"/>
                  <a:pt x="42" y="173"/>
                  <a:pt x="43" y="174"/>
                </a:cubicBezTo>
                <a:close/>
                <a:moveTo>
                  <a:pt x="42" y="176"/>
                </a:moveTo>
                <a:cubicBezTo>
                  <a:pt x="43" y="178"/>
                  <a:pt x="44" y="180"/>
                  <a:pt x="45" y="181"/>
                </a:cubicBezTo>
                <a:cubicBezTo>
                  <a:pt x="46" y="183"/>
                  <a:pt x="46" y="184"/>
                  <a:pt x="47" y="186"/>
                </a:cubicBezTo>
                <a:cubicBezTo>
                  <a:pt x="47" y="187"/>
                  <a:pt x="46" y="188"/>
                  <a:pt x="45" y="190"/>
                </a:cubicBezTo>
                <a:cubicBezTo>
                  <a:pt x="44" y="187"/>
                  <a:pt x="43" y="185"/>
                  <a:pt x="42" y="182"/>
                </a:cubicBezTo>
                <a:cubicBezTo>
                  <a:pt x="42" y="180"/>
                  <a:pt x="42" y="178"/>
                  <a:pt x="42" y="176"/>
                </a:cubicBezTo>
                <a:close/>
                <a:moveTo>
                  <a:pt x="46" y="192"/>
                </a:moveTo>
                <a:cubicBezTo>
                  <a:pt x="47" y="191"/>
                  <a:pt x="47" y="190"/>
                  <a:pt x="48" y="188"/>
                </a:cubicBezTo>
                <a:cubicBezTo>
                  <a:pt x="49" y="192"/>
                  <a:pt x="50" y="196"/>
                  <a:pt x="52" y="200"/>
                </a:cubicBezTo>
                <a:cubicBezTo>
                  <a:pt x="51" y="200"/>
                  <a:pt x="51" y="199"/>
                  <a:pt x="51" y="199"/>
                </a:cubicBezTo>
                <a:cubicBezTo>
                  <a:pt x="49" y="197"/>
                  <a:pt x="47" y="194"/>
                  <a:pt x="46" y="192"/>
                </a:cubicBezTo>
                <a:cubicBezTo>
                  <a:pt x="46" y="192"/>
                  <a:pt x="46" y="192"/>
                  <a:pt x="46" y="192"/>
                </a:cubicBezTo>
                <a:close/>
                <a:moveTo>
                  <a:pt x="50" y="174"/>
                </a:moveTo>
                <a:cubicBezTo>
                  <a:pt x="50" y="171"/>
                  <a:pt x="49" y="168"/>
                  <a:pt x="48" y="165"/>
                </a:cubicBezTo>
                <a:cubicBezTo>
                  <a:pt x="48" y="163"/>
                  <a:pt x="48" y="162"/>
                  <a:pt x="48" y="161"/>
                </a:cubicBezTo>
                <a:cubicBezTo>
                  <a:pt x="48" y="161"/>
                  <a:pt x="48" y="162"/>
                  <a:pt x="49" y="162"/>
                </a:cubicBezTo>
                <a:cubicBezTo>
                  <a:pt x="49" y="163"/>
                  <a:pt x="49" y="163"/>
                  <a:pt x="49" y="164"/>
                </a:cubicBezTo>
                <a:cubicBezTo>
                  <a:pt x="49" y="165"/>
                  <a:pt x="50" y="165"/>
                  <a:pt x="50" y="165"/>
                </a:cubicBezTo>
                <a:cubicBezTo>
                  <a:pt x="50" y="166"/>
                  <a:pt x="49" y="166"/>
                  <a:pt x="49" y="166"/>
                </a:cubicBezTo>
                <a:cubicBezTo>
                  <a:pt x="49" y="167"/>
                  <a:pt x="49" y="167"/>
                  <a:pt x="50" y="167"/>
                </a:cubicBezTo>
                <a:cubicBezTo>
                  <a:pt x="51" y="170"/>
                  <a:pt x="52" y="173"/>
                  <a:pt x="53" y="175"/>
                </a:cubicBezTo>
                <a:cubicBezTo>
                  <a:pt x="53" y="176"/>
                  <a:pt x="52" y="176"/>
                  <a:pt x="52" y="176"/>
                </a:cubicBezTo>
                <a:cubicBezTo>
                  <a:pt x="51" y="176"/>
                  <a:pt x="51" y="175"/>
                  <a:pt x="50" y="174"/>
                </a:cubicBezTo>
                <a:close/>
                <a:moveTo>
                  <a:pt x="51" y="186"/>
                </a:moveTo>
                <a:cubicBezTo>
                  <a:pt x="50" y="185"/>
                  <a:pt x="50" y="184"/>
                  <a:pt x="49" y="183"/>
                </a:cubicBezTo>
                <a:cubicBezTo>
                  <a:pt x="49" y="182"/>
                  <a:pt x="50" y="182"/>
                  <a:pt x="50" y="181"/>
                </a:cubicBezTo>
                <a:cubicBezTo>
                  <a:pt x="50" y="181"/>
                  <a:pt x="50" y="181"/>
                  <a:pt x="50" y="181"/>
                </a:cubicBezTo>
                <a:cubicBezTo>
                  <a:pt x="50" y="183"/>
                  <a:pt x="51" y="184"/>
                  <a:pt x="51" y="186"/>
                </a:cubicBezTo>
                <a:close/>
                <a:moveTo>
                  <a:pt x="52" y="179"/>
                </a:moveTo>
                <a:cubicBezTo>
                  <a:pt x="53" y="179"/>
                  <a:pt x="53" y="179"/>
                  <a:pt x="54" y="179"/>
                </a:cubicBezTo>
                <a:cubicBezTo>
                  <a:pt x="54" y="179"/>
                  <a:pt x="54" y="179"/>
                  <a:pt x="55" y="180"/>
                </a:cubicBezTo>
                <a:cubicBezTo>
                  <a:pt x="55" y="181"/>
                  <a:pt x="56" y="183"/>
                  <a:pt x="56" y="184"/>
                </a:cubicBezTo>
                <a:cubicBezTo>
                  <a:pt x="56" y="184"/>
                  <a:pt x="55" y="183"/>
                  <a:pt x="55" y="183"/>
                </a:cubicBezTo>
                <a:cubicBezTo>
                  <a:pt x="54" y="182"/>
                  <a:pt x="53" y="181"/>
                  <a:pt x="52" y="181"/>
                </a:cubicBezTo>
                <a:cubicBezTo>
                  <a:pt x="52" y="180"/>
                  <a:pt x="52" y="180"/>
                  <a:pt x="52" y="179"/>
                </a:cubicBezTo>
                <a:cubicBezTo>
                  <a:pt x="52" y="179"/>
                  <a:pt x="52" y="179"/>
                  <a:pt x="52" y="179"/>
                </a:cubicBezTo>
                <a:close/>
                <a:moveTo>
                  <a:pt x="54" y="184"/>
                </a:moveTo>
                <a:cubicBezTo>
                  <a:pt x="56" y="186"/>
                  <a:pt x="57" y="188"/>
                  <a:pt x="59" y="190"/>
                </a:cubicBezTo>
                <a:cubicBezTo>
                  <a:pt x="59" y="190"/>
                  <a:pt x="59" y="190"/>
                  <a:pt x="59" y="190"/>
                </a:cubicBezTo>
                <a:cubicBezTo>
                  <a:pt x="59" y="191"/>
                  <a:pt x="58" y="193"/>
                  <a:pt x="57" y="194"/>
                </a:cubicBezTo>
                <a:cubicBezTo>
                  <a:pt x="57" y="194"/>
                  <a:pt x="57" y="194"/>
                  <a:pt x="57" y="194"/>
                </a:cubicBezTo>
                <a:cubicBezTo>
                  <a:pt x="56" y="190"/>
                  <a:pt x="55" y="187"/>
                  <a:pt x="54" y="184"/>
                </a:cubicBezTo>
                <a:cubicBezTo>
                  <a:pt x="54" y="184"/>
                  <a:pt x="54" y="184"/>
                  <a:pt x="54" y="184"/>
                </a:cubicBezTo>
                <a:close/>
                <a:moveTo>
                  <a:pt x="58" y="195"/>
                </a:moveTo>
                <a:cubicBezTo>
                  <a:pt x="59" y="195"/>
                  <a:pt x="60" y="194"/>
                  <a:pt x="61" y="194"/>
                </a:cubicBezTo>
                <a:cubicBezTo>
                  <a:pt x="63" y="195"/>
                  <a:pt x="64" y="197"/>
                  <a:pt x="65" y="198"/>
                </a:cubicBezTo>
                <a:cubicBezTo>
                  <a:pt x="64" y="199"/>
                  <a:pt x="64" y="200"/>
                  <a:pt x="64" y="200"/>
                </a:cubicBezTo>
                <a:cubicBezTo>
                  <a:pt x="62" y="199"/>
                  <a:pt x="60" y="197"/>
                  <a:pt x="58" y="195"/>
                </a:cubicBezTo>
                <a:close/>
                <a:moveTo>
                  <a:pt x="63" y="193"/>
                </a:moveTo>
                <a:cubicBezTo>
                  <a:pt x="64" y="192"/>
                  <a:pt x="65" y="192"/>
                  <a:pt x="65" y="192"/>
                </a:cubicBezTo>
                <a:cubicBezTo>
                  <a:pt x="66" y="192"/>
                  <a:pt x="67" y="193"/>
                  <a:pt x="68" y="194"/>
                </a:cubicBezTo>
                <a:cubicBezTo>
                  <a:pt x="68" y="194"/>
                  <a:pt x="67" y="195"/>
                  <a:pt x="67" y="196"/>
                </a:cubicBezTo>
                <a:cubicBezTo>
                  <a:pt x="65" y="195"/>
                  <a:pt x="64" y="194"/>
                  <a:pt x="63" y="193"/>
                </a:cubicBezTo>
                <a:close/>
                <a:moveTo>
                  <a:pt x="70" y="195"/>
                </a:moveTo>
                <a:cubicBezTo>
                  <a:pt x="70" y="196"/>
                  <a:pt x="71" y="196"/>
                  <a:pt x="72" y="197"/>
                </a:cubicBezTo>
                <a:cubicBezTo>
                  <a:pt x="72" y="198"/>
                  <a:pt x="72" y="198"/>
                  <a:pt x="72" y="198"/>
                </a:cubicBezTo>
                <a:cubicBezTo>
                  <a:pt x="72" y="199"/>
                  <a:pt x="72" y="199"/>
                  <a:pt x="72" y="199"/>
                </a:cubicBezTo>
                <a:cubicBezTo>
                  <a:pt x="72" y="199"/>
                  <a:pt x="72" y="199"/>
                  <a:pt x="71" y="199"/>
                </a:cubicBezTo>
                <a:cubicBezTo>
                  <a:pt x="71" y="199"/>
                  <a:pt x="70" y="198"/>
                  <a:pt x="69" y="198"/>
                </a:cubicBezTo>
                <a:cubicBezTo>
                  <a:pt x="68" y="198"/>
                  <a:pt x="68" y="198"/>
                  <a:pt x="68" y="198"/>
                </a:cubicBezTo>
                <a:cubicBezTo>
                  <a:pt x="68" y="197"/>
                  <a:pt x="68" y="197"/>
                  <a:pt x="68" y="197"/>
                </a:cubicBezTo>
                <a:cubicBezTo>
                  <a:pt x="68" y="196"/>
                  <a:pt x="69" y="195"/>
                  <a:pt x="70" y="195"/>
                </a:cubicBezTo>
                <a:close/>
                <a:moveTo>
                  <a:pt x="67" y="190"/>
                </a:moveTo>
                <a:cubicBezTo>
                  <a:pt x="69" y="190"/>
                  <a:pt x="70" y="189"/>
                  <a:pt x="71" y="188"/>
                </a:cubicBezTo>
                <a:cubicBezTo>
                  <a:pt x="71" y="188"/>
                  <a:pt x="72" y="189"/>
                  <a:pt x="72" y="189"/>
                </a:cubicBezTo>
                <a:cubicBezTo>
                  <a:pt x="71" y="190"/>
                  <a:pt x="71" y="191"/>
                  <a:pt x="70" y="192"/>
                </a:cubicBezTo>
                <a:cubicBezTo>
                  <a:pt x="69" y="191"/>
                  <a:pt x="68" y="191"/>
                  <a:pt x="67" y="190"/>
                </a:cubicBezTo>
                <a:close/>
                <a:moveTo>
                  <a:pt x="72" y="185"/>
                </a:moveTo>
                <a:cubicBezTo>
                  <a:pt x="71" y="184"/>
                  <a:pt x="70" y="183"/>
                  <a:pt x="68" y="181"/>
                </a:cubicBezTo>
                <a:cubicBezTo>
                  <a:pt x="69" y="181"/>
                  <a:pt x="69" y="181"/>
                  <a:pt x="69" y="180"/>
                </a:cubicBezTo>
                <a:cubicBezTo>
                  <a:pt x="70" y="181"/>
                  <a:pt x="71" y="181"/>
                  <a:pt x="72" y="182"/>
                </a:cubicBezTo>
                <a:cubicBezTo>
                  <a:pt x="72" y="182"/>
                  <a:pt x="73" y="182"/>
                  <a:pt x="73" y="182"/>
                </a:cubicBezTo>
                <a:cubicBezTo>
                  <a:pt x="73" y="183"/>
                  <a:pt x="73" y="184"/>
                  <a:pt x="73" y="184"/>
                </a:cubicBezTo>
                <a:cubicBezTo>
                  <a:pt x="73" y="185"/>
                  <a:pt x="72" y="185"/>
                  <a:pt x="72" y="185"/>
                </a:cubicBezTo>
                <a:close/>
                <a:moveTo>
                  <a:pt x="71" y="151"/>
                </a:moveTo>
                <a:cubicBezTo>
                  <a:pt x="72" y="150"/>
                  <a:pt x="72" y="150"/>
                  <a:pt x="73" y="149"/>
                </a:cubicBezTo>
                <a:cubicBezTo>
                  <a:pt x="73" y="149"/>
                  <a:pt x="73" y="150"/>
                  <a:pt x="73" y="150"/>
                </a:cubicBezTo>
                <a:cubicBezTo>
                  <a:pt x="72" y="150"/>
                  <a:pt x="72" y="151"/>
                  <a:pt x="71" y="151"/>
                </a:cubicBezTo>
                <a:close/>
                <a:moveTo>
                  <a:pt x="72" y="119"/>
                </a:moveTo>
                <a:cubicBezTo>
                  <a:pt x="72" y="119"/>
                  <a:pt x="71" y="120"/>
                  <a:pt x="71" y="120"/>
                </a:cubicBezTo>
                <a:cubicBezTo>
                  <a:pt x="72" y="119"/>
                  <a:pt x="72" y="118"/>
                  <a:pt x="72" y="118"/>
                </a:cubicBezTo>
                <a:cubicBezTo>
                  <a:pt x="73" y="117"/>
                  <a:pt x="73" y="117"/>
                  <a:pt x="74" y="116"/>
                </a:cubicBezTo>
                <a:cubicBezTo>
                  <a:pt x="74" y="116"/>
                  <a:pt x="74" y="116"/>
                  <a:pt x="74" y="116"/>
                </a:cubicBezTo>
                <a:cubicBezTo>
                  <a:pt x="73" y="117"/>
                  <a:pt x="72" y="118"/>
                  <a:pt x="72" y="119"/>
                </a:cubicBezTo>
                <a:close/>
                <a:moveTo>
                  <a:pt x="78" y="130"/>
                </a:moveTo>
                <a:cubicBezTo>
                  <a:pt x="78" y="131"/>
                  <a:pt x="79" y="132"/>
                  <a:pt x="79" y="134"/>
                </a:cubicBezTo>
                <a:cubicBezTo>
                  <a:pt x="77" y="135"/>
                  <a:pt x="75" y="136"/>
                  <a:pt x="74" y="137"/>
                </a:cubicBezTo>
                <a:cubicBezTo>
                  <a:pt x="73" y="137"/>
                  <a:pt x="73" y="136"/>
                  <a:pt x="73" y="135"/>
                </a:cubicBezTo>
                <a:cubicBezTo>
                  <a:pt x="75" y="134"/>
                  <a:pt x="76" y="132"/>
                  <a:pt x="78" y="130"/>
                </a:cubicBezTo>
                <a:close/>
                <a:moveTo>
                  <a:pt x="75" y="140"/>
                </a:moveTo>
                <a:cubicBezTo>
                  <a:pt x="76" y="140"/>
                  <a:pt x="77" y="139"/>
                  <a:pt x="78" y="138"/>
                </a:cubicBezTo>
                <a:cubicBezTo>
                  <a:pt x="77" y="139"/>
                  <a:pt x="76" y="141"/>
                  <a:pt x="75" y="142"/>
                </a:cubicBezTo>
                <a:cubicBezTo>
                  <a:pt x="75" y="142"/>
                  <a:pt x="74" y="142"/>
                  <a:pt x="74" y="141"/>
                </a:cubicBezTo>
                <a:cubicBezTo>
                  <a:pt x="75" y="141"/>
                  <a:pt x="75" y="141"/>
                  <a:pt x="75" y="140"/>
                </a:cubicBezTo>
                <a:close/>
                <a:moveTo>
                  <a:pt x="80" y="138"/>
                </a:moveTo>
                <a:cubicBezTo>
                  <a:pt x="80" y="139"/>
                  <a:pt x="80" y="139"/>
                  <a:pt x="80" y="140"/>
                </a:cubicBezTo>
                <a:cubicBezTo>
                  <a:pt x="79" y="142"/>
                  <a:pt x="77" y="143"/>
                  <a:pt x="76" y="145"/>
                </a:cubicBezTo>
                <a:cubicBezTo>
                  <a:pt x="77" y="142"/>
                  <a:pt x="79" y="140"/>
                  <a:pt x="80" y="138"/>
                </a:cubicBezTo>
                <a:close/>
                <a:moveTo>
                  <a:pt x="78" y="145"/>
                </a:moveTo>
                <a:cubicBezTo>
                  <a:pt x="78" y="145"/>
                  <a:pt x="78" y="145"/>
                  <a:pt x="78" y="145"/>
                </a:cubicBezTo>
                <a:cubicBezTo>
                  <a:pt x="77" y="146"/>
                  <a:pt x="77" y="146"/>
                  <a:pt x="76" y="147"/>
                </a:cubicBezTo>
                <a:cubicBezTo>
                  <a:pt x="76" y="147"/>
                  <a:pt x="76" y="147"/>
                  <a:pt x="76" y="147"/>
                </a:cubicBezTo>
                <a:cubicBezTo>
                  <a:pt x="77" y="146"/>
                  <a:pt x="77" y="145"/>
                  <a:pt x="78" y="145"/>
                </a:cubicBezTo>
                <a:close/>
                <a:moveTo>
                  <a:pt x="78" y="166"/>
                </a:moveTo>
                <a:cubicBezTo>
                  <a:pt x="78" y="166"/>
                  <a:pt x="78" y="167"/>
                  <a:pt x="79" y="167"/>
                </a:cubicBezTo>
                <a:cubicBezTo>
                  <a:pt x="78" y="168"/>
                  <a:pt x="78" y="168"/>
                  <a:pt x="78" y="168"/>
                </a:cubicBezTo>
                <a:cubicBezTo>
                  <a:pt x="78" y="168"/>
                  <a:pt x="78" y="168"/>
                  <a:pt x="78" y="168"/>
                </a:cubicBezTo>
                <a:cubicBezTo>
                  <a:pt x="78" y="167"/>
                  <a:pt x="78" y="167"/>
                  <a:pt x="78" y="166"/>
                </a:cubicBezTo>
                <a:cubicBezTo>
                  <a:pt x="78" y="166"/>
                  <a:pt x="78" y="166"/>
                  <a:pt x="78" y="166"/>
                </a:cubicBezTo>
                <a:close/>
                <a:moveTo>
                  <a:pt x="78" y="155"/>
                </a:moveTo>
                <a:cubicBezTo>
                  <a:pt x="80" y="153"/>
                  <a:pt x="81" y="152"/>
                  <a:pt x="83" y="151"/>
                </a:cubicBezTo>
                <a:cubicBezTo>
                  <a:pt x="83" y="152"/>
                  <a:pt x="83" y="153"/>
                  <a:pt x="83" y="154"/>
                </a:cubicBezTo>
                <a:cubicBezTo>
                  <a:pt x="82" y="156"/>
                  <a:pt x="81" y="157"/>
                  <a:pt x="80" y="159"/>
                </a:cubicBezTo>
                <a:cubicBezTo>
                  <a:pt x="79" y="158"/>
                  <a:pt x="79" y="156"/>
                  <a:pt x="78" y="155"/>
                </a:cubicBezTo>
                <a:close/>
                <a:moveTo>
                  <a:pt x="85" y="152"/>
                </a:moveTo>
                <a:cubicBezTo>
                  <a:pt x="85" y="151"/>
                  <a:pt x="84" y="150"/>
                  <a:pt x="84" y="149"/>
                </a:cubicBezTo>
                <a:cubicBezTo>
                  <a:pt x="85" y="149"/>
                  <a:pt x="85" y="149"/>
                  <a:pt x="85" y="148"/>
                </a:cubicBezTo>
                <a:cubicBezTo>
                  <a:pt x="85" y="149"/>
                  <a:pt x="85" y="149"/>
                  <a:pt x="85" y="149"/>
                </a:cubicBezTo>
                <a:cubicBezTo>
                  <a:pt x="85" y="149"/>
                  <a:pt x="85" y="150"/>
                  <a:pt x="86" y="150"/>
                </a:cubicBezTo>
                <a:cubicBezTo>
                  <a:pt x="86" y="150"/>
                  <a:pt x="86" y="150"/>
                  <a:pt x="87" y="150"/>
                </a:cubicBezTo>
                <a:cubicBezTo>
                  <a:pt x="86" y="151"/>
                  <a:pt x="85" y="151"/>
                  <a:pt x="85" y="152"/>
                </a:cubicBezTo>
                <a:close/>
                <a:moveTo>
                  <a:pt x="85" y="156"/>
                </a:moveTo>
                <a:cubicBezTo>
                  <a:pt x="85" y="155"/>
                  <a:pt x="85" y="155"/>
                  <a:pt x="85" y="155"/>
                </a:cubicBezTo>
                <a:cubicBezTo>
                  <a:pt x="86" y="154"/>
                  <a:pt x="86" y="153"/>
                  <a:pt x="87" y="153"/>
                </a:cubicBezTo>
                <a:cubicBezTo>
                  <a:pt x="87" y="153"/>
                  <a:pt x="88" y="153"/>
                  <a:pt x="88" y="152"/>
                </a:cubicBezTo>
                <a:cubicBezTo>
                  <a:pt x="89" y="151"/>
                  <a:pt x="90" y="150"/>
                  <a:pt x="92" y="148"/>
                </a:cubicBezTo>
                <a:cubicBezTo>
                  <a:pt x="92" y="148"/>
                  <a:pt x="92" y="148"/>
                  <a:pt x="93" y="148"/>
                </a:cubicBezTo>
                <a:cubicBezTo>
                  <a:pt x="92" y="148"/>
                  <a:pt x="92" y="149"/>
                  <a:pt x="92" y="149"/>
                </a:cubicBezTo>
                <a:cubicBezTo>
                  <a:pt x="90" y="151"/>
                  <a:pt x="88" y="153"/>
                  <a:pt x="85" y="156"/>
                </a:cubicBezTo>
                <a:close/>
                <a:moveTo>
                  <a:pt x="86" y="182"/>
                </a:moveTo>
                <a:cubicBezTo>
                  <a:pt x="86" y="182"/>
                  <a:pt x="86" y="182"/>
                  <a:pt x="86" y="182"/>
                </a:cubicBezTo>
                <a:cubicBezTo>
                  <a:pt x="86" y="182"/>
                  <a:pt x="85" y="181"/>
                  <a:pt x="85" y="181"/>
                </a:cubicBezTo>
                <a:cubicBezTo>
                  <a:pt x="85" y="180"/>
                  <a:pt x="86" y="180"/>
                  <a:pt x="86" y="179"/>
                </a:cubicBezTo>
                <a:cubicBezTo>
                  <a:pt x="86" y="180"/>
                  <a:pt x="86" y="181"/>
                  <a:pt x="86" y="182"/>
                </a:cubicBezTo>
                <a:close/>
                <a:moveTo>
                  <a:pt x="88" y="160"/>
                </a:moveTo>
                <a:cubicBezTo>
                  <a:pt x="92" y="158"/>
                  <a:pt x="95" y="156"/>
                  <a:pt x="99" y="154"/>
                </a:cubicBezTo>
                <a:cubicBezTo>
                  <a:pt x="98" y="155"/>
                  <a:pt x="97" y="156"/>
                  <a:pt x="96" y="157"/>
                </a:cubicBezTo>
                <a:cubicBezTo>
                  <a:pt x="93" y="159"/>
                  <a:pt x="90" y="161"/>
                  <a:pt x="87" y="163"/>
                </a:cubicBezTo>
                <a:cubicBezTo>
                  <a:pt x="87" y="163"/>
                  <a:pt x="86" y="162"/>
                  <a:pt x="86" y="162"/>
                </a:cubicBezTo>
                <a:cubicBezTo>
                  <a:pt x="87" y="161"/>
                  <a:pt x="88" y="160"/>
                  <a:pt x="88" y="160"/>
                </a:cubicBezTo>
                <a:close/>
                <a:moveTo>
                  <a:pt x="88" y="168"/>
                </a:moveTo>
                <a:cubicBezTo>
                  <a:pt x="90" y="166"/>
                  <a:pt x="92" y="165"/>
                  <a:pt x="94" y="163"/>
                </a:cubicBezTo>
                <a:cubicBezTo>
                  <a:pt x="92" y="165"/>
                  <a:pt x="90" y="167"/>
                  <a:pt x="87" y="169"/>
                </a:cubicBezTo>
                <a:cubicBezTo>
                  <a:pt x="87" y="169"/>
                  <a:pt x="87" y="169"/>
                  <a:pt x="87" y="169"/>
                </a:cubicBezTo>
                <a:cubicBezTo>
                  <a:pt x="88" y="169"/>
                  <a:pt x="88" y="168"/>
                  <a:pt x="88" y="168"/>
                </a:cubicBezTo>
                <a:close/>
                <a:moveTo>
                  <a:pt x="97" y="177"/>
                </a:moveTo>
                <a:cubicBezTo>
                  <a:pt x="99" y="175"/>
                  <a:pt x="101" y="174"/>
                  <a:pt x="103" y="173"/>
                </a:cubicBezTo>
                <a:cubicBezTo>
                  <a:pt x="101" y="175"/>
                  <a:pt x="99" y="177"/>
                  <a:pt x="97" y="179"/>
                </a:cubicBezTo>
                <a:cubicBezTo>
                  <a:pt x="96" y="179"/>
                  <a:pt x="95" y="180"/>
                  <a:pt x="94" y="180"/>
                </a:cubicBezTo>
                <a:cubicBezTo>
                  <a:pt x="95" y="179"/>
                  <a:pt x="96" y="178"/>
                  <a:pt x="97" y="177"/>
                </a:cubicBezTo>
                <a:close/>
                <a:moveTo>
                  <a:pt x="102" y="157"/>
                </a:moveTo>
                <a:cubicBezTo>
                  <a:pt x="99" y="158"/>
                  <a:pt x="97" y="160"/>
                  <a:pt x="95" y="161"/>
                </a:cubicBezTo>
                <a:cubicBezTo>
                  <a:pt x="95" y="161"/>
                  <a:pt x="95" y="161"/>
                  <a:pt x="94" y="161"/>
                </a:cubicBezTo>
                <a:cubicBezTo>
                  <a:pt x="95" y="160"/>
                  <a:pt x="96" y="159"/>
                  <a:pt x="97" y="158"/>
                </a:cubicBezTo>
                <a:cubicBezTo>
                  <a:pt x="99" y="157"/>
                  <a:pt x="102" y="155"/>
                  <a:pt x="105" y="154"/>
                </a:cubicBezTo>
                <a:cubicBezTo>
                  <a:pt x="104" y="155"/>
                  <a:pt x="103" y="156"/>
                  <a:pt x="102" y="157"/>
                </a:cubicBezTo>
                <a:close/>
                <a:moveTo>
                  <a:pt x="106" y="167"/>
                </a:moveTo>
                <a:cubicBezTo>
                  <a:pt x="108" y="166"/>
                  <a:pt x="110" y="165"/>
                  <a:pt x="112" y="164"/>
                </a:cubicBezTo>
                <a:cubicBezTo>
                  <a:pt x="111" y="165"/>
                  <a:pt x="110" y="166"/>
                  <a:pt x="109" y="167"/>
                </a:cubicBezTo>
                <a:cubicBezTo>
                  <a:pt x="107" y="168"/>
                  <a:pt x="105" y="170"/>
                  <a:pt x="103" y="171"/>
                </a:cubicBezTo>
                <a:cubicBezTo>
                  <a:pt x="104" y="170"/>
                  <a:pt x="105" y="168"/>
                  <a:pt x="106" y="167"/>
                </a:cubicBezTo>
                <a:close/>
                <a:moveTo>
                  <a:pt x="109" y="171"/>
                </a:moveTo>
                <a:cubicBezTo>
                  <a:pt x="110" y="170"/>
                  <a:pt x="111" y="169"/>
                  <a:pt x="112" y="168"/>
                </a:cubicBezTo>
                <a:cubicBezTo>
                  <a:pt x="114" y="167"/>
                  <a:pt x="117" y="165"/>
                  <a:pt x="119" y="164"/>
                </a:cubicBezTo>
                <a:cubicBezTo>
                  <a:pt x="116" y="167"/>
                  <a:pt x="113" y="169"/>
                  <a:pt x="110" y="172"/>
                </a:cubicBezTo>
                <a:cubicBezTo>
                  <a:pt x="108" y="173"/>
                  <a:pt x="107" y="174"/>
                  <a:pt x="105" y="175"/>
                </a:cubicBezTo>
                <a:cubicBezTo>
                  <a:pt x="106" y="174"/>
                  <a:pt x="107" y="172"/>
                  <a:pt x="109" y="171"/>
                </a:cubicBezTo>
                <a:close/>
                <a:moveTo>
                  <a:pt x="105" y="184"/>
                </a:moveTo>
                <a:cubicBezTo>
                  <a:pt x="106" y="183"/>
                  <a:pt x="107" y="183"/>
                  <a:pt x="108" y="183"/>
                </a:cubicBezTo>
                <a:cubicBezTo>
                  <a:pt x="106" y="184"/>
                  <a:pt x="104" y="186"/>
                  <a:pt x="102" y="187"/>
                </a:cubicBezTo>
                <a:cubicBezTo>
                  <a:pt x="103" y="186"/>
                  <a:pt x="104" y="185"/>
                  <a:pt x="105" y="184"/>
                </a:cubicBezTo>
                <a:close/>
                <a:moveTo>
                  <a:pt x="103" y="196"/>
                </a:moveTo>
                <a:cubicBezTo>
                  <a:pt x="103" y="196"/>
                  <a:pt x="102" y="196"/>
                  <a:pt x="101" y="196"/>
                </a:cubicBezTo>
                <a:cubicBezTo>
                  <a:pt x="101" y="196"/>
                  <a:pt x="100" y="196"/>
                  <a:pt x="100" y="196"/>
                </a:cubicBezTo>
                <a:cubicBezTo>
                  <a:pt x="101" y="195"/>
                  <a:pt x="101" y="195"/>
                  <a:pt x="101" y="194"/>
                </a:cubicBezTo>
                <a:cubicBezTo>
                  <a:pt x="102" y="195"/>
                  <a:pt x="103" y="195"/>
                  <a:pt x="103" y="196"/>
                </a:cubicBezTo>
                <a:close/>
                <a:moveTo>
                  <a:pt x="102" y="202"/>
                </a:moveTo>
                <a:cubicBezTo>
                  <a:pt x="101" y="202"/>
                  <a:pt x="100" y="203"/>
                  <a:pt x="99" y="204"/>
                </a:cubicBezTo>
                <a:cubicBezTo>
                  <a:pt x="99" y="204"/>
                  <a:pt x="99" y="204"/>
                  <a:pt x="99" y="203"/>
                </a:cubicBezTo>
                <a:cubicBezTo>
                  <a:pt x="99" y="203"/>
                  <a:pt x="99" y="203"/>
                  <a:pt x="99" y="203"/>
                </a:cubicBezTo>
                <a:cubicBezTo>
                  <a:pt x="100" y="203"/>
                  <a:pt x="100" y="202"/>
                  <a:pt x="101" y="201"/>
                </a:cubicBezTo>
                <a:cubicBezTo>
                  <a:pt x="101" y="201"/>
                  <a:pt x="101" y="202"/>
                  <a:pt x="102" y="202"/>
                </a:cubicBezTo>
                <a:close/>
                <a:moveTo>
                  <a:pt x="99" y="188"/>
                </a:moveTo>
                <a:cubicBezTo>
                  <a:pt x="98" y="188"/>
                  <a:pt x="97" y="189"/>
                  <a:pt x="97" y="190"/>
                </a:cubicBezTo>
                <a:cubicBezTo>
                  <a:pt x="95" y="189"/>
                  <a:pt x="95" y="189"/>
                  <a:pt x="95" y="189"/>
                </a:cubicBezTo>
                <a:cubicBezTo>
                  <a:pt x="96" y="189"/>
                  <a:pt x="97" y="188"/>
                  <a:pt x="97" y="187"/>
                </a:cubicBezTo>
                <a:cubicBezTo>
                  <a:pt x="97" y="187"/>
                  <a:pt x="98" y="187"/>
                  <a:pt x="98" y="187"/>
                </a:cubicBezTo>
                <a:cubicBezTo>
                  <a:pt x="99" y="187"/>
                  <a:pt x="100" y="186"/>
                  <a:pt x="100" y="186"/>
                </a:cubicBezTo>
                <a:cubicBezTo>
                  <a:pt x="100" y="187"/>
                  <a:pt x="99" y="187"/>
                  <a:pt x="99" y="188"/>
                </a:cubicBezTo>
                <a:close/>
                <a:moveTo>
                  <a:pt x="98" y="200"/>
                </a:moveTo>
                <a:cubicBezTo>
                  <a:pt x="99" y="200"/>
                  <a:pt x="99" y="200"/>
                  <a:pt x="99" y="200"/>
                </a:cubicBezTo>
                <a:cubicBezTo>
                  <a:pt x="98" y="201"/>
                  <a:pt x="98" y="202"/>
                  <a:pt x="97" y="202"/>
                </a:cubicBezTo>
                <a:cubicBezTo>
                  <a:pt x="96" y="202"/>
                  <a:pt x="96" y="201"/>
                  <a:pt x="95" y="201"/>
                </a:cubicBezTo>
                <a:cubicBezTo>
                  <a:pt x="95" y="201"/>
                  <a:pt x="95" y="201"/>
                  <a:pt x="95" y="201"/>
                </a:cubicBezTo>
                <a:cubicBezTo>
                  <a:pt x="96" y="200"/>
                  <a:pt x="97" y="200"/>
                  <a:pt x="98" y="200"/>
                </a:cubicBezTo>
                <a:close/>
                <a:moveTo>
                  <a:pt x="98" y="206"/>
                </a:moveTo>
                <a:cubicBezTo>
                  <a:pt x="99" y="207"/>
                  <a:pt x="100" y="208"/>
                  <a:pt x="102" y="209"/>
                </a:cubicBezTo>
                <a:cubicBezTo>
                  <a:pt x="102" y="209"/>
                  <a:pt x="102" y="209"/>
                  <a:pt x="101" y="209"/>
                </a:cubicBezTo>
                <a:cubicBezTo>
                  <a:pt x="100" y="208"/>
                  <a:pt x="99" y="207"/>
                  <a:pt x="98" y="206"/>
                </a:cubicBezTo>
                <a:cubicBezTo>
                  <a:pt x="98" y="206"/>
                  <a:pt x="98" y="206"/>
                  <a:pt x="98" y="206"/>
                </a:cubicBezTo>
                <a:close/>
                <a:moveTo>
                  <a:pt x="100" y="205"/>
                </a:moveTo>
                <a:cubicBezTo>
                  <a:pt x="101" y="204"/>
                  <a:pt x="102" y="203"/>
                  <a:pt x="103" y="203"/>
                </a:cubicBezTo>
                <a:cubicBezTo>
                  <a:pt x="104" y="203"/>
                  <a:pt x="106" y="204"/>
                  <a:pt x="107" y="205"/>
                </a:cubicBezTo>
                <a:cubicBezTo>
                  <a:pt x="107" y="205"/>
                  <a:pt x="106" y="205"/>
                  <a:pt x="106" y="206"/>
                </a:cubicBezTo>
                <a:cubicBezTo>
                  <a:pt x="106" y="206"/>
                  <a:pt x="105" y="207"/>
                  <a:pt x="104" y="207"/>
                </a:cubicBezTo>
                <a:cubicBezTo>
                  <a:pt x="103" y="206"/>
                  <a:pt x="102" y="205"/>
                  <a:pt x="100" y="205"/>
                </a:cubicBezTo>
                <a:close/>
                <a:moveTo>
                  <a:pt x="104" y="213"/>
                </a:moveTo>
                <a:cubicBezTo>
                  <a:pt x="105" y="214"/>
                  <a:pt x="106" y="214"/>
                  <a:pt x="107" y="215"/>
                </a:cubicBezTo>
                <a:cubicBezTo>
                  <a:pt x="106" y="215"/>
                  <a:pt x="106" y="216"/>
                  <a:pt x="105" y="216"/>
                </a:cubicBezTo>
                <a:cubicBezTo>
                  <a:pt x="104" y="215"/>
                  <a:pt x="103" y="215"/>
                  <a:pt x="103" y="214"/>
                </a:cubicBezTo>
                <a:cubicBezTo>
                  <a:pt x="103" y="214"/>
                  <a:pt x="104" y="214"/>
                  <a:pt x="104" y="213"/>
                </a:cubicBezTo>
                <a:close/>
                <a:moveTo>
                  <a:pt x="106" y="212"/>
                </a:moveTo>
                <a:cubicBezTo>
                  <a:pt x="106" y="212"/>
                  <a:pt x="106" y="212"/>
                  <a:pt x="106" y="212"/>
                </a:cubicBezTo>
                <a:cubicBezTo>
                  <a:pt x="107" y="212"/>
                  <a:pt x="108" y="213"/>
                  <a:pt x="108" y="213"/>
                </a:cubicBezTo>
                <a:cubicBezTo>
                  <a:pt x="108" y="213"/>
                  <a:pt x="108" y="213"/>
                  <a:pt x="108" y="213"/>
                </a:cubicBezTo>
                <a:cubicBezTo>
                  <a:pt x="107" y="213"/>
                  <a:pt x="106" y="213"/>
                  <a:pt x="106" y="212"/>
                </a:cubicBezTo>
                <a:close/>
                <a:moveTo>
                  <a:pt x="107" y="200"/>
                </a:moveTo>
                <a:cubicBezTo>
                  <a:pt x="107" y="199"/>
                  <a:pt x="108" y="199"/>
                  <a:pt x="108" y="198"/>
                </a:cubicBezTo>
                <a:cubicBezTo>
                  <a:pt x="109" y="199"/>
                  <a:pt x="110" y="200"/>
                  <a:pt x="112" y="201"/>
                </a:cubicBezTo>
                <a:cubicBezTo>
                  <a:pt x="111" y="201"/>
                  <a:pt x="111" y="201"/>
                  <a:pt x="110" y="202"/>
                </a:cubicBezTo>
                <a:cubicBezTo>
                  <a:pt x="109" y="201"/>
                  <a:pt x="108" y="200"/>
                  <a:pt x="107" y="200"/>
                </a:cubicBezTo>
                <a:close/>
                <a:moveTo>
                  <a:pt x="109" y="197"/>
                </a:moveTo>
                <a:cubicBezTo>
                  <a:pt x="111" y="196"/>
                  <a:pt x="113" y="194"/>
                  <a:pt x="114" y="193"/>
                </a:cubicBezTo>
                <a:cubicBezTo>
                  <a:pt x="117" y="191"/>
                  <a:pt x="120" y="190"/>
                  <a:pt x="123" y="188"/>
                </a:cubicBezTo>
                <a:cubicBezTo>
                  <a:pt x="121" y="191"/>
                  <a:pt x="118" y="194"/>
                  <a:pt x="115" y="197"/>
                </a:cubicBezTo>
                <a:cubicBezTo>
                  <a:pt x="115" y="197"/>
                  <a:pt x="115" y="197"/>
                  <a:pt x="115" y="197"/>
                </a:cubicBezTo>
                <a:cubicBezTo>
                  <a:pt x="114" y="198"/>
                  <a:pt x="113" y="199"/>
                  <a:pt x="113" y="200"/>
                </a:cubicBezTo>
                <a:cubicBezTo>
                  <a:pt x="111" y="199"/>
                  <a:pt x="110" y="198"/>
                  <a:pt x="109" y="197"/>
                </a:cubicBezTo>
                <a:close/>
                <a:moveTo>
                  <a:pt x="113" y="202"/>
                </a:moveTo>
                <a:cubicBezTo>
                  <a:pt x="113" y="202"/>
                  <a:pt x="113" y="202"/>
                  <a:pt x="113" y="202"/>
                </a:cubicBezTo>
                <a:cubicBezTo>
                  <a:pt x="114" y="202"/>
                  <a:pt x="115" y="203"/>
                  <a:pt x="115" y="203"/>
                </a:cubicBezTo>
                <a:cubicBezTo>
                  <a:pt x="115" y="203"/>
                  <a:pt x="114" y="204"/>
                  <a:pt x="114" y="204"/>
                </a:cubicBezTo>
                <a:cubicBezTo>
                  <a:pt x="114" y="204"/>
                  <a:pt x="114" y="204"/>
                  <a:pt x="114" y="204"/>
                </a:cubicBezTo>
                <a:cubicBezTo>
                  <a:pt x="113" y="204"/>
                  <a:pt x="113" y="203"/>
                  <a:pt x="112" y="203"/>
                </a:cubicBezTo>
                <a:cubicBezTo>
                  <a:pt x="112" y="203"/>
                  <a:pt x="113" y="203"/>
                  <a:pt x="113" y="202"/>
                </a:cubicBezTo>
                <a:close/>
                <a:moveTo>
                  <a:pt x="120" y="203"/>
                </a:moveTo>
                <a:cubicBezTo>
                  <a:pt x="122" y="202"/>
                  <a:pt x="124" y="201"/>
                  <a:pt x="126" y="200"/>
                </a:cubicBezTo>
                <a:cubicBezTo>
                  <a:pt x="124" y="201"/>
                  <a:pt x="122" y="203"/>
                  <a:pt x="120" y="205"/>
                </a:cubicBezTo>
                <a:cubicBezTo>
                  <a:pt x="120" y="205"/>
                  <a:pt x="120" y="204"/>
                  <a:pt x="119" y="204"/>
                </a:cubicBezTo>
                <a:cubicBezTo>
                  <a:pt x="120" y="204"/>
                  <a:pt x="120" y="203"/>
                  <a:pt x="120" y="203"/>
                </a:cubicBezTo>
                <a:close/>
                <a:moveTo>
                  <a:pt x="125" y="204"/>
                </a:moveTo>
                <a:cubicBezTo>
                  <a:pt x="127" y="202"/>
                  <a:pt x="128" y="201"/>
                  <a:pt x="129" y="200"/>
                </a:cubicBezTo>
                <a:cubicBezTo>
                  <a:pt x="128" y="201"/>
                  <a:pt x="127" y="203"/>
                  <a:pt x="126" y="204"/>
                </a:cubicBezTo>
                <a:cubicBezTo>
                  <a:pt x="125" y="205"/>
                  <a:pt x="124" y="206"/>
                  <a:pt x="123" y="206"/>
                </a:cubicBezTo>
                <a:cubicBezTo>
                  <a:pt x="123" y="206"/>
                  <a:pt x="122" y="206"/>
                  <a:pt x="122" y="206"/>
                </a:cubicBezTo>
                <a:cubicBezTo>
                  <a:pt x="123" y="205"/>
                  <a:pt x="124" y="205"/>
                  <a:pt x="125" y="204"/>
                </a:cubicBezTo>
                <a:close/>
                <a:moveTo>
                  <a:pt x="127" y="206"/>
                </a:moveTo>
                <a:cubicBezTo>
                  <a:pt x="129" y="205"/>
                  <a:pt x="131" y="204"/>
                  <a:pt x="132" y="203"/>
                </a:cubicBezTo>
                <a:cubicBezTo>
                  <a:pt x="131" y="204"/>
                  <a:pt x="130" y="205"/>
                  <a:pt x="129" y="206"/>
                </a:cubicBezTo>
                <a:cubicBezTo>
                  <a:pt x="128" y="207"/>
                  <a:pt x="127" y="208"/>
                  <a:pt x="125" y="209"/>
                </a:cubicBezTo>
                <a:cubicBezTo>
                  <a:pt x="125" y="209"/>
                  <a:pt x="125" y="208"/>
                  <a:pt x="125" y="208"/>
                </a:cubicBezTo>
                <a:cubicBezTo>
                  <a:pt x="126" y="208"/>
                  <a:pt x="126" y="207"/>
                  <a:pt x="127" y="206"/>
                </a:cubicBezTo>
                <a:close/>
                <a:moveTo>
                  <a:pt x="147" y="192"/>
                </a:moveTo>
                <a:cubicBezTo>
                  <a:pt x="151" y="189"/>
                  <a:pt x="154" y="185"/>
                  <a:pt x="158" y="182"/>
                </a:cubicBezTo>
                <a:cubicBezTo>
                  <a:pt x="159" y="182"/>
                  <a:pt x="160" y="181"/>
                  <a:pt x="161" y="181"/>
                </a:cubicBezTo>
                <a:cubicBezTo>
                  <a:pt x="160" y="182"/>
                  <a:pt x="159" y="183"/>
                  <a:pt x="158" y="184"/>
                </a:cubicBezTo>
                <a:cubicBezTo>
                  <a:pt x="156" y="186"/>
                  <a:pt x="154" y="187"/>
                  <a:pt x="152" y="189"/>
                </a:cubicBezTo>
                <a:cubicBezTo>
                  <a:pt x="150" y="190"/>
                  <a:pt x="149" y="191"/>
                  <a:pt x="147" y="192"/>
                </a:cubicBezTo>
                <a:close/>
                <a:moveTo>
                  <a:pt x="153" y="199"/>
                </a:moveTo>
                <a:cubicBezTo>
                  <a:pt x="155" y="198"/>
                  <a:pt x="156" y="197"/>
                  <a:pt x="157" y="197"/>
                </a:cubicBezTo>
                <a:cubicBezTo>
                  <a:pt x="155" y="198"/>
                  <a:pt x="153" y="199"/>
                  <a:pt x="151" y="201"/>
                </a:cubicBezTo>
                <a:cubicBezTo>
                  <a:pt x="152" y="200"/>
                  <a:pt x="153" y="199"/>
                  <a:pt x="153" y="199"/>
                </a:cubicBezTo>
                <a:close/>
                <a:moveTo>
                  <a:pt x="155" y="195"/>
                </a:moveTo>
                <a:cubicBezTo>
                  <a:pt x="154" y="195"/>
                  <a:pt x="153" y="196"/>
                  <a:pt x="153" y="196"/>
                </a:cubicBezTo>
                <a:cubicBezTo>
                  <a:pt x="157" y="192"/>
                  <a:pt x="161" y="187"/>
                  <a:pt x="166" y="183"/>
                </a:cubicBezTo>
                <a:cubicBezTo>
                  <a:pt x="165" y="183"/>
                  <a:pt x="165" y="184"/>
                  <a:pt x="164" y="185"/>
                </a:cubicBezTo>
                <a:cubicBezTo>
                  <a:pt x="161" y="188"/>
                  <a:pt x="158" y="191"/>
                  <a:pt x="155" y="195"/>
                </a:cubicBezTo>
                <a:close/>
                <a:moveTo>
                  <a:pt x="178" y="173"/>
                </a:moveTo>
                <a:cubicBezTo>
                  <a:pt x="178" y="173"/>
                  <a:pt x="178" y="173"/>
                  <a:pt x="178" y="173"/>
                </a:cubicBezTo>
                <a:cubicBezTo>
                  <a:pt x="176" y="176"/>
                  <a:pt x="174" y="180"/>
                  <a:pt x="172" y="184"/>
                </a:cubicBezTo>
                <a:cubicBezTo>
                  <a:pt x="169" y="186"/>
                  <a:pt x="165" y="188"/>
                  <a:pt x="162" y="190"/>
                </a:cubicBezTo>
                <a:cubicBezTo>
                  <a:pt x="167" y="184"/>
                  <a:pt x="173" y="179"/>
                  <a:pt x="178" y="173"/>
                </a:cubicBezTo>
                <a:close/>
                <a:moveTo>
                  <a:pt x="183" y="168"/>
                </a:moveTo>
                <a:cubicBezTo>
                  <a:pt x="185" y="166"/>
                  <a:pt x="187" y="164"/>
                  <a:pt x="189" y="163"/>
                </a:cubicBezTo>
                <a:cubicBezTo>
                  <a:pt x="189" y="163"/>
                  <a:pt x="189" y="162"/>
                  <a:pt x="189" y="162"/>
                </a:cubicBezTo>
                <a:cubicBezTo>
                  <a:pt x="185" y="168"/>
                  <a:pt x="180" y="174"/>
                  <a:pt x="176" y="180"/>
                </a:cubicBezTo>
                <a:cubicBezTo>
                  <a:pt x="178" y="176"/>
                  <a:pt x="181" y="172"/>
                  <a:pt x="183" y="168"/>
                </a:cubicBezTo>
                <a:close/>
                <a:moveTo>
                  <a:pt x="178" y="198"/>
                </a:moveTo>
                <a:cubicBezTo>
                  <a:pt x="178" y="197"/>
                  <a:pt x="179" y="197"/>
                  <a:pt x="180" y="196"/>
                </a:cubicBezTo>
                <a:cubicBezTo>
                  <a:pt x="178" y="198"/>
                  <a:pt x="176" y="199"/>
                  <a:pt x="175" y="201"/>
                </a:cubicBezTo>
                <a:cubicBezTo>
                  <a:pt x="174" y="201"/>
                  <a:pt x="174" y="201"/>
                  <a:pt x="174" y="201"/>
                </a:cubicBezTo>
                <a:cubicBezTo>
                  <a:pt x="175" y="200"/>
                  <a:pt x="176" y="199"/>
                  <a:pt x="178" y="198"/>
                </a:cubicBezTo>
                <a:close/>
                <a:moveTo>
                  <a:pt x="172" y="191"/>
                </a:moveTo>
                <a:cubicBezTo>
                  <a:pt x="175" y="189"/>
                  <a:pt x="177" y="187"/>
                  <a:pt x="180" y="184"/>
                </a:cubicBezTo>
                <a:cubicBezTo>
                  <a:pt x="179" y="185"/>
                  <a:pt x="179" y="185"/>
                  <a:pt x="179" y="186"/>
                </a:cubicBezTo>
                <a:cubicBezTo>
                  <a:pt x="177" y="188"/>
                  <a:pt x="174" y="189"/>
                  <a:pt x="172" y="191"/>
                </a:cubicBezTo>
                <a:close/>
                <a:moveTo>
                  <a:pt x="179" y="179"/>
                </a:moveTo>
                <a:cubicBezTo>
                  <a:pt x="184" y="172"/>
                  <a:pt x="189" y="166"/>
                  <a:pt x="194" y="159"/>
                </a:cubicBezTo>
                <a:cubicBezTo>
                  <a:pt x="194" y="159"/>
                  <a:pt x="195" y="159"/>
                  <a:pt x="195" y="158"/>
                </a:cubicBezTo>
                <a:cubicBezTo>
                  <a:pt x="192" y="163"/>
                  <a:pt x="189" y="169"/>
                  <a:pt x="185" y="174"/>
                </a:cubicBezTo>
                <a:cubicBezTo>
                  <a:pt x="185" y="174"/>
                  <a:pt x="185" y="174"/>
                  <a:pt x="185" y="174"/>
                </a:cubicBezTo>
                <a:cubicBezTo>
                  <a:pt x="183" y="175"/>
                  <a:pt x="181" y="177"/>
                  <a:pt x="179" y="179"/>
                </a:cubicBezTo>
                <a:close/>
                <a:moveTo>
                  <a:pt x="196" y="176"/>
                </a:moveTo>
                <a:cubicBezTo>
                  <a:pt x="196" y="177"/>
                  <a:pt x="195" y="179"/>
                  <a:pt x="195" y="180"/>
                </a:cubicBezTo>
                <a:cubicBezTo>
                  <a:pt x="195" y="180"/>
                  <a:pt x="194" y="180"/>
                  <a:pt x="194" y="180"/>
                </a:cubicBezTo>
                <a:cubicBezTo>
                  <a:pt x="193" y="181"/>
                  <a:pt x="191" y="183"/>
                  <a:pt x="189" y="184"/>
                </a:cubicBezTo>
                <a:cubicBezTo>
                  <a:pt x="191" y="181"/>
                  <a:pt x="194" y="179"/>
                  <a:pt x="196" y="176"/>
                </a:cubicBezTo>
                <a:close/>
                <a:moveTo>
                  <a:pt x="198" y="182"/>
                </a:moveTo>
                <a:cubicBezTo>
                  <a:pt x="199" y="182"/>
                  <a:pt x="199" y="182"/>
                  <a:pt x="199" y="182"/>
                </a:cubicBezTo>
                <a:cubicBezTo>
                  <a:pt x="198" y="183"/>
                  <a:pt x="197" y="184"/>
                  <a:pt x="195" y="185"/>
                </a:cubicBezTo>
                <a:cubicBezTo>
                  <a:pt x="196" y="184"/>
                  <a:pt x="197" y="183"/>
                  <a:pt x="198" y="182"/>
                </a:cubicBezTo>
                <a:close/>
                <a:moveTo>
                  <a:pt x="199" y="176"/>
                </a:moveTo>
                <a:cubicBezTo>
                  <a:pt x="200" y="175"/>
                  <a:pt x="200" y="173"/>
                  <a:pt x="201" y="172"/>
                </a:cubicBezTo>
                <a:cubicBezTo>
                  <a:pt x="201" y="172"/>
                  <a:pt x="201" y="172"/>
                  <a:pt x="201" y="172"/>
                </a:cubicBezTo>
                <a:cubicBezTo>
                  <a:pt x="201" y="173"/>
                  <a:pt x="200" y="174"/>
                  <a:pt x="200" y="175"/>
                </a:cubicBezTo>
                <a:cubicBezTo>
                  <a:pt x="200" y="176"/>
                  <a:pt x="199" y="176"/>
                  <a:pt x="199" y="176"/>
                </a:cubicBezTo>
                <a:close/>
                <a:moveTo>
                  <a:pt x="200" y="164"/>
                </a:moveTo>
                <a:cubicBezTo>
                  <a:pt x="200" y="164"/>
                  <a:pt x="199" y="165"/>
                  <a:pt x="199" y="165"/>
                </a:cubicBezTo>
                <a:cubicBezTo>
                  <a:pt x="200" y="163"/>
                  <a:pt x="202" y="161"/>
                  <a:pt x="203" y="158"/>
                </a:cubicBezTo>
                <a:cubicBezTo>
                  <a:pt x="202" y="160"/>
                  <a:pt x="202" y="161"/>
                  <a:pt x="201" y="162"/>
                </a:cubicBezTo>
                <a:cubicBezTo>
                  <a:pt x="201" y="163"/>
                  <a:pt x="201" y="163"/>
                  <a:pt x="200" y="164"/>
                </a:cubicBezTo>
                <a:close/>
                <a:moveTo>
                  <a:pt x="203" y="141"/>
                </a:moveTo>
                <a:cubicBezTo>
                  <a:pt x="206" y="138"/>
                  <a:pt x="209" y="134"/>
                  <a:pt x="212" y="131"/>
                </a:cubicBezTo>
                <a:cubicBezTo>
                  <a:pt x="210" y="134"/>
                  <a:pt x="208" y="137"/>
                  <a:pt x="206" y="139"/>
                </a:cubicBezTo>
                <a:cubicBezTo>
                  <a:pt x="205" y="140"/>
                  <a:pt x="205" y="141"/>
                  <a:pt x="204" y="142"/>
                </a:cubicBezTo>
                <a:cubicBezTo>
                  <a:pt x="204" y="141"/>
                  <a:pt x="203" y="141"/>
                  <a:pt x="203" y="141"/>
                </a:cubicBezTo>
                <a:close/>
                <a:moveTo>
                  <a:pt x="206" y="167"/>
                </a:moveTo>
                <a:cubicBezTo>
                  <a:pt x="208" y="165"/>
                  <a:pt x="209" y="164"/>
                  <a:pt x="210" y="163"/>
                </a:cubicBezTo>
                <a:cubicBezTo>
                  <a:pt x="208" y="165"/>
                  <a:pt x="207" y="168"/>
                  <a:pt x="205" y="170"/>
                </a:cubicBezTo>
                <a:cubicBezTo>
                  <a:pt x="206" y="169"/>
                  <a:pt x="206" y="168"/>
                  <a:pt x="206" y="167"/>
                </a:cubicBezTo>
                <a:close/>
                <a:moveTo>
                  <a:pt x="208" y="157"/>
                </a:moveTo>
                <a:cubicBezTo>
                  <a:pt x="208" y="157"/>
                  <a:pt x="208" y="158"/>
                  <a:pt x="208" y="158"/>
                </a:cubicBezTo>
                <a:cubicBezTo>
                  <a:pt x="209" y="154"/>
                  <a:pt x="210" y="151"/>
                  <a:pt x="212" y="147"/>
                </a:cubicBezTo>
                <a:cubicBezTo>
                  <a:pt x="210" y="151"/>
                  <a:pt x="209" y="154"/>
                  <a:pt x="208" y="157"/>
                </a:cubicBezTo>
                <a:close/>
                <a:moveTo>
                  <a:pt x="214" y="164"/>
                </a:moveTo>
                <a:cubicBezTo>
                  <a:pt x="216" y="162"/>
                  <a:pt x="219" y="160"/>
                  <a:pt x="221" y="158"/>
                </a:cubicBezTo>
                <a:cubicBezTo>
                  <a:pt x="220" y="161"/>
                  <a:pt x="218" y="164"/>
                  <a:pt x="216" y="166"/>
                </a:cubicBezTo>
                <a:cubicBezTo>
                  <a:pt x="215" y="169"/>
                  <a:pt x="213" y="171"/>
                  <a:pt x="211" y="173"/>
                </a:cubicBezTo>
                <a:cubicBezTo>
                  <a:pt x="211" y="173"/>
                  <a:pt x="211" y="173"/>
                  <a:pt x="211" y="173"/>
                </a:cubicBezTo>
                <a:cubicBezTo>
                  <a:pt x="212" y="170"/>
                  <a:pt x="213" y="167"/>
                  <a:pt x="214" y="164"/>
                </a:cubicBezTo>
                <a:close/>
                <a:moveTo>
                  <a:pt x="210" y="165"/>
                </a:moveTo>
                <a:cubicBezTo>
                  <a:pt x="211" y="164"/>
                  <a:pt x="212" y="163"/>
                  <a:pt x="212" y="162"/>
                </a:cubicBezTo>
                <a:cubicBezTo>
                  <a:pt x="212" y="163"/>
                  <a:pt x="212" y="163"/>
                  <a:pt x="212" y="164"/>
                </a:cubicBezTo>
                <a:cubicBezTo>
                  <a:pt x="211" y="165"/>
                  <a:pt x="211" y="165"/>
                  <a:pt x="210" y="165"/>
                </a:cubicBezTo>
                <a:close/>
                <a:moveTo>
                  <a:pt x="217" y="159"/>
                </a:moveTo>
                <a:cubicBezTo>
                  <a:pt x="217" y="158"/>
                  <a:pt x="217" y="158"/>
                  <a:pt x="217" y="158"/>
                </a:cubicBezTo>
                <a:cubicBezTo>
                  <a:pt x="217" y="158"/>
                  <a:pt x="217" y="157"/>
                  <a:pt x="217" y="157"/>
                </a:cubicBezTo>
                <a:cubicBezTo>
                  <a:pt x="218" y="156"/>
                  <a:pt x="220" y="156"/>
                  <a:pt x="221" y="156"/>
                </a:cubicBezTo>
                <a:cubicBezTo>
                  <a:pt x="220" y="157"/>
                  <a:pt x="218" y="158"/>
                  <a:pt x="217" y="159"/>
                </a:cubicBezTo>
                <a:close/>
                <a:moveTo>
                  <a:pt x="217" y="138"/>
                </a:moveTo>
                <a:cubicBezTo>
                  <a:pt x="216" y="143"/>
                  <a:pt x="216" y="147"/>
                  <a:pt x="215" y="151"/>
                </a:cubicBezTo>
                <a:cubicBezTo>
                  <a:pt x="214" y="152"/>
                  <a:pt x="212" y="154"/>
                  <a:pt x="211" y="155"/>
                </a:cubicBezTo>
                <a:cubicBezTo>
                  <a:pt x="213" y="149"/>
                  <a:pt x="215" y="144"/>
                  <a:pt x="217" y="138"/>
                </a:cubicBezTo>
                <a:cubicBezTo>
                  <a:pt x="217" y="138"/>
                  <a:pt x="217" y="138"/>
                  <a:pt x="217" y="138"/>
                </a:cubicBezTo>
                <a:close/>
                <a:moveTo>
                  <a:pt x="215" y="138"/>
                </a:moveTo>
                <a:cubicBezTo>
                  <a:pt x="216" y="136"/>
                  <a:pt x="217" y="134"/>
                  <a:pt x="217" y="132"/>
                </a:cubicBezTo>
                <a:cubicBezTo>
                  <a:pt x="217" y="132"/>
                  <a:pt x="217" y="132"/>
                  <a:pt x="217" y="132"/>
                </a:cubicBezTo>
                <a:cubicBezTo>
                  <a:pt x="217" y="132"/>
                  <a:pt x="217" y="133"/>
                  <a:pt x="217" y="133"/>
                </a:cubicBezTo>
                <a:cubicBezTo>
                  <a:pt x="217" y="135"/>
                  <a:pt x="216" y="137"/>
                  <a:pt x="215" y="138"/>
                </a:cubicBezTo>
                <a:close/>
                <a:moveTo>
                  <a:pt x="216" y="117"/>
                </a:moveTo>
                <a:cubicBezTo>
                  <a:pt x="218" y="115"/>
                  <a:pt x="219" y="113"/>
                  <a:pt x="221" y="111"/>
                </a:cubicBezTo>
                <a:cubicBezTo>
                  <a:pt x="221" y="112"/>
                  <a:pt x="221" y="112"/>
                  <a:pt x="221" y="113"/>
                </a:cubicBezTo>
                <a:cubicBezTo>
                  <a:pt x="219" y="114"/>
                  <a:pt x="218" y="116"/>
                  <a:pt x="216" y="117"/>
                </a:cubicBezTo>
                <a:close/>
                <a:moveTo>
                  <a:pt x="221" y="99"/>
                </a:moveTo>
                <a:cubicBezTo>
                  <a:pt x="220" y="98"/>
                  <a:pt x="220" y="97"/>
                  <a:pt x="220" y="96"/>
                </a:cubicBezTo>
                <a:cubicBezTo>
                  <a:pt x="220" y="96"/>
                  <a:pt x="220" y="96"/>
                  <a:pt x="220" y="96"/>
                </a:cubicBezTo>
                <a:cubicBezTo>
                  <a:pt x="221" y="97"/>
                  <a:pt x="221" y="98"/>
                  <a:pt x="221" y="99"/>
                </a:cubicBezTo>
                <a:cubicBezTo>
                  <a:pt x="221" y="99"/>
                  <a:pt x="221" y="99"/>
                  <a:pt x="221" y="99"/>
                </a:cubicBezTo>
                <a:close/>
                <a:moveTo>
                  <a:pt x="220" y="108"/>
                </a:moveTo>
                <a:cubicBezTo>
                  <a:pt x="220" y="108"/>
                  <a:pt x="220" y="108"/>
                  <a:pt x="220" y="109"/>
                </a:cubicBezTo>
                <a:cubicBezTo>
                  <a:pt x="220" y="109"/>
                  <a:pt x="220" y="109"/>
                  <a:pt x="219" y="109"/>
                </a:cubicBezTo>
                <a:cubicBezTo>
                  <a:pt x="219" y="109"/>
                  <a:pt x="219" y="109"/>
                  <a:pt x="219" y="109"/>
                </a:cubicBezTo>
                <a:cubicBezTo>
                  <a:pt x="219" y="109"/>
                  <a:pt x="219" y="109"/>
                  <a:pt x="219" y="109"/>
                </a:cubicBezTo>
                <a:cubicBezTo>
                  <a:pt x="217" y="110"/>
                  <a:pt x="216" y="111"/>
                  <a:pt x="215" y="111"/>
                </a:cubicBezTo>
                <a:cubicBezTo>
                  <a:pt x="215" y="111"/>
                  <a:pt x="215" y="111"/>
                  <a:pt x="215" y="111"/>
                </a:cubicBezTo>
                <a:cubicBezTo>
                  <a:pt x="215" y="111"/>
                  <a:pt x="215" y="111"/>
                  <a:pt x="215" y="110"/>
                </a:cubicBezTo>
                <a:cubicBezTo>
                  <a:pt x="217" y="110"/>
                  <a:pt x="219" y="109"/>
                  <a:pt x="220" y="108"/>
                </a:cubicBezTo>
                <a:close/>
                <a:moveTo>
                  <a:pt x="219" y="93"/>
                </a:moveTo>
                <a:cubicBezTo>
                  <a:pt x="219" y="92"/>
                  <a:pt x="218" y="90"/>
                  <a:pt x="218" y="89"/>
                </a:cubicBezTo>
                <a:cubicBezTo>
                  <a:pt x="218" y="89"/>
                  <a:pt x="219" y="89"/>
                  <a:pt x="219" y="89"/>
                </a:cubicBezTo>
                <a:cubicBezTo>
                  <a:pt x="219" y="90"/>
                  <a:pt x="219" y="92"/>
                  <a:pt x="220" y="93"/>
                </a:cubicBezTo>
                <a:cubicBezTo>
                  <a:pt x="220" y="93"/>
                  <a:pt x="219" y="93"/>
                  <a:pt x="219" y="93"/>
                </a:cubicBezTo>
                <a:close/>
                <a:moveTo>
                  <a:pt x="217" y="87"/>
                </a:moveTo>
                <a:cubicBezTo>
                  <a:pt x="217" y="86"/>
                  <a:pt x="217" y="85"/>
                  <a:pt x="217" y="84"/>
                </a:cubicBezTo>
                <a:cubicBezTo>
                  <a:pt x="217" y="84"/>
                  <a:pt x="217" y="84"/>
                  <a:pt x="217" y="84"/>
                </a:cubicBezTo>
                <a:cubicBezTo>
                  <a:pt x="218" y="85"/>
                  <a:pt x="218" y="86"/>
                  <a:pt x="218" y="87"/>
                </a:cubicBezTo>
                <a:cubicBezTo>
                  <a:pt x="218" y="87"/>
                  <a:pt x="218" y="87"/>
                  <a:pt x="217" y="87"/>
                </a:cubicBezTo>
                <a:close/>
                <a:moveTo>
                  <a:pt x="216" y="82"/>
                </a:moveTo>
                <a:cubicBezTo>
                  <a:pt x="215" y="79"/>
                  <a:pt x="215" y="77"/>
                  <a:pt x="214" y="74"/>
                </a:cubicBezTo>
                <a:cubicBezTo>
                  <a:pt x="215" y="75"/>
                  <a:pt x="215" y="76"/>
                  <a:pt x="216" y="77"/>
                </a:cubicBezTo>
                <a:cubicBezTo>
                  <a:pt x="216" y="78"/>
                  <a:pt x="216" y="80"/>
                  <a:pt x="217" y="82"/>
                </a:cubicBezTo>
                <a:cubicBezTo>
                  <a:pt x="217" y="82"/>
                  <a:pt x="216" y="82"/>
                  <a:pt x="216" y="82"/>
                </a:cubicBezTo>
                <a:close/>
                <a:moveTo>
                  <a:pt x="215" y="88"/>
                </a:moveTo>
                <a:cubicBezTo>
                  <a:pt x="211" y="90"/>
                  <a:pt x="208" y="92"/>
                  <a:pt x="205" y="93"/>
                </a:cubicBezTo>
                <a:cubicBezTo>
                  <a:pt x="204" y="93"/>
                  <a:pt x="204" y="93"/>
                  <a:pt x="204" y="93"/>
                </a:cubicBezTo>
                <a:cubicBezTo>
                  <a:pt x="206" y="91"/>
                  <a:pt x="208" y="90"/>
                  <a:pt x="210" y="88"/>
                </a:cubicBezTo>
                <a:cubicBezTo>
                  <a:pt x="211" y="87"/>
                  <a:pt x="213" y="87"/>
                  <a:pt x="214" y="86"/>
                </a:cubicBezTo>
                <a:cubicBezTo>
                  <a:pt x="214" y="87"/>
                  <a:pt x="214" y="88"/>
                  <a:pt x="215" y="88"/>
                </a:cubicBezTo>
                <a:close/>
                <a:moveTo>
                  <a:pt x="206" y="85"/>
                </a:moveTo>
                <a:cubicBezTo>
                  <a:pt x="208" y="84"/>
                  <a:pt x="208" y="84"/>
                  <a:pt x="208" y="84"/>
                </a:cubicBezTo>
                <a:cubicBezTo>
                  <a:pt x="209" y="83"/>
                  <a:pt x="208" y="82"/>
                  <a:pt x="207" y="82"/>
                </a:cubicBezTo>
                <a:cubicBezTo>
                  <a:pt x="209" y="81"/>
                  <a:pt x="210" y="80"/>
                  <a:pt x="212" y="79"/>
                </a:cubicBezTo>
                <a:cubicBezTo>
                  <a:pt x="212" y="81"/>
                  <a:pt x="213" y="82"/>
                  <a:pt x="213" y="83"/>
                </a:cubicBezTo>
                <a:cubicBezTo>
                  <a:pt x="211" y="84"/>
                  <a:pt x="208" y="84"/>
                  <a:pt x="206" y="85"/>
                </a:cubicBezTo>
                <a:close/>
                <a:moveTo>
                  <a:pt x="206" y="58"/>
                </a:moveTo>
                <a:cubicBezTo>
                  <a:pt x="206" y="58"/>
                  <a:pt x="206" y="58"/>
                  <a:pt x="206" y="57"/>
                </a:cubicBezTo>
                <a:cubicBezTo>
                  <a:pt x="207" y="58"/>
                  <a:pt x="208" y="59"/>
                  <a:pt x="209" y="60"/>
                </a:cubicBezTo>
                <a:cubicBezTo>
                  <a:pt x="209" y="61"/>
                  <a:pt x="210" y="61"/>
                  <a:pt x="210" y="61"/>
                </a:cubicBezTo>
                <a:cubicBezTo>
                  <a:pt x="211" y="62"/>
                  <a:pt x="211" y="63"/>
                  <a:pt x="212" y="63"/>
                </a:cubicBezTo>
                <a:cubicBezTo>
                  <a:pt x="210" y="61"/>
                  <a:pt x="208" y="60"/>
                  <a:pt x="206" y="58"/>
                </a:cubicBezTo>
                <a:close/>
                <a:moveTo>
                  <a:pt x="206" y="60"/>
                </a:moveTo>
                <a:cubicBezTo>
                  <a:pt x="206" y="60"/>
                  <a:pt x="205" y="60"/>
                  <a:pt x="205" y="60"/>
                </a:cubicBezTo>
                <a:cubicBezTo>
                  <a:pt x="204" y="59"/>
                  <a:pt x="204" y="58"/>
                  <a:pt x="203" y="57"/>
                </a:cubicBezTo>
                <a:cubicBezTo>
                  <a:pt x="204" y="58"/>
                  <a:pt x="204" y="58"/>
                  <a:pt x="205" y="59"/>
                </a:cubicBezTo>
                <a:cubicBezTo>
                  <a:pt x="205" y="60"/>
                  <a:pt x="206" y="60"/>
                  <a:pt x="206" y="60"/>
                </a:cubicBezTo>
                <a:close/>
                <a:moveTo>
                  <a:pt x="211" y="67"/>
                </a:moveTo>
                <a:cubicBezTo>
                  <a:pt x="210" y="67"/>
                  <a:pt x="210" y="67"/>
                  <a:pt x="211" y="67"/>
                </a:cubicBezTo>
                <a:cubicBezTo>
                  <a:pt x="211" y="68"/>
                  <a:pt x="211" y="69"/>
                  <a:pt x="211" y="70"/>
                </a:cubicBezTo>
                <a:cubicBezTo>
                  <a:pt x="209" y="71"/>
                  <a:pt x="207" y="72"/>
                  <a:pt x="205" y="73"/>
                </a:cubicBezTo>
                <a:cubicBezTo>
                  <a:pt x="206" y="71"/>
                  <a:pt x="207" y="70"/>
                  <a:pt x="208" y="68"/>
                </a:cubicBezTo>
                <a:cubicBezTo>
                  <a:pt x="209" y="67"/>
                  <a:pt x="208" y="66"/>
                  <a:pt x="207" y="67"/>
                </a:cubicBezTo>
                <a:cubicBezTo>
                  <a:pt x="207" y="67"/>
                  <a:pt x="207" y="67"/>
                  <a:pt x="206" y="68"/>
                </a:cubicBezTo>
                <a:cubicBezTo>
                  <a:pt x="206" y="67"/>
                  <a:pt x="206" y="67"/>
                  <a:pt x="205" y="67"/>
                </a:cubicBezTo>
                <a:cubicBezTo>
                  <a:pt x="201" y="68"/>
                  <a:pt x="196" y="69"/>
                  <a:pt x="191" y="71"/>
                </a:cubicBezTo>
                <a:cubicBezTo>
                  <a:pt x="196" y="69"/>
                  <a:pt x="200" y="66"/>
                  <a:pt x="204" y="64"/>
                </a:cubicBezTo>
                <a:cubicBezTo>
                  <a:pt x="205" y="63"/>
                  <a:pt x="204" y="62"/>
                  <a:pt x="203" y="62"/>
                </a:cubicBezTo>
                <a:cubicBezTo>
                  <a:pt x="202" y="62"/>
                  <a:pt x="202" y="63"/>
                  <a:pt x="202" y="63"/>
                </a:cubicBezTo>
                <a:cubicBezTo>
                  <a:pt x="202" y="63"/>
                  <a:pt x="202" y="62"/>
                  <a:pt x="202" y="62"/>
                </a:cubicBezTo>
                <a:cubicBezTo>
                  <a:pt x="203" y="62"/>
                  <a:pt x="203" y="60"/>
                  <a:pt x="202" y="61"/>
                </a:cubicBezTo>
                <a:cubicBezTo>
                  <a:pt x="201" y="61"/>
                  <a:pt x="201" y="61"/>
                  <a:pt x="201" y="61"/>
                </a:cubicBezTo>
                <a:cubicBezTo>
                  <a:pt x="202" y="61"/>
                  <a:pt x="202" y="60"/>
                  <a:pt x="203" y="60"/>
                </a:cubicBezTo>
                <a:cubicBezTo>
                  <a:pt x="203" y="60"/>
                  <a:pt x="203" y="60"/>
                  <a:pt x="203" y="60"/>
                </a:cubicBezTo>
                <a:cubicBezTo>
                  <a:pt x="203" y="60"/>
                  <a:pt x="203" y="60"/>
                  <a:pt x="203" y="60"/>
                </a:cubicBezTo>
                <a:cubicBezTo>
                  <a:pt x="205" y="63"/>
                  <a:pt x="208" y="65"/>
                  <a:pt x="211" y="67"/>
                </a:cubicBezTo>
                <a:close/>
                <a:moveTo>
                  <a:pt x="187" y="63"/>
                </a:moveTo>
                <a:cubicBezTo>
                  <a:pt x="191" y="61"/>
                  <a:pt x="195" y="59"/>
                  <a:pt x="198" y="56"/>
                </a:cubicBezTo>
                <a:cubicBezTo>
                  <a:pt x="199" y="57"/>
                  <a:pt x="200" y="58"/>
                  <a:pt x="201" y="59"/>
                </a:cubicBezTo>
                <a:cubicBezTo>
                  <a:pt x="196" y="60"/>
                  <a:pt x="192" y="61"/>
                  <a:pt x="187" y="63"/>
                </a:cubicBezTo>
                <a:close/>
                <a:moveTo>
                  <a:pt x="191" y="56"/>
                </a:moveTo>
                <a:cubicBezTo>
                  <a:pt x="192" y="55"/>
                  <a:pt x="193" y="55"/>
                  <a:pt x="194" y="54"/>
                </a:cubicBezTo>
                <a:cubicBezTo>
                  <a:pt x="195" y="54"/>
                  <a:pt x="195" y="54"/>
                  <a:pt x="195" y="54"/>
                </a:cubicBezTo>
                <a:cubicBezTo>
                  <a:pt x="195" y="54"/>
                  <a:pt x="196" y="54"/>
                  <a:pt x="196" y="55"/>
                </a:cubicBezTo>
                <a:cubicBezTo>
                  <a:pt x="194" y="55"/>
                  <a:pt x="193" y="55"/>
                  <a:pt x="191" y="56"/>
                </a:cubicBezTo>
                <a:close/>
                <a:moveTo>
                  <a:pt x="189" y="54"/>
                </a:moveTo>
                <a:cubicBezTo>
                  <a:pt x="189" y="54"/>
                  <a:pt x="189" y="54"/>
                  <a:pt x="190" y="53"/>
                </a:cubicBezTo>
                <a:cubicBezTo>
                  <a:pt x="190" y="53"/>
                  <a:pt x="189" y="52"/>
                  <a:pt x="188" y="52"/>
                </a:cubicBezTo>
                <a:cubicBezTo>
                  <a:pt x="187" y="53"/>
                  <a:pt x="186" y="54"/>
                  <a:pt x="186" y="55"/>
                </a:cubicBezTo>
                <a:cubicBezTo>
                  <a:pt x="185" y="54"/>
                  <a:pt x="185" y="54"/>
                  <a:pt x="184" y="53"/>
                </a:cubicBezTo>
                <a:cubicBezTo>
                  <a:pt x="186" y="52"/>
                  <a:pt x="188" y="51"/>
                  <a:pt x="189" y="50"/>
                </a:cubicBezTo>
                <a:cubicBezTo>
                  <a:pt x="191" y="51"/>
                  <a:pt x="192" y="52"/>
                  <a:pt x="193" y="53"/>
                </a:cubicBezTo>
                <a:cubicBezTo>
                  <a:pt x="192" y="53"/>
                  <a:pt x="190" y="54"/>
                  <a:pt x="189" y="54"/>
                </a:cubicBezTo>
                <a:close/>
                <a:moveTo>
                  <a:pt x="184" y="56"/>
                </a:moveTo>
                <a:cubicBezTo>
                  <a:pt x="182" y="57"/>
                  <a:pt x="179" y="58"/>
                  <a:pt x="176" y="59"/>
                </a:cubicBezTo>
                <a:cubicBezTo>
                  <a:pt x="177" y="58"/>
                  <a:pt x="178" y="57"/>
                  <a:pt x="179" y="55"/>
                </a:cubicBezTo>
                <a:cubicBezTo>
                  <a:pt x="180" y="55"/>
                  <a:pt x="181" y="54"/>
                  <a:pt x="183" y="54"/>
                </a:cubicBezTo>
                <a:cubicBezTo>
                  <a:pt x="183" y="54"/>
                  <a:pt x="184" y="55"/>
                  <a:pt x="184" y="56"/>
                </a:cubicBezTo>
                <a:close/>
                <a:moveTo>
                  <a:pt x="180" y="50"/>
                </a:moveTo>
                <a:cubicBezTo>
                  <a:pt x="177" y="51"/>
                  <a:pt x="173" y="53"/>
                  <a:pt x="170" y="54"/>
                </a:cubicBezTo>
                <a:cubicBezTo>
                  <a:pt x="171" y="53"/>
                  <a:pt x="173" y="51"/>
                  <a:pt x="174" y="50"/>
                </a:cubicBezTo>
                <a:cubicBezTo>
                  <a:pt x="176" y="49"/>
                  <a:pt x="178" y="48"/>
                  <a:pt x="179" y="48"/>
                </a:cubicBezTo>
                <a:cubicBezTo>
                  <a:pt x="180" y="48"/>
                  <a:pt x="180" y="49"/>
                  <a:pt x="180" y="50"/>
                </a:cubicBezTo>
                <a:cubicBezTo>
                  <a:pt x="180" y="50"/>
                  <a:pt x="180" y="50"/>
                  <a:pt x="180" y="50"/>
                </a:cubicBezTo>
                <a:close/>
                <a:moveTo>
                  <a:pt x="166" y="49"/>
                </a:moveTo>
                <a:cubicBezTo>
                  <a:pt x="167" y="48"/>
                  <a:pt x="168" y="47"/>
                  <a:pt x="169" y="46"/>
                </a:cubicBezTo>
                <a:cubicBezTo>
                  <a:pt x="172" y="45"/>
                  <a:pt x="175" y="44"/>
                  <a:pt x="178" y="44"/>
                </a:cubicBezTo>
                <a:cubicBezTo>
                  <a:pt x="174" y="45"/>
                  <a:pt x="170" y="47"/>
                  <a:pt x="166" y="49"/>
                </a:cubicBezTo>
                <a:close/>
                <a:moveTo>
                  <a:pt x="166" y="53"/>
                </a:moveTo>
                <a:cubicBezTo>
                  <a:pt x="163" y="55"/>
                  <a:pt x="159" y="58"/>
                  <a:pt x="156" y="60"/>
                </a:cubicBezTo>
                <a:cubicBezTo>
                  <a:pt x="155" y="61"/>
                  <a:pt x="154" y="61"/>
                  <a:pt x="153" y="62"/>
                </a:cubicBezTo>
                <a:cubicBezTo>
                  <a:pt x="154" y="60"/>
                  <a:pt x="155" y="59"/>
                  <a:pt x="156" y="58"/>
                </a:cubicBezTo>
                <a:cubicBezTo>
                  <a:pt x="159" y="56"/>
                  <a:pt x="162" y="55"/>
                  <a:pt x="166" y="53"/>
                </a:cubicBezTo>
                <a:cubicBezTo>
                  <a:pt x="166" y="53"/>
                  <a:pt x="166" y="53"/>
                  <a:pt x="166" y="53"/>
                </a:cubicBezTo>
                <a:close/>
                <a:moveTo>
                  <a:pt x="154" y="49"/>
                </a:moveTo>
                <a:cubicBezTo>
                  <a:pt x="154" y="48"/>
                  <a:pt x="155" y="48"/>
                  <a:pt x="155" y="48"/>
                </a:cubicBezTo>
                <a:cubicBezTo>
                  <a:pt x="157" y="47"/>
                  <a:pt x="159" y="46"/>
                  <a:pt x="160" y="46"/>
                </a:cubicBezTo>
                <a:cubicBezTo>
                  <a:pt x="158" y="47"/>
                  <a:pt x="156" y="48"/>
                  <a:pt x="154" y="49"/>
                </a:cubicBezTo>
                <a:close/>
                <a:moveTo>
                  <a:pt x="155" y="45"/>
                </a:moveTo>
                <a:cubicBezTo>
                  <a:pt x="152" y="46"/>
                  <a:pt x="149" y="47"/>
                  <a:pt x="147" y="48"/>
                </a:cubicBezTo>
                <a:cubicBezTo>
                  <a:pt x="149" y="46"/>
                  <a:pt x="152" y="44"/>
                  <a:pt x="155" y="42"/>
                </a:cubicBezTo>
                <a:cubicBezTo>
                  <a:pt x="157" y="42"/>
                  <a:pt x="159" y="41"/>
                  <a:pt x="161" y="41"/>
                </a:cubicBezTo>
                <a:cubicBezTo>
                  <a:pt x="159" y="42"/>
                  <a:pt x="157" y="44"/>
                  <a:pt x="155" y="45"/>
                </a:cubicBezTo>
                <a:close/>
                <a:moveTo>
                  <a:pt x="154" y="34"/>
                </a:moveTo>
                <a:cubicBezTo>
                  <a:pt x="153" y="34"/>
                  <a:pt x="153" y="34"/>
                  <a:pt x="152" y="34"/>
                </a:cubicBezTo>
                <a:cubicBezTo>
                  <a:pt x="153" y="34"/>
                  <a:pt x="153" y="33"/>
                  <a:pt x="154" y="33"/>
                </a:cubicBezTo>
                <a:cubicBezTo>
                  <a:pt x="154" y="33"/>
                  <a:pt x="154" y="33"/>
                  <a:pt x="154" y="33"/>
                </a:cubicBezTo>
                <a:cubicBezTo>
                  <a:pt x="154" y="33"/>
                  <a:pt x="154" y="33"/>
                  <a:pt x="154" y="33"/>
                </a:cubicBezTo>
                <a:cubicBezTo>
                  <a:pt x="154" y="33"/>
                  <a:pt x="154" y="34"/>
                  <a:pt x="154" y="34"/>
                </a:cubicBezTo>
                <a:close/>
                <a:moveTo>
                  <a:pt x="152" y="36"/>
                </a:moveTo>
                <a:cubicBezTo>
                  <a:pt x="150" y="37"/>
                  <a:pt x="147" y="38"/>
                  <a:pt x="145" y="40"/>
                </a:cubicBezTo>
                <a:cubicBezTo>
                  <a:pt x="145" y="40"/>
                  <a:pt x="145" y="40"/>
                  <a:pt x="144" y="40"/>
                </a:cubicBezTo>
                <a:cubicBezTo>
                  <a:pt x="146" y="38"/>
                  <a:pt x="148" y="37"/>
                  <a:pt x="150" y="36"/>
                </a:cubicBezTo>
                <a:cubicBezTo>
                  <a:pt x="151" y="36"/>
                  <a:pt x="151" y="36"/>
                  <a:pt x="152" y="36"/>
                </a:cubicBezTo>
                <a:close/>
                <a:moveTo>
                  <a:pt x="150" y="34"/>
                </a:moveTo>
                <a:cubicBezTo>
                  <a:pt x="148" y="34"/>
                  <a:pt x="147" y="34"/>
                  <a:pt x="146" y="34"/>
                </a:cubicBezTo>
                <a:cubicBezTo>
                  <a:pt x="146" y="34"/>
                  <a:pt x="147" y="33"/>
                  <a:pt x="147" y="33"/>
                </a:cubicBezTo>
                <a:cubicBezTo>
                  <a:pt x="149" y="33"/>
                  <a:pt x="150" y="33"/>
                  <a:pt x="151" y="33"/>
                </a:cubicBezTo>
                <a:cubicBezTo>
                  <a:pt x="151" y="33"/>
                  <a:pt x="150" y="34"/>
                  <a:pt x="150" y="34"/>
                </a:cubicBezTo>
                <a:close/>
                <a:moveTo>
                  <a:pt x="151" y="29"/>
                </a:moveTo>
                <a:cubicBezTo>
                  <a:pt x="151" y="29"/>
                  <a:pt x="151" y="29"/>
                  <a:pt x="151" y="29"/>
                </a:cubicBezTo>
                <a:cubicBezTo>
                  <a:pt x="150" y="29"/>
                  <a:pt x="149" y="29"/>
                  <a:pt x="148" y="29"/>
                </a:cubicBezTo>
                <a:cubicBezTo>
                  <a:pt x="148" y="29"/>
                  <a:pt x="148" y="28"/>
                  <a:pt x="149" y="28"/>
                </a:cubicBezTo>
                <a:cubicBezTo>
                  <a:pt x="150" y="28"/>
                  <a:pt x="151" y="29"/>
                  <a:pt x="152" y="29"/>
                </a:cubicBezTo>
                <a:cubicBezTo>
                  <a:pt x="151" y="29"/>
                  <a:pt x="151" y="29"/>
                  <a:pt x="151" y="29"/>
                </a:cubicBezTo>
                <a:close/>
                <a:moveTo>
                  <a:pt x="148" y="20"/>
                </a:moveTo>
                <a:cubicBezTo>
                  <a:pt x="146" y="18"/>
                  <a:pt x="144" y="17"/>
                  <a:pt x="142" y="16"/>
                </a:cubicBezTo>
                <a:cubicBezTo>
                  <a:pt x="142" y="16"/>
                  <a:pt x="143" y="16"/>
                  <a:pt x="143" y="15"/>
                </a:cubicBezTo>
                <a:cubicBezTo>
                  <a:pt x="146" y="16"/>
                  <a:pt x="149" y="17"/>
                  <a:pt x="152" y="18"/>
                </a:cubicBezTo>
                <a:cubicBezTo>
                  <a:pt x="151" y="18"/>
                  <a:pt x="149" y="19"/>
                  <a:pt x="148" y="20"/>
                </a:cubicBezTo>
                <a:close/>
                <a:moveTo>
                  <a:pt x="139" y="9"/>
                </a:moveTo>
                <a:cubicBezTo>
                  <a:pt x="139" y="9"/>
                  <a:pt x="139" y="9"/>
                  <a:pt x="139" y="9"/>
                </a:cubicBezTo>
                <a:cubicBezTo>
                  <a:pt x="138" y="8"/>
                  <a:pt x="138" y="8"/>
                  <a:pt x="138" y="8"/>
                </a:cubicBezTo>
                <a:cubicBezTo>
                  <a:pt x="140" y="9"/>
                  <a:pt x="142" y="9"/>
                  <a:pt x="145" y="9"/>
                </a:cubicBezTo>
                <a:cubicBezTo>
                  <a:pt x="145" y="9"/>
                  <a:pt x="145" y="10"/>
                  <a:pt x="146" y="10"/>
                </a:cubicBezTo>
                <a:cubicBezTo>
                  <a:pt x="144" y="9"/>
                  <a:pt x="142" y="9"/>
                  <a:pt x="139" y="9"/>
                </a:cubicBezTo>
                <a:close/>
                <a:moveTo>
                  <a:pt x="143" y="13"/>
                </a:moveTo>
                <a:cubicBezTo>
                  <a:pt x="142" y="13"/>
                  <a:pt x="142" y="13"/>
                  <a:pt x="142" y="13"/>
                </a:cubicBezTo>
                <a:cubicBezTo>
                  <a:pt x="140" y="13"/>
                  <a:pt x="138" y="13"/>
                  <a:pt x="135" y="13"/>
                </a:cubicBezTo>
                <a:cubicBezTo>
                  <a:pt x="136" y="12"/>
                  <a:pt x="136" y="12"/>
                  <a:pt x="136" y="12"/>
                </a:cubicBezTo>
                <a:cubicBezTo>
                  <a:pt x="138" y="12"/>
                  <a:pt x="141" y="13"/>
                  <a:pt x="143" y="13"/>
                </a:cubicBezTo>
                <a:close/>
                <a:moveTo>
                  <a:pt x="136" y="14"/>
                </a:moveTo>
                <a:cubicBezTo>
                  <a:pt x="137" y="14"/>
                  <a:pt x="138" y="14"/>
                  <a:pt x="139" y="15"/>
                </a:cubicBezTo>
                <a:cubicBezTo>
                  <a:pt x="139" y="15"/>
                  <a:pt x="139" y="15"/>
                  <a:pt x="138" y="15"/>
                </a:cubicBezTo>
                <a:cubicBezTo>
                  <a:pt x="138" y="15"/>
                  <a:pt x="137" y="14"/>
                  <a:pt x="136" y="14"/>
                </a:cubicBezTo>
                <a:cubicBezTo>
                  <a:pt x="136" y="14"/>
                  <a:pt x="136" y="14"/>
                  <a:pt x="136" y="14"/>
                </a:cubicBezTo>
                <a:close/>
                <a:moveTo>
                  <a:pt x="138" y="18"/>
                </a:moveTo>
                <a:cubicBezTo>
                  <a:pt x="141" y="19"/>
                  <a:pt x="143" y="20"/>
                  <a:pt x="146" y="21"/>
                </a:cubicBezTo>
                <a:cubicBezTo>
                  <a:pt x="146" y="21"/>
                  <a:pt x="146" y="21"/>
                  <a:pt x="146" y="21"/>
                </a:cubicBezTo>
                <a:cubicBezTo>
                  <a:pt x="143" y="20"/>
                  <a:pt x="140" y="20"/>
                  <a:pt x="137" y="19"/>
                </a:cubicBezTo>
                <a:cubicBezTo>
                  <a:pt x="137" y="19"/>
                  <a:pt x="138" y="19"/>
                  <a:pt x="138" y="18"/>
                </a:cubicBezTo>
                <a:close/>
                <a:moveTo>
                  <a:pt x="141" y="27"/>
                </a:moveTo>
                <a:cubicBezTo>
                  <a:pt x="143" y="27"/>
                  <a:pt x="144" y="27"/>
                  <a:pt x="146" y="28"/>
                </a:cubicBezTo>
                <a:cubicBezTo>
                  <a:pt x="146" y="28"/>
                  <a:pt x="145" y="28"/>
                  <a:pt x="145" y="28"/>
                </a:cubicBezTo>
                <a:cubicBezTo>
                  <a:pt x="143" y="28"/>
                  <a:pt x="142" y="28"/>
                  <a:pt x="140" y="27"/>
                </a:cubicBezTo>
                <a:cubicBezTo>
                  <a:pt x="140" y="27"/>
                  <a:pt x="141" y="27"/>
                  <a:pt x="141" y="27"/>
                </a:cubicBezTo>
                <a:close/>
                <a:moveTo>
                  <a:pt x="142" y="30"/>
                </a:moveTo>
                <a:cubicBezTo>
                  <a:pt x="142" y="30"/>
                  <a:pt x="142" y="30"/>
                  <a:pt x="142" y="30"/>
                </a:cubicBezTo>
                <a:cubicBezTo>
                  <a:pt x="140" y="30"/>
                  <a:pt x="138" y="29"/>
                  <a:pt x="137" y="29"/>
                </a:cubicBezTo>
                <a:cubicBezTo>
                  <a:pt x="137" y="29"/>
                  <a:pt x="137" y="29"/>
                  <a:pt x="138" y="29"/>
                </a:cubicBezTo>
                <a:cubicBezTo>
                  <a:pt x="139" y="29"/>
                  <a:pt x="141" y="29"/>
                  <a:pt x="142" y="30"/>
                </a:cubicBezTo>
                <a:close/>
                <a:moveTo>
                  <a:pt x="140" y="34"/>
                </a:moveTo>
                <a:cubicBezTo>
                  <a:pt x="141" y="33"/>
                  <a:pt x="142" y="33"/>
                  <a:pt x="144" y="33"/>
                </a:cubicBezTo>
                <a:cubicBezTo>
                  <a:pt x="143" y="33"/>
                  <a:pt x="143" y="34"/>
                  <a:pt x="142" y="34"/>
                </a:cubicBezTo>
                <a:cubicBezTo>
                  <a:pt x="141" y="34"/>
                  <a:pt x="139" y="34"/>
                  <a:pt x="138" y="34"/>
                </a:cubicBezTo>
                <a:cubicBezTo>
                  <a:pt x="139" y="34"/>
                  <a:pt x="139" y="34"/>
                  <a:pt x="140" y="34"/>
                </a:cubicBezTo>
                <a:close/>
                <a:moveTo>
                  <a:pt x="143" y="36"/>
                </a:moveTo>
                <a:cubicBezTo>
                  <a:pt x="144" y="36"/>
                  <a:pt x="146" y="36"/>
                  <a:pt x="147" y="36"/>
                </a:cubicBezTo>
                <a:cubicBezTo>
                  <a:pt x="145" y="37"/>
                  <a:pt x="143" y="39"/>
                  <a:pt x="141" y="40"/>
                </a:cubicBezTo>
                <a:cubicBezTo>
                  <a:pt x="140" y="40"/>
                  <a:pt x="139" y="40"/>
                  <a:pt x="138" y="40"/>
                </a:cubicBezTo>
                <a:cubicBezTo>
                  <a:pt x="137" y="40"/>
                  <a:pt x="136" y="40"/>
                  <a:pt x="135" y="40"/>
                </a:cubicBezTo>
                <a:cubicBezTo>
                  <a:pt x="137" y="39"/>
                  <a:pt x="140" y="37"/>
                  <a:pt x="143" y="36"/>
                </a:cubicBezTo>
                <a:close/>
                <a:moveTo>
                  <a:pt x="137" y="42"/>
                </a:moveTo>
                <a:cubicBezTo>
                  <a:pt x="134" y="42"/>
                  <a:pt x="132" y="43"/>
                  <a:pt x="130" y="43"/>
                </a:cubicBezTo>
                <a:cubicBezTo>
                  <a:pt x="131" y="43"/>
                  <a:pt x="131" y="43"/>
                  <a:pt x="132" y="42"/>
                </a:cubicBezTo>
                <a:cubicBezTo>
                  <a:pt x="133" y="42"/>
                  <a:pt x="135" y="42"/>
                  <a:pt x="137" y="42"/>
                </a:cubicBezTo>
                <a:close/>
                <a:moveTo>
                  <a:pt x="136" y="44"/>
                </a:moveTo>
                <a:cubicBezTo>
                  <a:pt x="136" y="44"/>
                  <a:pt x="135" y="45"/>
                  <a:pt x="135" y="45"/>
                </a:cubicBezTo>
                <a:cubicBezTo>
                  <a:pt x="131" y="46"/>
                  <a:pt x="128" y="46"/>
                  <a:pt x="124" y="47"/>
                </a:cubicBezTo>
                <a:cubicBezTo>
                  <a:pt x="125" y="47"/>
                  <a:pt x="125" y="46"/>
                  <a:pt x="126" y="46"/>
                </a:cubicBezTo>
                <a:cubicBezTo>
                  <a:pt x="129" y="45"/>
                  <a:pt x="133" y="45"/>
                  <a:pt x="136" y="44"/>
                </a:cubicBezTo>
                <a:close/>
                <a:moveTo>
                  <a:pt x="126" y="44"/>
                </a:moveTo>
                <a:cubicBezTo>
                  <a:pt x="123" y="45"/>
                  <a:pt x="120" y="46"/>
                  <a:pt x="117" y="47"/>
                </a:cubicBezTo>
                <a:cubicBezTo>
                  <a:pt x="118" y="45"/>
                  <a:pt x="120" y="44"/>
                  <a:pt x="121" y="42"/>
                </a:cubicBezTo>
                <a:cubicBezTo>
                  <a:pt x="121" y="42"/>
                  <a:pt x="121" y="42"/>
                  <a:pt x="121" y="42"/>
                </a:cubicBezTo>
                <a:cubicBezTo>
                  <a:pt x="124" y="42"/>
                  <a:pt x="126" y="42"/>
                  <a:pt x="129" y="42"/>
                </a:cubicBezTo>
                <a:cubicBezTo>
                  <a:pt x="128" y="43"/>
                  <a:pt x="127" y="44"/>
                  <a:pt x="126" y="44"/>
                </a:cubicBezTo>
                <a:close/>
                <a:moveTo>
                  <a:pt x="111" y="46"/>
                </a:moveTo>
                <a:cubicBezTo>
                  <a:pt x="113" y="45"/>
                  <a:pt x="114" y="44"/>
                  <a:pt x="115" y="42"/>
                </a:cubicBezTo>
                <a:cubicBezTo>
                  <a:pt x="116" y="42"/>
                  <a:pt x="117" y="42"/>
                  <a:pt x="118" y="42"/>
                </a:cubicBezTo>
                <a:cubicBezTo>
                  <a:pt x="116" y="44"/>
                  <a:pt x="114" y="45"/>
                  <a:pt x="111" y="46"/>
                </a:cubicBezTo>
                <a:close/>
                <a:moveTo>
                  <a:pt x="115" y="41"/>
                </a:moveTo>
                <a:cubicBezTo>
                  <a:pt x="114" y="40"/>
                  <a:pt x="113" y="40"/>
                  <a:pt x="112" y="41"/>
                </a:cubicBezTo>
                <a:cubicBezTo>
                  <a:pt x="110" y="41"/>
                  <a:pt x="109" y="41"/>
                  <a:pt x="107" y="41"/>
                </a:cubicBezTo>
                <a:cubicBezTo>
                  <a:pt x="107" y="40"/>
                  <a:pt x="108" y="40"/>
                  <a:pt x="108" y="40"/>
                </a:cubicBezTo>
                <a:cubicBezTo>
                  <a:pt x="112" y="39"/>
                  <a:pt x="115" y="38"/>
                  <a:pt x="119" y="37"/>
                </a:cubicBezTo>
                <a:cubicBezTo>
                  <a:pt x="118" y="38"/>
                  <a:pt x="116" y="39"/>
                  <a:pt x="115" y="41"/>
                </a:cubicBezTo>
                <a:close/>
                <a:moveTo>
                  <a:pt x="116" y="33"/>
                </a:moveTo>
                <a:cubicBezTo>
                  <a:pt x="115" y="33"/>
                  <a:pt x="115" y="33"/>
                  <a:pt x="114" y="34"/>
                </a:cubicBezTo>
                <a:cubicBezTo>
                  <a:pt x="115" y="33"/>
                  <a:pt x="115" y="33"/>
                  <a:pt x="116" y="33"/>
                </a:cubicBezTo>
                <a:cubicBezTo>
                  <a:pt x="116" y="33"/>
                  <a:pt x="117" y="33"/>
                  <a:pt x="117" y="33"/>
                </a:cubicBezTo>
                <a:cubicBezTo>
                  <a:pt x="117" y="33"/>
                  <a:pt x="117" y="33"/>
                  <a:pt x="116" y="33"/>
                </a:cubicBezTo>
                <a:close/>
                <a:moveTo>
                  <a:pt x="105" y="29"/>
                </a:moveTo>
                <a:cubicBezTo>
                  <a:pt x="104" y="29"/>
                  <a:pt x="103" y="29"/>
                  <a:pt x="102" y="29"/>
                </a:cubicBezTo>
                <a:cubicBezTo>
                  <a:pt x="104" y="29"/>
                  <a:pt x="106" y="28"/>
                  <a:pt x="107" y="27"/>
                </a:cubicBezTo>
                <a:cubicBezTo>
                  <a:pt x="108" y="27"/>
                  <a:pt x="108" y="27"/>
                  <a:pt x="109" y="27"/>
                </a:cubicBezTo>
                <a:cubicBezTo>
                  <a:pt x="108" y="28"/>
                  <a:pt x="106" y="29"/>
                  <a:pt x="105" y="29"/>
                </a:cubicBezTo>
                <a:close/>
                <a:moveTo>
                  <a:pt x="103" y="32"/>
                </a:moveTo>
                <a:cubicBezTo>
                  <a:pt x="104" y="32"/>
                  <a:pt x="104" y="32"/>
                  <a:pt x="105" y="32"/>
                </a:cubicBezTo>
                <a:cubicBezTo>
                  <a:pt x="104" y="33"/>
                  <a:pt x="102" y="34"/>
                  <a:pt x="101" y="35"/>
                </a:cubicBezTo>
                <a:cubicBezTo>
                  <a:pt x="100" y="35"/>
                  <a:pt x="100" y="35"/>
                  <a:pt x="99" y="35"/>
                </a:cubicBezTo>
                <a:cubicBezTo>
                  <a:pt x="99" y="35"/>
                  <a:pt x="98" y="35"/>
                  <a:pt x="98" y="36"/>
                </a:cubicBezTo>
                <a:cubicBezTo>
                  <a:pt x="98" y="36"/>
                  <a:pt x="97" y="36"/>
                  <a:pt x="96" y="37"/>
                </a:cubicBezTo>
                <a:cubicBezTo>
                  <a:pt x="98" y="35"/>
                  <a:pt x="101" y="33"/>
                  <a:pt x="103" y="32"/>
                </a:cubicBezTo>
                <a:close/>
                <a:moveTo>
                  <a:pt x="96" y="35"/>
                </a:moveTo>
                <a:cubicBezTo>
                  <a:pt x="97" y="34"/>
                  <a:pt x="98" y="33"/>
                  <a:pt x="99" y="32"/>
                </a:cubicBezTo>
                <a:cubicBezTo>
                  <a:pt x="99" y="32"/>
                  <a:pt x="100" y="32"/>
                  <a:pt x="100" y="32"/>
                </a:cubicBezTo>
                <a:cubicBezTo>
                  <a:pt x="99" y="33"/>
                  <a:pt x="98" y="34"/>
                  <a:pt x="96" y="35"/>
                </a:cubicBezTo>
                <a:close/>
                <a:moveTo>
                  <a:pt x="96" y="30"/>
                </a:moveTo>
                <a:cubicBezTo>
                  <a:pt x="96" y="30"/>
                  <a:pt x="95" y="30"/>
                  <a:pt x="95" y="30"/>
                </a:cubicBezTo>
                <a:cubicBezTo>
                  <a:pt x="97" y="29"/>
                  <a:pt x="98" y="28"/>
                  <a:pt x="100" y="27"/>
                </a:cubicBezTo>
                <a:cubicBezTo>
                  <a:pt x="100" y="27"/>
                  <a:pt x="100" y="27"/>
                  <a:pt x="100" y="27"/>
                </a:cubicBezTo>
                <a:cubicBezTo>
                  <a:pt x="99" y="28"/>
                  <a:pt x="97" y="29"/>
                  <a:pt x="96" y="30"/>
                </a:cubicBezTo>
                <a:close/>
                <a:moveTo>
                  <a:pt x="90" y="31"/>
                </a:moveTo>
                <a:cubicBezTo>
                  <a:pt x="90" y="31"/>
                  <a:pt x="89" y="31"/>
                  <a:pt x="89" y="31"/>
                </a:cubicBezTo>
                <a:cubicBezTo>
                  <a:pt x="88" y="32"/>
                  <a:pt x="86" y="33"/>
                  <a:pt x="85" y="33"/>
                </a:cubicBezTo>
                <a:cubicBezTo>
                  <a:pt x="85" y="33"/>
                  <a:pt x="85" y="33"/>
                  <a:pt x="85" y="33"/>
                </a:cubicBezTo>
                <a:cubicBezTo>
                  <a:pt x="87" y="31"/>
                  <a:pt x="89" y="28"/>
                  <a:pt x="91" y="26"/>
                </a:cubicBezTo>
                <a:cubicBezTo>
                  <a:pt x="93" y="26"/>
                  <a:pt x="95" y="27"/>
                  <a:pt x="97" y="27"/>
                </a:cubicBezTo>
                <a:cubicBezTo>
                  <a:pt x="95" y="28"/>
                  <a:pt x="92" y="30"/>
                  <a:pt x="90" y="31"/>
                </a:cubicBezTo>
                <a:close/>
                <a:moveTo>
                  <a:pt x="89" y="18"/>
                </a:moveTo>
                <a:cubicBezTo>
                  <a:pt x="89" y="18"/>
                  <a:pt x="89" y="18"/>
                  <a:pt x="88" y="18"/>
                </a:cubicBezTo>
                <a:cubicBezTo>
                  <a:pt x="88" y="18"/>
                  <a:pt x="87" y="19"/>
                  <a:pt x="87" y="19"/>
                </a:cubicBezTo>
                <a:cubicBezTo>
                  <a:pt x="83" y="21"/>
                  <a:pt x="79" y="23"/>
                  <a:pt x="75" y="26"/>
                </a:cubicBezTo>
                <a:cubicBezTo>
                  <a:pt x="73" y="27"/>
                  <a:pt x="70" y="28"/>
                  <a:pt x="68" y="29"/>
                </a:cubicBezTo>
                <a:cubicBezTo>
                  <a:pt x="68" y="29"/>
                  <a:pt x="68" y="28"/>
                  <a:pt x="69" y="28"/>
                </a:cubicBezTo>
                <a:cubicBezTo>
                  <a:pt x="73" y="25"/>
                  <a:pt x="78" y="23"/>
                  <a:pt x="83" y="20"/>
                </a:cubicBezTo>
                <a:cubicBezTo>
                  <a:pt x="86" y="19"/>
                  <a:pt x="90" y="17"/>
                  <a:pt x="94" y="16"/>
                </a:cubicBezTo>
                <a:cubicBezTo>
                  <a:pt x="93" y="16"/>
                  <a:pt x="93" y="16"/>
                  <a:pt x="92" y="17"/>
                </a:cubicBezTo>
                <a:cubicBezTo>
                  <a:pt x="91" y="17"/>
                  <a:pt x="90" y="18"/>
                  <a:pt x="89" y="18"/>
                </a:cubicBezTo>
                <a:close/>
                <a:moveTo>
                  <a:pt x="80" y="17"/>
                </a:moveTo>
                <a:cubicBezTo>
                  <a:pt x="73" y="19"/>
                  <a:pt x="66" y="23"/>
                  <a:pt x="60" y="27"/>
                </a:cubicBezTo>
                <a:cubicBezTo>
                  <a:pt x="60" y="27"/>
                  <a:pt x="60" y="28"/>
                  <a:pt x="60" y="28"/>
                </a:cubicBezTo>
                <a:cubicBezTo>
                  <a:pt x="58" y="29"/>
                  <a:pt x="56" y="31"/>
                  <a:pt x="54" y="32"/>
                </a:cubicBezTo>
                <a:cubicBezTo>
                  <a:pt x="51" y="34"/>
                  <a:pt x="48" y="35"/>
                  <a:pt x="45" y="36"/>
                </a:cubicBezTo>
                <a:cubicBezTo>
                  <a:pt x="48" y="34"/>
                  <a:pt x="52" y="31"/>
                  <a:pt x="55" y="29"/>
                </a:cubicBezTo>
                <a:cubicBezTo>
                  <a:pt x="62" y="23"/>
                  <a:pt x="70" y="19"/>
                  <a:pt x="79" y="15"/>
                </a:cubicBezTo>
                <a:cubicBezTo>
                  <a:pt x="81" y="14"/>
                  <a:pt x="83" y="13"/>
                  <a:pt x="85" y="12"/>
                </a:cubicBezTo>
                <a:cubicBezTo>
                  <a:pt x="83" y="13"/>
                  <a:pt x="81" y="14"/>
                  <a:pt x="80" y="15"/>
                </a:cubicBezTo>
                <a:cubicBezTo>
                  <a:pt x="79" y="16"/>
                  <a:pt x="79" y="16"/>
                  <a:pt x="80" y="17"/>
                </a:cubicBezTo>
                <a:close/>
                <a:moveTo>
                  <a:pt x="50" y="40"/>
                </a:moveTo>
                <a:cubicBezTo>
                  <a:pt x="51" y="39"/>
                  <a:pt x="52" y="38"/>
                  <a:pt x="53" y="38"/>
                </a:cubicBezTo>
                <a:cubicBezTo>
                  <a:pt x="52" y="39"/>
                  <a:pt x="51" y="40"/>
                  <a:pt x="50" y="41"/>
                </a:cubicBezTo>
                <a:cubicBezTo>
                  <a:pt x="50" y="40"/>
                  <a:pt x="50" y="40"/>
                  <a:pt x="50" y="40"/>
                </a:cubicBezTo>
                <a:close/>
                <a:moveTo>
                  <a:pt x="56" y="38"/>
                </a:moveTo>
                <a:cubicBezTo>
                  <a:pt x="56" y="38"/>
                  <a:pt x="57" y="38"/>
                  <a:pt x="57" y="38"/>
                </a:cubicBezTo>
                <a:cubicBezTo>
                  <a:pt x="56" y="40"/>
                  <a:pt x="54" y="42"/>
                  <a:pt x="53" y="44"/>
                </a:cubicBezTo>
                <a:cubicBezTo>
                  <a:pt x="49" y="46"/>
                  <a:pt x="46" y="48"/>
                  <a:pt x="43" y="51"/>
                </a:cubicBezTo>
                <a:cubicBezTo>
                  <a:pt x="44" y="51"/>
                  <a:pt x="44" y="50"/>
                  <a:pt x="44" y="50"/>
                </a:cubicBezTo>
                <a:cubicBezTo>
                  <a:pt x="48" y="46"/>
                  <a:pt x="52" y="42"/>
                  <a:pt x="56" y="38"/>
                </a:cubicBezTo>
                <a:close/>
                <a:moveTo>
                  <a:pt x="49" y="48"/>
                </a:moveTo>
                <a:cubicBezTo>
                  <a:pt x="49" y="49"/>
                  <a:pt x="48" y="50"/>
                  <a:pt x="47" y="50"/>
                </a:cubicBezTo>
                <a:cubicBezTo>
                  <a:pt x="46" y="51"/>
                  <a:pt x="46" y="52"/>
                  <a:pt x="45" y="53"/>
                </a:cubicBezTo>
                <a:cubicBezTo>
                  <a:pt x="43" y="54"/>
                  <a:pt x="41" y="56"/>
                  <a:pt x="40" y="57"/>
                </a:cubicBezTo>
                <a:cubicBezTo>
                  <a:pt x="40" y="56"/>
                  <a:pt x="40" y="56"/>
                  <a:pt x="40" y="56"/>
                </a:cubicBezTo>
                <a:cubicBezTo>
                  <a:pt x="43" y="53"/>
                  <a:pt x="46" y="51"/>
                  <a:pt x="49" y="48"/>
                </a:cubicBezTo>
                <a:close/>
                <a:moveTo>
                  <a:pt x="39" y="55"/>
                </a:moveTo>
                <a:cubicBezTo>
                  <a:pt x="38" y="55"/>
                  <a:pt x="38" y="56"/>
                  <a:pt x="37" y="57"/>
                </a:cubicBezTo>
                <a:cubicBezTo>
                  <a:pt x="37" y="57"/>
                  <a:pt x="37" y="56"/>
                  <a:pt x="37" y="56"/>
                </a:cubicBezTo>
                <a:cubicBezTo>
                  <a:pt x="38" y="56"/>
                  <a:pt x="38" y="55"/>
                  <a:pt x="39" y="54"/>
                </a:cubicBezTo>
                <a:cubicBezTo>
                  <a:pt x="39" y="54"/>
                  <a:pt x="40" y="53"/>
                  <a:pt x="40" y="53"/>
                </a:cubicBezTo>
                <a:lnTo>
                  <a:pt x="39" y="55"/>
                </a:lnTo>
                <a:close/>
                <a:moveTo>
                  <a:pt x="38" y="65"/>
                </a:moveTo>
                <a:cubicBezTo>
                  <a:pt x="40" y="64"/>
                  <a:pt x="42" y="62"/>
                  <a:pt x="45" y="60"/>
                </a:cubicBezTo>
                <a:cubicBezTo>
                  <a:pt x="40" y="65"/>
                  <a:pt x="35" y="70"/>
                  <a:pt x="30" y="75"/>
                </a:cubicBezTo>
                <a:cubicBezTo>
                  <a:pt x="30" y="75"/>
                  <a:pt x="30" y="77"/>
                  <a:pt x="31" y="76"/>
                </a:cubicBezTo>
                <a:cubicBezTo>
                  <a:pt x="32" y="76"/>
                  <a:pt x="33" y="75"/>
                  <a:pt x="34" y="75"/>
                </a:cubicBezTo>
                <a:cubicBezTo>
                  <a:pt x="33" y="75"/>
                  <a:pt x="33" y="76"/>
                  <a:pt x="32" y="76"/>
                </a:cubicBezTo>
                <a:cubicBezTo>
                  <a:pt x="31" y="77"/>
                  <a:pt x="29" y="78"/>
                  <a:pt x="27" y="78"/>
                </a:cubicBezTo>
                <a:cubicBezTo>
                  <a:pt x="27" y="77"/>
                  <a:pt x="28" y="76"/>
                  <a:pt x="29" y="75"/>
                </a:cubicBezTo>
                <a:cubicBezTo>
                  <a:pt x="32" y="72"/>
                  <a:pt x="35" y="69"/>
                  <a:pt x="38" y="65"/>
                </a:cubicBezTo>
                <a:close/>
                <a:moveTo>
                  <a:pt x="34" y="77"/>
                </a:moveTo>
                <a:cubicBezTo>
                  <a:pt x="35" y="77"/>
                  <a:pt x="36" y="76"/>
                  <a:pt x="37" y="75"/>
                </a:cubicBezTo>
                <a:cubicBezTo>
                  <a:pt x="35" y="78"/>
                  <a:pt x="32" y="81"/>
                  <a:pt x="30" y="83"/>
                </a:cubicBezTo>
                <a:cubicBezTo>
                  <a:pt x="30" y="83"/>
                  <a:pt x="30" y="83"/>
                  <a:pt x="30" y="83"/>
                </a:cubicBezTo>
                <a:cubicBezTo>
                  <a:pt x="31" y="81"/>
                  <a:pt x="32" y="79"/>
                  <a:pt x="34" y="77"/>
                </a:cubicBezTo>
                <a:close/>
                <a:moveTo>
                  <a:pt x="30" y="93"/>
                </a:moveTo>
                <a:cubicBezTo>
                  <a:pt x="30" y="93"/>
                  <a:pt x="30" y="93"/>
                  <a:pt x="30" y="94"/>
                </a:cubicBezTo>
                <a:cubicBezTo>
                  <a:pt x="30" y="94"/>
                  <a:pt x="30" y="94"/>
                  <a:pt x="30" y="94"/>
                </a:cubicBezTo>
                <a:cubicBezTo>
                  <a:pt x="30" y="94"/>
                  <a:pt x="30" y="93"/>
                  <a:pt x="29" y="93"/>
                </a:cubicBezTo>
                <a:cubicBezTo>
                  <a:pt x="29" y="93"/>
                  <a:pt x="30" y="93"/>
                  <a:pt x="30" y="93"/>
                </a:cubicBezTo>
                <a:close/>
                <a:moveTo>
                  <a:pt x="32" y="123"/>
                </a:moveTo>
                <a:cubicBezTo>
                  <a:pt x="32" y="124"/>
                  <a:pt x="32" y="124"/>
                  <a:pt x="32" y="125"/>
                </a:cubicBezTo>
                <a:cubicBezTo>
                  <a:pt x="32" y="125"/>
                  <a:pt x="32" y="125"/>
                  <a:pt x="32" y="126"/>
                </a:cubicBezTo>
                <a:cubicBezTo>
                  <a:pt x="31" y="124"/>
                  <a:pt x="31" y="124"/>
                  <a:pt x="31" y="124"/>
                </a:cubicBezTo>
                <a:cubicBezTo>
                  <a:pt x="32" y="124"/>
                  <a:pt x="32" y="124"/>
                  <a:pt x="32" y="123"/>
                </a:cubicBezTo>
                <a:close/>
                <a:moveTo>
                  <a:pt x="32" y="120"/>
                </a:moveTo>
                <a:cubicBezTo>
                  <a:pt x="32" y="119"/>
                  <a:pt x="33" y="117"/>
                  <a:pt x="33" y="115"/>
                </a:cubicBezTo>
                <a:cubicBezTo>
                  <a:pt x="33" y="116"/>
                  <a:pt x="34" y="118"/>
                  <a:pt x="34" y="119"/>
                </a:cubicBezTo>
                <a:cubicBezTo>
                  <a:pt x="34" y="120"/>
                  <a:pt x="34" y="120"/>
                  <a:pt x="34" y="121"/>
                </a:cubicBezTo>
                <a:cubicBezTo>
                  <a:pt x="33" y="122"/>
                  <a:pt x="33" y="122"/>
                  <a:pt x="33" y="123"/>
                </a:cubicBezTo>
                <a:cubicBezTo>
                  <a:pt x="33" y="122"/>
                  <a:pt x="32" y="121"/>
                  <a:pt x="32" y="120"/>
                </a:cubicBezTo>
                <a:close/>
                <a:moveTo>
                  <a:pt x="33" y="131"/>
                </a:moveTo>
                <a:cubicBezTo>
                  <a:pt x="34" y="130"/>
                  <a:pt x="34" y="130"/>
                  <a:pt x="34" y="130"/>
                </a:cubicBezTo>
                <a:cubicBezTo>
                  <a:pt x="35" y="130"/>
                  <a:pt x="35" y="131"/>
                  <a:pt x="35" y="132"/>
                </a:cubicBezTo>
                <a:cubicBezTo>
                  <a:pt x="35" y="132"/>
                  <a:pt x="35" y="132"/>
                  <a:pt x="35" y="133"/>
                </a:cubicBezTo>
                <a:cubicBezTo>
                  <a:pt x="35" y="133"/>
                  <a:pt x="35" y="134"/>
                  <a:pt x="36" y="134"/>
                </a:cubicBezTo>
                <a:cubicBezTo>
                  <a:pt x="36" y="134"/>
                  <a:pt x="36" y="134"/>
                  <a:pt x="36" y="134"/>
                </a:cubicBezTo>
                <a:cubicBezTo>
                  <a:pt x="36" y="134"/>
                  <a:pt x="36" y="134"/>
                  <a:pt x="36" y="134"/>
                </a:cubicBezTo>
                <a:cubicBezTo>
                  <a:pt x="36" y="135"/>
                  <a:pt x="36" y="135"/>
                  <a:pt x="37" y="135"/>
                </a:cubicBezTo>
                <a:cubicBezTo>
                  <a:pt x="37" y="137"/>
                  <a:pt x="38" y="138"/>
                  <a:pt x="38" y="140"/>
                </a:cubicBezTo>
                <a:cubicBezTo>
                  <a:pt x="39" y="140"/>
                  <a:pt x="39" y="141"/>
                  <a:pt x="39" y="142"/>
                </a:cubicBezTo>
                <a:cubicBezTo>
                  <a:pt x="38" y="143"/>
                  <a:pt x="38" y="144"/>
                  <a:pt x="37" y="145"/>
                </a:cubicBezTo>
                <a:cubicBezTo>
                  <a:pt x="37" y="146"/>
                  <a:pt x="38" y="147"/>
                  <a:pt x="39" y="146"/>
                </a:cubicBezTo>
                <a:cubicBezTo>
                  <a:pt x="39" y="146"/>
                  <a:pt x="39" y="145"/>
                  <a:pt x="40" y="145"/>
                </a:cubicBezTo>
                <a:cubicBezTo>
                  <a:pt x="40" y="148"/>
                  <a:pt x="41" y="151"/>
                  <a:pt x="42" y="153"/>
                </a:cubicBezTo>
                <a:cubicBezTo>
                  <a:pt x="41" y="154"/>
                  <a:pt x="41" y="154"/>
                  <a:pt x="41" y="154"/>
                </a:cubicBezTo>
                <a:cubicBezTo>
                  <a:pt x="41" y="155"/>
                  <a:pt x="41" y="156"/>
                  <a:pt x="42" y="156"/>
                </a:cubicBezTo>
                <a:cubicBezTo>
                  <a:pt x="43" y="159"/>
                  <a:pt x="44" y="162"/>
                  <a:pt x="45" y="166"/>
                </a:cubicBezTo>
                <a:cubicBezTo>
                  <a:pt x="43" y="161"/>
                  <a:pt x="40" y="157"/>
                  <a:pt x="38" y="152"/>
                </a:cubicBezTo>
                <a:cubicBezTo>
                  <a:pt x="37" y="145"/>
                  <a:pt x="35" y="138"/>
                  <a:pt x="33" y="131"/>
                </a:cubicBezTo>
                <a:cubicBezTo>
                  <a:pt x="33" y="131"/>
                  <a:pt x="33" y="131"/>
                  <a:pt x="33" y="131"/>
                </a:cubicBezTo>
                <a:close/>
                <a:moveTo>
                  <a:pt x="34" y="149"/>
                </a:moveTo>
                <a:cubicBezTo>
                  <a:pt x="35" y="152"/>
                  <a:pt x="36" y="155"/>
                  <a:pt x="37" y="157"/>
                </a:cubicBezTo>
                <a:cubicBezTo>
                  <a:pt x="37" y="158"/>
                  <a:pt x="37" y="158"/>
                  <a:pt x="37" y="158"/>
                </a:cubicBezTo>
                <a:cubicBezTo>
                  <a:pt x="37" y="159"/>
                  <a:pt x="38" y="161"/>
                  <a:pt x="38" y="163"/>
                </a:cubicBezTo>
                <a:cubicBezTo>
                  <a:pt x="37" y="161"/>
                  <a:pt x="36" y="160"/>
                  <a:pt x="36" y="159"/>
                </a:cubicBezTo>
                <a:cubicBezTo>
                  <a:pt x="35" y="156"/>
                  <a:pt x="35" y="152"/>
                  <a:pt x="34" y="149"/>
                </a:cubicBezTo>
                <a:cubicBezTo>
                  <a:pt x="34" y="149"/>
                  <a:pt x="34" y="149"/>
                  <a:pt x="34" y="149"/>
                </a:cubicBezTo>
                <a:close/>
                <a:moveTo>
                  <a:pt x="38" y="166"/>
                </a:moveTo>
                <a:cubicBezTo>
                  <a:pt x="38" y="166"/>
                  <a:pt x="38" y="166"/>
                  <a:pt x="38" y="167"/>
                </a:cubicBezTo>
                <a:cubicBezTo>
                  <a:pt x="38" y="165"/>
                  <a:pt x="37" y="164"/>
                  <a:pt x="36" y="163"/>
                </a:cubicBezTo>
                <a:cubicBezTo>
                  <a:pt x="36" y="163"/>
                  <a:pt x="36" y="162"/>
                  <a:pt x="36" y="162"/>
                </a:cubicBezTo>
                <a:cubicBezTo>
                  <a:pt x="37" y="163"/>
                  <a:pt x="38" y="165"/>
                  <a:pt x="38" y="166"/>
                </a:cubicBezTo>
                <a:close/>
                <a:moveTo>
                  <a:pt x="40" y="173"/>
                </a:moveTo>
                <a:cubicBezTo>
                  <a:pt x="40" y="175"/>
                  <a:pt x="40" y="176"/>
                  <a:pt x="40" y="178"/>
                </a:cubicBezTo>
                <a:cubicBezTo>
                  <a:pt x="39" y="175"/>
                  <a:pt x="38" y="173"/>
                  <a:pt x="38" y="170"/>
                </a:cubicBezTo>
                <a:cubicBezTo>
                  <a:pt x="38" y="171"/>
                  <a:pt x="39" y="172"/>
                  <a:pt x="40" y="173"/>
                </a:cubicBezTo>
                <a:close/>
                <a:moveTo>
                  <a:pt x="42" y="197"/>
                </a:moveTo>
                <a:cubicBezTo>
                  <a:pt x="42" y="197"/>
                  <a:pt x="42" y="197"/>
                  <a:pt x="42" y="197"/>
                </a:cubicBezTo>
                <a:cubicBezTo>
                  <a:pt x="42" y="198"/>
                  <a:pt x="43" y="198"/>
                  <a:pt x="43" y="198"/>
                </a:cubicBezTo>
                <a:cubicBezTo>
                  <a:pt x="43" y="199"/>
                  <a:pt x="44" y="199"/>
                  <a:pt x="44" y="200"/>
                </a:cubicBezTo>
                <a:cubicBezTo>
                  <a:pt x="43" y="198"/>
                  <a:pt x="41" y="196"/>
                  <a:pt x="39" y="194"/>
                </a:cubicBezTo>
                <a:cubicBezTo>
                  <a:pt x="39" y="194"/>
                  <a:pt x="39" y="194"/>
                  <a:pt x="39" y="194"/>
                </a:cubicBezTo>
                <a:cubicBezTo>
                  <a:pt x="40" y="195"/>
                  <a:pt x="41" y="196"/>
                  <a:pt x="42" y="197"/>
                </a:cubicBezTo>
                <a:close/>
                <a:moveTo>
                  <a:pt x="43" y="192"/>
                </a:moveTo>
                <a:cubicBezTo>
                  <a:pt x="43" y="191"/>
                  <a:pt x="42" y="190"/>
                  <a:pt x="42" y="189"/>
                </a:cubicBezTo>
                <a:cubicBezTo>
                  <a:pt x="43" y="191"/>
                  <a:pt x="45" y="194"/>
                  <a:pt x="47" y="196"/>
                </a:cubicBezTo>
                <a:cubicBezTo>
                  <a:pt x="46" y="196"/>
                  <a:pt x="45" y="195"/>
                  <a:pt x="45" y="195"/>
                </a:cubicBezTo>
                <a:cubicBezTo>
                  <a:pt x="44" y="194"/>
                  <a:pt x="43" y="193"/>
                  <a:pt x="43" y="192"/>
                </a:cubicBezTo>
                <a:close/>
                <a:moveTo>
                  <a:pt x="48" y="198"/>
                </a:moveTo>
                <a:cubicBezTo>
                  <a:pt x="50" y="201"/>
                  <a:pt x="51" y="203"/>
                  <a:pt x="53" y="205"/>
                </a:cubicBezTo>
                <a:cubicBezTo>
                  <a:pt x="50" y="203"/>
                  <a:pt x="48" y="200"/>
                  <a:pt x="46" y="197"/>
                </a:cubicBezTo>
                <a:cubicBezTo>
                  <a:pt x="47" y="197"/>
                  <a:pt x="47" y="198"/>
                  <a:pt x="48" y="198"/>
                </a:cubicBezTo>
                <a:close/>
                <a:moveTo>
                  <a:pt x="49" y="188"/>
                </a:moveTo>
                <a:cubicBezTo>
                  <a:pt x="51" y="190"/>
                  <a:pt x="52" y="192"/>
                  <a:pt x="53" y="194"/>
                </a:cubicBezTo>
                <a:cubicBezTo>
                  <a:pt x="54" y="197"/>
                  <a:pt x="55" y="201"/>
                  <a:pt x="56" y="204"/>
                </a:cubicBezTo>
                <a:cubicBezTo>
                  <a:pt x="55" y="203"/>
                  <a:pt x="55" y="203"/>
                  <a:pt x="54" y="202"/>
                </a:cubicBezTo>
                <a:cubicBezTo>
                  <a:pt x="52" y="197"/>
                  <a:pt x="51" y="193"/>
                  <a:pt x="49" y="188"/>
                </a:cubicBezTo>
                <a:close/>
                <a:moveTo>
                  <a:pt x="61" y="205"/>
                </a:moveTo>
                <a:cubicBezTo>
                  <a:pt x="62" y="205"/>
                  <a:pt x="62" y="205"/>
                  <a:pt x="62" y="205"/>
                </a:cubicBezTo>
                <a:cubicBezTo>
                  <a:pt x="63" y="207"/>
                  <a:pt x="64" y="208"/>
                  <a:pt x="65" y="210"/>
                </a:cubicBezTo>
                <a:cubicBezTo>
                  <a:pt x="65" y="210"/>
                  <a:pt x="64" y="210"/>
                  <a:pt x="63" y="209"/>
                </a:cubicBezTo>
                <a:cubicBezTo>
                  <a:pt x="63" y="208"/>
                  <a:pt x="62" y="206"/>
                  <a:pt x="61" y="205"/>
                </a:cubicBezTo>
                <a:close/>
                <a:moveTo>
                  <a:pt x="65" y="202"/>
                </a:moveTo>
                <a:cubicBezTo>
                  <a:pt x="65" y="202"/>
                  <a:pt x="65" y="202"/>
                  <a:pt x="65" y="201"/>
                </a:cubicBezTo>
                <a:cubicBezTo>
                  <a:pt x="65" y="201"/>
                  <a:pt x="66" y="200"/>
                  <a:pt x="66" y="200"/>
                </a:cubicBezTo>
                <a:cubicBezTo>
                  <a:pt x="66" y="200"/>
                  <a:pt x="67" y="201"/>
                  <a:pt x="67" y="201"/>
                </a:cubicBezTo>
                <a:cubicBezTo>
                  <a:pt x="67" y="201"/>
                  <a:pt x="66" y="202"/>
                  <a:pt x="65" y="202"/>
                </a:cubicBezTo>
                <a:close/>
                <a:moveTo>
                  <a:pt x="70" y="206"/>
                </a:moveTo>
                <a:cubicBezTo>
                  <a:pt x="69" y="205"/>
                  <a:pt x="68" y="204"/>
                  <a:pt x="67" y="204"/>
                </a:cubicBezTo>
                <a:cubicBezTo>
                  <a:pt x="67" y="204"/>
                  <a:pt x="67" y="203"/>
                  <a:pt x="67" y="203"/>
                </a:cubicBezTo>
                <a:cubicBezTo>
                  <a:pt x="67" y="203"/>
                  <a:pt x="68" y="203"/>
                  <a:pt x="69" y="202"/>
                </a:cubicBezTo>
                <a:cubicBezTo>
                  <a:pt x="69" y="203"/>
                  <a:pt x="70" y="204"/>
                  <a:pt x="71" y="205"/>
                </a:cubicBezTo>
                <a:cubicBezTo>
                  <a:pt x="71" y="205"/>
                  <a:pt x="72" y="205"/>
                  <a:pt x="72" y="204"/>
                </a:cubicBezTo>
                <a:cubicBezTo>
                  <a:pt x="72" y="204"/>
                  <a:pt x="72" y="204"/>
                  <a:pt x="73" y="203"/>
                </a:cubicBezTo>
                <a:cubicBezTo>
                  <a:pt x="73" y="204"/>
                  <a:pt x="74" y="205"/>
                  <a:pt x="75" y="205"/>
                </a:cubicBezTo>
                <a:cubicBezTo>
                  <a:pt x="75" y="206"/>
                  <a:pt x="74" y="206"/>
                  <a:pt x="74" y="206"/>
                </a:cubicBezTo>
                <a:cubicBezTo>
                  <a:pt x="73" y="206"/>
                  <a:pt x="72" y="205"/>
                  <a:pt x="71" y="205"/>
                </a:cubicBezTo>
                <a:cubicBezTo>
                  <a:pt x="71" y="204"/>
                  <a:pt x="70" y="205"/>
                  <a:pt x="70" y="206"/>
                </a:cubicBezTo>
                <a:close/>
                <a:moveTo>
                  <a:pt x="71" y="193"/>
                </a:moveTo>
                <a:cubicBezTo>
                  <a:pt x="72" y="192"/>
                  <a:pt x="73" y="191"/>
                  <a:pt x="73" y="190"/>
                </a:cubicBezTo>
                <a:cubicBezTo>
                  <a:pt x="73" y="191"/>
                  <a:pt x="73" y="192"/>
                  <a:pt x="73" y="194"/>
                </a:cubicBezTo>
                <a:cubicBezTo>
                  <a:pt x="72" y="193"/>
                  <a:pt x="72" y="193"/>
                  <a:pt x="71" y="193"/>
                </a:cubicBezTo>
                <a:close/>
                <a:moveTo>
                  <a:pt x="73" y="159"/>
                </a:moveTo>
                <a:cubicBezTo>
                  <a:pt x="74" y="159"/>
                  <a:pt x="74" y="158"/>
                  <a:pt x="75" y="158"/>
                </a:cubicBezTo>
                <a:cubicBezTo>
                  <a:pt x="75" y="159"/>
                  <a:pt x="76" y="161"/>
                  <a:pt x="76" y="163"/>
                </a:cubicBezTo>
                <a:cubicBezTo>
                  <a:pt x="75" y="163"/>
                  <a:pt x="75" y="163"/>
                  <a:pt x="74" y="164"/>
                </a:cubicBezTo>
                <a:cubicBezTo>
                  <a:pt x="74" y="162"/>
                  <a:pt x="74" y="161"/>
                  <a:pt x="73" y="159"/>
                </a:cubicBezTo>
                <a:close/>
                <a:moveTo>
                  <a:pt x="75" y="191"/>
                </a:moveTo>
                <a:cubicBezTo>
                  <a:pt x="75" y="191"/>
                  <a:pt x="75" y="191"/>
                  <a:pt x="76" y="192"/>
                </a:cubicBezTo>
                <a:cubicBezTo>
                  <a:pt x="75" y="192"/>
                  <a:pt x="75" y="192"/>
                  <a:pt x="75" y="193"/>
                </a:cubicBezTo>
                <a:cubicBezTo>
                  <a:pt x="75" y="192"/>
                  <a:pt x="75" y="192"/>
                  <a:pt x="75" y="191"/>
                </a:cubicBezTo>
                <a:close/>
                <a:moveTo>
                  <a:pt x="75" y="188"/>
                </a:moveTo>
                <a:cubicBezTo>
                  <a:pt x="76" y="188"/>
                  <a:pt x="76" y="187"/>
                  <a:pt x="76" y="187"/>
                </a:cubicBezTo>
                <a:cubicBezTo>
                  <a:pt x="77" y="187"/>
                  <a:pt x="77" y="187"/>
                  <a:pt x="77" y="187"/>
                </a:cubicBezTo>
                <a:cubicBezTo>
                  <a:pt x="78" y="187"/>
                  <a:pt x="78" y="187"/>
                  <a:pt x="78" y="187"/>
                </a:cubicBezTo>
                <a:cubicBezTo>
                  <a:pt x="78" y="188"/>
                  <a:pt x="77" y="188"/>
                  <a:pt x="77" y="189"/>
                </a:cubicBezTo>
                <a:cubicBezTo>
                  <a:pt x="76" y="189"/>
                  <a:pt x="76" y="188"/>
                  <a:pt x="75" y="188"/>
                </a:cubicBezTo>
                <a:close/>
                <a:moveTo>
                  <a:pt x="77" y="193"/>
                </a:moveTo>
                <a:cubicBezTo>
                  <a:pt x="78" y="193"/>
                  <a:pt x="78" y="194"/>
                  <a:pt x="79" y="194"/>
                </a:cubicBezTo>
                <a:cubicBezTo>
                  <a:pt x="79" y="194"/>
                  <a:pt x="78" y="195"/>
                  <a:pt x="78" y="195"/>
                </a:cubicBezTo>
                <a:cubicBezTo>
                  <a:pt x="78" y="195"/>
                  <a:pt x="77" y="195"/>
                  <a:pt x="77" y="196"/>
                </a:cubicBezTo>
                <a:cubicBezTo>
                  <a:pt x="76" y="195"/>
                  <a:pt x="76" y="195"/>
                  <a:pt x="76" y="195"/>
                </a:cubicBezTo>
                <a:cubicBezTo>
                  <a:pt x="76" y="194"/>
                  <a:pt x="77" y="193"/>
                  <a:pt x="77" y="193"/>
                </a:cubicBezTo>
                <a:close/>
                <a:moveTo>
                  <a:pt x="79" y="180"/>
                </a:moveTo>
                <a:cubicBezTo>
                  <a:pt x="79" y="180"/>
                  <a:pt x="79" y="180"/>
                  <a:pt x="79" y="180"/>
                </a:cubicBezTo>
                <a:cubicBezTo>
                  <a:pt x="79" y="179"/>
                  <a:pt x="80" y="178"/>
                  <a:pt x="81" y="177"/>
                </a:cubicBezTo>
                <a:cubicBezTo>
                  <a:pt x="81" y="178"/>
                  <a:pt x="81" y="178"/>
                  <a:pt x="81" y="178"/>
                </a:cubicBezTo>
                <a:cubicBezTo>
                  <a:pt x="80" y="178"/>
                  <a:pt x="80" y="179"/>
                  <a:pt x="79" y="180"/>
                </a:cubicBezTo>
                <a:close/>
                <a:moveTo>
                  <a:pt x="82" y="188"/>
                </a:moveTo>
                <a:cubicBezTo>
                  <a:pt x="82" y="189"/>
                  <a:pt x="82" y="189"/>
                  <a:pt x="83" y="189"/>
                </a:cubicBezTo>
                <a:cubicBezTo>
                  <a:pt x="82" y="189"/>
                  <a:pt x="81" y="190"/>
                  <a:pt x="80" y="190"/>
                </a:cubicBezTo>
                <a:cubicBezTo>
                  <a:pt x="81" y="189"/>
                  <a:pt x="81" y="189"/>
                  <a:pt x="82" y="188"/>
                </a:cubicBezTo>
                <a:close/>
                <a:moveTo>
                  <a:pt x="83" y="191"/>
                </a:moveTo>
                <a:cubicBezTo>
                  <a:pt x="83" y="191"/>
                  <a:pt x="83" y="191"/>
                  <a:pt x="83" y="191"/>
                </a:cubicBezTo>
                <a:cubicBezTo>
                  <a:pt x="83" y="192"/>
                  <a:pt x="82" y="192"/>
                  <a:pt x="82" y="192"/>
                </a:cubicBezTo>
                <a:cubicBezTo>
                  <a:pt x="81" y="192"/>
                  <a:pt x="81" y="192"/>
                  <a:pt x="81" y="192"/>
                </a:cubicBezTo>
                <a:cubicBezTo>
                  <a:pt x="82" y="191"/>
                  <a:pt x="82" y="191"/>
                  <a:pt x="83" y="191"/>
                </a:cubicBezTo>
                <a:close/>
                <a:moveTo>
                  <a:pt x="83" y="187"/>
                </a:moveTo>
                <a:cubicBezTo>
                  <a:pt x="83" y="187"/>
                  <a:pt x="83" y="187"/>
                  <a:pt x="83" y="187"/>
                </a:cubicBezTo>
                <a:cubicBezTo>
                  <a:pt x="84" y="188"/>
                  <a:pt x="84" y="188"/>
                  <a:pt x="85" y="188"/>
                </a:cubicBezTo>
                <a:cubicBezTo>
                  <a:pt x="85" y="188"/>
                  <a:pt x="85" y="189"/>
                  <a:pt x="85" y="189"/>
                </a:cubicBezTo>
                <a:cubicBezTo>
                  <a:pt x="85" y="189"/>
                  <a:pt x="85" y="189"/>
                  <a:pt x="85" y="189"/>
                </a:cubicBezTo>
                <a:cubicBezTo>
                  <a:pt x="84" y="188"/>
                  <a:pt x="83" y="188"/>
                  <a:pt x="83" y="187"/>
                </a:cubicBezTo>
                <a:close/>
                <a:moveTo>
                  <a:pt x="84" y="198"/>
                </a:moveTo>
                <a:cubicBezTo>
                  <a:pt x="85" y="198"/>
                  <a:pt x="85" y="199"/>
                  <a:pt x="85" y="199"/>
                </a:cubicBezTo>
                <a:cubicBezTo>
                  <a:pt x="85" y="199"/>
                  <a:pt x="85" y="200"/>
                  <a:pt x="85" y="200"/>
                </a:cubicBezTo>
                <a:cubicBezTo>
                  <a:pt x="84" y="200"/>
                  <a:pt x="84" y="200"/>
                  <a:pt x="83" y="199"/>
                </a:cubicBezTo>
                <a:cubicBezTo>
                  <a:pt x="84" y="199"/>
                  <a:pt x="84" y="199"/>
                  <a:pt x="84" y="198"/>
                </a:cubicBezTo>
                <a:close/>
                <a:moveTo>
                  <a:pt x="85" y="194"/>
                </a:moveTo>
                <a:cubicBezTo>
                  <a:pt x="86" y="194"/>
                  <a:pt x="87" y="193"/>
                  <a:pt x="88" y="193"/>
                </a:cubicBezTo>
                <a:cubicBezTo>
                  <a:pt x="87" y="194"/>
                  <a:pt x="86" y="194"/>
                  <a:pt x="86" y="195"/>
                </a:cubicBezTo>
                <a:cubicBezTo>
                  <a:pt x="85" y="195"/>
                  <a:pt x="85" y="195"/>
                  <a:pt x="85" y="194"/>
                </a:cubicBezTo>
                <a:close/>
                <a:moveTo>
                  <a:pt x="86" y="205"/>
                </a:moveTo>
                <a:cubicBezTo>
                  <a:pt x="86" y="206"/>
                  <a:pt x="87" y="206"/>
                  <a:pt x="88" y="207"/>
                </a:cubicBezTo>
                <a:cubicBezTo>
                  <a:pt x="88" y="207"/>
                  <a:pt x="88" y="207"/>
                  <a:pt x="88" y="207"/>
                </a:cubicBezTo>
                <a:cubicBezTo>
                  <a:pt x="88" y="207"/>
                  <a:pt x="88" y="207"/>
                  <a:pt x="88" y="207"/>
                </a:cubicBezTo>
                <a:cubicBezTo>
                  <a:pt x="87" y="207"/>
                  <a:pt x="87" y="207"/>
                  <a:pt x="87" y="207"/>
                </a:cubicBezTo>
                <a:cubicBezTo>
                  <a:pt x="86" y="206"/>
                  <a:pt x="86" y="206"/>
                  <a:pt x="86" y="206"/>
                </a:cubicBezTo>
                <a:cubicBezTo>
                  <a:pt x="86" y="205"/>
                  <a:pt x="86" y="205"/>
                  <a:pt x="86" y="205"/>
                </a:cubicBezTo>
                <a:close/>
                <a:moveTo>
                  <a:pt x="88" y="204"/>
                </a:moveTo>
                <a:cubicBezTo>
                  <a:pt x="88" y="204"/>
                  <a:pt x="88" y="204"/>
                  <a:pt x="88" y="204"/>
                </a:cubicBezTo>
                <a:cubicBezTo>
                  <a:pt x="89" y="204"/>
                  <a:pt x="89" y="204"/>
                  <a:pt x="90" y="205"/>
                </a:cubicBezTo>
                <a:cubicBezTo>
                  <a:pt x="90" y="205"/>
                  <a:pt x="89" y="205"/>
                  <a:pt x="89" y="205"/>
                </a:cubicBezTo>
                <a:cubicBezTo>
                  <a:pt x="89" y="205"/>
                  <a:pt x="88" y="205"/>
                  <a:pt x="88" y="204"/>
                </a:cubicBezTo>
                <a:close/>
                <a:moveTo>
                  <a:pt x="90" y="186"/>
                </a:moveTo>
                <a:cubicBezTo>
                  <a:pt x="90" y="185"/>
                  <a:pt x="91" y="184"/>
                  <a:pt x="92" y="183"/>
                </a:cubicBezTo>
                <a:cubicBezTo>
                  <a:pt x="92" y="183"/>
                  <a:pt x="92" y="183"/>
                  <a:pt x="93" y="183"/>
                </a:cubicBezTo>
                <a:cubicBezTo>
                  <a:pt x="92" y="184"/>
                  <a:pt x="91" y="185"/>
                  <a:pt x="90" y="186"/>
                </a:cubicBezTo>
                <a:close/>
                <a:moveTo>
                  <a:pt x="91" y="205"/>
                </a:moveTo>
                <a:cubicBezTo>
                  <a:pt x="92" y="206"/>
                  <a:pt x="92" y="206"/>
                  <a:pt x="93" y="206"/>
                </a:cubicBezTo>
                <a:cubicBezTo>
                  <a:pt x="93" y="207"/>
                  <a:pt x="92" y="207"/>
                  <a:pt x="92" y="207"/>
                </a:cubicBezTo>
                <a:cubicBezTo>
                  <a:pt x="91" y="207"/>
                  <a:pt x="91" y="207"/>
                  <a:pt x="90" y="206"/>
                </a:cubicBezTo>
                <a:cubicBezTo>
                  <a:pt x="91" y="206"/>
                  <a:pt x="91" y="206"/>
                  <a:pt x="91" y="205"/>
                </a:cubicBezTo>
                <a:close/>
                <a:moveTo>
                  <a:pt x="93" y="186"/>
                </a:moveTo>
                <a:cubicBezTo>
                  <a:pt x="95" y="184"/>
                  <a:pt x="98" y="182"/>
                  <a:pt x="100" y="179"/>
                </a:cubicBezTo>
                <a:cubicBezTo>
                  <a:pt x="102" y="179"/>
                  <a:pt x="103" y="178"/>
                  <a:pt x="104" y="177"/>
                </a:cubicBezTo>
                <a:cubicBezTo>
                  <a:pt x="102" y="180"/>
                  <a:pt x="99" y="182"/>
                  <a:pt x="97" y="185"/>
                </a:cubicBezTo>
                <a:cubicBezTo>
                  <a:pt x="96" y="185"/>
                  <a:pt x="94" y="186"/>
                  <a:pt x="93" y="186"/>
                </a:cubicBezTo>
                <a:close/>
                <a:moveTo>
                  <a:pt x="95" y="190"/>
                </a:moveTo>
                <a:cubicBezTo>
                  <a:pt x="95" y="190"/>
                  <a:pt x="95" y="191"/>
                  <a:pt x="96" y="191"/>
                </a:cubicBezTo>
                <a:cubicBezTo>
                  <a:pt x="95" y="191"/>
                  <a:pt x="95" y="192"/>
                  <a:pt x="94" y="192"/>
                </a:cubicBezTo>
                <a:cubicBezTo>
                  <a:pt x="94" y="192"/>
                  <a:pt x="94" y="192"/>
                  <a:pt x="93" y="192"/>
                </a:cubicBezTo>
                <a:cubicBezTo>
                  <a:pt x="94" y="191"/>
                  <a:pt x="94" y="191"/>
                  <a:pt x="95" y="190"/>
                </a:cubicBezTo>
                <a:close/>
                <a:moveTo>
                  <a:pt x="96" y="208"/>
                </a:moveTo>
                <a:cubicBezTo>
                  <a:pt x="96" y="208"/>
                  <a:pt x="96" y="208"/>
                  <a:pt x="96" y="208"/>
                </a:cubicBezTo>
                <a:cubicBezTo>
                  <a:pt x="97" y="209"/>
                  <a:pt x="98" y="209"/>
                  <a:pt x="100" y="210"/>
                </a:cubicBezTo>
                <a:cubicBezTo>
                  <a:pt x="99" y="210"/>
                  <a:pt x="99" y="210"/>
                  <a:pt x="99" y="211"/>
                </a:cubicBezTo>
                <a:cubicBezTo>
                  <a:pt x="98" y="211"/>
                  <a:pt x="98" y="211"/>
                  <a:pt x="97" y="211"/>
                </a:cubicBezTo>
                <a:cubicBezTo>
                  <a:pt x="97" y="210"/>
                  <a:pt x="96" y="210"/>
                  <a:pt x="95" y="209"/>
                </a:cubicBezTo>
                <a:cubicBezTo>
                  <a:pt x="95" y="209"/>
                  <a:pt x="95" y="208"/>
                  <a:pt x="96" y="208"/>
                </a:cubicBezTo>
                <a:close/>
                <a:moveTo>
                  <a:pt x="99" y="218"/>
                </a:moveTo>
                <a:cubicBezTo>
                  <a:pt x="99" y="218"/>
                  <a:pt x="100" y="219"/>
                  <a:pt x="101" y="219"/>
                </a:cubicBezTo>
                <a:cubicBezTo>
                  <a:pt x="100" y="219"/>
                  <a:pt x="100" y="219"/>
                  <a:pt x="100" y="219"/>
                </a:cubicBezTo>
                <a:cubicBezTo>
                  <a:pt x="99" y="219"/>
                  <a:pt x="99" y="219"/>
                  <a:pt x="99" y="219"/>
                </a:cubicBezTo>
                <a:cubicBezTo>
                  <a:pt x="99" y="218"/>
                  <a:pt x="99" y="218"/>
                  <a:pt x="99" y="218"/>
                </a:cubicBezTo>
                <a:close/>
                <a:moveTo>
                  <a:pt x="101" y="224"/>
                </a:moveTo>
                <a:cubicBezTo>
                  <a:pt x="101" y="223"/>
                  <a:pt x="101" y="223"/>
                  <a:pt x="102" y="223"/>
                </a:cubicBezTo>
                <a:cubicBezTo>
                  <a:pt x="103" y="223"/>
                  <a:pt x="104" y="224"/>
                  <a:pt x="105" y="225"/>
                </a:cubicBezTo>
                <a:cubicBezTo>
                  <a:pt x="105" y="225"/>
                  <a:pt x="105" y="225"/>
                  <a:pt x="105" y="226"/>
                </a:cubicBezTo>
                <a:cubicBezTo>
                  <a:pt x="105" y="226"/>
                  <a:pt x="105" y="226"/>
                  <a:pt x="105" y="226"/>
                </a:cubicBezTo>
                <a:cubicBezTo>
                  <a:pt x="103" y="225"/>
                  <a:pt x="102" y="225"/>
                  <a:pt x="100" y="224"/>
                </a:cubicBezTo>
                <a:cubicBezTo>
                  <a:pt x="100" y="224"/>
                  <a:pt x="101" y="224"/>
                  <a:pt x="101" y="224"/>
                </a:cubicBezTo>
                <a:close/>
                <a:moveTo>
                  <a:pt x="104" y="222"/>
                </a:moveTo>
                <a:cubicBezTo>
                  <a:pt x="104" y="222"/>
                  <a:pt x="104" y="222"/>
                  <a:pt x="104" y="222"/>
                </a:cubicBezTo>
                <a:cubicBezTo>
                  <a:pt x="104" y="222"/>
                  <a:pt x="104" y="221"/>
                  <a:pt x="104" y="221"/>
                </a:cubicBezTo>
                <a:cubicBezTo>
                  <a:pt x="105" y="222"/>
                  <a:pt x="106" y="222"/>
                  <a:pt x="106" y="222"/>
                </a:cubicBezTo>
                <a:cubicBezTo>
                  <a:pt x="106" y="222"/>
                  <a:pt x="106" y="223"/>
                  <a:pt x="106" y="223"/>
                </a:cubicBezTo>
                <a:cubicBezTo>
                  <a:pt x="106" y="222"/>
                  <a:pt x="105" y="222"/>
                  <a:pt x="104" y="222"/>
                </a:cubicBezTo>
                <a:close/>
                <a:moveTo>
                  <a:pt x="108" y="226"/>
                </a:moveTo>
                <a:cubicBezTo>
                  <a:pt x="108" y="226"/>
                  <a:pt x="109" y="227"/>
                  <a:pt x="110" y="227"/>
                </a:cubicBezTo>
                <a:cubicBezTo>
                  <a:pt x="110" y="227"/>
                  <a:pt x="109" y="228"/>
                  <a:pt x="109" y="228"/>
                </a:cubicBezTo>
                <a:cubicBezTo>
                  <a:pt x="109" y="228"/>
                  <a:pt x="109" y="228"/>
                  <a:pt x="109" y="228"/>
                </a:cubicBezTo>
                <a:cubicBezTo>
                  <a:pt x="108" y="228"/>
                  <a:pt x="107" y="227"/>
                  <a:pt x="106" y="227"/>
                </a:cubicBezTo>
                <a:cubicBezTo>
                  <a:pt x="107" y="226"/>
                  <a:pt x="107" y="226"/>
                  <a:pt x="108" y="226"/>
                </a:cubicBezTo>
                <a:close/>
                <a:moveTo>
                  <a:pt x="108" y="210"/>
                </a:moveTo>
                <a:cubicBezTo>
                  <a:pt x="109" y="210"/>
                  <a:pt x="110" y="209"/>
                  <a:pt x="111" y="208"/>
                </a:cubicBezTo>
                <a:cubicBezTo>
                  <a:pt x="112" y="208"/>
                  <a:pt x="112" y="209"/>
                  <a:pt x="112" y="209"/>
                </a:cubicBezTo>
                <a:cubicBezTo>
                  <a:pt x="111" y="210"/>
                  <a:pt x="110" y="210"/>
                  <a:pt x="110" y="211"/>
                </a:cubicBezTo>
                <a:cubicBezTo>
                  <a:pt x="109" y="211"/>
                  <a:pt x="109" y="211"/>
                  <a:pt x="108" y="210"/>
                </a:cubicBezTo>
                <a:close/>
                <a:moveTo>
                  <a:pt x="112" y="213"/>
                </a:moveTo>
                <a:cubicBezTo>
                  <a:pt x="111" y="212"/>
                  <a:pt x="111" y="212"/>
                  <a:pt x="111" y="212"/>
                </a:cubicBezTo>
                <a:cubicBezTo>
                  <a:pt x="112" y="211"/>
                  <a:pt x="113" y="211"/>
                  <a:pt x="114" y="210"/>
                </a:cubicBezTo>
                <a:cubicBezTo>
                  <a:pt x="114" y="210"/>
                  <a:pt x="114" y="210"/>
                  <a:pt x="115" y="210"/>
                </a:cubicBezTo>
                <a:cubicBezTo>
                  <a:pt x="114" y="211"/>
                  <a:pt x="113" y="212"/>
                  <a:pt x="112" y="213"/>
                </a:cubicBezTo>
                <a:close/>
                <a:moveTo>
                  <a:pt x="119" y="221"/>
                </a:moveTo>
                <a:cubicBezTo>
                  <a:pt x="120" y="221"/>
                  <a:pt x="120" y="221"/>
                  <a:pt x="120" y="221"/>
                </a:cubicBezTo>
                <a:cubicBezTo>
                  <a:pt x="120" y="221"/>
                  <a:pt x="119" y="222"/>
                  <a:pt x="119" y="222"/>
                </a:cubicBezTo>
                <a:cubicBezTo>
                  <a:pt x="119" y="222"/>
                  <a:pt x="119" y="222"/>
                  <a:pt x="119" y="222"/>
                </a:cubicBezTo>
                <a:cubicBezTo>
                  <a:pt x="119" y="222"/>
                  <a:pt x="119" y="221"/>
                  <a:pt x="119" y="221"/>
                </a:cubicBezTo>
                <a:cubicBezTo>
                  <a:pt x="119" y="221"/>
                  <a:pt x="119" y="221"/>
                  <a:pt x="119" y="221"/>
                </a:cubicBezTo>
                <a:close/>
                <a:moveTo>
                  <a:pt x="120" y="211"/>
                </a:moveTo>
                <a:cubicBezTo>
                  <a:pt x="120" y="210"/>
                  <a:pt x="120" y="210"/>
                  <a:pt x="121" y="210"/>
                </a:cubicBezTo>
                <a:cubicBezTo>
                  <a:pt x="121" y="210"/>
                  <a:pt x="121" y="210"/>
                  <a:pt x="121" y="210"/>
                </a:cubicBezTo>
                <a:cubicBezTo>
                  <a:pt x="121" y="211"/>
                  <a:pt x="121" y="211"/>
                  <a:pt x="121" y="211"/>
                </a:cubicBezTo>
                <a:cubicBezTo>
                  <a:pt x="120" y="211"/>
                  <a:pt x="120" y="211"/>
                  <a:pt x="120" y="211"/>
                </a:cubicBezTo>
                <a:close/>
                <a:moveTo>
                  <a:pt x="123" y="218"/>
                </a:moveTo>
                <a:cubicBezTo>
                  <a:pt x="123" y="218"/>
                  <a:pt x="123" y="219"/>
                  <a:pt x="124" y="219"/>
                </a:cubicBezTo>
                <a:cubicBezTo>
                  <a:pt x="123" y="219"/>
                  <a:pt x="122" y="220"/>
                  <a:pt x="121" y="220"/>
                </a:cubicBezTo>
                <a:cubicBezTo>
                  <a:pt x="121" y="220"/>
                  <a:pt x="121" y="220"/>
                  <a:pt x="121" y="220"/>
                </a:cubicBezTo>
                <a:cubicBezTo>
                  <a:pt x="122" y="219"/>
                  <a:pt x="122" y="219"/>
                  <a:pt x="123" y="218"/>
                </a:cubicBezTo>
                <a:close/>
                <a:moveTo>
                  <a:pt x="123" y="222"/>
                </a:moveTo>
                <a:cubicBezTo>
                  <a:pt x="124" y="222"/>
                  <a:pt x="124" y="221"/>
                  <a:pt x="125" y="221"/>
                </a:cubicBezTo>
                <a:cubicBezTo>
                  <a:pt x="125" y="221"/>
                  <a:pt x="126" y="222"/>
                  <a:pt x="126" y="222"/>
                </a:cubicBezTo>
                <a:cubicBezTo>
                  <a:pt x="126" y="223"/>
                  <a:pt x="125" y="223"/>
                  <a:pt x="125" y="223"/>
                </a:cubicBezTo>
                <a:cubicBezTo>
                  <a:pt x="124" y="223"/>
                  <a:pt x="124" y="223"/>
                  <a:pt x="123" y="222"/>
                </a:cubicBezTo>
                <a:close/>
                <a:moveTo>
                  <a:pt x="125" y="225"/>
                </a:moveTo>
                <a:cubicBezTo>
                  <a:pt x="126" y="225"/>
                  <a:pt x="126" y="225"/>
                  <a:pt x="127" y="224"/>
                </a:cubicBezTo>
                <a:cubicBezTo>
                  <a:pt x="127" y="224"/>
                  <a:pt x="127" y="225"/>
                  <a:pt x="128" y="225"/>
                </a:cubicBezTo>
                <a:cubicBezTo>
                  <a:pt x="127" y="226"/>
                  <a:pt x="126" y="226"/>
                  <a:pt x="125" y="227"/>
                </a:cubicBezTo>
                <a:cubicBezTo>
                  <a:pt x="125" y="227"/>
                  <a:pt x="125" y="227"/>
                  <a:pt x="124" y="226"/>
                </a:cubicBezTo>
                <a:cubicBezTo>
                  <a:pt x="124" y="226"/>
                  <a:pt x="125" y="226"/>
                  <a:pt x="125" y="225"/>
                </a:cubicBezTo>
                <a:close/>
                <a:moveTo>
                  <a:pt x="127" y="221"/>
                </a:moveTo>
                <a:cubicBezTo>
                  <a:pt x="127" y="221"/>
                  <a:pt x="126" y="220"/>
                  <a:pt x="126" y="219"/>
                </a:cubicBezTo>
                <a:cubicBezTo>
                  <a:pt x="126" y="219"/>
                  <a:pt x="126" y="219"/>
                  <a:pt x="126" y="219"/>
                </a:cubicBezTo>
                <a:cubicBezTo>
                  <a:pt x="127" y="220"/>
                  <a:pt x="127" y="220"/>
                  <a:pt x="128" y="220"/>
                </a:cubicBezTo>
                <a:cubicBezTo>
                  <a:pt x="128" y="221"/>
                  <a:pt x="127" y="221"/>
                  <a:pt x="127" y="221"/>
                </a:cubicBezTo>
                <a:close/>
                <a:moveTo>
                  <a:pt x="128" y="218"/>
                </a:moveTo>
                <a:cubicBezTo>
                  <a:pt x="128" y="217"/>
                  <a:pt x="129" y="216"/>
                  <a:pt x="130" y="216"/>
                </a:cubicBezTo>
                <a:cubicBezTo>
                  <a:pt x="130" y="216"/>
                  <a:pt x="130" y="216"/>
                  <a:pt x="130" y="216"/>
                </a:cubicBezTo>
                <a:cubicBezTo>
                  <a:pt x="130" y="216"/>
                  <a:pt x="130" y="217"/>
                  <a:pt x="129" y="217"/>
                </a:cubicBezTo>
                <a:cubicBezTo>
                  <a:pt x="129" y="218"/>
                  <a:pt x="129" y="219"/>
                  <a:pt x="130" y="219"/>
                </a:cubicBezTo>
                <a:cubicBezTo>
                  <a:pt x="130" y="219"/>
                  <a:pt x="129" y="219"/>
                  <a:pt x="129" y="219"/>
                </a:cubicBezTo>
                <a:cubicBezTo>
                  <a:pt x="129" y="219"/>
                  <a:pt x="128" y="218"/>
                  <a:pt x="128" y="218"/>
                </a:cubicBezTo>
                <a:close/>
                <a:moveTo>
                  <a:pt x="130" y="222"/>
                </a:moveTo>
                <a:cubicBezTo>
                  <a:pt x="130" y="222"/>
                  <a:pt x="130" y="222"/>
                  <a:pt x="130" y="222"/>
                </a:cubicBezTo>
                <a:cubicBezTo>
                  <a:pt x="130" y="223"/>
                  <a:pt x="130" y="223"/>
                  <a:pt x="129" y="224"/>
                </a:cubicBezTo>
                <a:cubicBezTo>
                  <a:pt x="129" y="224"/>
                  <a:pt x="129" y="224"/>
                  <a:pt x="129" y="224"/>
                </a:cubicBezTo>
                <a:cubicBezTo>
                  <a:pt x="129" y="224"/>
                  <a:pt x="128" y="224"/>
                  <a:pt x="128" y="223"/>
                </a:cubicBezTo>
                <a:cubicBezTo>
                  <a:pt x="129" y="223"/>
                  <a:pt x="129" y="223"/>
                  <a:pt x="130" y="222"/>
                </a:cubicBezTo>
                <a:close/>
                <a:moveTo>
                  <a:pt x="162" y="206"/>
                </a:moveTo>
                <a:cubicBezTo>
                  <a:pt x="163" y="205"/>
                  <a:pt x="164" y="204"/>
                  <a:pt x="165" y="203"/>
                </a:cubicBezTo>
                <a:cubicBezTo>
                  <a:pt x="167" y="201"/>
                  <a:pt x="169" y="200"/>
                  <a:pt x="172" y="198"/>
                </a:cubicBezTo>
                <a:cubicBezTo>
                  <a:pt x="172" y="198"/>
                  <a:pt x="171" y="198"/>
                  <a:pt x="171" y="198"/>
                </a:cubicBezTo>
                <a:cubicBezTo>
                  <a:pt x="170" y="199"/>
                  <a:pt x="169" y="200"/>
                  <a:pt x="168" y="202"/>
                </a:cubicBezTo>
                <a:cubicBezTo>
                  <a:pt x="166" y="203"/>
                  <a:pt x="164" y="205"/>
                  <a:pt x="162" y="206"/>
                </a:cubicBezTo>
                <a:close/>
                <a:moveTo>
                  <a:pt x="167" y="210"/>
                </a:moveTo>
                <a:cubicBezTo>
                  <a:pt x="160" y="216"/>
                  <a:pt x="153" y="221"/>
                  <a:pt x="146" y="225"/>
                </a:cubicBezTo>
                <a:cubicBezTo>
                  <a:pt x="149" y="222"/>
                  <a:pt x="152" y="219"/>
                  <a:pt x="156" y="216"/>
                </a:cubicBezTo>
                <a:cubicBezTo>
                  <a:pt x="158" y="214"/>
                  <a:pt x="160" y="213"/>
                  <a:pt x="163" y="212"/>
                </a:cubicBezTo>
                <a:cubicBezTo>
                  <a:pt x="163" y="212"/>
                  <a:pt x="163" y="212"/>
                  <a:pt x="164" y="212"/>
                </a:cubicBezTo>
                <a:cubicBezTo>
                  <a:pt x="165" y="211"/>
                  <a:pt x="166" y="211"/>
                  <a:pt x="167" y="210"/>
                </a:cubicBezTo>
                <a:close/>
                <a:moveTo>
                  <a:pt x="154" y="209"/>
                </a:moveTo>
                <a:cubicBezTo>
                  <a:pt x="155" y="208"/>
                  <a:pt x="156" y="208"/>
                  <a:pt x="157" y="207"/>
                </a:cubicBezTo>
                <a:cubicBezTo>
                  <a:pt x="161" y="203"/>
                  <a:pt x="166" y="199"/>
                  <a:pt x="171" y="195"/>
                </a:cubicBezTo>
                <a:cubicBezTo>
                  <a:pt x="168" y="197"/>
                  <a:pt x="166" y="200"/>
                  <a:pt x="163" y="202"/>
                </a:cubicBezTo>
                <a:cubicBezTo>
                  <a:pt x="160" y="204"/>
                  <a:pt x="157" y="207"/>
                  <a:pt x="154" y="209"/>
                </a:cubicBezTo>
                <a:close/>
                <a:moveTo>
                  <a:pt x="158" y="208"/>
                </a:moveTo>
                <a:cubicBezTo>
                  <a:pt x="157" y="210"/>
                  <a:pt x="156" y="211"/>
                  <a:pt x="155" y="212"/>
                </a:cubicBezTo>
                <a:cubicBezTo>
                  <a:pt x="153" y="214"/>
                  <a:pt x="150" y="216"/>
                  <a:pt x="148" y="218"/>
                </a:cubicBezTo>
                <a:cubicBezTo>
                  <a:pt x="146" y="220"/>
                  <a:pt x="143" y="221"/>
                  <a:pt x="141" y="222"/>
                </a:cubicBezTo>
                <a:cubicBezTo>
                  <a:pt x="146" y="217"/>
                  <a:pt x="152" y="213"/>
                  <a:pt x="158" y="208"/>
                </a:cubicBezTo>
                <a:close/>
                <a:moveTo>
                  <a:pt x="146" y="227"/>
                </a:moveTo>
                <a:cubicBezTo>
                  <a:pt x="146" y="227"/>
                  <a:pt x="146" y="227"/>
                  <a:pt x="146" y="227"/>
                </a:cubicBezTo>
                <a:cubicBezTo>
                  <a:pt x="147" y="227"/>
                  <a:pt x="148" y="227"/>
                  <a:pt x="148" y="228"/>
                </a:cubicBezTo>
                <a:cubicBezTo>
                  <a:pt x="148" y="228"/>
                  <a:pt x="150" y="228"/>
                  <a:pt x="150" y="228"/>
                </a:cubicBezTo>
                <a:cubicBezTo>
                  <a:pt x="150" y="228"/>
                  <a:pt x="150" y="228"/>
                  <a:pt x="150" y="228"/>
                </a:cubicBezTo>
                <a:cubicBezTo>
                  <a:pt x="149" y="228"/>
                  <a:pt x="147" y="228"/>
                  <a:pt x="146" y="228"/>
                </a:cubicBezTo>
                <a:cubicBezTo>
                  <a:pt x="146" y="227"/>
                  <a:pt x="146" y="227"/>
                  <a:pt x="146" y="227"/>
                </a:cubicBezTo>
                <a:close/>
                <a:moveTo>
                  <a:pt x="151" y="231"/>
                </a:moveTo>
                <a:cubicBezTo>
                  <a:pt x="151" y="231"/>
                  <a:pt x="151" y="231"/>
                  <a:pt x="151" y="231"/>
                </a:cubicBezTo>
                <a:cubicBezTo>
                  <a:pt x="151" y="231"/>
                  <a:pt x="150" y="232"/>
                  <a:pt x="150" y="232"/>
                </a:cubicBezTo>
                <a:cubicBezTo>
                  <a:pt x="150" y="232"/>
                  <a:pt x="149" y="232"/>
                  <a:pt x="149" y="232"/>
                </a:cubicBezTo>
                <a:cubicBezTo>
                  <a:pt x="150" y="231"/>
                  <a:pt x="151" y="231"/>
                  <a:pt x="151" y="231"/>
                </a:cubicBezTo>
                <a:close/>
                <a:moveTo>
                  <a:pt x="150" y="228"/>
                </a:moveTo>
                <a:cubicBezTo>
                  <a:pt x="149" y="227"/>
                  <a:pt x="148" y="227"/>
                  <a:pt x="147" y="227"/>
                </a:cubicBezTo>
                <a:cubicBezTo>
                  <a:pt x="157" y="222"/>
                  <a:pt x="165" y="214"/>
                  <a:pt x="174" y="206"/>
                </a:cubicBezTo>
                <a:cubicBezTo>
                  <a:pt x="174" y="207"/>
                  <a:pt x="174" y="207"/>
                  <a:pt x="175" y="207"/>
                </a:cubicBezTo>
                <a:cubicBezTo>
                  <a:pt x="174" y="208"/>
                  <a:pt x="173" y="208"/>
                  <a:pt x="173" y="209"/>
                </a:cubicBezTo>
                <a:cubicBezTo>
                  <a:pt x="165" y="215"/>
                  <a:pt x="158" y="221"/>
                  <a:pt x="150" y="228"/>
                </a:cubicBezTo>
                <a:close/>
                <a:moveTo>
                  <a:pt x="169" y="216"/>
                </a:moveTo>
                <a:cubicBezTo>
                  <a:pt x="169" y="216"/>
                  <a:pt x="169" y="216"/>
                  <a:pt x="169" y="216"/>
                </a:cubicBezTo>
                <a:cubicBezTo>
                  <a:pt x="168" y="216"/>
                  <a:pt x="169" y="217"/>
                  <a:pt x="170" y="217"/>
                </a:cubicBezTo>
                <a:cubicBezTo>
                  <a:pt x="171" y="216"/>
                  <a:pt x="172" y="216"/>
                  <a:pt x="174" y="215"/>
                </a:cubicBezTo>
                <a:cubicBezTo>
                  <a:pt x="168" y="220"/>
                  <a:pt x="162" y="225"/>
                  <a:pt x="155" y="229"/>
                </a:cubicBezTo>
                <a:cubicBezTo>
                  <a:pt x="160" y="224"/>
                  <a:pt x="164" y="220"/>
                  <a:pt x="169" y="216"/>
                </a:cubicBezTo>
                <a:close/>
                <a:moveTo>
                  <a:pt x="183" y="211"/>
                </a:moveTo>
                <a:cubicBezTo>
                  <a:pt x="185" y="210"/>
                  <a:pt x="186" y="209"/>
                  <a:pt x="187" y="209"/>
                </a:cubicBezTo>
                <a:cubicBezTo>
                  <a:pt x="182" y="213"/>
                  <a:pt x="176" y="218"/>
                  <a:pt x="170" y="222"/>
                </a:cubicBezTo>
                <a:cubicBezTo>
                  <a:pt x="174" y="218"/>
                  <a:pt x="179" y="214"/>
                  <a:pt x="183" y="211"/>
                </a:cubicBezTo>
                <a:close/>
                <a:moveTo>
                  <a:pt x="180" y="210"/>
                </a:moveTo>
                <a:cubicBezTo>
                  <a:pt x="179" y="210"/>
                  <a:pt x="179" y="211"/>
                  <a:pt x="178" y="212"/>
                </a:cubicBezTo>
                <a:cubicBezTo>
                  <a:pt x="176" y="213"/>
                  <a:pt x="173" y="214"/>
                  <a:pt x="171" y="215"/>
                </a:cubicBezTo>
                <a:cubicBezTo>
                  <a:pt x="172" y="214"/>
                  <a:pt x="172" y="213"/>
                  <a:pt x="173" y="212"/>
                </a:cubicBezTo>
                <a:cubicBezTo>
                  <a:pt x="178" y="208"/>
                  <a:pt x="183" y="204"/>
                  <a:pt x="188" y="200"/>
                </a:cubicBezTo>
                <a:cubicBezTo>
                  <a:pt x="186" y="203"/>
                  <a:pt x="183" y="206"/>
                  <a:pt x="180" y="210"/>
                </a:cubicBezTo>
                <a:close/>
                <a:moveTo>
                  <a:pt x="183" y="199"/>
                </a:moveTo>
                <a:cubicBezTo>
                  <a:pt x="184" y="198"/>
                  <a:pt x="185" y="197"/>
                  <a:pt x="186" y="196"/>
                </a:cubicBezTo>
                <a:cubicBezTo>
                  <a:pt x="186" y="195"/>
                  <a:pt x="187" y="195"/>
                  <a:pt x="187" y="195"/>
                </a:cubicBezTo>
                <a:cubicBezTo>
                  <a:pt x="188" y="194"/>
                  <a:pt x="189" y="193"/>
                  <a:pt x="190" y="193"/>
                </a:cubicBezTo>
                <a:cubicBezTo>
                  <a:pt x="188" y="195"/>
                  <a:pt x="185" y="197"/>
                  <a:pt x="183" y="199"/>
                </a:cubicBezTo>
                <a:close/>
                <a:moveTo>
                  <a:pt x="195" y="193"/>
                </a:moveTo>
                <a:cubicBezTo>
                  <a:pt x="194" y="194"/>
                  <a:pt x="193" y="195"/>
                  <a:pt x="192" y="195"/>
                </a:cubicBezTo>
                <a:cubicBezTo>
                  <a:pt x="191" y="196"/>
                  <a:pt x="190" y="197"/>
                  <a:pt x="189" y="197"/>
                </a:cubicBezTo>
                <a:cubicBezTo>
                  <a:pt x="191" y="196"/>
                  <a:pt x="193" y="194"/>
                  <a:pt x="195" y="193"/>
                </a:cubicBezTo>
                <a:close/>
                <a:moveTo>
                  <a:pt x="197" y="198"/>
                </a:moveTo>
                <a:cubicBezTo>
                  <a:pt x="196" y="199"/>
                  <a:pt x="196" y="199"/>
                  <a:pt x="195" y="200"/>
                </a:cubicBezTo>
                <a:cubicBezTo>
                  <a:pt x="195" y="200"/>
                  <a:pt x="194" y="201"/>
                  <a:pt x="194" y="201"/>
                </a:cubicBezTo>
                <a:cubicBezTo>
                  <a:pt x="195" y="200"/>
                  <a:pt x="196" y="199"/>
                  <a:pt x="197" y="198"/>
                </a:cubicBezTo>
                <a:close/>
                <a:moveTo>
                  <a:pt x="196" y="192"/>
                </a:moveTo>
                <a:cubicBezTo>
                  <a:pt x="196" y="191"/>
                  <a:pt x="195" y="191"/>
                  <a:pt x="194" y="191"/>
                </a:cubicBezTo>
                <a:cubicBezTo>
                  <a:pt x="194" y="191"/>
                  <a:pt x="194" y="192"/>
                  <a:pt x="193" y="192"/>
                </a:cubicBezTo>
                <a:cubicBezTo>
                  <a:pt x="196" y="189"/>
                  <a:pt x="199" y="187"/>
                  <a:pt x="202" y="184"/>
                </a:cubicBezTo>
                <a:cubicBezTo>
                  <a:pt x="200" y="187"/>
                  <a:pt x="198" y="189"/>
                  <a:pt x="196" y="192"/>
                </a:cubicBezTo>
                <a:close/>
                <a:moveTo>
                  <a:pt x="204" y="185"/>
                </a:moveTo>
                <a:cubicBezTo>
                  <a:pt x="204" y="185"/>
                  <a:pt x="204" y="185"/>
                  <a:pt x="205" y="185"/>
                </a:cubicBezTo>
                <a:cubicBezTo>
                  <a:pt x="203" y="187"/>
                  <a:pt x="201" y="189"/>
                  <a:pt x="199" y="190"/>
                </a:cubicBezTo>
                <a:cubicBezTo>
                  <a:pt x="201" y="188"/>
                  <a:pt x="202" y="187"/>
                  <a:pt x="204" y="185"/>
                </a:cubicBezTo>
                <a:close/>
                <a:moveTo>
                  <a:pt x="200" y="181"/>
                </a:moveTo>
                <a:cubicBezTo>
                  <a:pt x="201" y="180"/>
                  <a:pt x="202" y="178"/>
                  <a:pt x="202" y="177"/>
                </a:cubicBezTo>
                <a:cubicBezTo>
                  <a:pt x="203" y="175"/>
                  <a:pt x="204" y="174"/>
                  <a:pt x="206" y="172"/>
                </a:cubicBezTo>
                <a:cubicBezTo>
                  <a:pt x="207" y="171"/>
                  <a:pt x="209" y="169"/>
                  <a:pt x="210" y="168"/>
                </a:cubicBezTo>
                <a:cubicBezTo>
                  <a:pt x="209" y="170"/>
                  <a:pt x="208" y="173"/>
                  <a:pt x="207" y="175"/>
                </a:cubicBezTo>
                <a:cubicBezTo>
                  <a:pt x="205" y="177"/>
                  <a:pt x="203" y="179"/>
                  <a:pt x="200" y="181"/>
                </a:cubicBezTo>
                <a:close/>
                <a:moveTo>
                  <a:pt x="207" y="181"/>
                </a:moveTo>
                <a:cubicBezTo>
                  <a:pt x="212" y="175"/>
                  <a:pt x="217" y="169"/>
                  <a:pt x="221" y="163"/>
                </a:cubicBezTo>
                <a:cubicBezTo>
                  <a:pt x="221" y="164"/>
                  <a:pt x="221" y="164"/>
                  <a:pt x="221" y="165"/>
                </a:cubicBezTo>
                <a:cubicBezTo>
                  <a:pt x="217" y="170"/>
                  <a:pt x="213" y="174"/>
                  <a:pt x="210" y="179"/>
                </a:cubicBezTo>
                <a:cubicBezTo>
                  <a:pt x="209" y="180"/>
                  <a:pt x="208" y="181"/>
                  <a:pt x="207" y="183"/>
                </a:cubicBezTo>
                <a:cubicBezTo>
                  <a:pt x="206" y="183"/>
                  <a:pt x="206" y="183"/>
                  <a:pt x="206" y="184"/>
                </a:cubicBezTo>
                <a:cubicBezTo>
                  <a:pt x="206" y="183"/>
                  <a:pt x="207" y="182"/>
                  <a:pt x="207" y="181"/>
                </a:cubicBezTo>
                <a:close/>
                <a:moveTo>
                  <a:pt x="218" y="155"/>
                </a:moveTo>
                <a:cubicBezTo>
                  <a:pt x="219" y="153"/>
                  <a:pt x="219" y="151"/>
                  <a:pt x="220" y="149"/>
                </a:cubicBezTo>
                <a:cubicBezTo>
                  <a:pt x="221" y="147"/>
                  <a:pt x="222" y="144"/>
                  <a:pt x="222" y="141"/>
                </a:cubicBezTo>
                <a:cubicBezTo>
                  <a:pt x="222" y="141"/>
                  <a:pt x="223" y="141"/>
                  <a:pt x="223" y="141"/>
                </a:cubicBezTo>
                <a:cubicBezTo>
                  <a:pt x="222" y="145"/>
                  <a:pt x="222" y="149"/>
                  <a:pt x="222" y="154"/>
                </a:cubicBezTo>
                <a:cubicBezTo>
                  <a:pt x="220" y="154"/>
                  <a:pt x="219" y="154"/>
                  <a:pt x="218" y="155"/>
                </a:cubicBezTo>
                <a:close/>
                <a:moveTo>
                  <a:pt x="217" y="149"/>
                </a:moveTo>
                <a:cubicBezTo>
                  <a:pt x="217" y="144"/>
                  <a:pt x="218" y="139"/>
                  <a:pt x="218" y="135"/>
                </a:cubicBezTo>
                <a:cubicBezTo>
                  <a:pt x="220" y="132"/>
                  <a:pt x="221" y="129"/>
                  <a:pt x="223" y="126"/>
                </a:cubicBezTo>
                <a:cubicBezTo>
                  <a:pt x="222" y="134"/>
                  <a:pt x="219" y="142"/>
                  <a:pt x="217" y="149"/>
                </a:cubicBezTo>
                <a:close/>
                <a:moveTo>
                  <a:pt x="223" y="98"/>
                </a:moveTo>
                <a:cubicBezTo>
                  <a:pt x="222" y="97"/>
                  <a:pt x="222" y="96"/>
                  <a:pt x="222" y="95"/>
                </a:cubicBezTo>
                <a:cubicBezTo>
                  <a:pt x="222" y="95"/>
                  <a:pt x="222" y="95"/>
                  <a:pt x="222" y="94"/>
                </a:cubicBezTo>
                <a:cubicBezTo>
                  <a:pt x="223" y="96"/>
                  <a:pt x="223" y="97"/>
                  <a:pt x="224" y="98"/>
                </a:cubicBezTo>
                <a:cubicBezTo>
                  <a:pt x="223" y="98"/>
                  <a:pt x="223" y="98"/>
                  <a:pt x="223" y="98"/>
                </a:cubicBezTo>
                <a:close/>
                <a:moveTo>
                  <a:pt x="221" y="87"/>
                </a:moveTo>
                <a:cubicBezTo>
                  <a:pt x="222" y="87"/>
                  <a:pt x="222" y="87"/>
                  <a:pt x="222" y="87"/>
                </a:cubicBezTo>
                <a:cubicBezTo>
                  <a:pt x="223" y="88"/>
                  <a:pt x="223" y="90"/>
                  <a:pt x="223" y="91"/>
                </a:cubicBezTo>
                <a:cubicBezTo>
                  <a:pt x="223" y="91"/>
                  <a:pt x="223" y="91"/>
                  <a:pt x="223" y="91"/>
                </a:cubicBezTo>
                <a:cubicBezTo>
                  <a:pt x="222" y="90"/>
                  <a:pt x="222" y="89"/>
                  <a:pt x="221" y="87"/>
                </a:cubicBezTo>
                <a:close/>
                <a:moveTo>
                  <a:pt x="226" y="83"/>
                </a:moveTo>
                <a:cubicBezTo>
                  <a:pt x="225" y="83"/>
                  <a:pt x="224" y="84"/>
                  <a:pt x="223" y="84"/>
                </a:cubicBezTo>
                <a:cubicBezTo>
                  <a:pt x="222" y="82"/>
                  <a:pt x="222" y="80"/>
                  <a:pt x="221" y="77"/>
                </a:cubicBezTo>
                <a:cubicBezTo>
                  <a:pt x="222" y="78"/>
                  <a:pt x="222" y="78"/>
                  <a:pt x="223" y="79"/>
                </a:cubicBezTo>
                <a:cubicBezTo>
                  <a:pt x="223" y="79"/>
                  <a:pt x="224" y="79"/>
                  <a:pt x="224" y="78"/>
                </a:cubicBezTo>
                <a:cubicBezTo>
                  <a:pt x="225" y="79"/>
                  <a:pt x="225" y="80"/>
                  <a:pt x="226" y="81"/>
                </a:cubicBezTo>
                <a:cubicBezTo>
                  <a:pt x="226" y="82"/>
                  <a:pt x="226" y="82"/>
                  <a:pt x="226" y="83"/>
                </a:cubicBezTo>
                <a:cubicBezTo>
                  <a:pt x="226" y="83"/>
                  <a:pt x="226" y="83"/>
                  <a:pt x="226" y="83"/>
                </a:cubicBezTo>
                <a:close/>
                <a:moveTo>
                  <a:pt x="224" y="75"/>
                </a:moveTo>
                <a:cubicBezTo>
                  <a:pt x="223" y="74"/>
                  <a:pt x="223" y="74"/>
                  <a:pt x="223" y="73"/>
                </a:cubicBezTo>
                <a:cubicBezTo>
                  <a:pt x="223" y="73"/>
                  <a:pt x="223" y="73"/>
                  <a:pt x="223" y="73"/>
                </a:cubicBezTo>
                <a:cubicBezTo>
                  <a:pt x="224" y="74"/>
                  <a:pt x="224" y="75"/>
                  <a:pt x="224" y="76"/>
                </a:cubicBezTo>
                <a:cubicBezTo>
                  <a:pt x="224" y="75"/>
                  <a:pt x="224" y="75"/>
                  <a:pt x="224" y="75"/>
                </a:cubicBezTo>
                <a:close/>
                <a:moveTo>
                  <a:pt x="224" y="70"/>
                </a:moveTo>
                <a:cubicBezTo>
                  <a:pt x="223" y="69"/>
                  <a:pt x="222" y="67"/>
                  <a:pt x="221" y="65"/>
                </a:cubicBezTo>
                <a:cubicBezTo>
                  <a:pt x="222" y="67"/>
                  <a:pt x="223" y="68"/>
                  <a:pt x="224" y="69"/>
                </a:cubicBezTo>
                <a:cubicBezTo>
                  <a:pt x="224" y="69"/>
                  <a:pt x="223" y="69"/>
                  <a:pt x="224" y="70"/>
                </a:cubicBezTo>
                <a:cubicBezTo>
                  <a:pt x="224" y="70"/>
                  <a:pt x="224" y="70"/>
                  <a:pt x="224" y="70"/>
                </a:cubicBezTo>
                <a:close/>
                <a:moveTo>
                  <a:pt x="222" y="76"/>
                </a:moveTo>
                <a:cubicBezTo>
                  <a:pt x="222" y="76"/>
                  <a:pt x="222" y="76"/>
                  <a:pt x="222" y="76"/>
                </a:cubicBezTo>
                <a:cubicBezTo>
                  <a:pt x="221" y="75"/>
                  <a:pt x="221" y="75"/>
                  <a:pt x="220" y="74"/>
                </a:cubicBezTo>
                <a:cubicBezTo>
                  <a:pt x="220" y="74"/>
                  <a:pt x="220" y="74"/>
                  <a:pt x="220" y="73"/>
                </a:cubicBezTo>
                <a:cubicBezTo>
                  <a:pt x="220" y="74"/>
                  <a:pt x="221" y="74"/>
                  <a:pt x="221" y="75"/>
                </a:cubicBezTo>
                <a:cubicBezTo>
                  <a:pt x="221" y="75"/>
                  <a:pt x="222" y="75"/>
                  <a:pt x="222" y="76"/>
                </a:cubicBezTo>
                <a:close/>
                <a:moveTo>
                  <a:pt x="220" y="81"/>
                </a:moveTo>
                <a:cubicBezTo>
                  <a:pt x="219" y="80"/>
                  <a:pt x="219" y="78"/>
                  <a:pt x="218" y="77"/>
                </a:cubicBezTo>
                <a:cubicBezTo>
                  <a:pt x="217" y="75"/>
                  <a:pt x="217" y="74"/>
                  <a:pt x="216" y="73"/>
                </a:cubicBezTo>
                <a:cubicBezTo>
                  <a:pt x="217" y="73"/>
                  <a:pt x="218" y="74"/>
                  <a:pt x="219" y="75"/>
                </a:cubicBezTo>
                <a:cubicBezTo>
                  <a:pt x="219" y="77"/>
                  <a:pt x="220" y="79"/>
                  <a:pt x="220" y="81"/>
                </a:cubicBezTo>
                <a:close/>
                <a:moveTo>
                  <a:pt x="218" y="67"/>
                </a:moveTo>
                <a:cubicBezTo>
                  <a:pt x="217" y="65"/>
                  <a:pt x="216" y="63"/>
                  <a:pt x="215" y="61"/>
                </a:cubicBezTo>
                <a:cubicBezTo>
                  <a:pt x="217" y="63"/>
                  <a:pt x="218" y="65"/>
                  <a:pt x="219" y="68"/>
                </a:cubicBezTo>
                <a:cubicBezTo>
                  <a:pt x="219" y="67"/>
                  <a:pt x="219" y="67"/>
                  <a:pt x="218" y="67"/>
                </a:cubicBezTo>
                <a:close/>
                <a:moveTo>
                  <a:pt x="216" y="64"/>
                </a:moveTo>
                <a:cubicBezTo>
                  <a:pt x="214" y="62"/>
                  <a:pt x="212" y="59"/>
                  <a:pt x="210" y="56"/>
                </a:cubicBezTo>
                <a:cubicBezTo>
                  <a:pt x="209" y="54"/>
                  <a:pt x="207" y="53"/>
                  <a:pt x="206" y="51"/>
                </a:cubicBezTo>
                <a:cubicBezTo>
                  <a:pt x="208" y="53"/>
                  <a:pt x="211" y="55"/>
                  <a:pt x="213" y="58"/>
                </a:cubicBezTo>
                <a:cubicBezTo>
                  <a:pt x="213" y="58"/>
                  <a:pt x="213" y="58"/>
                  <a:pt x="213" y="58"/>
                </a:cubicBezTo>
                <a:cubicBezTo>
                  <a:pt x="214" y="60"/>
                  <a:pt x="215" y="62"/>
                  <a:pt x="216" y="64"/>
                </a:cubicBezTo>
                <a:close/>
                <a:moveTo>
                  <a:pt x="201" y="44"/>
                </a:moveTo>
                <a:cubicBezTo>
                  <a:pt x="200" y="44"/>
                  <a:pt x="200" y="43"/>
                  <a:pt x="199" y="43"/>
                </a:cubicBezTo>
                <a:cubicBezTo>
                  <a:pt x="202" y="45"/>
                  <a:pt x="205" y="47"/>
                  <a:pt x="208" y="50"/>
                </a:cubicBezTo>
                <a:cubicBezTo>
                  <a:pt x="205" y="48"/>
                  <a:pt x="203" y="46"/>
                  <a:pt x="201" y="44"/>
                </a:cubicBezTo>
                <a:close/>
                <a:moveTo>
                  <a:pt x="201" y="46"/>
                </a:moveTo>
                <a:cubicBezTo>
                  <a:pt x="204" y="50"/>
                  <a:pt x="207" y="55"/>
                  <a:pt x="209" y="58"/>
                </a:cubicBezTo>
                <a:cubicBezTo>
                  <a:pt x="209" y="58"/>
                  <a:pt x="209" y="58"/>
                  <a:pt x="209" y="58"/>
                </a:cubicBezTo>
                <a:cubicBezTo>
                  <a:pt x="205" y="53"/>
                  <a:pt x="201" y="48"/>
                  <a:pt x="197" y="44"/>
                </a:cubicBezTo>
                <a:cubicBezTo>
                  <a:pt x="198" y="45"/>
                  <a:pt x="200" y="45"/>
                  <a:pt x="201" y="46"/>
                </a:cubicBezTo>
                <a:close/>
                <a:moveTo>
                  <a:pt x="189" y="41"/>
                </a:moveTo>
                <a:cubicBezTo>
                  <a:pt x="189" y="41"/>
                  <a:pt x="189" y="41"/>
                  <a:pt x="188" y="41"/>
                </a:cubicBezTo>
                <a:cubicBezTo>
                  <a:pt x="188" y="40"/>
                  <a:pt x="188" y="40"/>
                  <a:pt x="187" y="40"/>
                </a:cubicBezTo>
                <a:cubicBezTo>
                  <a:pt x="187" y="40"/>
                  <a:pt x="187" y="40"/>
                  <a:pt x="186" y="40"/>
                </a:cubicBezTo>
                <a:cubicBezTo>
                  <a:pt x="186" y="40"/>
                  <a:pt x="186" y="40"/>
                  <a:pt x="186" y="40"/>
                </a:cubicBezTo>
                <a:cubicBezTo>
                  <a:pt x="186" y="40"/>
                  <a:pt x="185" y="39"/>
                  <a:pt x="185" y="39"/>
                </a:cubicBezTo>
                <a:cubicBezTo>
                  <a:pt x="186" y="39"/>
                  <a:pt x="188" y="38"/>
                  <a:pt x="189" y="38"/>
                </a:cubicBezTo>
                <a:cubicBezTo>
                  <a:pt x="190" y="39"/>
                  <a:pt x="191" y="40"/>
                  <a:pt x="192" y="41"/>
                </a:cubicBezTo>
                <a:cubicBezTo>
                  <a:pt x="191" y="41"/>
                  <a:pt x="190" y="41"/>
                  <a:pt x="189" y="41"/>
                </a:cubicBezTo>
                <a:close/>
                <a:moveTo>
                  <a:pt x="188" y="44"/>
                </a:moveTo>
                <a:cubicBezTo>
                  <a:pt x="189" y="45"/>
                  <a:pt x="190" y="46"/>
                  <a:pt x="191" y="47"/>
                </a:cubicBezTo>
                <a:cubicBezTo>
                  <a:pt x="190" y="47"/>
                  <a:pt x="189" y="47"/>
                  <a:pt x="188" y="48"/>
                </a:cubicBezTo>
                <a:cubicBezTo>
                  <a:pt x="187" y="47"/>
                  <a:pt x="186" y="46"/>
                  <a:pt x="185" y="46"/>
                </a:cubicBezTo>
                <a:cubicBezTo>
                  <a:pt x="186" y="45"/>
                  <a:pt x="187" y="45"/>
                  <a:pt x="188" y="44"/>
                </a:cubicBezTo>
                <a:close/>
                <a:moveTo>
                  <a:pt x="186" y="48"/>
                </a:moveTo>
                <a:cubicBezTo>
                  <a:pt x="185" y="49"/>
                  <a:pt x="183" y="49"/>
                  <a:pt x="182" y="49"/>
                </a:cubicBezTo>
                <a:cubicBezTo>
                  <a:pt x="182" y="49"/>
                  <a:pt x="181" y="48"/>
                  <a:pt x="181" y="47"/>
                </a:cubicBezTo>
                <a:cubicBezTo>
                  <a:pt x="181" y="47"/>
                  <a:pt x="182" y="47"/>
                  <a:pt x="183" y="46"/>
                </a:cubicBezTo>
                <a:cubicBezTo>
                  <a:pt x="184" y="47"/>
                  <a:pt x="185" y="48"/>
                  <a:pt x="186" y="48"/>
                </a:cubicBezTo>
                <a:close/>
                <a:moveTo>
                  <a:pt x="172" y="43"/>
                </a:moveTo>
                <a:cubicBezTo>
                  <a:pt x="176" y="42"/>
                  <a:pt x="180" y="41"/>
                  <a:pt x="183" y="40"/>
                </a:cubicBezTo>
                <a:cubicBezTo>
                  <a:pt x="183" y="40"/>
                  <a:pt x="184" y="40"/>
                  <a:pt x="184" y="40"/>
                </a:cubicBezTo>
                <a:cubicBezTo>
                  <a:pt x="184" y="40"/>
                  <a:pt x="184" y="40"/>
                  <a:pt x="184" y="40"/>
                </a:cubicBezTo>
                <a:cubicBezTo>
                  <a:pt x="180" y="41"/>
                  <a:pt x="176" y="42"/>
                  <a:pt x="172" y="43"/>
                </a:cubicBezTo>
                <a:close/>
                <a:moveTo>
                  <a:pt x="159" y="44"/>
                </a:moveTo>
                <a:cubicBezTo>
                  <a:pt x="161" y="43"/>
                  <a:pt x="163" y="41"/>
                  <a:pt x="164" y="40"/>
                </a:cubicBezTo>
                <a:cubicBezTo>
                  <a:pt x="170" y="39"/>
                  <a:pt x="175" y="38"/>
                  <a:pt x="180" y="37"/>
                </a:cubicBezTo>
                <a:cubicBezTo>
                  <a:pt x="173" y="40"/>
                  <a:pt x="166" y="42"/>
                  <a:pt x="159" y="44"/>
                </a:cubicBezTo>
                <a:close/>
                <a:moveTo>
                  <a:pt x="172" y="31"/>
                </a:moveTo>
                <a:cubicBezTo>
                  <a:pt x="171" y="31"/>
                  <a:pt x="171" y="31"/>
                  <a:pt x="170" y="31"/>
                </a:cubicBezTo>
                <a:cubicBezTo>
                  <a:pt x="169" y="31"/>
                  <a:pt x="168" y="31"/>
                  <a:pt x="167" y="30"/>
                </a:cubicBezTo>
                <a:cubicBezTo>
                  <a:pt x="167" y="30"/>
                  <a:pt x="167" y="30"/>
                  <a:pt x="166" y="29"/>
                </a:cubicBezTo>
                <a:cubicBezTo>
                  <a:pt x="166" y="29"/>
                  <a:pt x="165" y="29"/>
                  <a:pt x="164" y="28"/>
                </a:cubicBezTo>
                <a:cubicBezTo>
                  <a:pt x="164" y="28"/>
                  <a:pt x="164" y="28"/>
                  <a:pt x="164" y="28"/>
                </a:cubicBezTo>
                <a:cubicBezTo>
                  <a:pt x="167" y="29"/>
                  <a:pt x="170" y="30"/>
                  <a:pt x="173" y="31"/>
                </a:cubicBezTo>
                <a:cubicBezTo>
                  <a:pt x="173" y="31"/>
                  <a:pt x="173" y="31"/>
                  <a:pt x="172" y="31"/>
                </a:cubicBezTo>
                <a:close/>
                <a:moveTo>
                  <a:pt x="166" y="36"/>
                </a:moveTo>
                <a:cubicBezTo>
                  <a:pt x="166" y="36"/>
                  <a:pt x="167" y="36"/>
                  <a:pt x="167" y="36"/>
                </a:cubicBezTo>
                <a:cubicBezTo>
                  <a:pt x="167" y="36"/>
                  <a:pt x="167" y="36"/>
                  <a:pt x="167" y="36"/>
                </a:cubicBezTo>
                <a:cubicBezTo>
                  <a:pt x="166" y="37"/>
                  <a:pt x="164" y="37"/>
                  <a:pt x="163" y="37"/>
                </a:cubicBezTo>
                <a:cubicBezTo>
                  <a:pt x="164" y="37"/>
                  <a:pt x="165" y="36"/>
                  <a:pt x="166" y="36"/>
                </a:cubicBezTo>
                <a:close/>
                <a:moveTo>
                  <a:pt x="154" y="12"/>
                </a:moveTo>
                <a:cubicBezTo>
                  <a:pt x="154" y="12"/>
                  <a:pt x="154" y="12"/>
                  <a:pt x="154" y="12"/>
                </a:cubicBezTo>
                <a:cubicBezTo>
                  <a:pt x="153" y="11"/>
                  <a:pt x="153" y="11"/>
                  <a:pt x="152" y="11"/>
                </a:cubicBezTo>
                <a:cubicBezTo>
                  <a:pt x="153" y="11"/>
                  <a:pt x="155" y="11"/>
                  <a:pt x="156" y="12"/>
                </a:cubicBezTo>
                <a:cubicBezTo>
                  <a:pt x="157" y="12"/>
                  <a:pt x="159" y="13"/>
                  <a:pt x="160" y="14"/>
                </a:cubicBezTo>
                <a:cubicBezTo>
                  <a:pt x="158" y="13"/>
                  <a:pt x="156" y="13"/>
                  <a:pt x="154" y="12"/>
                </a:cubicBezTo>
                <a:close/>
                <a:moveTo>
                  <a:pt x="154" y="6"/>
                </a:moveTo>
                <a:cubicBezTo>
                  <a:pt x="153" y="6"/>
                  <a:pt x="153" y="6"/>
                  <a:pt x="153" y="7"/>
                </a:cubicBezTo>
                <a:cubicBezTo>
                  <a:pt x="150" y="6"/>
                  <a:pt x="147" y="6"/>
                  <a:pt x="144" y="6"/>
                </a:cubicBezTo>
                <a:cubicBezTo>
                  <a:pt x="144" y="5"/>
                  <a:pt x="143" y="5"/>
                  <a:pt x="142" y="5"/>
                </a:cubicBezTo>
                <a:cubicBezTo>
                  <a:pt x="139" y="5"/>
                  <a:pt x="136" y="4"/>
                  <a:pt x="133" y="3"/>
                </a:cubicBezTo>
                <a:cubicBezTo>
                  <a:pt x="136" y="3"/>
                  <a:pt x="138" y="3"/>
                  <a:pt x="140" y="3"/>
                </a:cubicBezTo>
                <a:cubicBezTo>
                  <a:pt x="147" y="4"/>
                  <a:pt x="154" y="5"/>
                  <a:pt x="161" y="7"/>
                </a:cubicBezTo>
                <a:cubicBezTo>
                  <a:pt x="163" y="8"/>
                  <a:pt x="165" y="9"/>
                  <a:pt x="167" y="10"/>
                </a:cubicBezTo>
                <a:cubicBezTo>
                  <a:pt x="167" y="10"/>
                  <a:pt x="166" y="10"/>
                  <a:pt x="166" y="10"/>
                </a:cubicBezTo>
                <a:cubicBezTo>
                  <a:pt x="165" y="9"/>
                  <a:pt x="165" y="10"/>
                  <a:pt x="165" y="10"/>
                </a:cubicBezTo>
                <a:cubicBezTo>
                  <a:pt x="164" y="9"/>
                  <a:pt x="162" y="9"/>
                  <a:pt x="160" y="8"/>
                </a:cubicBezTo>
                <a:cubicBezTo>
                  <a:pt x="158" y="7"/>
                  <a:pt x="156" y="7"/>
                  <a:pt x="154" y="6"/>
                </a:cubicBezTo>
                <a:close/>
                <a:moveTo>
                  <a:pt x="136" y="26"/>
                </a:moveTo>
                <a:cubicBezTo>
                  <a:pt x="135" y="26"/>
                  <a:pt x="135" y="26"/>
                  <a:pt x="135" y="27"/>
                </a:cubicBezTo>
                <a:cubicBezTo>
                  <a:pt x="134" y="26"/>
                  <a:pt x="133" y="26"/>
                  <a:pt x="132" y="26"/>
                </a:cubicBezTo>
                <a:cubicBezTo>
                  <a:pt x="133" y="26"/>
                  <a:pt x="135" y="26"/>
                  <a:pt x="136" y="26"/>
                </a:cubicBezTo>
                <a:close/>
                <a:moveTo>
                  <a:pt x="135" y="28"/>
                </a:moveTo>
                <a:cubicBezTo>
                  <a:pt x="135" y="29"/>
                  <a:pt x="134" y="29"/>
                  <a:pt x="134" y="29"/>
                </a:cubicBezTo>
                <a:cubicBezTo>
                  <a:pt x="134" y="29"/>
                  <a:pt x="133" y="29"/>
                  <a:pt x="133" y="29"/>
                </a:cubicBezTo>
                <a:cubicBezTo>
                  <a:pt x="134" y="29"/>
                  <a:pt x="134" y="29"/>
                  <a:pt x="135" y="28"/>
                </a:cubicBezTo>
                <a:cubicBezTo>
                  <a:pt x="135" y="28"/>
                  <a:pt x="135" y="28"/>
                  <a:pt x="135" y="28"/>
                </a:cubicBezTo>
                <a:close/>
                <a:moveTo>
                  <a:pt x="120" y="31"/>
                </a:moveTo>
                <a:cubicBezTo>
                  <a:pt x="120" y="31"/>
                  <a:pt x="119" y="31"/>
                  <a:pt x="118" y="31"/>
                </a:cubicBezTo>
                <a:cubicBezTo>
                  <a:pt x="118" y="31"/>
                  <a:pt x="118" y="31"/>
                  <a:pt x="118" y="31"/>
                </a:cubicBezTo>
                <a:cubicBezTo>
                  <a:pt x="119" y="31"/>
                  <a:pt x="120" y="31"/>
                  <a:pt x="121" y="31"/>
                </a:cubicBezTo>
                <a:cubicBezTo>
                  <a:pt x="121" y="31"/>
                  <a:pt x="121" y="31"/>
                  <a:pt x="120" y="31"/>
                </a:cubicBezTo>
                <a:close/>
                <a:moveTo>
                  <a:pt x="118" y="29"/>
                </a:moveTo>
                <a:cubicBezTo>
                  <a:pt x="117" y="29"/>
                  <a:pt x="117" y="29"/>
                  <a:pt x="116" y="29"/>
                </a:cubicBezTo>
                <a:cubicBezTo>
                  <a:pt x="117" y="28"/>
                  <a:pt x="119" y="27"/>
                  <a:pt x="120" y="27"/>
                </a:cubicBezTo>
                <a:cubicBezTo>
                  <a:pt x="121" y="27"/>
                  <a:pt x="121" y="26"/>
                  <a:pt x="122" y="26"/>
                </a:cubicBezTo>
                <a:cubicBezTo>
                  <a:pt x="121" y="27"/>
                  <a:pt x="120" y="28"/>
                  <a:pt x="118" y="29"/>
                </a:cubicBezTo>
                <a:close/>
                <a:moveTo>
                  <a:pt x="122" y="24"/>
                </a:moveTo>
                <a:cubicBezTo>
                  <a:pt x="120" y="24"/>
                  <a:pt x="119" y="24"/>
                  <a:pt x="118" y="24"/>
                </a:cubicBezTo>
                <a:cubicBezTo>
                  <a:pt x="118" y="24"/>
                  <a:pt x="118" y="23"/>
                  <a:pt x="119" y="23"/>
                </a:cubicBezTo>
                <a:cubicBezTo>
                  <a:pt x="120" y="24"/>
                  <a:pt x="121" y="24"/>
                  <a:pt x="122" y="24"/>
                </a:cubicBezTo>
                <a:cubicBezTo>
                  <a:pt x="122" y="24"/>
                  <a:pt x="122" y="24"/>
                  <a:pt x="122" y="24"/>
                </a:cubicBezTo>
                <a:close/>
                <a:moveTo>
                  <a:pt x="117" y="16"/>
                </a:moveTo>
                <a:cubicBezTo>
                  <a:pt x="116" y="16"/>
                  <a:pt x="116" y="16"/>
                  <a:pt x="116" y="16"/>
                </a:cubicBezTo>
                <a:cubicBezTo>
                  <a:pt x="117" y="16"/>
                  <a:pt x="117" y="15"/>
                  <a:pt x="116" y="15"/>
                </a:cubicBezTo>
                <a:cubicBezTo>
                  <a:pt x="115" y="15"/>
                  <a:pt x="113" y="15"/>
                  <a:pt x="112" y="16"/>
                </a:cubicBezTo>
                <a:cubicBezTo>
                  <a:pt x="111" y="16"/>
                  <a:pt x="111" y="16"/>
                  <a:pt x="111" y="16"/>
                </a:cubicBezTo>
                <a:cubicBezTo>
                  <a:pt x="111" y="15"/>
                  <a:pt x="110" y="15"/>
                  <a:pt x="110" y="15"/>
                </a:cubicBezTo>
                <a:cubicBezTo>
                  <a:pt x="113" y="14"/>
                  <a:pt x="115" y="13"/>
                  <a:pt x="118" y="12"/>
                </a:cubicBezTo>
                <a:cubicBezTo>
                  <a:pt x="119" y="12"/>
                  <a:pt x="119" y="12"/>
                  <a:pt x="119" y="12"/>
                </a:cubicBezTo>
                <a:cubicBezTo>
                  <a:pt x="121" y="12"/>
                  <a:pt x="122" y="12"/>
                  <a:pt x="123" y="13"/>
                </a:cubicBezTo>
                <a:cubicBezTo>
                  <a:pt x="121" y="14"/>
                  <a:pt x="119" y="15"/>
                  <a:pt x="117" y="16"/>
                </a:cubicBezTo>
                <a:close/>
                <a:moveTo>
                  <a:pt x="107" y="24"/>
                </a:moveTo>
                <a:cubicBezTo>
                  <a:pt x="108" y="24"/>
                  <a:pt x="109" y="24"/>
                  <a:pt x="110" y="24"/>
                </a:cubicBezTo>
                <a:cubicBezTo>
                  <a:pt x="109" y="25"/>
                  <a:pt x="108" y="25"/>
                  <a:pt x="107" y="25"/>
                </a:cubicBezTo>
                <a:cubicBezTo>
                  <a:pt x="107" y="25"/>
                  <a:pt x="106" y="25"/>
                  <a:pt x="105" y="25"/>
                </a:cubicBezTo>
                <a:cubicBezTo>
                  <a:pt x="106" y="25"/>
                  <a:pt x="107" y="24"/>
                  <a:pt x="107" y="24"/>
                </a:cubicBezTo>
                <a:close/>
                <a:moveTo>
                  <a:pt x="100" y="22"/>
                </a:moveTo>
                <a:cubicBezTo>
                  <a:pt x="101" y="22"/>
                  <a:pt x="102" y="22"/>
                  <a:pt x="102" y="21"/>
                </a:cubicBezTo>
                <a:cubicBezTo>
                  <a:pt x="104" y="22"/>
                  <a:pt x="105" y="22"/>
                  <a:pt x="106" y="22"/>
                </a:cubicBezTo>
                <a:cubicBezTo>
                  <a:pt x="106" y="22"/>
                  <a:pt x="106" y="22"/>
                  <a:pt x="105" y="22"/>
                </a:cubicBezTo>
                <a:cubicBezTo>
                  <a:pt x="104" y="22"/>
                  <a:pt x="102" y="22"/>
                  <a:pt x="100" y="22"/>
                </a:cubicBezTo>
                <a:close/>
                <a:moveTo>
                  <a:pt x="103" y="8"/>
                </a:moveTo>
                <a:cubicBezTo>
                  <a:pt x="104" y="7"/>
                  <a:pt x="104" y="7"/>
                  <a:pt x="105" y="7"/>
                </a:cubicBezTo>
                <a:cubicBezTo>
                  <a:pt x="106" y="7"/>
                  <a:pt x="106" y="7"/>
                  <a:pt x="106" y="7"/>
                </a:cubicBezTo>
                <a:cubicBezTo>
                  <a:pt x="105" y="7"/>
                  <a:pt x="104" y="7"/>
                  <a:pt x="103" y="8"/>
                </a:cubicBezTo>
                <a:close/>
                <a:moveTo>
                  <a:pt x="104" y="17"/>
                </a:moveTo>
                <a:cubicBezTo>
                  <a:pt x="103" y="17"/>
                  <a:pt x="103" y="17"/>
                  <a:pt x="102" y="17"/>
                </a:cubicBezTo>
                <a:cubicBezTo>
                  <a:pt x="101" y="18"/>
                  <a:pt x="99" y="18"/>
                  <a:pt x="97" y="18"/>
                </a:cubicBezTo>
                <a:cubicBezTo>
                  <a:pt x="97" y="18"/>
                  <a:pt x="97" y="18"/>
                  <a:pt x="97" y="18"/>
                </a:cubicBezTo>
                <a:cubicBezTo>
                  <a:pt x="97" y="18"/>
                  <a:pt x="97" y="18"/>
                  <a:pt x="97" y="18"/>
                </a:cubicBezTo>
                <a:cubicBezTo>
                  <a:pt x="99" y="18"/>
                  <a:pt x="101" y="17"/>
                  <a:pt x="102" y="16"/>
                </a:cubicBezTo>
                <a:cubicBezTo>
                  <a:pt x="103" y="16"/>
                  <a:pt x="103" y="17"/>
                  <a:pt x="104" y="17"/>
                </a:cubicBezTo>
                <a:close/>
                <a:moveTo>
                  <a:pt x="100" y="11"/>
                </a:moveTo>
                <a:cubicBezTo>
                  <a:pt x="99" y="12"/>
                  <a:pt x="98" y="12"/>
                  <a:pt x="97" y="12"/>
                </a:cubicBezTo>
                <a:cubicBezTo>
                  <a:pt x="97" y="12"/>
                  <a:pt x="97" y="12"/>
                  <a:pt x="97" y="12"/>
                </a:cubicBezTo>
                <a:cubicBezTo>
                  <a:pt x="97" y="12"/>
                  <a:pt x="98" y="11"/>
                  <a:pt x="98" y="11"/>
                </a:cubicBezTo>
                <a:cubicBezTo>
                  <a:pt x="99" y="11"/>
                  <a:pt x="100" y="11"/>
                  <a:pt x="102" y="11"/>
                </a:cubicBezTo>
                <a:cubicBezTo>
                  <a:pt x="101" y="11"/>
                  <a:pt x="101" y="11"/>
                  <a:pt x="100" y="11"/>
                </a:cubicBezTo>
                <a:close/>
                <a:moveTo>
                  <a:pt x="102" y="24"/>
                </a:moveTo>
                <a:cubicBezTo>
                  <a:pt x="102" y="24"/>
                  <a:pt x="101" y="25"/>
                  <a:pt x="100" y="25"/>
                </a:cubicBezTo>
                <a:cubicBezTo>
                  <a:pt x="97" y="25"/>
                  <a:pt x="95" y="25"/>
                  <a:pt x="93" y="25"/>
                </a:cubicBezTo>
                <a:cubicBezTo>
                  <a:pt x="93" y="24"/>
                  <a:pt x="93" y="24"/>
                  <a:pt x="94" y="24"/>
                </a:cubicBezTo>
                <a:cubicBezTo>
                  <a:pt x="97" y="24"/>
                  <a:pt x="99" y="24"/>
                  <a:pt x="102" y="24"/>
                </a:cubicBezTo>
                <a:close/>
                <a:moveTo>
                  <a:pt x="93" y="10"/>
                </a:moveTo>
                <a:cubicBezTo>
                  <a:pt x="93" y="10"/>
                  <a:pt x="93" y="11"/>
                  <a:pt x="92" y="11"/>
                </a:cubicBezTo>
                <a:cubicBezTo>
                  <a:pt x="91" y="11"/>
                  <a:pt x="89" y="12"/>
                  <a:pt x="88" y="12"/>
                </a:cubicBezTo>
                <a:cubicBezTo>
                  <a:pt x="87" y="13"/>
                  <a:pt x="87" y="13"/>
                  <a:pt x="87" y="13"/>
                </a:cubicBezTo>
                <a:cubicBezTo>
                  <a:pt x="86" y="13"/>
                  <a:pt x="86" y="14"/>
                  <a:pt x="85" y="14"/>
                </a:cubicBezTo>
                <a:cubicBezTo>
                  <a:pt x="87" y="12"/>
                  <a:pt x="90" y="11"/>
                  <a:pt x="93" y="10"/>
                </a:cubicBezTo>
                <a:cubicBezTo>
                  <a:pt x="94" y="9"/>
                  <a:pt x="95" y="9"/>
                  <a:pt x="96" y="9"/>
                </a:cubicBezTo>
                <a:cubicBezTo>
                  <a:pt x="95" y="9"/>
                  <a:pt x="94" y="10"/>
                  <a:pt x="93" y="10"/>
                </a:cubicBezTo>
                <a:close/>
                <a:moveTo>
                  <a:pt x="92" y="8"/>
                </a:moveTo>
                <a:cubicBezTo>
                  <a:pt x="78" y="11"/>
                  <a:pt x="65" y="20"/>
                  <a:pt x="55" y="27"/>
                </a:cubicBezTo>
                <a:cubicBezTo>
                  <a:pt x="50" y="30"/>
                  <a:pt x="46" y="34"/>
                  <a:pt x="42" y="37"/>
                </a:cubicBezTo>
                <a:cubicBezTo>
                  <a:pt x="41" y="37"/>
                  <a:pt x="41" y="37"/>
                  <a:pt x="41" y="38"/>
                </a:cubicBezTo>
                <a:cubicBezTo>
                  <a:pt x="41" y="38"/>
                  <a:pt x="41" y="38"/>
                  <a:pt x="41" y="38"/>
                </a:cubicBezTo>
                <a:cubicBezTo>
                  <a:pt x="40" y="38"/>
                  <a:pt x="39" y="38"/>
                  <a:pt x="39" y="39"/>
                </a:cubicBezTo>
                <a:cubicBezTo>
                  <a:pt x="42" y="35"/>
                  <a:pt x="46" y="32"/>
                  <a:pt x="51" y="29"/>
                </a:cubicBezTo>
                <a:cubicBezTo>
                  <a:pt x="57" y="24"/>
                  <a:pt x="65" y="19"/>
                  <a:pt x="72" y="15"/>
                </a:cubicBezTo>
                <a:cubicBezTo>
                  <a:pt x="79" y="12"/>
                  <a:pt x="87" y="9"/>
                  <a:pt x="94" y="7"/>
                </a:cubicBezTo>
                <a:cubicBezTo>
                  <a:pt x="94" y="7"/>
                  <a:pt x="94" y="7"/>
                  <a:pt x="95" y="7"/>
                </a:cubicBezTo>
                <a:cubicBezTo>
                  <a:pt x="94" y="8"/>
                  <a:pt x="93" y="8"/>
                  <a:pt x="92" y="8"/>
                </a:cubicBezTo>
                <a:close/>
                <a:moveTo>
                  <a:pt x="42" y="39"/>
                </a:moveTo>
                <a:cubicBezTo>
                  <a:pt x="42" y="39"/>
                  <a:pt x="42" y="39"/>
                  <a:pt x="42" y="39"/>
                </a:cubicBezTo>
                <a:cubicBezTo>
                  <a:pt x="44" y="38"/>
                  <a:pt x="47" y="37"/>
                  <a:pt x="49" y="36"/>
                </a:cubicBezTo>
                <a:cubicBezTo>
                  <a:pt x="49" y="37"/>
                  <a:pt x="49" y="37"/>
                  <a:pt x="49" y="37"/>
                </a:cubicBezTo>
                <a:cubicBezTo>
                  <a:pt x="49" y="38"/>
                  <a:pt x="48" y="38"/>
                  <a:pt x="48" y="39"/>
                </a:cubicBezTo>
                <a:cubicBezTo>
                  <a:pt x="47" y="40"/>
                  <a:pt x="46" y="40"/>
                  <a:pt x="45" y="41"/>
                </a:cubicBezTo>
                <a:cubicBezTo>
                  <a:pt x="46" y="40"/>
                  <a:pt x="47" y="39"/>
                  <a:pt x="49" y="38"/>
                </a:cubicBezTo>
                <a:cubicBezTo>
                  <a:pt x="49" y="37"/>
                  <a:pt x="48" y="36"/>
                  <a:pt x="48" y="37"/>
                </a:cubicBezTo>
                <a:cubicBezTo>
                  <a:pt x="46" y="39"/>
                  <a:pt x="44" y="40"/>
                  <a:pt x="42" y="42"/>
                </a:cubicBezTo>
                <a:cubicBezTo>
                  <a:pt x="42" y="42"/>
                  <a:pt x="41" y="42"/>
                  <a:pt x="41" y="42"/>
                </a:cubicBezTo>
                <a:cubicBezTo>
                  <a:pt x="41" y="43"/>
                  <a:pt x="40" y="43"/>
                  <a:pt x="40" y="44"/>
                </a:cubicBezTo>
                <a:cubicBezTo>
                  <a:pt x="40" y="44"/>
                  <a:pt x="40" y="44"/>
                  <a:pt x="39" y="44"/>
                </a:cubicBezTo>
                <a:cubicBezTo>
                  <a:pt x="40" y="43"/>
                  <a:pt x="41" y="41"/>
                  <a:pt x="42" y="39"/>
                </a:cubicBezTo>
                <a:close/>
                <a:moveTo>
                  <a:pt x="41" y="46"/>
                </a:moveTo>
                <a:cubicBezTo>
                  <a:pt x="42" y="46"/>
                  <a:pt x="43" y="45"/>
                  <a:pt x="44" y="44"/>
                </a:cubicBezTo>
                <a:cubicBezTo>
                  <a:pt x="42" y="47"/>
                  <a:pt x="40" y="50"/>
                  <a:pt x="38" y="53"/>
                </a:cubicBezTo>
                <a:cubicBezTo>
                  <a:pt x="38" y="53"/>
                  <a:pt x="37" y="54"/>
                  <a:pt x="37" y="54"/>
                </a:cubicBezTo>
                <a:cubicBezTo>
                  <a:pt x="37" y="54"/>
                  <a:pt x="37" y="54"/>
                  <a:pt x="37" y="54"/>
                </a:cubicBezTo>
                <a:cubicBezTo>
                  <a:pt x="38" y="52"/>
                  <a:pt x="39" y="49"/>
                  <a:pt x="41" y="46"/>
                </a:cubicBezTo>
                <a:close/>
                <a:moveTo>
                  <a:pt x="36" y="50"/>
                </a:moveTo>
                <a:cubicBezTo>
                  <a:pt x="36" y="50"/>
                  <a:pt x="36" y="50"/>
                  <a:pt x="37" y="49"/>
                </a:cubicBezTo>
                <a:cubicBezTo>
                  <a:pt x="37" y="50"/>
                  <a:pt x="37" y="50"/>
                  <a:pt x="37" y="50"/>
                </a:cubicBezTo>
                <a:cubicBezTo>
                  <a:pt x="36" y="52"/>
                  <a:pt x="35" y="54"/>
                  <a:pt x="34" y="57"/>
                </a:cubicBezTo>
                <a:cubicBezTo>
                  <a:pt x="33" y="57"/>
                  <a:pt x="32" y="58"/>
                  <a:pt x="31" y="59"/>
                </a:cubicBezTo>
                <a:cubicBezTo>
                  <a:pt x="33" y="56"/>
                  <a:pt x="34" y="53"/>
                  <a:pt x="36" y="50"/>
                </a:cubicBezTo>
                <a:close/>
                <a:moveTo>
                  <a:pt x="35" y="46"/>
                </a:moveTo>
                <a:cubicBezTo>
                  <a:pt x="36" y="45"/>
                  <a:pt x="37" y="44"/>
                  <a:pt x="38" y="43"/>
                </a:cubicBezTo>
                <a:cubicBezTo>
                  <a:pt x="37" y="44"/>
                  <a:pt x="36" y="45"/>
                  <a:pt x="36" y="46"/>
                </a:cubicBezTo>
                <a:cubicBezTo>
                  <a:pt x="35" y="46"/>
                  <a:pt x="35" y="46"/>
                  <a:pt x="35" y="46"/>
                </a:cubicBezTo>
                <a:cubicBezTo>
                  <a:pt x="35" y="46"/>
                  <a:pt x="35" y="46"/>
                  <a:pt x="35" y="46"/>
                </a:cubicBezTo>
                <a:close/>
                <a:moveTo>
                  <a:pt x="32" y="55"/>
                </a:moveTo>
                <a:cubicBezTo>
                  <a:pt x="31" y="57"/>
                  <a:pt x="30" y="58"/>
                  <a:pt x="29" y="60"/>
                </a:cubicBezTo>
                <a:cubicBezTo>
                  <a:pt x="28" y="60"/>
                  <a:pt x="28" y="60"/>
                  <a:pt x="28" y="60"/>
                </a:cubicBezTo>
                <a:lnTo>
                  <a:pt x="32" y="55"/>
                </a:lnTo>
                <a:close/>
                <a:moveTo>
                  <a:pt x="28" y="54"/>
                </a:moveTo>
                <a:cubicBezTo>
                  <a:pt x="30" y="51"/>
                  <a:pt x="32" y="49"/>
                  <a:pt x="34" y="47"/>
                </a:cubicBezTo>
                <a:cubicBezTo>
                  <a:pt x="33" y="48"/>
                  <a:pt x="32" y="50"/>
                  <a:pt x="31" y="51"/>
                </a:cubicBezTo>
                <a:cubicBezTo>
                  <a:pt x="30" y="52"/>
                  <a:pt x="29" y="53"/>
                  <a:pt x="28" y="54"/>
                </a:cubicBezTo>
                <a:close/>
                <a:moveTo>
                  <a:pt x="31" y="79"/>
                </a:moveTo>
                <a:cubicBezTo>
                  <a:pt x="30" y="80"/>
                  <a:pt x="29" y="81"/>
                  <a:pt x="28" y="82"/>
                </a:cubicBezTo>
                <a:cubicBezTo>
                  <a:pt x="27" y="82"/>
                  <a:pt x="25" y="83"/>
                  <a:pt x="24" y="84"/>
                </a:cubicBezTo>
                <a:cubicBezTo>
                  <a:pt x="25" y="83"/>
                  <a:pt x="25" y="81"/>
                  <a:pt x="26" y="80"/>
                </a:cubicBezTo>
                <a:cubicBezTo>
                  <a:pt x="28" y="80"/>
                  <a:pt x="29" y="79"/>
                  <a:pt x="31" y="79"/>
                </a:cubicBezTo>
                <a:close/>
                <a:moveTo>
                  <a:pt x="23" y="83"/>
                </a:moveTo>
                <a:cubicBezTo>
                  <a:pt x="22" y="83"/>
                  <a:pt x="22" y="83"/>
                  <a:pt x="22" y="83"/>
                </a:cubicBezTo>
                <a:cubicBezTo>
                  <a:pt x="22" y="82"/>
                  <a:pt x="23" y="81"/>
                  <a:pt x="24" y="80"/>
                </a:cubicBezTo>
                <a:cubicBezTo>
                  <a:pt x="24" y="80"/>
                  <a:pt x="24" y="80"/>
                  <a:pt x="24" y="80"/>
                </a:cubicBezTo>
                <a:cubicBezTo>
                  <a:pt x="24" y="80"/>
                  <a:pt x="24" y="80"/>
                  <a:pt x="24" y="80"/>
                </a:cubicBezTo>
                <a:cubicBezTo>
                  <a:pt x="24" y="81"/>
                  <a:pt x="23" y="82"/>
                  <a:pt x="23" y="83"/>
                </a:cubicBezTo>
                <a:close/>
                <a:moveTo>
                  <a:pt x="22" y="98"/>
                </a:moveTo>
                <a:cubicBezTo>
                  <a:pt x="24" y="103"/>
                  <a:pt x="25" y="109"/>
                  <a:pt x="26" y="115"/>
                </a:cubicBezTo>
                <a:cubicBezTo>
                  <a:pt x="26" y="117"/>
                  <a:pt x="26" y="118"/>
                  <a:pt x="27" y="120"/>
                </a:cubicBezTo>
                <a:cubicBezTo>
                  <a:pt x="25" y="114"/>
                  <a:pt x="23" y="108"/>
                  <a:pt x="22" y="102"/>
                </a:cubicBezTo>
                <a:cubicBezTo>
                  <a:pt x="22" y="101"/>
                  <a:pt x="22" y="99"/>
                  <a:pt x="22" y="98"/>
                </a:cubicBezTo>
                <a:close/>
                <a:moveTo>
                  <a:pt x="27" y="139"/>
                </a:moveTo>
                <a:cubicBezTo>
                  <a:pt x="27" y="139"/>
                  <a:pt x="27" y="139"/>
                  <a:pt x="27" y="139"/>
                </a:cubicBezTo>
                <a:cubicBezTo>
                  <a:pt x="26" y="140"/>
                  <a:pt x="27" y="140"/>
                  <a:pt x="27" y="140"/>
                </a:cubicBezTo>
                <a:cubicBezTo>
                  <a:pt x="27" y="141"/>
                  <a:pt x="27" y="141"/>
                  <a:pt x="27" y="141"/>
                </a:cubicBezTo>
                <a:cubicBezTo>
                  <a:pt x="25" y="137"/>
                  <a:pt x="24" y="133"/>
                  <a:pt x="23" y="129"/>
                </a:cubicBezTo>
                <a:cubicBezTo>
                  <a:pt x="23" y="127"/>
                  <a:pt x="23" y="125"/>
                  <a:pt x="23" y="123"/>
                </a:cubicBezTo>
                <a:cubicBezTo>
                  <a:pt x="22" y="121"/>
                  <a:pt x="22" y="118"/>
                  <a:pt x="22" y="115"/>
                </a:cubicBezTo>
                <a:cubicBezTo>
                  <a:pt x="24" y="123"/>
                  <a:pt x="25" y="131"/>
                  <a:pt x="27" y="139"/>
                </a:cubicBezTo>
                <a:close/>
                <a:moveTo>
                  <a:pt x="25" y="156"/>
                </a:moveTo>
                <a:cubicBezTo>
                  <a:pt x="23" y="153"/>
                  <a:pt x="22" y="149"/>
                  <a:pt x="21" y="146"/>
                </a:cubicBezTo>
                <a:cubicBezTo>
                  <a:pt x="21" y="145"/>
                  <a:pt x="20" y="145"/>
                  <a:pt x="20" y="144"/>
                </a:cubicBezTo>
                <a:cubicBezTo>
                  <a:pt x="20" y="144"/>
                  <a:pt x="20" y="144"/>
                  <a:pt x="20" y="144"/>
                </a:cubicBezTo>
                <a:cubicBezTo>
                  <a:pt x="22" y="147"/>
                  <a:pt x="23" y="150"/>
                  <a:pt x="25" y="154"/>
                </a:cubicBezTo>
                <a:cubicBezTo>
                  <a:pt x="25" y="154"/>
                  <a:pt x="25" y="155"/>
                  <a:pt x="25" y="156"/>
                </a:cubicBezTo>
                <a:cubicBezTo>
                  <a:pt x="25" y="156"/>
                  <a:pt x="25" y="156"/>
                  <a:pt x="25" y="156"/>
                </a:cubicBezTo>
                <a:close/>
                <a:moveTo>
                  <a:pt x="29" y="163"/>
                </a:moveTo>
                <a:cubicBezTo>
                  <a:pt x="30" y="164"/>
                  <a:pt x="30" y="165"/>
                  <a:pt x="30" y="167"/>
                </a:cubicBezTo>
                <a:cubicBezTo>
                  <a:pt x="29" y="164"/>
                  <a:pt x="29" y="162"/>
                  <a:pt x="28" y="160"/>
                </a:cubicBezTo>
                <a:cubicBezTo>
                  <a:pt x="28" y="161"/>
                  <a:pt x="29" y="162"/>
                  <a:pt x="29" y="163"/>
                </a:cubicBezTo>
                <a:close/>
                <a:moveTo>
                  <a:pt x="29" y="148"/>
                </a:moveTo>
                <a:cubicBezTo>
                  <a:pt x="29" y="147"/>
                  <a:pt x="29" y="146"/>
                  <a:pt x="29" y="145"/>
                </a:cubicBezTo>
                <a:cubicBezTo>
                  <a:pt x="30" y="143"/>
                  <a:pt x="30" y="142"/>
                  <a:pt x="31" y="140"/>
                </a:cubicBezTo>
                <a:cubicBezTo>
                  <a:pt x="31" y="141"/>
                  <a:pt x="31" y="141"/>
                  <a:pt x="31" y="141"/>
                </a:cubicBezTo>
                <a:cubicBezTo>
                  <a:pt x="31" y="142"/>
                  <a:pt x="31" y="143"/>
                  <a:pt x="32" y="144"/>
                </a:cubicBezTo>
                <a:cubicBezTo>
                  <a:pt x="32" y="147"/>
                  <a:pt x="33" y="151"/>
                  <a:pt x="33" y="155"/>
                </a:cubicBezTo>
                <a:cubicBezTo>
                  <a:pt x="32" y="153"/>
                  <a:pt x="31" y="151"/>
                  <a:pt x="30" y="149"/>
                </a:cubicBezTo>
                <a:cubicBezTo>
                  <a:pt x="30" y="149"/>
                  <a:pt x="30" y="149"/>
                  <a:pt x="30" y="149"/>
                </a:cubicBezTo>
                <a:cubicBezTo>
                  <a:pt x="30" y="149"/>
                  <a:pt x="30" y="148"/>
                  <a:pt x="29" y="148"/>
                </a:cubicBezTo>
                <a:close/>
                <a:moveTo>
                  <a:pt x="35" y="166"/>
                </a:moveTo>
                <a:cubicBezTo>
                  <a:pt x="36" y="168"/>
                  <a:pt x="36" y="169"/>
                  <a:pt x="36" y="171"/>
                </a:cubicBezTo>
                <a:cubicBezTo>
                  <a:pt x="35" y="166"/>
                  <a:pt x="33" y="161"/>
                  <a:pt x="30" y="156"/>
                </a:cubicBezTo>
                <a:cubicBezTo>
                  <a:pt x="30" y="156"/>
                  <a:pt x="30" y="155"/>
                  <a:pt x="30" y="155"/>
                </a:cubicBezTo>
                <a:cubicBezTo>
                  <a:pt x="32" y="159"/>
                  <a:pt x="33" y="162"/>
                  <a:pt x="35" y="166"/>
                </a:cubicBezTo>
                <a:close/>
                <a:moveTo>
                  <a:pt x="38" y="182"/>
                </a:moveTo>
                <a:cubicBezTo>
                  <a:pt x="39" y="183"/>
                  <a:pt x="39" y="185"/>
                  <a:pt x="39" y="186"/>
                </a:cubicBezTo>
                <a:cubicBezTo>
                  <a:pt x="39" y="186"/>
                  <a:pt x="39" y="186"/>
                  <a:pt x="39" y="186"/>
                </a:cubicBezTo>
                <a:cubicBezTo>
                  <a:pt x="38" y="184"/>
                  <a:pt x="37" y="182"/>
                  <a:pt x="35" y="180"/>
                </a:cubicBezTo>
                <a:cubicBezTo>
                  <a:pt x="34" y="178"/>
                  <a:pt x="33" y="175"/>
                  <a:pt x="32" y="173"/>
                </a:cubicBezTo>
                <a:cubicBezTo>
                  <a:pt x="32" y="171"/>
                  <a:pt x="32" y="170"/>
                  <a:pt x="31" y="168"/>
                </a:cubicBezTo>
                <a:cubicBezTo>
                  <a:pt x="34" y="173"/>
                  <a:pt x="36" y="177"/>
                  <a:pt x="38" y="182"/>
                </a:cubicBezTo>
                <a:close/>
                <a:moveTo>
                  <a:pt x="32" y="177"/>
                </a:moveTo>
                <a:cubicBezTo>
                  <a:pt x="32" y="177"/>
                  <a:pt x="32" y="178"/>
                  <a:pt x="32" y="178"/>
                </a:cubicBezTo>
                <a:cubicBezTo>
                  <a:pt x="34" y="182"/>
                  <a:pt x="37" y="186"/>
                  <a:pt x="39" y="190"/>
                </a:cubicBezTo>
                <a:cubicBezTo>
                  <a:pt x="39" y="190"/>
                  <a:pt x="39" y="190"/>
                  <a:pt x="39" y="191"/>
                </a:cubicBezTo>
                <a:cubicBezTo>
                  <a:pt x="36" y="188"/>
                  <a:pt x="34" y="185"/>
                  <a:pt x="32" y="183"/>
                </a:cubicBezTo>
                <a:cubicBezTo>
                  <a:pt x="32" y="182"/>
                  <a:pt x="32" y="182"/>
                  <a:pt x="32" y="182"/>
                </a:cubicBezTo>
                <a:cubicBezTo>
                  <a:pt x="32" y="182"/>
                  <a:pt x="32" y="182"/>
                  <a:pt x="32" y="181"/>
                </a:cubicBezTo>
                <a:cubicBezTo>
                  <a:pt x="32" y="180"/>
                  <a:pt x="32" y="179"/>
                  <a:pt x="32" y="177"/>
                </a:cubicBezTo>
                <a:close/>
                <a:moveTo>
                  <a:pt x="38" y="192"/>
                </a:moveTo>
                <a:cubicBezTo>
                  <a:pt x="38" y="192"/>
                  <a:pt x="38" y="193"/>
                  <a:pt x="38" y="193"/>
                </a:cubicBezTo>
                <a:cubicBezTo>
                  <a:pt x="38" y="192"/>
                  <a:pt x="37" y="192"/>
                  <a:pt x="37" y="192"/>
                </a:cubicBezTo>
                <a:cubicBezTo>
                  <a:pt x="36" y="190"/>
                  <a:pt x="36" y="189"/>
                  <a:pt x="35" y="188"/>
                </a:cubicBezTo>
                <a:cubicBezTo>
                  <a:pt x="36" y="189"/>
                  <a:pt x="37" y="191"/>
                  <a:pt x="38" y="192"/>
                </a:cubicBezTo>
                <a:close/>
                <a:moveTo>
                  <a:pt x="39" y="197"/>
                </a:moveTo>
                <a:cubicBezTo>
                  <a:pt x="39" y="196"/>
                  <a:pt x="39" y="196"/>
                  <a:pt x="38" y="196"/>
                </a:cubicBezTo>
                <a:cubicBezTo>
                  <a:pt x="39" y="196"/>
                  <a:pt x="39" y="196"/>
                  <a:pt x="39" y="196"/>
                </a:cubicBezTo>
                <a:cubicBezTo>
                  <a:pt x="41" y="199"/>
                  <a:pt x="44" y="202"/>
                  <a:pt x="48" y="204"/>
                </a:cubicBezTo>
                <a:cubicBezTo>
                  <a:pt x="48" y="204"/>
                  <a:pt x="49" y="204"/>
                  <a:pt x="49" y="203"/>
                </a:cubicBezTo>
                <a:cubicBezTo>
                  <a:pt x="49" y="204"/>
                  <a:pt x="50" y="205"/>
                  <a:pt x="50" y="205"/>
                </a:cubicBezTo>
                <a:cubicBezTo>
                  <a:pt x="50" y="205"/>
                  <a:pt x="49" y="205"/>
                  <a:pt x="49" y="204"/>
                </a:cubicBezTo>
                <a:cubicBezTo>
                  <a:pt x="48" y="204"/>
                  <a:pt x="48" y="205"/>
                  <a:pt x="48" y="206"/>
                </a:cubicBezTo>
                <a:cubicBezTo>
                  <a:pt x="50" y="207"/>
                  <a:pt x="52" y="208"/>
                  <a:pt x="54" y="209"/>
                </a:cubicBezTo>
                <a:cubicBezTo>
                  <a:pt x="54" y="210"/>
                  <a:pt x="55" y="211"/>
                  <a:pt x="56" y="212"/>
                </a:cubicBezTo>
                <a:cubicBezTo>
                  <a:pt x="54" y="210"/>
                  <a:pt x="51" y="209"/>
                  <a:pt x="49" y="208"/>
                </a:cubicBezTo>
                <a:cubicBezTo>
                  <a:pt x="46" y="205"/>
                  <a:pt x="42" y="201"/>
                  <a:pt x="39" y="197"/>
                </a:cubicBezTo>
                <a:close/>
                <a:moveTo>
                  <a:pt x="51" y="212"/>
                </a:moveTo>
                <a:cubicBezTo>
                  <a:pt x="52" y="214"/>
                  <a:pt x="54" y="216"/>
                  <a:pt x="56" y="218"/>
                </a:cubicBezTo>
                <a:cubicBezTo>
                  <a:pt x="56" y="217"/>
                  <a:pt x="56" y="217"/>
                  <a:pt x="56" y="217"/>
                </a:cubicBezTo>
                <a:cubicBezTo>
                  <a:pt x="55" y="217"/>
                  <a:pt x="54" y="216"/>
                  <a:pt x="52" y="215"/>
                </a:cubicBezTo>
                <a:cubicBezTo>
                  <a:pt x="51" y="214"/>
                  <a:pt x="50" y="212"/>
                  <a:pt x="49" y="210"/>
                </a:cubicBezTo>
                <a:cubicBezTo>
                  <a:pt x="49" y="211"/>
                  <a:pt x="50" y="211"/>
                  <a:pt x="51" y="212"/>
                </a:cubicBezTo>
                <a:close/>
                <a:moveTo>
                  <a:pt x="54" y="220"/>
                </a:moveTo>
                <a:cubicBezTo>
                  <a:pt x="55" y="221"/>
                  <a:pt x="56" y="222"/>
                  <a:pt x="57" y="223"/>
                </a:cubicBezTo>
                <a:cubicBezTo>
                  <a:pt x="56" y="222"/>
                  <a:pt x="55" y="222"/>
                  <a:pt x="54" y="221"/>
                </a:cubicBezTo>
                <a:cubicBezTo>
                  <a:pt x="53" y="220"/>
                  <a:pt x="52" y="220"/>
                  <a:pt x="52" y="219"/>
                </a:cubicBezTo>
                <a:cubicBezTo>
                  <a:pt x="52" y="219"/>
                  <a:pt x="52" y="219"/>
                  <a:pt x="52" y="219"/>
                </a:cubicBezTo>
                <a:cubicBezTo>
                  <a:pt x="52" y="219"/>
                  <a:pt x="53" y="220"/>
                  <a:pt x="53" y="220"/>
                </a:cubicBezTo>
                <a:cubicBezTo>
                  <a:pt x="54" y="220"/>
                  <a:pt x="54" y="220"/>
                  <a:pt x="54" y="220"/>
                </a:cubicBezTo>
                <a:close/>
                <a:moveTo>
                  <a:pt x="53" y="222"/>
                </a:moveTo>
                <a:cubicBezTo>
                  <a:pt x="53" y="223"/>
                  <a:pt x="54" y="223"/>
                  <a:pt x="54" y="223"/>
                </a:cubicBezTo>
                <a:cubicBezTo>
                  <a:pt x="53" y="223"/>
                  <a:pt x="52" y="222"/>
                  <a:pt x="51" y="221"/>
                </a:cubicBezTo>
                <a:cubicBezTo>
                  <a:pt x="51" y="221"/>
                  <a:pt x="51" y="221"/>
                  <a:pt x="51" y="220"/>
                </a:cubicBezTo>
                <a:cubicBezTo>
                  <a:pt x="51" y="221"/>
                  <a:pt x="52" y="222"/>
                  <a:pt x="53" y="222"/>
                </a:cubicBezTo>
                <a:close/>
                <a:moveTo>
                  <a:pt x="56" y="228"/>
                </a:moveTo>
                <a:cubicBezTo>
                  <a:pt x="57" y="228"/>
                  <a:pt x="57" y="228"/>
                  <a:pt x="57" y="228"/>
                </a:cubicBezTo>
                <a:cubicBezTo>
                  <a:pt x="57" y="228"/>
                  <a:pt x="57" y="228"/>
                  <a:pt x="57" y="228"/>
                </a:cubicBezTo>
                <a:cubicBezTo>
                  <a:pt x="55" y="227"/>
                  <a:pt x="54" y="226"/>
                  <a:pt x="52" y="225"/>
                </a:cubicBezTo>
                <a:cubicBezTo>
                  <a:pt x="54" y="226"/>
                  <a:pt x="55" y="227"/>
                  <a:pt x="56" y="228"/>
                </a:cubicBezTo>
                <a:close/>
                <a:moveTo>
                  <a:pt x="55" y="218"/>
                </a:moveTo>
                <a:cubicBezTo>
                  <a:pt x="55" y="218"/>
                  <a:pt x="55" y="218"/>
                  <a:pt x="55" y="218"/>
                </a:cubicBezTo>
                <a:cubicBezTo>
                  <a:pt x="57" y="219"/>
                  <a:pt x="58" y="220"/>
                  <a:pt x="60" y="221"/>
                </a:cubicBezTo>
                <a:cubicBezTo>
                  <a:pt x="63" y="224"/>
                  <a:pt x="66" y="227"/>
                  <a:pt x="69" y="230"/>
                </a:cubicBezTo>
                <a:cubicBezTo>
                  <a:pt x="69" y="230"/>
                  <a:pt x="68" y="230"/>
                  <a:pt x="67" y="229"/>
                </a:cubicBezTo>
                <a:cubicBezTo>
                  <a:pt x="65" y="228"/>
                  <a:pt x="62" y="226"/>
                  <a:pt x="60" y="225"/>
                </a:cubicBezTo>
                <a:cubicBezTo>
                  <a:pt x="58" y="223"/>
                  <a:pt x="56" y="220"/>
                  <a:pt x="55" y="218"/>
                </a:cubicBezTo>
                <a:close/>
                <a:moveTo>
                  <a:pt x="68" y="227"/>
                </a:moveTo>
                <a:cubicBezTo>
                  <a:pt x="68" y="227"/>
                  <a:pt x="68" y="227"/>
                  <a:pt x="68" y="227"/>
                </a:cubicBezTo>
                <a:cubicBezTo>
                  <a:pt x="67" y="226"/>
                  <a:pt x="66" y="225"/>
                  <a:pt x="65" y="224"/>
                </a:cubicBezTo>
                <a:cubicBezTo>
                  <a:pt x="66" y="225"/>
                  <a:pt x="67" y="226"/>
                  <a:pt x="69" y="226"/>
                </a:cubicBezTo>
                <a:cubicBezTo>
                  <a:pt x="69" y="227"/>
                  <a:pt x="70" y="227"/>
                  <a:pt x="70" y="228"/>
                </a:cubicBezTo>
                <a:cubicBezTo>
                  <a:pt x="69" y="228"/>
                  <a:pt x="69" y="228"/>
                  <a:pt x="68" y="227"/>
                </a:cubicBezTo>
                <a:close/>
                <a:moveTo>
                  <a:pt x="60" y="220"/>
                </a:moveTo>
                <a:cubicBezTo>
                  <a:pt x="59" y="218"/>
                  <a:pt x="57" y="216"/>
                  <a:pt x="55" y="215"/>
                </a:cubicBezTo>
                <a:cubicBezTo>
                  <a:pt x="58" y="216"/>
                  <a:pt x="60" y="218"/>
                  <a:pt x="63" y="219"/>
                </a:cubicBezTo>
                <a:cubicBezTo>
                  <a:pt x="64" y="221"/>
                  <a:pt x="65" y="222"/>
                  <a:pt x="66" y="223"/>
                </a:cubicBezTo>
                <a:cubicBezTo>
                  <a:pt x="64" y="222"/>
                  <a:pt x="62" y="221"/>
                  <a:pt x="60" y="220"/>
                </a:cubicBezTo>
                <a:close/>
                <a:moveTo>
                  <a:pt x="62" y="216"/>
                </a:moveTo>
                <a:cubicBezTo>
                  <a:pt x="66" y="219"/>
                  <a:pt x="71" y="222"/>
                  <a:pt x="75" y="225"/>
                </a:cubicBezTo>
                <a:cubicBezTo>
                  <a:pt x="71" y="222"/>
                  <a:pt x="67" y="220"/>
                  <a:pt x="63" y="218"/>
                </a:cubicBezTo>
                <a:cubicBezTo>
                  <a:pt x="63" y="217"/>
                  <a:pt x="62" y="217"/>
                  <a:pt x="62" y="216"/>
                </a:cubicBezTo>
                <a:close/>
                <a:moveTo>
                  <a:pt x="74" y="221"/>
                </a:moveTo>
                <a:cubicBezTo>
                  <a:pt x="73" y="220"/>
                  <a:pt x="73" y="220"/>
                  <a:pt x="72" y="219"/>
                </a:cubicBezTo>
                <a:cubicBezTo>
                  <a:pt x="75" y="221"/>
                  <a:pt x="77" y="223"/>
                  <a:pt x="80" y="225"/>
                </a:cubicBezTo>
                <a:cubicBezTo>
                  <a:pt x="80" y="225"/>
                  <a:pt x="80" y="225"/>
                  <a:pt x="80" y="225"/>
                </a:cubicBezTo>
                <a:cubicBezTo>
                  <a:pt x="78" y="224"/>
                  <a:pt x="76" y="222"/>
                  <a:pt x="74" y="221"/>
                </a:cubicBezTo>
                <a:close/>
                <a:moveTo>
                  <a:pt x="68" y="215"/>
                </a:moveTo>
                <a:cubicBezTo>
                  <a:pt x="66" y="214"/>
                  <a:pt x="65" y="213"/>
                  <a:pt x="64" y="211"/>
                </a:cubicBezTo>
                <a:cubicBezTo>
                  <a:pt x="65" y="212"/>
                  <a:pt x="67" y="212"/>
                  <a:pt x="68" y="213"/>
                </a:cubicBezTo>
                <a:cubicBezTo>
                  <a:pt x="69" y="213"/>
                  <a:pt x="69" y="214"/>
                  <a:pt x="70" y="214"/>
                </a:cubicBezTo>
                <a:cubicBezTo>
                  <a:pt x="70" y="214"/>
                  <a:pt x="70" y="215"/>
                  <a:pt x="69" y="215"/>
                </a:cubicBezTo>
                <a:cubicBezTo>
                  <a:pt x="69" y="216"/>
                  <a:pt x="70" y="216"/>
                  <a:pt x="71" y="216"/>
                </a:cubicBezTo>
                <a:cubicBezTo>
                  <a:pt x="71" y="215"/>
                  <a:pt x="72" y="215"/>
                  <a:pt x="73" y="215"/>
                </a:cubicBezTo>
                <a:cubicBezTo>
                  <a:pt x="74" y="215"/>
                  <a:pt x="75" y="215"/>
                  <a:pt x="75" y="216"/>
                </a:cubicBezTo>
                <a:cubicBezTo>
                  <a:pt x="77" y="218"/>
                  <a:pt x="78" y="220"/>
                  <a:pt x="79" y="222"/>
                </a:cubicBezTo>
                <a:cubicBezTo>
                  <a:pt x="75" y="220"/>
                  <a:pt x="71" y="217"/>
                  <a:pt x="68" y="215"/>
                </a:cubicBezTo>
                <a:close/>
                <a:moveTo>
                  <a:pt x="76" y="204"/>
                </a:moveTo>
                <a:cubicBezTo>
                  <a:pt x="75" y="203"/>
                  <a:pt x="74" y="202"/>
                  <a:pt x="73" y="202"/>
                </a:cubicBezTo>
                <a:cubicBezTo>
                  <a:pt x="73" y="202"/>
                  <a:pt x="73" y="202"/>
                  <a:pt x="73" y="202"/>
                </a:cubicBezTo>
                <a:cubicBezTo>
                  <a:pt x="74" y="202"/>
                  <a:pt x="75" y="203"/>
                  <a:pt x="76" y="203"/>
                </a:cubicBezTo>
                <a:cubicBezTo>
                  <a:pt x="76" y="203"/>
                  <a:pt x="76" y="204"/>
                  <a:pt x="76" y="204"/>
                </a:cubicBezTo>
                <a:close/>
                <a:moveTo>
                  <a:pt x="74" y="200"/>
                </a:moveTo>
                <a:cubicBezTo>
                  <a:pt x="74" y="200"/>
                  <a:pt x="74" y="200"/>
                  <a:pt x="74" y="200"/>
                </a:cubicBezTo>
                <a:cubicBezTo>
                  <a:pt x="74" y="200"/>
                  <a:pt x="74" y="199"/>
                  <a:pt x="74" y="199"/>
                </a:cubicBezTo>
                <a:cubicBezTo>
                  <a:pt x="75" y="200"/>
                  <a:pt x="76" y="201"/>
                  <a:pt x="77" y="202"/>
                </a:cubicBezTo>
                <a:cubicBezTo>
                  <a:pt x="77" y="202"/>
                  <a:pt x="77" y="202"/>
                  <a:pt x="77" y="202"/>
                </a:cubicBezTo>
                <a:cubicBezTo>
                  <a:pt x="76" y="201"/>
                  <a:pt x="75" y="201"/>
                  <a:pt x="74" y="200"/>
                </a:cubicBezTo>
                <a:close/>
                <a:moveTo>
                  <a:pt x="75" y="199"/>
                </a:moveTo>
                <a:cubicBezTo>
                  <a:pt x="75" y="199"/>
                  <a:pt x="76" y="199"/>
                  <a:pt x="76" y="199"/>
                </a:cubicBezTo>
                <a:cubicBezTo>
                  <a:pt x="76" y="199"/>
                  <a:pt x="77" y="200"/>
                  <a:pt x="78" y="200"/>
                </a:cubicBezTo>
                <a:cubicBezTo>
                  <a:pt x="78" y="200"/>
                  <a:pt x="78" y="201"/>
                  <a:pt x="78" y="201"/>
                </a:cubicBezTo>
                <a:cubicBezTo>
                  <a:pt x="77" y="200"/>
                  <a:pt x="76" y="199"/>
                  <a:pt x="75" y="199"/>
                </a:cubicBezTo>
                <a:close/>
                <a:moveTo>
                  <a:pt x="78" y="208"/>
                </a:moveTo>
                <a:cubicBezTo>
                  <a:pt x="78" y="208"/>
                  <a:pt x="79" y="208"/>
                  <a:pt x="79" y="208"/>
                </a:cubicBezTo>
                <a:cubicBezTo>
                  <a:pt x="79" y="208"/>
                  <a:pt x="78" y="209"/>
                  <a:pt x="78" y="209"/>
                </a:cubicBezTo>
                <a:cubicBezTo>
                  <a:pt x="78" y="209"/>
                  <a:pt x="78" y="208"/>
                  <a:pt x="77" y="208"/>
                </a:cubicBezTo>
                <a:cubicBezTo>
                  <a:pt x="78" y="208"/>
                  <a:pt x="78" y="208"/>
                  <a:pt x="78" y="208"/>
                </a:cubicBezTo>
                <a:close/>
                <a:moveTo>
                  <a:pt x="78" y="206"/>
                </a:moveTo>
                <a:cubicBezTo>
                  <a:pt x="78" y="206"/>
                  <a:pt x="78" y="206"/>
                  <a:pt x="78" y="205"/>
                </a:cubicBezTo>
                <a:cubicBezTo>
                  <a:pt x="78" y="205"/>
                  <a:pt x="78" y="205"/>
                  <a:pt x="79" y="204"/>
                </a:cubicBezTo>
                <a:cubicBezTo>
                  <a:pt x="79" y="204"/>
                  <a:pt x="79" y="204"/>
                  <a:pt x="79" y="204"/>
                </a:cubicBezTo>
                <a:cubicBezTo>
                  <a:pt x="79" y="205"/>
                  <a:pt x="79" y="205"/>
                  <a:pt x="79" y="205"/>
                </a:cubicBezTo>
                <a:cubicBezTo>
                  <a:pt x="79" y="205"/>
                  <a:pt x="78" y="205"/>
                  <a:pt x="78" y="206"/>
                </a:cubicBezTo>
                <a:close/>
                <a:moveTo>
                  <a:pt x="79" y="197"/>
                </a:moveTo>
                <a:cubicBezTo>
                  <a:pt x="79" y="196"/>
                  <a:pt x="80" y="196"/>
                  <a:pt x="80" y="196"/>
                </a:cubicBezTo>
                <a:cubicBezTo>
                  <a:pt x="81" y="196"/>
                  <a:pt x="81" y="196"/>
                  <a:pt x="81" y="196"/>
                </a:cubicBezTo>
                <a:cubicBezTo>
                  <a:pt x="81" y="197"/>
                  <a:pt x="80" y="197"/>
                  <a:pt x="80" y="197"/>
                </a:cubicBezTo>
                <a:lnTo>
                  <a:pt x="79" y="197"/>
                </a:lnTo>
                <a:close/>
                <a:moveTo>
                  <a:pt x="80" y="206"/>
                </a:moveTo>
                <a:cubicBezTo>
                  <a:pt x="81" y="206"/>
                  <a:pt x="81" y="206"/>
                  <a:pt x="81" y="206"/>
                </a:cubicBezTo>
                <a:cubicBezTo>
                  <a:pt x="81" y="207"/>
                  <a:pt x="81" y="207"/>
                  <a:pt x="81" y="207"/>
                </a:cubicBezTo>
                <a:cubicBezTo>
                  <a:pt x="81" y="207"/>
                  <a:pt x="80" y="207"/>
                  <a:pt x="80" y="207"/>
                </a:cubicBezTo>
                <a:cubicBezTo>
                  <a:pt x="80" y="207"/>
                  <a:pt x="80" y="207"/>
                  <a:pt x="80" y="207"/>
                </a:cubicBezTo>
                <a:cubicBezTo>
                  <a:pt x="80" y="207"/>
                  <a:pt x="80" y="206"/>
                  <a:pt x="80" y="206"/>
                </a:cubicBezTo>
                <a:close/>
                <a:moveTo>
                  <a:pt x="80" y="209"/>
                </a:moveTo>
                <a:cubicBezTo>
                  <a:pt x="82" y="210"/>
                  <a:pt x="83" y="211"/>
                  <a:pt x="85" y="212"/>
                </a:cubicBezTo>
                <a:cubicBezTo>
                  <a:pt x="85" y="212"/>
                  <a:pt x="84" y="212"/>
                  <a:pt x="84" y="212"/>
                </a:cubicBezTo>
                <a:cubicBezTo>
                  <a:pt x="83" y="211"/>
                  <a:pt x="81" y="210"/>
                  <a:pt x="80" y="210"/>
                </a:cubicBezTo>
                <a:cubicBezTo>
                  <a:pt x="80" y="209"/>
                  <a:pt x="80" y="209"/>
                  <a:pt x="80" y="209"/>
                </a:cubicBezTo>
                <a:close/>
                <a:moveTo>
                  <a:pt x="82" y="208"/>
                </a:moveTo>
                <a:cubicBezTo>
                  <a:pt x="82" y="208"/>
                  <a:pt x="82" y="208"/>
                  <a:pt x="83" y="208"/>
                </a:cubicBezTo>
                <a:cubicBezTo>
                  <a:pt x="84" y="208"/>
                  <a:pt x="85" y="209"/>
                  <a:pt x="86" y="210"/>
                </a:cubicBezTo>
                <a:cubicBezTo>
                  <a:pt x="86" y="210"/>
                  <a:pt x="86" y="210"/>
                  <a:pt x="85" y="211"/>
                </a:cubicBezTo>
                <a:cubicBezTo>
                  <a:pt x="84" y="210"/>
                  <a:pt x="83" y="209"/>
                  <a:pt x="82" y="208"/>
                </a:cubicBezTo>
                <a:close/>
                <a:moveTo>
                  <a:pt x="85" y="214"/>
                </a:moveTo>
                <a:cubicBezTo>
                  <a:pt x="88" y="216"/>
                  <a:pt x="91" y="217"/>
                  <a:pt x="94" y="219"/>
                </a:cubicBezTo>
                <a:cubicBezTo>
                  <a:pt x="93" y="218"/>
                  <a:pt x="91" y="218"/>
                  <a:pt x="89" y="217"/>
                </a:cubicBezTo>
                <a:cubicBezTo>
                  <a:pt x="88" y="216"/>
                  <a:pt x="86" y="215"/>
                  <a:pt x="85" y="214"/>
                </a:cubicBezTo>
                <a:cubicBezTo>
                  <a:pt x="85" y="214"/>
                  <a:pt x="85" y="214"/>
                  <a:pt x="85" y="214"/>
                </a:cubicBezTo>
                <a:close/>
                <a:moveTo>
                  <a:pt x="95" y="221"/>
                </a:moveTo>
                <a:cubicBezTo>
                  <a:pt x="95" y="221"/>
                  <a:pt x="95" y="221"/>
                  <a:pt x="95" y="221"/>
                </a:cubicBezTo>
                <a:cubicBezTo>
                  <a:pt x="95" y="221"/>
                  <a:pt x="94" y="221"/>
                  <a:pt x="94" y="221"/>
                </a:cubicBezTo>
                <a:cubicBezTo>
                  <a:pt x="94" y="221"/>
                  <a:pt x="93" y="220"/>
                  <a:pt x="93" y="220"/>
                </a:cubicBezTo>
                <a:cubicBezTo>
                  <a:pt x="94" y="220"/>
                  <a:pt x="94" y="220"/>
                  <a:pt x="95" y="221"/>
                </a:cubicBezTo>
                <a:close/>
                <a:moveTo>
                  <a:pt x="93" y="216"/>
                </a:moveTo>
                <a:cubicBezTo>
                  <a:pt x="94" y="215"/>
                  <a:pt x="94" y="215"/>
                  <a:pt x="94" y="215"/>
                </a:cubicBezTo>
                <a:cubicBezTo>
                  <a:pt x="95" y="216"/>
                  <a:pt x="96" y="216"/>
                  <a:pt x="97" y="217"/>
                </a:cubicBezTo>
                <a:cubicBezTo>
                  <a:pt x="96" y="217"/>
                  <a:pt x="97" y="218"/>
                  <a:pt x="97" y="218"/>
                </a:cubicBezTo>
                <a:cubicBezTo>
                  <a:pt x="97" y="218"/>
                  <a:pt x="97" y="218"/>
                  <a:pt x="97" y="218"/>
                </a:cubicBezTo>
                <a:cubicBezTo>
                  <a:pt x="96" y="217"/>
                  <a:pt x="95" y="216"/>
                  <a:pt x="93" y="216"/>
                </a:cubicBezTo>
                <a:close/>
                <a:moveTo>
                  <a:pt x="98" y="222"/>
                </a:moveTo>
                <a:cubicBezTo>
                  <a:pt x="99" y="222"/>
                  <a:pt x="99" y="222"/>
                  <a:pt x="100" y="222"/>
                </a:cubicBezTo>
                <a:cubicBezTo>
                  <a:pt x="100" y="222"/>
                  <a:pt x="100" y="222"/>
                  <a:pt x="99" y="223"/>
                </a:cubicBezTo>
                <a:cubicBezTo>
                  <a:pt x="99" y="223"/>
                  <a:pt x="99" y="223"/>
                  <a:pt x="99" y="223"/>
                </a:cubicBezTo>
                <a:cubicBezTo>
                  <a:pt x="99" y="223"/>
                  <a:pt x="98" y="223"/>
                  <a:pt x="97" y="222"/>
                </a:cubicBezTo>
                <a:cubicBezTo>
                  <a:pt x="97" y="222"/>
                  <a:pt x="98" y="222"/>
                  <a:pt x="98" y="222"/>
                </a:cubicBezTo>
                <a:close/>
                <a:moveTo>
                  <a:pt x="106" y="235"/>
                </a:moveTo>
                <a:cubicBezTo>
                  <a:pt x="106" y="236"/>
                  <a:pt x="106" y="236"/>
                  <a:pt x="107" y="236"/>
                </a:cubicBezTo>
                <a:cubicBezTo>
                  <a:pt x="108" y="236"/>
                  <a:pt x="109" y="237"/>
                  <a:pt x="110" y="237"/>
                </a:cubicBezTo>
                <a:cubicBezTo>
                  <a:pt x="111" y="238"/>
                  <a:pt x="111" y="238"/>
                  <a:pt x="111" y="238"/>
                </a:cubicBezTo>
                <a:cubicBezTo>
                  <a:pt x="109" y="238"/>
                  <a:pt x="107" y="237"/>
                  <a:pt x="106" y="235"/>
                </a:cubicBezTo>
                <a:close/>
                <a:moveTo>
                  <a:pt x="110" y="234"/>
                </a:moveTo>
                <a:cubicBezTo>
                  <a:pt x="111" y="234"/>
                  <a:pt x="111" y="234"/>
                  <a:pt x="112" y="234"/>
                </a:cubicBezTo>
                <a:cubicBezTo>
                  <a:pt x="113" y="235"/>
                  <a:pt x="113" y="235"/>
                  <a:pt x="114" y="235"/>
                </a:cubicBezTo>
                <a:cubicBezTo>
                  <a:pt x="114" y="236"/>
                  <a:pt x="114" y="236"/>
                  <a:pt x="113" y="236"/>
                </a:cubicBezTo>
                <a:cubicBezTo>
                  <a:pt x="112" y="235"/>
                  <a:pt x="111" y="235"/>
                  <a:pt x="110" y="234"/>
                </a:cubicBezTo>
                <a:close/>
                <a:moveTo>
                  <a:pt x="114" y="231"/>
                </a:moveTo>
                <a:cubicBezTo>
                  <a:pt x="113" y="231"/>
                  <a:pt x="113" y="230"/>
                  <a:pt x="113" y="230"/>
                </a:cubicBezTo>
                <a:cubicBezTo>
                  <a:pt x="113" y="230"/>
                  <a:pt x="114" y="230"/>
                  <a:pt x="114" y="230"/>
                </a:cubicBezTo>
                <a:cubicBezTo>
                  <a:pt x="115" y="231"/>
                  <a:pt x="115" y="231"/>
                  <a:pt x="116" y="231"/>
                </a:cubicBezTo>
                <a:cubicBezTo>
                  <a:pt x="115" y="232"/>
                  <a:pt x="115" y="232"/>
                  <a:pt x="115" y="232"/>
                </a:cubicBezTo>
                <a:cubicBezTo>
                  <a:pt x="115" y="231"/>
                  <a:pt x="114" y="231"/>
                  <a:pt x="114" y="231"/>
                </a:cubicBezTo>
                <a:close/>
                <a:moveTo>
                  <a:pt x="113" y="227"/>
                </a:moveTo>
                <a:cubicBezTo>
                  <a:pt x="113" y="227"/>
                  <a:pt x="113" y="227"/>
                  <a:pt x="114" y="227"/>
                </a:cubicBezTo>
                <a:cubicBezTo>
                  <a:pt x="115" y="228"/>
                  <a:pt x="116" y="228"/>
                  <a:pt x="117" y="228"/>
                </a:cubicBezTo>
                <a:cubicBezTo>
                  <a:pt x="117" y="229"/>
                  <a:pt x="117" y="230"/>
                  <a:pt x="118" y="229"/>
                </a:cubicBezTo>
                <a:cubicBezTo>
                  <a:pt x="118" y="229"/>
                  <a:pt x="118" y="229"/>
                  <a:pt x="118" y="229"/>
                </a:cubicBezTo>
                <a:cubicBezTo>
                  <a:pt x="118" y="229"/>
                  <a:pt x="119" y="229"/>
                  <a:pt x="119" y="230"/>
                </a:cubicBezTo>
                <a:cubicBezTo>
                  <a:pt x="119" y="230"/>
                  <a:pt x="119" y="230"/>
                  <a:pt x="119" y="230"/>
                </a:cubicBezTo>
                <a:cubicBezTo>
                  <a:pt x="118" y="230"/>
                  <a:pt x="117" y="230"/>
                  <a:pt x="117" y="230"/>
                </a:cubicBezTo>
                <a:cubicBezTo>
                  <a:pt x="115" y="229"/>
                  <a:pt x="114" y="228"/>
                  <a:pt x="113" y="227"/>
                </a:cubicBezTo>
                <a:close/>
                <a:moveTo>
                  <a:pt x="118" y="224"/>
                </a:moveTo>
                <a:cubicBezTo>
                  <a:pt x="119" y="224"/>
                  <a:pt x="120" y="223"/>
                  <a:pt x="121" y="222"/>
                </a:cubicBezTo>
                <a:cubicBezTo>
                  <a:pt x="121" y="222"/>
                  <a:pt x="121" y="222"/>
                  <a:pt x="121" y="222"/>
                </a:cubicBezTo>
                <a:cubicBezTo>
                  <a:pt x="121" y="223"/>
                  <a:pt x="120" y="224"/>
                  <a:pt x="119" y="225"/>
                </a:cubicBezTo>
                <a:cubicBezTo>
                  <a:pt x="119" y="225"/>
                  <a:pt x="118" y="225"/>
                  <a:pt x="118" y="224"/>
                </a:cubicBezTo>
                <a:close/>
                <a:moveTo>
                  <a:pt x="121" y="232"/>
                </a:moveTo>
                <a:cubicBezTo>
                  <a:pt x="121" y="232"/>
                  <a:pt x="121" y="232"/>
                  <a:pt x="122" y="232"/>
                </a:cubicBezTo>
                <a:cubicBezTo>
                  <a:pt x="123" y="232"/>
                  <a:pt x="124" y="233"/>
                  <a:pt x="124" y="234"/>
                </a:cubicBezTo>
                <a:cubicBezTo>
                  <a:pt x="125" y="234"/>
                  <a:pt x="126" y="233"/>
                  <a:pt x="125" y="232"/>
                </a:cubicBezTo>
                <a:cubicBezTo>
                  <a:pt x="125" y="232"/>
                  <a:pt x="124" y="232"/>
                  <a:pt x="124" y="231"/>
                </a:cubicBezTo>
                <a:cubicBezTo>
                  <a:pt x="126" y="231"/>
                  <a:pt x="129" y="230"/>
                  <a:pt x="131" y="230"/>
                </a:cubicBezTo>
                <a:cubicBezTo>
                  <a:pt x="131" y="230"/>
                  <a:pt x="131" y="230"/>
                  <a:pt x="131" y="230"/>
                </a:cubicBezTo>
                <a:cubicBezTo>
                  <a:pt x="130" y="231"/>
                  <a:pt x="130" y="232"/>
                  <a:pt x="129" y="233"/>
                </a:cubicBezTo>
                <a:cubicBezTo>
                  <a:pt x="128" y="233"/>
                  <a:pt x="128" y="233"/>
                  <a:pt x="128" y="234"/>
                </a:cubicBezTo>
                <a:cubicBezTo>
                  <a:pt x="126" y="234"/>
                  <a:pt x="124" y="234"/>
                  <a:pt x="122" y="234"/>
                </a:cubicBezTo>
                <a:cubicBezTo>
                  <a:pt x="121" y="233"/>
                  <a:pt x="121" y="233"/>
                  <a:pt x="120" y="232"/>
                </a:cubicBezTo>
                <a:cubicBezTo>
                  <a:pt x="120" y="232"/>
                  <a:pt x="120" y="232"/>
                  <a:pt x="121" y="232"/>
                </a:cubicBezTo>
                <a:close/>
                <a:moveTo>
                  <a:pt x="132" y="235"/>
                </a:moveTo>
                <a:cubicBezTo>
                  <a:pt x="130" y="235"/>
                  <a:pt x="128" y="236"/>
                  <a:pt x="126" y="236"/>
                </a:cubicBezTo>
                <a:cubicBezTo>
                  <a:pt x="125" y="236"/>
                  <a:pt x="124" y="235"/>
                  <a:pt x="123" y="235"/>
                </a:cubicBezTo>
                <a:cubicBezTo>
                  <a:pt x="126" y="235"/>
                  <a:pt x="129" y="235"/>
                  <a:pt x="132" y="235"/>
                </a:cubicBezTo>
                <a:close/>
                <a:moveTo>
                  <a:pt x="137" y="235"/>
                </a:moveTo>
                <a:cubicBezTo>
                  <a:pt x="137" y="235"/>
                  <a:pt x="136" y="235"/>
                  <a:pt x="136" y="236"/>
                </a:cubicBezTo>
                <a:cubicBezTo>
                  <a:pt x="135" y="236"/>
                  <a:pt x="134" y="236"/>
                  <a:pt x="133" y="236"/>
                </a:cubicBezTo>
                <a:cubicBezTo>
                  <a:pt x="132" y="236"/>
                  <a:pt x="131" y="236"/>
                  <a:pt x="130" y="237"/>
                </a:cubicBezTo>
                <a:cubicBezTo>
                  <a:pt x="132" y="236"/>
                  <a:pt x="134" y="236"/>
                  <a:pt x="137" y="235"/>
                </a:cubicBezTo>
                <a:close/>
                <a:moveTo>
                  <a:pt x="130" y="234"/>
                </a:moveTo>
                <a:cubicBezTo>
                  <a:pt x="132" y="233"/>
                  <a:pt x="134" y="232"/>
                  <a:pt x="135" y="231"/>
                </a:cubicBezTo>
                <a:cubicBezTo>
                  <a:pt x="135" y="231"/>
                  <a:pt x="136" y="232"/>
                  <a:pt x="137" y="232"/>
                </a:cubicBezTo>
                <a:cubicBezTo>
                  <a:pt x="138" y="231"/>
                  <a:pt x="139" y="231"/>
                  <a:pt x="140" y="230"/>
                </a:cubicBezTo>
                <a:cubicBezTo>
                  <a:pt x="139" y="231"/>
                  <a:pt x="139" y="232"/>
                  <a:pt x="138" y="233"/>
                </a:cubicBezTo>
                <a:cubicBezTo>
                  <a:pt x="135" y="233"/>
                  <a:pt x="133" y="234"/>
                  <a:pt x="130" y="234"/>
                </a:cubicBezTo>
                <a:close/>
                <a:moveTo>
                  <a:pt x="139" y="226"/>
                </a:moveTo>
                <a:cubicBezTo>
                  <a:pt x="139" y="226"/>
                  <a:pt x="139" y="227"/>
                  <a:pt x="139" y="227"/>
                </a:cubicBezTo>
                <a:cubicBezTo>
                  <a:pt x="138" y="227"/>
                  <a:pt x="137" y="227"/>
                  <a:pt x="136" y="227"/>
                </a:cubicBezTo>
                <a:cubicBezTo>
                  <a:pt x="137" y="227"/>
                  <a:pt x="137" y="227"/>
                  <a:pt x="137" y="227"/>
                </a:cubicBezTo>
                <a:cubicBezTo>
                  <a:pt x="139" y="226"/>
                  <a:pt x="140" y="225"/>
                  <a:pt x="142" y="224"/>
                </a:cubicBezTo>
                <a:cubicBezTo>
                  <a:pt x="141" y="225"/>
                  <a:pt x="140" y="225"/>
                  <a:pt x="139" y="226"/>
                </a:cubicBezTo>
                <a:close/>
                <a:moveTo>
                  <a:pt x="143" y="229"/>
                </a:moveTo>
                <a:cubicBezTo>
                  <a:pt x="145" y="229"/>
                  <a:pt x="146" y="229"/>
                  <a:pt x="147" y="229"/>
                </a:cubicBezTo>
                <a:cubicBezTo>
                  <a:pt x="148" y="229"/>
                  <a:pt x="149" y="229"/>
                  <a:pt x="149" y="229"/>
                </a:cubicBezTo>
                <a:cubicBezTo>
                  <a:pt x="149" y="229"/>
                  <a:pt x="148" y="230"/>
                  <a:pt x="148" y="230"/>
                </a:cubicBezTo>
                <a:cubicBezTo>
                  <a:pt x="147" y="231"/>
                  <a:pt x="145" y="232"/>
                  <a:pt x="144" y="232"/>
                </a:cubicBezTo>
                <a:cubicBezTo>
                  <a:pt x="143" y="233"/>
                  <a:pt x="141" y="233"/>
                  <a:pt x="140" y="233"/>
                </a:cubicBezTo>
                <a:cubicBezTo>
                  <a:pt x="141" y="232"/>
                  <a:pt x="142" y="230"/>
                  <a:pt x="143" y="229"/>
                </a:cubicBezTo>
                <a:close/>
                <a:moveTo>
                  <a:pt x="145" y="236"/>
                </a:moveTo>
                <a:cubicBezTo>
                  <a:pt x="149" y="235"/>
                  <a:pt x="153" y="234"/>
                  <a:pt x="158" y="234"/>
                </a:cubicBezTo>
                <a:cubicBezTo>
                  <a:pt x="157" y="234"/>
                  <a:pt x="157" y="234"/>
                  <a:pt x="157" y="235"/>
                </a:cubicBezTo>
                <a:cubicBezTo>
                  <a:pt x="152" y="235"/>
                  <a:pt x="148" y="236"/>
                  <a:pt x="144" y="236"/>
                </a:cubicBezTo>
                <a:cubicBezTo>
                  <a:pt x="144" y="236"/>
                  <a:pt x="145" y="236"/>
                  <a:pt x="145" y="236"/>
                </a:cubicBezTo>
                <a:close/>
                <a:moveTo>
                  <a:pt x="157" y="231"/>
                </a:moveTo>
                <a:cubicBezTo>
                  <a:pt x="158" y="231"/>
                  <a:pt x="160" y="230"/>
                  <a:pt x="161" y="229"/>
                </a:cubicBezTo>
                <a:cubicBezTo>
                  <a:pt x="160" y="230"/>
                  <a:pt x="160" y="230"/>
                  <a:pt x="159" y="231"/>
                </a:cubicBezTo>
                <a:cubicBezTo>
                  <a:pt x="159" y="231"/>
                  <a:pt x="158" y="231"/>
                  <a:pt x="157" y="231"/>
                </a:cubicBezTo>
                <a:close/>
                <a:moveTo>
                  <a:pt x="159" y="229"/>
                </a:moveTo>
                <a:cubicBezTo>
                  <a:pt x="161" y="227"/>
                  <a:pt x="164" y="225"/>
                  <a:pt x="166" y="223"/>
                </a:cubicBezTo>
                <a:cubicBezTo>
                  <a:pt x="166" y="224"/>
                  <a:pt x="165" y="225"/>
                  <a:pt x="164" y="226"/>
                </a:cubicBezTo>
                <a:cubicBezTo>
                  <a:pt x="162" y="227"/>
                  <a:pt x="161" y="228"/>
                  <a:pt x="159" y="229"/>
                </a:cubicBezTo>
                <a:close/>
                <a:moveTo>
                  <a:pt x="165" y="227"/>
                </a:moveTo>
                <a:cubicBezTo>
                  <a:pt x="174" y="222"/>
                  <a:pt x="182" y="215"/>
                  <a:pt x="190" y="208"/>
                </a:cubicBezTo>
                <a:cubicBezTo>
                  <a:pt x="190" y="209"/>
                  <a:pt x="189" y="210"/>
                  <a:pt x="189" y="210"/>
                </a:cubicBezTo>
                <a:cubicBezTo>
                  <a:pt x="189" y="210"/>
                  <a:pt x="189" y="210"/>
                  <a:pt x="189" y="210"/>
                </a:cubicBezTo>
                <a:cubicBezTo>
                  <a:pt x="180" y="217"/>
                  <a:pt x="172" y="224"/>
                  <a:pt x="163" y="231"/>
                </a:cubicBezTo>
                <a:cubicBezTo>
                  <a:pt x="163" y="231"/>
                  <a:pt x="162" y="231"/>
                  <a:pt x="162" y="231"/>
                </a:cubicBezTo>
                <a:cubicBezTo>
                  <a:pt x="163" y="229"/>
                  <a:pt x="164" y="228"/>
                  <a:pt x="165" y="227"/>
                </a:cubicBezTo>
                <a:close/>
                <a:moveTo>
                  <a:pt x="177" y="222"/>
                </a:moveTo>
                <a:cubicBezTo>
                  <a:pt x="175" y="224"/>
                  <a:pt x="172" y="226"/>
                  <a:pt x="170" y="229"/>
                </a:cubicBezTo>
                <a:cubicBezTo>
                  <a:pt x="169" y="229"/>
                  <a:pt x="168" y="230"/>
                  <a:pt x="168" y="230"/>
                </a:cubicBezTo>
                <a:cubicBezTo>
                  <a:pt x="167" y="230"/>
                  <a:pt x="167" y="230"/>
                  <a:pt x="167" y="230"/>
                </a:cubicBezTo>
                <a:cubicBezTo>
                  <a:pt x="170" y="227"/>
                  <a:pt x="174" y="224"/>
                  <a:pt x="177" y="222"/>
                </a:cubicBezTo>
                <a:close/>
                <a:moveTo>
                  <a:pt x="185" y="218"/>
                </a:moveTo>
                <a:cubicBezTo>
                  <a:pt x="184" y="218"/>
                  <a:pt x="183" y="219"/>
                  <a:pt x="183" y="220"/>
                </a:cubicBezTo>
                <a:cubicBezTo>
                  <a:pt x="181" y="221"/>
                  <a:pt x="179" y="223"/>
                  <a:pt x="177" y="225"/>
                </a:cubicBezTo>
                <a:cubicBezTo>
                  <a:pt x="176" y="225"/>
                  <a:pt x="176" y="226"/>
                  <a:pt x="175" y="226"/>
                </a:cubicBezTo>
                <a:cubicBezTo>
                  <a:pt x="178" y="223"/>
                  <a:pt x="181" y="220"/>
                  <a:pt x="185" y="218"/>
                </a:cubicBezTo>
                <a:close/>
                <a:moveTo>
                  <a:pt x="184" y="216"/>
                </a:moveTo>
                <a:cubicBezTo>
                  <a:pt x="186" y="215"/>
                  <a:pt x="188" y="213"/>
                  <a:pt x="190" y="212"/>
                </a:cubicBezTo>
                <a:cubicBezTo>
                  <a:pt x="190" y="212"/>
                  <a:pt x="190" y="212"/>
                  <a:pt x="190" y="212"/>
                </a:cubicBezTo>
                <a:cubicBezTo>
                  <a:pt x="191" y="211"/>
                  <a:pt x="191" y="211"/>
                  <a:pt x="192" y="210"/>
                </a:cubicBezTo>
                <a:cubicBezTo>
                  <a:pt x="192" y="211"/>
                  <a:pt x="192" y="211"/>
                  <a:pt x="191" y="211"/>
                </a:cubicBezTo>
                <a:cubicBezTo>
                  <a:pt x="189" y="213"/>
                  <a:pt x="186" y="215"/>
                  <a:pt x="184" y="216"/>
                </a:cubicBezTo>
                <a:close/>
                <a:moveTo>
                  <a:pt x="192" y="212"/>
                </a:moveTo>
                <a:cubicBezTo>
                  <a:pt x="193" y="212"/>
                  <a:pt x="193" y="212"/>
                  <a:pt x="194" y="212"/>
                </a:cubicBezTo>
                <a:cubicBezTo>
                  <a:pt x="193" y="212"/>
                  <a:pt x="193" y="213"/>
                  <a:pt x="192" y="214"/>
                </a:cubicBezTo>
                <a:cubicBezTo>
                  <a:pt x="191" y="215"/>
                  <a:pt x="189" y="217"/>
                  <a:pt x="187" y="218"/>
                </a:cubicBezTo>
                <a:cubicBezTo>
                  <a:pt x="189" y="216"/>
                  <a:pt x="191" y="214"/>
                  <a:pt x="192" y="212"/>
                </a:cubicBezTo>
                <a:close/>
                <a:moveTo>
                  <a:pt x="193" y="207"/>
                </a:moveTo>
                <a:cubicBezTo>
                  <a:pt x="194" y="206"/>
                  <a:pt x="194" y="205"/>
                  <a:pt x="195" y="204"/>
                </a:cubicBezTo>
                <a:cubicBezTo>
                  <a:pt x="197" y="202"/>
                  <a:pt x="199" y="201"/>
                  <a:pt x="201" y="199"/>
                </a:cubicBezTo>
                <a:cubicBezTo>
                  <a:pt x="202" y="198"/>
                  <a:pt x="202" y="198"/>
                  <a:pt x="203" y="197"/>
                </a:cubicBezTo>
                <a:cubicBezTo>
                  <a:pt x="203" y="198"/>
                  <a:pt x="202" y="199"/>
                  <a:pt x="201" y="200"/>
                </a:cubicBezTo>
                <a:cubicBezTo>
                  <a:pt x="198" y="203"/>
                  <a:pt x="196" y="205"/>
                  <a:pt x="193" y="207"/>
                </a:cubicBezTo>
                <a:close/>
                <a:moveTo>
                  <a:pt x="206" y="192"/>
                </a:moveTo>
                <a:cubicBezTo>
                  <a:pt x="204" y="194"/>
                  <a:pt x="202" y="196"/>
                  <a:pt x="199" y="197"/>
                </a:cubicBezTo>
                <a:cubicBezTo>
                  <a:pt x="201" y="195"/>
                  <a:pt x="202" y="193"/>
                  <a:pt x="204" y="191"/>
                </a:cubicBezTo>
                <a:cubicBezTo>
                  <a:pt x="210" y="184"/>
                  <a:pt x="216" y="177"/>
                  <a:pt x="223" y="171"/>
                </a:cubicBezTo>
                <a:cubicBezTo>
                  <a:pt x="223" y="171"/>
                  <a:pt x="223" y="171"/>
                  <a:pt x="223" y="171"/>
                </a:cubicBezTo>
                <a:cubicBezTo>
                  <a:pt x="220" y="174"/>
                  <a:pt x="218" y="177"/>
                  <a:pt x="216" y="179"/>
                </a:cubicBezTo>
                <a:cubicBezTo>
                  <a:pt x="213" y="183"/>
                  <a:pt x="209" y="188"/>
                  <a:pt x="206" y="192"/>
                </a:cubicBezTo>
                <a:close/>
                <a:moveTo>
                  <a:pt x="220" y="144"/>
                </a:moveTo>
                <a:cubicBezTo>
                  <a:pt x="220" y="146"/>
                  <a:pt x="219" y="148"/>
                  <a:pt x="219" y="150"/>
                </a:cubicBezTo>
                <a:cubicBezTo>
                  <a:pt x="219" y="150"/>
                  <a:pt x="219" y="150"/>
                  <a:pt x="219" y="150"/>
                </a:cubicBezTo>
                <a:cubicBezTo>
                  <a:pt x="221" y="144"/>
                  <a:pt x="222" y="137"/>
                  <a:pt x="224" y="131"/>
                </a:cubicBezTo>
                <a:cubicBezTo>
                  <a:pt x="223" y="133"/>
                  <a:pt x="223" y="134"/>
                  <a:pt x="223" y="136"/>
                </a:cubicBezTo>
                <a:cubicBezTo>
                  <a:pt x="222" y="139"/>
                  <a:pt x="221" y="142"/>
                  <a:pt x="220" y="144"/>
                </a:cubicBezTo>
                <a:close/>
                <a:moveTo>
                  <a:pt x="223" y="102"/>
                </a:moveTo>
                <a:cubicBezTo>
                  <a:pt x="223" y="102"/>
                  <a:pt x="223" y="101"/>
                  <a:pt x="223" y="101"/>
                </a:cubicBezTo>
                <a:cubicBezTo>
                  <a:pt x="224" y="101"/>
                  <a:pt x="224" y="100"/>
                  <a:pt x="225" y="100"/>
                </a:cubicBezTo>
                <a:cubicBezTo>
                  <a:pt x="225" y="100"/>
                  <a:pt x="225" y="101"/>
                  <a:pt x="225" y="101"/>
                </a:cubicBezTo>
                <a:cubicBezTo>
                  <a:pt x="225" y="101"/>
                  <a:pt x="224" y="102"/>
                  <a:pt x="223" y="102"/>
                </a:cubicBezTo>
                <a:close/>
                <a:moveTo>
                  <a:pt x="226" y="103"/>
                </a:moveTo>
                <a:cubicBezTo>
                  <a:pt x="226" y="103"/>
                  <a:pt x="227" y="104"/>
                  <a:pt x="227" y="104"/>
                </a:cubicBezTo>
                <a:cubicBezTo>
                  <a:pt x="227" y="104"/>
                  <a:pt x="227" y="104"/>
                  <a:pt x="227" y="104"/>
                </a:cubicBezTo>
                <a:cubicBezTo>
                  <a:pt x="226" y="105"/>
                  <a:pt x="225" y="105"/>
                  <a:pt x="224" y="105"/>
                </a:cubicBezTo>
                <a:cubicBezTo>
                  <a:pt x="224" y="105"/>
                  <a:pt x="224" y="105"/>
                  <a:pt x="224" y="104"/>
                </a:cubicBezTo>
                <a:cubicBezTo>
                  <a:pt x="224" y="104"/>
                  <a:pt x="225" y="103"/>
                  <a:pt x="226" y="103"/>
                </a:cubicBezTo>
                <a:close/>
                <a:moveTo>
                  <a:pt x="226" y="151"/>
                </a:moveTo>
                <a:cubicBezTo>
                  <a:pt x="226" y="151"/>
                  <a:pt x="225" y="152"/>
                  <a:pt x="225" y="152"/>
                </a:cubicBezTo>
                <a:cubicBezTo>
                  <a:pt x="225" y="152"/>
                  <a:pt x="225" y="153"/>
                  <a:pt x="225" y="153"/>
                </a:cubicBezTo>
                <a:cubicBezTo>
                  <a:pt x="225" y="152"/>
                  <a:pt x="225" y="151"/>
                  <a:pt x="226" y="151"/>
                </a:cubicBezTo>
                <a:close/>
                <a:moveTo>
                  <a:pt x="224" y="151"/>
                </a:moveTo>
                <a:cubicBezTo>
                  <a:pt x="224" y="146"/>
                  <a:pt x="225" y="140"/>
                  <a:pt x="225" y="135"/>
                </a:cubicBezTo>
                <a:cubicBezTo>
                  <a:pt x="225" y="135"/>
                  <a:pt x="225" y="135"/>
                  <a:pt x="226" y="135"/>
                </a:cubicBezTo>
                <a:cubicBezTo>
                  <a:pt x="226" y="138"/>
                  <a:pt x="226" y="142"/>
                  <a:pt x="226" y="145"/>
                </a:cubicBezTo>
                <a:cubicBezTo>
                  <a:pt x="225" y="147"/>
                  <a:pt x="225" y="149"/>
                  <a:pt x="224" y="151"/>
                </a:cubicBezTo>
                <a:close/>
                <a:moveTo>
                  <a:pt x="226" y="158"/>
                </a:moveTo>
                <a:cubicBezTo>
                  <a:pt x="226" y="157"/>
                  <a:pt x="227" y="157"/>
                  <a:pt x="227" y="156"/>
                </a:cubicBezTo>
                <a:cubicBezTo>
                  <a:pt x="227" y="157"/>
                  <a:pt x="227" y="157"/>
                  <a:pt x="227" y="158"/>
                </a:cubicBezTo>
                <a:cubicBezTo>
                  <a:pt x="226" y="159"/>
                  <a:pt x="226" y="159"/>
                  <a:pt x="225" y="160"/>
                </a:cubicBezTo>
                <a:cubicBezTo>
                  <a:pt x="226" y="159"/>
                  <a:pt x="226" y="159"/>
                  <a:pt x="226" y="158"/>
                </a:cubicBezTo>
                <a:close/>
                <a:moveTo>
                  <a:pt x="226" y="123"/>
                </a:moveTo>
                <a:cubicBezTo>
                  <a:pt x="226" y="122"/>
                  <a:pt x="226" y="121"/>
                  <a:pt x="226" y="119"/>
                </a:cubicBezTo>
                <a:cubicBezTo>
                  <a:pt x="226" y="119"/>
                  <a:pt x="226" y="119"/>
                  <a:pt x="226" y="119"/>
                </a:cubicBezTo>
                <a:cubicBezTo>
                  <a:pt x="227" y="124"/>
                  <a:pt x="227" y="129"/>
                  <a:pt x="227" y="135"/>
                </a:cubicBezTo>
                <a:cubicBezTo>
                  <a:pt x="227" y="131"/>
                  <a:pt x="226" y="127"/>
                  <a:pt x="226" y="123"/>
                </a:cubicBezTo>
                <a:close/>
                <a:moveTo>
                  <a:pt x="224" y="164"/>
                </a:moveTo>
                <a:cubicBezTo>
                  <a:pt x="225" y="163"/>
                  <a:pt x="226" y="162"/>
                  <a:pt x="227" y="161"/>
                </a:cubicBezTo>
                <a:cubicBezTo>
                  <a:pt x="227" y="162"/>
                  <a:pt x="227" y="162"/>
                  <a:pt x="227" y="162"/>
                </a:cubicBezTo>
                <a:cubicBezTo>
                  <a:pt x="226" y="163"/>
                  <a:pt x="225" y="164"/>
                  <a:pt x="224" y="165"/>
                </a:cubicBezTo>
                <a:cubicBezTo>
                  <a:pt x="224" y="164"/>
                  <a:pt x="224" y="164"/>
                  <a:pt x="224" y="164"/>
                </a:cubicBezTo>
                <a:close/>
                <a:moveTo>
                  <a:pt x="227" y="169"/>
                </a:moveTo>
                <a:cubicBezTo>
                  <a:pt x="227" y="168"/>
                  <a:pt x="228" y="167"/>
                  <a:pt x="228" y="167"/>
                </a:cubicBezTo>
                <a:cubicBezTo>
                  <a:pt x="227" y="168"/>
                  <a:pt x="226" y="170"/>
                  <a:pt x="225" y="171"/>
                </a:cubicBezTo>
                <a:cubicBezTo>
                  <a:pt x="225" y="171"/>
                  <a:pt x="225" y="171"/>
                  <a:pt x="225" y="171"/>
                </a:cubicBezTo>
                <a:cubicBezTo>
                  <a:pt x="226" y="171"/>
                  <a:pt x="226" y="170"/>
                  <a:pt x="227" y="169"/>
                </a:cubicBezTo>
                <a:close/>
                <a:moveTo>
                  <a:pt x="228" y="123"/>
                </a:moveTo>
                <a:cubicBezTo>
                  <a:pt x="228" y="121"/>
                  <a:pt x="228" y="119"/>
                  <a:pt x="228" y="117"/>
                </a:cubicBezTo>
                <a:cubicBezTo>
                  <a:pt x="228" y="116"/>
                  <a:pt x="228" y="116"/>
                  <a:pt x="229" y="115"/>
                </a:cubicBezTo>
                <a:cubicBezTo>
                  <a:pt x="228" y="118"/>
                  <a:pt x="228" y="121"/>
                  <a:pt x="228" y="123"/>
                </a:cubicBezTo>
                <a:close/>
                <a:moveTo>
                  <a:pt x="227" y="112"/>
                </a:moveTo>
                <a:cubicBezTo>
                  <a:pt x="227" y="111"/>
                  <a:pt x="227" y="111"/>
                  <a:pt x="226" y="110"/>
                </a:cubicBezTo>
                <a:cubicBezTo>
                  <a:pt x="227" y="110"/>
                  <a:pt x="228" y="109"/>
                  <a:pt x="229" y="108"/>
                </a:cubicBezTo>
                <a:cubicBezTo>
                  <a:pt x="229" y="109"/>
                  <a:pt x="229" y="109"/>
                  <a:pt x="229" y="109"/>
                </a:cubicBezTo>
                <a:cubicBezTo>
                  <a:pt x="228" y="110"/>
                  <a:pt x="227" y="111"/>
                  <a:pt x="227" y="112"/>
                </a:cubicBezTo>
                <a:close/>
                <a:moveTo>
                  <a:pt x="232" y="108"/>
                </a:moveTo>
                <a:cubicBezTo>
                  <a:pt x="232" y="108"/>
                  <a:pt x="232" y="107"/>
                  <a:pt x="232" y="107"/>
                </a:cubicBezTo>
                <a:cubicBezTo>
                  <a:pt x="232" y="106"/>
                  <a:pt x="232" y="106"/>
                  <a:pt x="233" y="105"/>
                </a:cubicBezTo>
                <a:cubicBezTo>
                  <a:pt x="233" y="108"/>
                  <a:pt x="234" y="111"/>
                  <a:pt x="235" y="114"/>
                </a:cubicBezTo>
                <a:cubicBezTo>
                  <a:pt x="235" y="114"/>
                  <a:pt x="235" y="114"/>
                  <a:pt x="235" y="115"/>
                </a:cubicBezTo>
                <a:cubicBezTo>
                  <a:pt x="234" y="112"/>
                  <a:pt x="233" y="110"/>
                  <a:pt x="232" y="108"/>
                </a:cubicBezTo>
                <a:close/>
                <a:moveTo>
                  <a:pt x="234" y="103"/>
                </a:moveTo>
                <a:cubicBezTo>
                  <a:pt x="234" y="103"/>
                  <a:pt x="234" y="103"/>
                  <a:pt x="233" y="103"/>
                </a:cubicBezTo>
                <a:cubicBezTo>
                  <a:pt x="232" y="97"/>
                  <a:pt x="230" y="92"/>
                  <a:pt x="229" y="87"/>
                </a:cubicBezTo>
                <a:cubicBezTo>
                  <a:pt x="230" y="89"/>
                  <a:pt x="231" y="90"/>
                  <a:pt x="231" y="92"/>
                </a:cubicBezTo>
                <a:cubicBezTo>
                  <a:pt x="233" y="97"/>
                  <a:pt x="234" y="102"/>
                  <a:pt x="235" y="107"/>
                </a:cubicBezTo>
                <a:cubicBezTo>
                  <a:pt x="235" y="106"/>
                  <a:pt x="234" y="105"/>
                  <a:pt x="234" y="103"/>
                </a:cubicBezTo>
                <a:close/>
                <a:moveTo>
                  <a:pt x="229" y="69"/>
                </a:moveTo>
                <a:cubicBezTo>
                  <a:pt x="230" y="69"/>
                  <a:pt x="230" y="69"/>
                  <a:pt x="230" y="70"/>
                </a:cubicBezTo>
                <a:cubicBezTo>
                  <a:pt x="231" y="71"/>
                  <a:pt x="231" y="72"/>
                  <a:pt x="232" y="72"/>
                </a:cubicBezTo>
                <a:cubicBezTo>
                  <a:pt x="231" y="72"/>
                  <a:pt x="231" y="72"/>
                  <a:pt x="231" y="72"/>
                </a:cubicBezTo>
                <a:cubicBezTo>
                  <a:pt x="231" y="72"/>
                  <a:pt x="231" y="72"/>
                  <a:pt x="231" y="71"/>
                </a:cubicBezTo>
                <a:cubicBezTo>
                  <a:pt x="230" y="71"/>
                  <a:pt x="230" y="71"/>
                  <a:pt x="230" y="71"/>
                </a:cubicBezTo>
                <a:cubicBezTo>
                  <a:pt x="230" y="71"/>
                  <a:pt x="230" y="71"/>
                  <a:pt x="230" y="71"/>
                </a:cubicBezTo>
                <a:cubicBezTo>
                  <a:pt x="230" y="70"/>
                  <a:pt x="229" y="69"/>
                  <a:pt x="229" y="69"/>
                </a:cubicBezTo>
                <a:close/>
                <a:moveTo>
                  <a:pt x="233" y="86"/>
                </a:moveTo>
                <a:cubicBezTo>
                  <a:pt x="233" y="86"/>
                  <a:pt x="233" y="86"/>
                  <a:pt x="233" y="86"/>
                </a:cubicBezTo>
                <a:cubicBezTo>
                  <a:pt x="233" y="87"/>
                  <a:pt x="234" y="88"/>
                  <a:pt x="234" y="88"/>
                </a:cubicBezTo>
                <a:cubicBezTo>
                  <a:pt x="234" y="88"/>
                  <a:pt x="233" y="87"/>
                  <a:pt x="233" y="86"/>
                </a:cubicBezTo>
                <a:close/>
                <a:moveTo>
                  <a:pt x="232" y="69"/>
                </a:moveTo>
                <a:cubicBezTo>
                  <a:pt x="231" y="68"/>
                  <a:pt x="231" y="68"/>
                  <a:pt x="231" y="67"/>
                </a:cubicBezTo>
                <a:cubicBezTo>
                  <a:pt x="232" y="69"/>
                  <a:pt x="233" y="70"/>
                  <a:pt x="235" y="71"/>
                </a:cubicBezTo>
                <a:cubicBezTo>
                  <a:pt x="235" y="72"/>
                  <a:pt x="235" y="73"/>
                  <a:pt x="236" y="74"/>
                </a:cubicBezTo>
                <a:cubicBezTo>
                  <a:pt x="236" y="74"/>
                  <a:pt x="236" y="74"/>
                  <a:pt x="237" y="74"/>
                </a:cubicBezTo>
                <a:cubicBezTo>
                  <a:pt x="237" y="75"/>
                  <a:pt x="237" y="75"/>
                  <a:pt x="237" y="76"/>
                </a:cubicBezTo>
                <a:cubicBezTo>
                  <a:pt x="235" y="73"/>
                  <a:pt x="234" y="71"/>
                  <a:pt x="232" y="69"/>
                </a:cubicBezTo>
                <a:close/>
                <a:moveTo>
                  <a:pt x="226" y="55"/>
                </a:moveTo>
                <a:cubicBezTo>
                  <a:pt x="225" y="54"/>
                  <a:pt x="225" y="53"/>
                  <a:pt x="224" y="52"/>
                </a:cubicBezTo>
                <a:cubicBezTo>
                  <a:pt x="224" y="51"/>
                  <a:pt x="223" y="50"/>
                  <a:pt x="223" y="50"/>
                </a:cubicBezTo>
                <a:cubicBezTo>
                  <a:pt x="224" y="51"/>
                  <a:pt x="225" y="52"/>
                  <a:pt x="226" y="53"/>
                </a:cubicBezTo>
                <a:cubicBezTo>
                  <a:pt x="226" y="53"/>
                  <a:pt x="226" y="54"/>
                  <a:pt x="226" y="55"/>
                </a:cubicBezTo>
                <a:close/>
                <a:moveTo>
                  <a:pt x="223" y="54"/>
                </a:moveTo>
                <a:cubicBezTo>
                  <a:pt x="225" y="56"/>
                  <a:pt x="226" y="59"/>
                  <a:pt x="228" y="62"/>
                </a:cubicBezTo>
                <a:cubicBezTo>
                  <a:pt x="226" y="60"/>
                  <a:pt x="224" y="58"/>
                  <a:pt x="223" y="56"/>
                </a:cubicBezTo>
                <a:cubicBezTo>
                  <a:pt x="223" y="56"/>
                  <a:pt x="224" y="56"/>
                  <a:pt x="223" y="56"/>
                </a:cubicBezTo>
                <a:cubicBezTo>
                  <a:pt x="223" y="55"/>
                  <a:pt x="223" y="54"/>
                  <a:pt x="223" y="54"/>
                </a:cubicBezTo>
                <a:close/>
                <a:moveTo>
                  <a:pt x="228" y="65"/>
                </a:moveTo>
                <a:cubicBezTo>
                  <a:pt x="227" y="66"/>
                  <a:pt x="227" y="66"/>
                  <a:pt x="227" y="66"/>
                </a:cubicBezTo>
                <a:cubicBezTo>
                  <a:pt x="227" y="68"/>
                  <a:pt x="228" y="70"/>
                  <a:pt x="228" y="71"/>
                </a:cubicBezTo>
                <a:cubicBezTo>
                  <a:pt x="228" y="71"/>
                  <a:pt x="228" y="72"/>
                  <a:pt x="228" y="72"/>
                </a:cubicBezTo>
                <a:cubicBezTo>
                  <a:pt x="227" y="70"/>
                  <a:pt x="226" y="68"/>
                  <a:pt x="225" y="66"/>
                </a:cubicBezTo>
                <a:cubicBezTo>
                  <a:pt x="225" y="65"/>
                  <a:pt x="224" y="65"/>
                  <a:pt x="224" y="65"/>
                </a:cubicBezTo>
                <a:cubicBezTo>
                  <a:pt x="223" y="64"/>
                  <a:pt x="222" y="62"/>
                  <a:pt x="222" y="61"/>
                </a:cubicBezTo>
                <a:cubicBezTo>
                  <a:pt x="222" y="61"/>
                  <a:pt x="223" y="60"/>
                  <a:pt x="222" y="60"/>
                </a:cubicBezTo>
                <a:cubicBezTo>
                  <a:pt x="221" y="58"/>
                  <a:pt x="220" y="57"/>
                  <a:pt x="218" y="55"/>
                </a:cubicBezTo>
                <a:cubicBezTo>
                  <a:pt x="218" y="55"/>
                  <a:pt x="218" y="54"/>
                  <a:pt x="217" y="53"/>
                </a:cubicBezTo>
                <a:cubicBezTo>
                  <a:pt x="221" y="57"/>
                  <a:pt x="225" y="61"/>
                  <a:pt x="228" y="65"/>
                </a:cubicBezTo>
                <a:close/>
                <a:moveTo>
                  <a:pt x="214" y="48"/>
                </a:moveTo>
                <a:cubicBezTo>
                  <a:pt x="213" y="47"/>
                  <a:pt x="212" y="45"/>
                  <a:pt x="211" y="44"/>
                </a:cubicBezTo>
                <a:cubicBezTo>
                  <a:pt x="214" y="46"/>
                  <a:pt x="216" y="47"/>
                  <a:pt x="218" y="49"/>
                </a:cubicBezTo>
                <a:cubicBezTo>
                  <a:pt x="219" y="51"/>
                  <a:pt x="220" y="53"/>
                  <a:pt x="221" y="54"/>
                </a:cubicBezTo>
                <a:cubicBezTo>
                  <a:pt x="219" y="52"/>
                  <a:pt x="216" y="50"/>
                  <a:pt x="214" y="48"/>
                </a:cubicBezTo>
                <a:close/>
                <a:moveTo>
                  <a:pt x="211" y="42"/>
                </a:moveTo>
                <a:cubicBezTo>
                  <a:pt x="211" y="41"/>
                  <a:pt x="211" y="41"/>
                  <a:pt x="210" y="41"/>
                </a:cubicBezTo>
                <a:cubicBezTo>
                  <a:pt x="210" y="41"/>
                  <a:pt x="210" y="41"/>
                  <a:pt x="210" y="41"/>
                </a:cubicBezTo>
                <a:cubicBezTo>
                  <a:pt x="212" y="42"/>
                  <a:pt x="214" y="43"/>
                  <a:pt x="215" y="45"/>
                </a:cubicBezTo>
                <a:cubicBezTo>
                  <a:pt x="214" y="44"/>
                  <a:pt x="212" y="43"/>
                  <a:pt x="211" y="42"/>
                </a:cubicBezTo>
                <a:close/>
                <a:moveTo>
                  <a:pt x="210" y="47"/>
                </a:moveTo>
                <a:cubicBezTo>
                  <a:pt x="211" y="48"/>
                  <a:pt x="211" y="48"/>
                  <a:pt x="211" y="49"/>
                </a:cubicBezTo>
                <a:cubicBezTo>
                  <a:pt x="210" y="47"/>
                  <a:pt x="208" y="45"/>
                  <a:pt x="206" y="43"/>
                </a:cubicBezTo>
                <a:cubicBezTo>
                  <a:pt x="207" y="44"/>
                  <a:pt x="209" y="46"/>
                  <a:pt x="210" y="47"/>
                </a:cubicBezTo>
                <a:close/>
                <a:moveTo>
                  <a:pt x="208" y="40"/>
                </a:moveTo>
                <a:cubicBezTo>
                  <a:pt x="207" y="39"/>
                  <a:pt x="206" y="38"/>
                  <a:pt x="206" y="37"/>
                </a:cubicBezTo>
                <a:cubicBezTo>
                  <a:pt x="206" y="38"/>
                  <a:pt x="207" y="38"/>
                  <a:pt x="208" y="39"/>
                </a:cubicBezTo>
                <a:cubicBezTo>
                  <a:pt x="208" y="39"/>
                  <a:pt x="208" y="39"/>
                  <a:pt x="208" y="40"/>
                </a:cubicBezTo>
                <a:cubicBezTo>
                  <a:pt x="208" y="40"/>
                  <a:pt x="208" y="40"/>
                  <a:pt x="208" y="40"/>
                </a:cubicBezTo>
                <a:close/>
                <a:moveTo>
                  <a:pt x="207" y="42"/>
                </a:moveTo>
                <a:cubicBezTo>
                  <a:pt x="205" y="40"/>
                  <a:pt x="202" y="39"/>
                  <a:pt x="200" y="37"/>
                </a:cubicBezTo>
                <a:cubicBezTo>
                  <a:pt x="200" y="37"/>
                  <a:pt x="200" y="37"/>
                  <a:pt x="201" y="37"/>
                </a:cubicBezTo>
                <a:cubicBezTo>
                  <a:pt x="201" y="37"/>
                  <a:pt x="202" y="36"/>
                  <a:pt x="201" y="36"/>
                </a:cubicBezTo>
                <a:cubicBezTo>
                  <a:pt x="201" y="36"/>
                  <a:pt x="201" y="36"/>
                  <a:pt x="201" y="36"/>
                </a:cubicBezTo>
                <a:cubicBezTo>
                  <a:pt x="202" y="36"/>
                  <a:pt x="202" y="36"/>
                  <a:pt x="203" y="36"/>
                </a:cubicBezTo>
                <a:cubicBezTo>
                  <a:pt x="204" y="38"/>
                  <a:pt x="206" y="40"/>
                  <a:pt x="207" y="42"/>
                </a:cubicBezTo>
                <a:close/>
                <a:moveTo>
                  <a:pt x="202" y="34"/>
                </a:moveTo>
                <a:cubicBezTo>
                  <a:pt x="201" y="34"/>
                  <a:pt x="201" y="34"/>
                  <a:pt x="200" y="34"/>
                </a:cubicBezTo>
                <a:cubicBezTo>
                  <a:pt x="198" y="32"/>
                  <a:pt x="196" y="30"/>
                  <a:pt x="194" y="28"/>
                </a:cubicBezTo>
                <a:cubicBezTo>
                  <a:pt x="197" y="29"/>
                  <a:pt x="200" y="31"/>
                  <a:pt x="202" y="33"/>
                </a:cubicBezTo>
                <a:cubicBezTo>
                  <a:pt x="202" y="33"/>
                  <a:pt x="201" y="34"/>
                  <a:pt x="202" y="34"/>
                </a:cubicBezTo>
                <a:close/>
                <a:moveTo>
                  <a:pt x="194" y="32"/>
                </a:moveTo>
                <a:cubicBezTo>
                  <a:pt x="195" y="32"/>
                  <a:pt x="195" y="32"/>
                  <a:pt x="195" y="32"/>
                </a:cubicBezTo>
                <a:cubicBezTo>
                  <a:pt x="196" y="33"/>
                  <a:pt x="197" y="34"/>
                  <a:pt x="198" y="35"/>
                </a:cubicBezTo>
                <a:cubicBezTo>
                  <a:pt x="198" y="35"/>
                  <a:pt x="198" y="35"/>
                  <a:pt x="198" y="35"/>
                </a:cubicBezTo>
                <a:cubicBezTo>
                  <a:pt x="197" y="35"/>
                  <a:pt x="196" y="34"/>
                  <a:pt x="195" y="34"/>
                </a:cubicBezTo>
                <a:cubicBezTo>
                  <a:pt x="193" y="33"/>
                  <a:pt x="191" y="31"/>
                  <a:pt x="189" y="29"/>
                </a:cubicBezTo>
                <a:cubicBezTo>
                  <a:pt x="190" y="29"/>
                  <a:pt x="190" y="29"/>
                  <a:pt x="190" y="29"/>
                </a:cubicBezTo>
                <a:cubicBezTo>
                  <a:pt x="191" y="30"/>
                  <a:pt x="193" y="31"/>
                  <a:pt x="194" y="32"/>
                </a:cubicBezTo>
                <a:close/>
                <a:moveTo>
                  <a:pt x="192" y="33"/>
                </a:moveTo>
                <a:cubicBezTo>
                  <a:pt x="191" y="33"/>
                  <a:pt x="191" y="33"/>
                  <a:pt x="190" y="33"/>
                </a:cubicBezTo>
                <a:cubicBezTo>
                  <a:pt x="190" y="32"/>
                  <a:pt x="190" y="33"/>
                  <a:pt x="190" y="33"/>
                </a:cubicBezTo>
                <a:cubicBezTo>
                  <a:pt x="191" y="34"/>
                  <a:pt x="193" y="35"/>
                  <a:pt x="195" y="36"/>
                </a:cubicBezTo>
                <a:cubicBezTo>
                  <a:pt x="195" y="36"/>
                  <a:pt x="196" y="36"/>
                  <a:pt x="196" y="37"/>
                </a:cubicBezTo>
                <a:cubicBezTo>
                  <a:pt x="196" y="37"/>
                  <a:pt x="196" y="37"/>
                  <a:pt x="196" y="37"/>
                </a:cubicBezTo>
                <a:cubicBezTo>
                  <a:pt x="198" y="38"/>
                  <a:pt x="200" y="40"/>
                  <a:pt x="201" y="41"/>
                </a:cubicBezTo>
                <a:cubicBezTo>
                  <a:pt x="203" y="43"/>
                  <a:pt x="204" y="44"/>
                  <a:pt x="205" y="46"/>
                </a:cubicBezTo>
                <a:cubicBezTo>
                  <a:pt x="202" y="42"/>
                  <a:pt x="197" y="39"/>
                  <a:pt x="193" y="36"/>
                </a:cubicBezTo>
                <a:cubicBezTo>
                  <a:pt x="193" y="36"/>
                  <a:pt x="193" y="35"/>
                  <a:pt x="192" y="35"/>
                </a:cubicBezTo>
                <a:cubicBezTo>
                  <a:pt x="191" y="35"/>
                  <a:pt x="191" y="35"/>
                  <a:pt x="191" y="35"/>
                </a:cubicBezTo>
                <a:cubicBezTo>
                  <a:pt x="190" y="34"/>
                  <a:pt x="188" y="34"/>
                  <a:pt x="187" y="33"/>
                </a:cubicBezTo>
                <a:cubicBezTo>
                  <a:pt x="187" y="33"/>
                  <a:pt x="186" y="34"/>
                  <a:pt x="187" y="34"/>
                </a:cubicBezTo>
                <a:cubicBezTo>
                  <a:pt x="187" y="34"/>
                  <a:pt x="187" y="34"/>
                  <a:pt x="187" y="35"/>
                </a:cubicBezTo>
                <a:cubicBezTo>
                  <a:pt x="184" y="35"/>
                  <a:pt x="180" y="35"/>
                  <a:pt x="177" y="36"/>
                </a:cubicBezTo>
                <a:cubicBezTo>
                  <a:pt x="178" y="35"/>
                  <a:pt x="180" y="35"/>
                  <a:pt x="181" y="34"/>
                </a:cubicBezTo>
                <a:cubicBezTo>
                  <a:pt x="182" y="34"/>
                  <a:pt x="182" y="33"/>
                  <a:pt x="181" y="33"/>
                </a:cubicBezTo>
                <a:cubicBezTo>
                  <a:pt x="180" y="33"/>
                  <a:pt x="179" y="32"/>
                  <a:pt x="178" y="32"/>
                </a:cubicBezTo>
                <a:cubicBezTo>
                  <a:pt x="179" y="32"/>
                  <a:pt x="179" y="31"/>
                  <a:pt x="178" y="31"/>
                </a:cubicBezTo>
                <a:cubicBezTo>
                  <a:pt x="176" y="30"/>
                  <a:pt x="173" y="29"/>
                  <a:pt x="170" y="28"/>
                </a:cubicBezTo>
                <a:cubicBezTo>
                  <a:pt x="170" y="27"/>
                  <a:pt x="170" y="27"/>
                  <a:pt x="170" y="27"/>
                </a:cubicBezTo>
                <a:cubicBezTo>
                  <a:pt x="168" y="26"/>
                  <a:pt x="166" y="26"/>
                  <a:pt x="164" y="25"/>
                </a:cubicBezTo>
                <a:cubicBezTo>
                  <a:pt x="164" y="25"/>
                  <a:pt x="165" y="24"/>
                  <a:pt x="166" y="23"/>
                </a:cubicBezTo>
                <a:cubicBezTo>
                  <a:pt x="166" y="23"/>
                  <a:pt x="166" y="23"/>
                  <a:pt x="166" y="23"/>
                </a:cubicBezTo>
                <a:cubicBezTo>
                  <a:pt x="173" y="26"/>
                  <a:pt x="180" y="29"/>
                  <a:pt x="186" y="32"/>
                </a:cubicBezTo>
                <a:cubicBezTo>
                  <a:pt x="187" y="32"/>
                  <a:pt x="188" y="31"/>
                  <a:pt x="187" y="30"/>
                </a:cubicBezTo>
                <a:cubicBezTo>
                  <a:pt x="186" y="30"/>
                  <a:pt x="185" y="29"/>
                  <a:pt x="184" y="28"/>
                </a:cubicBezTo>
                <a:cubicBezTo>
                  <a:pt x="185" y="29"/>
                  <a:pt x="186" y="29"/>
                  <a:pt x="187" y="29"/>
                </a:cubicBezTo>
                <a:cubicBezTo>
                  <a:pt x="189" y="30"/>
                  <a:pt x="190" y="32"/>
                  <a:pt x="192" y="33"/>
                </a:cubicBezTo>
                <a:close/>
                <a:moveTo>
                  <a:pt x="167" y="17"/>
                </a:moveTo>
                <a:cubicBezTo>
                  <a:pt x="165" y="15"/>
                  <a:pt x="162" y="14"/>
                  <a:pt x="160" y="12"/>
                </a:cubicBezTo>
                <a:cubicBezTo>
                  <a:pt x="160" y="12"/>
                  <a:pt x="160" y="12"/>
                  <a:pt x="161" y="12"/>
                </a:cubicBezTo>
                <a:cubicBezTo>
                  <a:pt x="161" y="12"/>
                  <a:pt x="161" y="12"/>
                  <a:pt x="161" y="12"/>
                </a:cubicBezTo>
                <a:cubicBezTo>
                  <a:pt x="164" y="12"/>
                  <a:pt x="166" y="14"/>
                  <a:pt x="169" y="15"/>
                </a:cubicBezTo>
                <a:cubicBezTo>
                  <a:pt x="174" y="18"/>
                  <a:pt x="180" y="23"/>
                  <a:pt x="185" y="26"/>
                </a:cubicBezTo>
                <a:cubicBezTo>
                  <a:pt x="179" y="23"/>
                  <a:pt x="173" y="20"/>
                  <a:pt x="167" y="17"/>
                </a:cubicBezTo>
                <a:close/>
                <a:moveTo>
                  <a:pt x="172" y="13"/>
                </a:moveTo>
                <a:cubicBezTo>
                  <a:pt x="171" y="13"/>
                  <a:pt x="169" y="12"/>
                  <a:pt x="168" y="11"/>
                </a:cubicBezTo>
                <a:cubicBezTo>
                  <a:pt x="169" y="12"/>
                  <a:pt x="171" y="12"/>
                  <a:pt x="173" y="13"/>
                </a:cubicBezTo>
                <a:cubicBezTo>
                  <a:pt x="172" y="13"/>
                  <a:pt x="172" y="13"/>
                  <a:pt x="172" y="13"/>
                </a:cubicBezTo>
                <a:close/>
                <a:moveTo>
                  <a:pt x="133" y="12"/>
                </a:moveTo>
                <a:cubicBezTo>
                  <a:pt x="133" y="12"/>
                  <a:pt x="132" y="12"/>
                  <a:pt x="132" y="12"/>
                </a:cubicBezTo>
                <a:cubicBezTo>
                  <a:pt x="131" y="12"/>
                  <a:pt x="129" y="12"/>
                  <a:pt x="128" y="12"/>
                </a:cubicBezTo>
                <a:cubicBezTo>
                  <a:pt x="128" y="12"/>
                  <a:pt x="127" y="12"/>
                  <a:pt x="127" y="12"/>
                </a:cubicBezTo>
                <a:cubicBezTo>
                  <a:pt x="127" y="12"/>
                  <a:pt x="127" y="11"/>
                  <a:pt x="128" y="11"/>
                </a:cubicBezTo>
                <a:cubicBezTo>
                  <a:pt x="130" y="11"/>
                  <a:pt x="131" y="11"/>
                  <a:pt x="133" y="12"/>
                </a:cubicBezTo>
                <a:close/>
                <a:moveTo>
                  <a:pt x="132" y="28"/>
                </a:moveTo>
                <a:cubicBezTo>
                  <a:pt x="132" y="28"/>
                  <a:pt x="131" y="29"/>
                  <a:pt x="130" y="29"/>
                </a:cubicBezTo>
                <a:cubicBezTo>
                  <a:pt x="129" y="29"/>
                  <a:pt x="129" y="29"/>
                  <a:pt x="128" y="29"/>
                </a:cubicBezTo>
                <a:cubicBezTo>
                  <a:pt x="129" y="29"/>
                  <a:pt x="129" y="28"/>
                  <a:pt x="129" y="28"/>
                </a:cubicBezTo>
                <a:cubicBezTo>
                  <a:pt x="129" y="28"/>
                  <a:pt x="129" y="27"/>
                  <a:pt x="128" y="27"/>
                </a:cubicBezTo>
                <a:cubicBezTo>
                  <a:pt x="127" y="28"/>
                  <a:pt x="126" y="28"/>
                  <a:pt x="124" y="29"/>
                </a:cubicBezTo>
                <a:cubicBezTo>
                  <a:pt x="123" y="29"/>
                  <a:pt x="122" y="29"/>
                  <a:pt x="121" y="29"/>
                </a:cubicBezTo>
                <a:cubicBezTo>
                  <a:pt x="122" y="28"/>
                  <a:pt x="124" y="27"/>
                  <a:pt x="125" y="26"/>
                </a:cubicBezTo>
                <a:cubicBezTo>
                  <a:pt x="128" y="27"/>
                  <a:pt x="130" y="27"/>
                  <a:pt x="132" y="28"/>
                </a:cubicBezTo>
                <a:close/>
                <a:moveTo>
                  <a:pt x="124" y="22"/>
                </a:moveTo>
                <a:cubicBezTo>
                  <a:pt x="123" y="22"/>
                  <a:pt x="122" y="22"/>
                  <a:pt x="121" y="22"/>
                </a:cubicBezTo>
                <a:cubicBezTo>
                  <a:pt x="121" y="22"/>
                  <a:pt x="122" y="22"/>
                  <a:pt x="122" y="21"/>
                </a:cubicBezTo>
                <a:cubicBezTo>
                  <a:pt x="123" y="21"/>
                  <a:pt x="125" y="22"/>
                  <a:pt x="126" y="22"/>
                </a:cubicBezTo>
                <a:cubicBezTo>
                  <a:pt x="125" y="22"/>
                  <a:pt x="125" y="22"/>
                  <a:pt x="124" y="22"/>
                </a:cubicBezTo>
                <a:close/>
                <a:moveTo>
                  <a:pt x="123" y="15"/>
                </a:moveTo>
                <a:cubicBezTo>
                  <a:pt x="122" y="16"/>
                  <a:pt x="121" y="16"/>
                  <a:pt x="120" y="17"/>
                </a:cubicBezTo>
                <a:cubicBezTo>
                  <a:pt x="120" y="17"/>
                  <a:pt x="119" y="17"/>
                  <a:pt x="119" y="17"/>
                </a:cubicBezTo>
                <a:cubicBezTo>
                  <a:pt x="121" y="16"/>
                  <a:pt x="122" y="15"/>
                  <a:pt x="124" y="14"/>
                </a:cubicBezTo>
                <a:cubicBezTo>
                  <a:pt x="124" y="14"/>
                  <a:pt x="124" y="14"/>
                  <a:pt x="124" y="14"/>
                </a:cubicBezTo>
                <a:cubicBezTo>
                  <a:pt x="124" y="14"/>
                  <a:pt x="125" y="14"/>
                  <a:pt x="126" y="15"/>
                </a:cubicBezTo>
                <a:cubicBezTo>
                  <a:pt x="125" y="15"/>
                  <a:pt x="124" y="15"/>
                  <a:pt x="123" y="15"/>
                </a:cubicBezTo>
                <a:close/>
                <a:moveTo>
                  <a:pt x="125" y="11"/>
                </a:moveTo>
                <a:cubicBezTo>
                  <a:pt x="124" y="11"/>
                  <a:pt x="123" y="11"/>
                  <a:pt x="122" y="11"/>
                </a:cubicBezTo>
                <a:cubicBezTo>
                  <a:pt x="123" y="11"/>
                  <a:pt x="124" y="11"/>
                  <a:pt x="125" y="11"/>
                </a:cubicBezTo>
                <a:cubicBezTo>
                  <a:pt x="125" y="11"/>
                  <a:pt x="125" y="11"/>
                  <a:pt x="125" y="11"/>
                </a:cubicBezTo>
                <a:close/>
                <a:moveTo>
                  <a:pt x="114" y="5"/>
                </a:moveTo>
                <a:cubicBezTo>
                  <a:pt x="114" y="5"/>
                  <a:pt x="114" y="5"/>
                  <a:pt x="113" y="5"/>
                </a:cubicBezTo>
                <a:cubicBezTo>
                  <a:pt x="113" y="5"/>
                  <a:pt x="113" y="5"/>
                  <a:pt x="113" y="6"/>
                </a:cubicBezTo>
                <a:cubicBezTo>
                  <a:pt x="111" y="6"/>
                  <a:pt x="110" y="6"/>
                  <a:pt x="108" y="6"/>
                </a:cubicBezTo>
                <a:cubicBezTo>
                  <a:pt x="108" y="6"/>
                  <a:pt x="108" y="6"/>
                  <a:pt x="108" y="6"/>
                </a:cubicBezTo>
                <a:cubicBezTo>
                  <a:pt x="109" y="6"/>
                  <a:pt x="111" y="5"/>
                  <a:pt x="113" y="5"/>
                </a:cubicBezTo>
                <a:cubicBezTo>
                  <a:pt x="114" y="5"/>
                  <a:pt x="114" y="5"/>
                  <a:pt x="115" y="5"/>
                </a:cubicBezTo>
                <a:cubicBezTo>
                  <a:pt x="115" y="5"/>
                  <a:pt x="115" y="5"/>
                  <a:pt x="114" y="5"/>
                </a:cubicBezTo>
                <a:close/>
                <a:moveTo>
                  <a:pt x="99" y="5"/>
                </a:moveTo>
                <a:cubicBezTo>
                  <a:pt x="99" y="5"/>
                  <a:pt x="98" y="5"/>
                  <a:pt x="98" y="5"/>
                </a:cubicBezTo>
                <a:cubicBezTo>
                  <a:pt x="99" y="5"/>
                  <a:pt x="100" y="4"/>
                  <a:pt x="102" y="4"/>
                </a:cubicBezTo>
                <a:cubicBezTo>
                  <a:pt x="101" y="4"/>
                  <a:pt x="100" y="5"/>
                  <a:pt x="99" y="5"/>
                </a:cubicBezTo>
                <a:close/>
                <a:moveTo>
                  <a:pt x="22" y="63"/>
                </a:moveTo>
                <a:cubicBezTo>
                  <a:pt x="23" y="63"/>
                  <a:pt x="23" y="63"/>
                  <a:pt x="23" y="63"/>
                </a:cubicBezTo>
                <a:cubicBezTo>
                  <a:pt x="23" y="63"/>
                  <a:pt x="23" y="63"/>
                  <a:pt x="23" y="63"/>
                </a:cubicBezTo>
                <a:cubicBezTo>
                  <a:pt x="22" y="65"/>
                  <a:pt x="21" y="66"/>
                  <a:pt x="20" y="68"/>
                </a:cubicBezTo>
                <a:cubicBezTo>
                  <a:pt x="19" y="68"/>
                  <a:pt x="19" y="69"/>
                  <a:pt x="18" y="70"/>
                </a:cubicBezTo>
                <a:cubicBezTo>
                  <a:pt x="18" y="70"/>
                  <a:pt x="17" y="70"/>
                  <a:pt x="17" y="70"/>
                </a:cubicBezTo>
                <a:cubicBezTo>
                  <a:pt x="19" y="68"/>
                  <a:pt x="20" y="65"/>
                  <a:pt x="22" y="63"/>
                </a:cubicBezTo>
                <a:close/>
                <a:moveTo>
                  <a:pt x="21" y="78"/>
                </a:moveTo>
                <a:cubicBezTo>
                  <a:pt x="23" y="76"/>
                  <a:pt x="24" y="75"/>
                  <a:pt x="25" y="73"/>
                </a:cubicBezTo>
                <a:cubicBezTo>
                  <a:pt x="24" y="76"/>
                  <a:pt x="22" y="79"/>
                  <a:pt x="20" y="82"/>
                </a:cubicBezTo>
                <a:cubicBezTo>
                  <a:pt x="19" y="83"/>
                  <a:pt x="18" y="84"/>
                  <a:pt x="17" y="85"/>
                </a:cubicBezTo>
                <a:cubicBezTo>
                  <a:pt x="17" y="85"/>
                  <a:pt x="17" y="84"/>
                  <a:pt x="17" y="84"/>
                </a:cubicBezTo>
                <a:cubicBezTo>
                  <a:pt x="17" y="83"/>
                  <a:pt x="17" y="83"/>
                  <a:pt x="16" y="83"/>
                </a:cubicBezTo>
                <a:cubicBezTo>
                  <a:pt x="17" y="82"/>
                  <a:pt x="17" y="81"/>
                  <a:pt x="17" y="80"/>
                </a:cubicBezTo>
                <a:cubicBezTo>
                  <a:pt x="18" y="79"/>
                  <a:pt x="19" y="78"/>
                  <a:pt x="20" y="77"/>
                </a:cubicBezTo>
                <a:cubicBezTo>
                  <a:pt x="20" y="78"/>
                  <a:pt x="21" y="78"/>
                  <a:pt x="21" y="78"/>
                </a:cubicBezTo>
                <a:close/>
                <a:moveTo>
                  <a:pt x="20" y="88"/>
                </a:moveTo>
                <a:cubicBezTo>
                  <a:pt x="20" y="87"/>
                  <a:pt x="20" y="87"/>
                  <a:pt x="20" y="86"/>
                </a:cubicBezTo>
                <a:cubicBezTo>
                  <a:pt x="20" y="85"/>
                  <a:pt x="21" y="85"/>
                  <a:pt x="21" y="84"/>
                </a:cubicBezTo>
                <a:cubicBezTo>
                  <a:pt x="21" y="84"/>
                  <a:pt x="21" y="84"/>
                  <a:pt x="21" y="84"/>
                </a:cubicBezTo>
                <a:cubicBezTo>
                  <a:pt x="22" y="84"/>
                  <a:pt x="22" y="85"/>
                  <a:pt x="22" y="85"/>
                </a:cubicBezTo>
                <a:cubicBezTo>
                  <a:pt x="21" y="86"/>
                  <a:pt x="21" y="87"/>
                  <a:pt x="20" y="88"/>
                </a:cubicBezTo>
                <a:close/>
                <a:moveTo>
                  <a:pt x="21" y="120"/>
                </a:moveTo>
                <a:cubicBezTo>
                  <a:pt x="19" y="113"/>
                  <a:pt x="18" y="107"/>
                  <a:pt x="17" y="100"/>
                </a:cubicBezTo>
                <a:cubicBezTo>
                  <a:pt x="18" y="100"/>
                  <a:pt x="18" y="100"/>
                  <a:pt x="18" y="100"/>
                </a:cubicBezTo>
                <a:cubicBezTo>
                  <a:pt x="19" y="102"/>
                  <a:pt x="19" y="105"/>
                  <a:pt x="20" y="108"/>
                </a:cubicBezTo>
                <a:cubicBezTo>
                  <a:pt x="20" y="110"/>
                  <a:pt x="20" y="113"/>
                  <a:pt x="20" y="115"/>
                </a:cubicBezTo>
                <a:cubicBezTo>
                  <a:pt x="20" y="117"/>
                  <a:pt x="21" y="118"/>
                  <a:pt x="21" y="120"/>
                </a:cubicBezTo>
                <a:close/>
                <a:moveTo>
                  <a:pt x="17" y="89"/>
                </a:moveTo>
                <a:cubicBezTo>
                  <a:pt x="17" y="89"/>
                  <a:pt x="17" y="89"/>
                  <a:pt x="18" y="89"/>
                </a:cubicBezTo>
                <a:cubicBezTo>
                  <a:pt x="18" y="91"/>
                  <a:pt x="18" y="93"/>
                  <a:pt x="18" y="95"/>
                </a:cubicBezTo>
                <a:cubicBezTo>
                  <a:pt x="18" y="95"/>
                  <a:pt x="18" y="95"/>
                  <a:pt x="18" y="95"/>
                </a:cubicBezTo>
                <a:cubicBezTo>
                  <a:pt x="18" y="93"/>
                  <a:pt x="17" y="92"/>
                  <a:pt x="17" y="90"/>
                </a:cubicBezTo>
                <a:cubicBezTo>
                  <a:pt x="17" y="90"/>
                  <a:pt x="17" y="90"/>
                  <a:pt x="16" y="89"/>
                </a:cubicBezTo>
                <a:cubicBezTo>
                  <a:pt x="17" y="89"/>
                  <a:pt x="17" y="89"/>
                  <a:pt x="17" y="89"/>
                </a:cubicBezTo>
                <a:close/>
                <a:moveTo>
                  <a:pt x="18" y="114"/>
                </a:moveTo>
                <a:cubicBezTo>
                  <a:pt x="17" y="110"/>
                  <a:pt x="16" y="106"/>
                  <a:pt x="15" y="103"/>
                </a:cubicBezTo>
                <a:cubicBezTo>
                  <a:pt x="15" y="102"/>
                  <a:pt x="16" y="102"/>
                  <a:pt x="16" y="102"/>
                </a:cubicBezTo>
                <a:cubicBezTo>
                  <a:pt x="16" y="106"/>
                  <a:pt x="17" y="110"/>
                  <a:pt x="18" y="114"/>
                </a:cubicBezTo>
                <a:close/>
                <a:moveTo>
                  <a:pt x="15" y="100"/>
                </a:moveTo>
                <a:cubicBezTo>
                  <a:pt x="15" y="98"/>
                  <a:pt x="15" y="96"/>
                  <a:pt x="15" y="93"/>
                </a:cubicBezTo>
                <a:cubicBezTo>
                  <a:pt x="15" y="95"/>
                  <a:pt x="16" y="97"/>
                  <a:pt x="16" y="98"/>
                </a:cubicBezTo>
                <a:cubicBezTo>
                  <a:pt x="15" y="99"/>
                  <a:pt x="15" y="99"/>
                  <a:pt x="15" y="100"/>
                </a:cubicBezTo>
                <a:close/>
                <a:moveTo>
                  <a:pt x="21" y="131"/>
                </a:moveTo>
                <a:cubicBezTo>
                  <a:pt x="21" y="133"/>
                  <a:pt x="22" y="135"/>
                  <a:pt x="22" y="136"/>
                </a:cubicBezTo>
                <a:cubicBezTo>
                  <a:pt x="22" y="136"/>
                  <a:pt x="22" y="136"/>
                  <a:pt x="22" y="135"/>
                </a:cubicBezTo>
                <a:cubicBezTo>
                  <a:pt x="21" y="134"/>
                  <a:pt x="20" y="135"/>
                  <a:pt x="20" y="136"/>
                </a:cubicBezTo>
                <a:cubicBezTo>
                  <a:pt x="21" y="139"/>
                  <a:pt x="22" y="142"/>
                  <a:pt x="23" y="145"/>
                </a:cubicBezTo>
                <a:cubicBezTo>
                  <a:pt x="22" y="143"/>
                  <a:pt x="21" y="141"/>
                  <a:pt x="19" y="140"/>
                </a:cubicBezTo>
                <a:cubicBezTo>
                  <a:pt x="17" y="129"/>
                  <a:pt x="16" y="118"/>
                  <a:pt x="14" y="107"/>
                </a:cubicBezTo>
                <a:cubicBezTo>
                  <a:pt x="16" y="115"/>
                  <a:pt x="19" y="123"/>
                  <a:pt x="21" y="131"/>
                </a:cubicBezTo>
                <a:close/>
                <a:moveTo>
                  <a:pt x="17" y="165"/>
                </a:moveTo>
                <a:cubicBezTo>
                  <a:pt x="17" y="165"/>
                  <a:pt x="17" y="165"/>
                  <a:pt x="17" y="165"/>
                </a:cubicBezTo>
                <a:cubicBezTo>
                  <a:pt x="18" y="167"/>
                  <a:pt x="18" y="168"/>
                  <a:pt x="19" y="170"/>
                </a:cubicBezTo>
                <a:cubicBezTo>
                  <a:pt x="19" y="169"/>
                  <a:pt x="18" y="169"/>
                  <a:pt x="18" y="168"/>
                </a:cubicBezTo>
                <a:cubicBezTo>
                  <a:pt x="17" y="167"/>
                  <a:pt x="17" y="166"/>
                  <a:pt x="16" y="166"/>
                </a:cubicBezTo>
                <a:cubicBezTo>
                  <a:pt x="17" y="165"/>
                  <a:pt x="17" y="165"/>
                  <a:pt x="17" y="165"/>
                </a:cubicBezTo>
                <a:cubicBezTo>
                  <a:pt x="17" y="165"/>
                  <a:pt x="17" y="165"/>
                  <a:pt x="17" y="165"/>
                </a:cubicBezTo>
                <a:close/>
                <a:moveTo>
                  <a:pt x="19" y="163"/>
                </a:moveTo>
                <a:cubicBezTo>
                  <a:pt x="19" y="163"/>
                  <a:pt x="18" y="163"/>
                  <a:pt x="18" y="163"/>
                </a:cubicBezTo>
                <a:cubicBezTo>
                  <a:pt x="17" y="162"/>
                  <a:pt x="17" y="162"/>
                  <a:pt x="16" y="161"/>
                </a:cubicBezTo>
                <a:cubicBezTo>
                  <a:pt x="16" y="157"/>
                  <a:pt x="15" y="154"/>
                  <a:pt x="15" y="150"/>
                </a:cubicBezTo>
                <a:cubicBezTo>
                  <a:pt x="16" y="155"/>
                  <a:pt x="18" y="160"/>
                  <a:pt x="20" y="164"/>
                </a:cubicBezTo>
                <a:cubicBezTo>
                  <a:pt x="19" y="164"/>
                  <a:pt x="19" y="164"/>
                  <a:pt x="19" y="163"/>
                </a:cubicBezTo>
                <a:close/>
                <a:moveTo>
                  <a:pt x="15" y="169"/>
                </a:moveTo>
                <a:cubicBezTo>
                  <a:pt x="15" y="169"/>
                  <a:pt x="15" y="169"/>
                  <a:pt x="15" y="169"/>
                </a:cubicBezTo>
                <a:cubicBezTo>
                  <a:pt x="14" y="165"/>
                  <a:pt x="13" y="162"/>
                  <a:pt x="11" y="158"/>
                </a:cubicBezTo>
                <a:cubicBezTo>
                  <a:pt x="12" y="160"/>
                  <a:pt x="13" y="162"/>
                  <a:pt x="14" y="164"/>
                </a:cubicBezTo>
                <a:cubicBezTo>
                  <a:pt x="14" y="164"/>
                  <a:pt x="14" y="164"/>
                  <a:pt x="14" y="164"/>
                </a:cubicBezTo>
                <a:cubicBezTo>
                  <a:pt x="15" y="165"/>
                  <a:pt x="15" y="166"/>
                  <a:pt x="16" y="167"/>
                </a:cubicBezTo>
                <a:cubicBezTo>
                  <a:pt x="16" y="168"/>
                  <a:pt x="16" y="168"/>
                  <a:pt x="16" y="168"/>
                </a:cubicBezTo>
                <a:cubicBezTo>
                  <a:pt x="16" y="168"/>
                  <a:pt x="15" y="168"/>
                  <a:pt x="15" y="169"/>
                </a:cubicBezTo>
                <a:close/>
                <a:moveTo>
                  <a:pt x="8" y="128"/>
                </a:moveTo>
                <a:cubicBezTo>
                  <a:pt x="9" y="129"/>
                  <a:pt x="10" y="128"/>
                  <a:pt x="10" y="128"/>
                </a:cubicBezTo>
                <a:cubicBezTo>
                  <a:pt x="10" y="124"/>
                  <a:pt x="9" y="120"/>
                  <a:pt x="9" y="117"/>
                </a:cubicBezTo>
                <a:cubicBezTo>
                  <a:pt x="9" y="116"/>
                  <a:pt x="10" y="115"/>
                  <a:pt x="10" y="114"/>
                </a:cubicBezTo>
                <a:cubicBezTo>
                  <a:pt x="10" y="121"/>
                  <a:pt x="11" y="129"/>
                  <a:pt x="12" y="137"/>
                </a:cubicBezTo>
                <a:cubicBezTo>
                  <a:pt x="12" y="142"/>
                  <a:pt x="13" y="146"/>
                  <a:pt x="13" y="151"/>
                </a:cubicBezTo>
                <a:cubicBezTo>
                  <a:pt x="12" y="147"/>
                  <a:pt x="11" y="142"/>
                  <a:pt x="10" y="138"/>
                </a:cubicBezTo>
                <a:cubicBezTo>
                  <a:pt x="10" y="136"/>
                  <a:pt x="9" y="134"/>
                  <a:pt x="9" y="133"/>
                </a:cubicBezTo>
                <a:cubicBezTo>
                  <a:pt x="9" y="131"/>
                  <a:pt x="8" y="129"/>
                  <a:pt x="8" y="128"/>
                </a:cubicBezTo>
                <a:cubicBezTo>
                  <a:pt x="8" y="128"/>
                  <a:pt x="8" y="128"/>
                  <a:pt x="8" y="128"/>
                </a:cubicBezTo>
                <a:close/>
                <a:moveTo>
                  <a:pt x="8" y="106"/>
                </a:moveTo>
                <a:cubicBezTo>
                  <a:pt x="8" y="105"/>
                  <a:pt x="9" y="104"/>
                  <a:pt x="9" y="103"/>
                </a:cubicBezTo>
                <a:cubicBezTo>
                  <a:pt x="9" y="105"/>
                  <a:pt x="9" y="108"/>
                  <a:pt x="9" y="111"/>
                </a:cubicBezTo>
                <a:cubicBezTo>
                  <a:pt x="9" y="109"/>
                  <a:pt x="8" y="108"/>
                  <a:pt x="8" y="106"/>
                </a:cubicBezTo>
                <a:close/>
                <a:moveTo>
                  <a:pt x="9" y="99"/>
                </a:moveTo>
                <a:cubicBezTo>
                  <a:pt x="10" y="98"/>
                  <a:pt x="10" y="97"/>
                  <a:pt x="10" y="96"/>
                </a:cubicBezTo>
                <a:cubicBezTo>
                  <a:pt x="10" y="97"/>
                  <a:pt x="11" y="97"/>
                  <a:pt x="11" y="97"/>
                </a:cubicBezTo>
                <a:cubicBezTo>
                  <a:pt x="11" y="99"/>
                  <a:pt x="10" y="101"/>
                  <a:pt x="10" y="103"/>
                </a:cubicBezTo>
                <a:cubicBezTo>
                  <a:pt x="10" y="102"/>
                  <a:pt x="10" y="100"/>
                  <a:pt x="9" y="99"/>
                </a:cubicBezTo>
                <a:close/>
                <a:moveTo>
                  <a:pt x="11" y="149"/>
                </a:moveTo>
                <a:cubicBezTo>
                  <a:pt x="12" y="153"/>
                  <a:pt x="13" y="157"/>
                  <a:pt x="14" y="161"/>
                </a:cubicBezTo>
                <a:cubicBezTo>
                  <a:pt x="13" y="159"/>
                  <a:pt x="12" y="156"/>
                  <a:pt x="11" y="154"/>
                </a:cubicBezTo>
                <a:cubicBezTo>
                  <a:pt x="11" y="152"/>
                  <a:pt x="11" y="150"/>
                  <a:pt x="11" y="149"/>
                </a:cubicBezTo>
                <a:close/>
                <a:moveTo>
                  <a:pt x="14" y="141"/>
                </a:moveTo>
                <a:cubicBezTo>
                  <a:pt x="14" y="140"/>
                  <a:pt x="14" y="139"/>
                  <a:pt x="14" y="138"/>
                </a:cubicBezTo>
                <a:cubicBezTo>
                  <a:pt x="14" y="136"/>
                  <a:pt x="14" y="134"/>
                  <a:pt x="14" y="132"/>
                </a:cubicBezTo>
                <a:cubicBezTo>
                  <a:pt x="14" y="133"/>
                  <a:pt x="14" y="134"/>
                  <a:pt x="15" y="135"/>
                </a:cubicBezTo>
                <a:cubicBezTo>
                  <a:pt x="15" y="138"/>
                  <a:pt x="16" y="141"/>
                  <a:pt x="16" y="143"/>
                </a:cubicBezTo>
                <a:cubicBezTo>
                  <a:pt x="17" y="147"/>
                  <a:pt x="17" y="152"/>
                  <a:pt x="18" y="156"/>
                </a:cubicBezTo>
                <a:cubicBezTo>
                  <a:pt x="17" y="151"/>
                  <a:pt x="15" y="146"/>
                  <a:pt x="14" y="141"/>
                </a:cubicBezTo>
                <a:close/>
                <a:moveTo>
                  <a:pt x="10" y="90"/>
                </a:moveTo>
                <a:cubicBezTo>
                  <a:pt x="10" y="91"/>
                  <a:pt x="9" y="92"/>
                  <a:pt x="8" y="92"/>
                </a:cubicBezTo>
                <a:cubicBezTo>
                  <a:pt x="9" y="91"/>
                  <a:pt x="10" y="89"/>
                  <a:pt x="12" y="88"/>
                </a:cubicBezTo>
                <a:cubicBezTo>
                  <a:pt x="11" y="89"/>
                  <a:pt x="11" y="89"/>
                  <a:pt x="10" y="90"/>
                </a:cubicBezTo>
                <a:close/>
                <a:moveTo>
                  <a:pt x="9" y="93"/>
                </a:moveTo>
                <a:cubicBezTo>
                  <a:pt x="9" y="94"/>
                  <a:pt x="9" y="95"/>
                  <a:pt x="9" y="96"/>
                </a:cubicBezTo>
                <a:cubicBezTo>
                  <a:pt x="8" y="96"/>
                  <a:pt x="8" y="95"/>
                  <a:pt x="8" y="95"/>
                </a:cubicBezTo>
                <a:cubicBezTo>
                  <a:pt x="8" y="95"/>
                  <a:pt x="8" y="95"/>
                  <a:pt x="8" y="95"/>
                </a:cubicBezTo>
                <a:cubicBezTo>
                  <a:pt x="8" y="94"/>
                  <a:pt x="9" y="94"/>
                  <a:pt x="9" y="93"/>
                </a:cubicBezTo>
                <a:close/>
                <a:moveTo>
                  <a:pt x="8" y="116"/>
                </a:moveTo>
                <a:cubicBezTo>
                  <a:pt x="8" y="117"/>
                  <a:pt x="7" y="117"/>
                  <a:pt x="7" y="118"/>
                </a:cubicBezTo>
                <a:cubicBezTo>
                  <a:pt x="7" y="117"/>
                  <a:pt x="7" y="117"/>
                  <a:pt x="7" y="116"/>
                </a:cubicBezTo>
                <a:cubicBezTo>
                  <a:pt x="7" y="115"/>
                  <a:pt x="7" y="113"/>
                  <a:pt x="7" y="112"/>
                </a:cubicBezTo>
                <a:cubicBezTo>
                  <a:pt x="7" y="113"/>
                  <a:pt x="8" y="115"/>
                  <a:pt x="8" y="116"/>
                </a:cubicBezTo>
                <a:close/>
                <a:moveTo>
                  <a:pt x="8" y="144"/>
                </a:moveTo>
                <a:cubicBezTo>
                  <a:pt x="8" y="140"/>
                  <a:pt x="7" y="136"/>
                  <a:pt x="7" y="133"/>
                </a:cubicBezTo>
                <a:cubicBezTo>
                  <a:pt x="7" y="133"/>
                  <a:pt x="7" y="134"/>
                  <a:pt x="7" y="134"/>
                </a:cubicBezTo>
                <a:cubicBezTo>
                  <a:pt x="8" y="137"/>
                  <a:pt x="8" y="141"/>
                  <a:pt x="8" y="144"/>
                </a:cubicBezTo>
                <a:close/>
                <a:moveTo>
                  <a:pt x="9" y="159"/>
                </a:moveTo>
                <a:cubicBezTo>
                  <a:pt x="9" y="158"/>
                  <a:pt x="8" y="157"/>
                  <a:pt x="8" y="157"/>
                </a:cubicBezTo>
                <a:cubicBezTo>
                  <a:pt x="8" y="156"/>
                  <a:pt x="8" y="156"/>
                  <a:pt x="8" y="155"/>
                </a:cubicBezTo>
                <a:cubicBezTo>
                  <a:pt x="8" y="156"/>
                  <a:pt x="9" y="157"/>
                  <a:pt x="9" y="158"/>
                </a:cubicBezTo>
                <a:cubicBezTo>
                  <a:pt x="9" y="158"/>
                  <a:pt x="10" y="158"/>
                  <a:pt x="10" y="158"/>
                </a:cubicBezTo>
                <a:cubicBezTo>
                  <a:pt x="11" y="160"/>
                  <a:pt x="12" y="163"/>
                  <a:pt x="12" y="165"/>
                </a:cubicBezTo>
                <a:cubicBezTo>
                  <a:pt x="12" y="165"/>
                  <a:pt x="12" y="165"/>
                  <a:pt x="12" y="166"/>
                </a:cubicBezTo>
                <a:cubicBezTo>
                  <a:pt x="14" y="171"/>
                  <a:pt x="16" y="176"/>
                  <a:pt x="19" y="181"/>
                </a:cubicBezTo>
                <a:cubicBezTo>
                  <a:pt x="20" y="182"/>
                  <a:pt x="20" y="183"/>
                  <a:pt x="20" y="184"/>
                </a:cubicBezTo>
                <a:cubicBezTo>
                  <a:pt x="20" y="183"/>
                  <a:pt x="20" y="182"/>
                  <a:pt x="19" y="182"/>
                </a:cubicBezTo>
                <a:cubicBezTo>
                  <a:pt x="15" y="174"/>
                  <a:pt x="12" y="166"/>
                  <a:pt x="9" y="159"/>
                </a:cubicBezTo>
                <a:close/>
                <a:moveTo>
                  <a:pt x="18" y="144"/>
                </a:moveTo>
                <a:cubicBezTo>
                  <a:pt x="19" y="145"/>
                  <a:pt x="19" y="145"/>
                  <a:pt x="19" y="146"/>
                </a:cubicBezTo>
                <a:cubicBezTo>
                  <a:pt x="19" y="147"/>
                  <a:pt x="19" y="147"/>
                  <a:pt x="19" y="148"/>
                </a:cubicBezTo>
                <a:cubicBezTo>
                  <a:pt x="21" y="154"/>
                  <a:pt x="23" y="161"/>
                  <a:pt x="25" y="168"/>
                </a:cubicBezTo>
                <a:cubicBezTo>
                  <a:pt x="25" y="168"/>
                  <a:pt x="25" y="169"/>
                  <a:pt x="25" y="169"/>
                </a:cubicBezTo>
                <a:cubicBezTo>
                  <a:pt x="24" y="168"/>
                  <a:pt x="24" y="168"/>
                  <a:pt x="23" y="168"/>
                </a:cubicBezTo>
                <a:cubicBezTo>
                  <a:pt x="22" y="160"/>
                  <a:pt x="20" y="152"/>
                  <a:pt x="18" y="144"/>
                </a:cubicBezTo>
                <a:close/>
                <a:moveTo>
                  <a:pt x="27" y="189"/>
                </a:moveTo>
                <a:cubicBezTo>
                  <a:pt x="28" y="191"/>
                  <a:pt x="29" y="193"/>
                  <a:pt x="30" y="195"/>
                </a:cubicBezTo>
                <a:cubicBezTo>
                  <a:pt x="30" y="195"/>
                  <a:pt x="30" y="195"/>
                  <a:pt x="29" y="195"/>
                </a:cubicBezTo>
                <a:cubicBezTo>
                  <a:pt x="28" y="191"/>
                  <a:pt x="26" y="188"/>
                  <a:pt x="25" y="185"/>
                </a:cubicBezTo>
                <a:cubicBezTo>
                  <a:pt x="25" y="187"/>
                  <a:pt x="26" y="188"/>
                  <a:pt x="27" y="189"/>
                </a:cubicBezTo>
                <a:close/>
                <a:moveTo>
                  <a:pt x="30" y="190"/>
                </a:moveTo>
                <a:cubicBezTo>
                  <a:pt x="29" y="190"/>
                  <a:pt x="29" y="189"/>
                  <a:pt x="29" y="188"/>
                </a:cubicBezTo>
                <a:cubicBezTo>
                  <a:pt x="29" y="189"/>
                  <a:pt x="30" y="190"/>
                  <a:pt x="31" y="191"/>
                </a:cubicBezTo>
                <a:cubicBezTo>
                  <a:pt x="32" y="192"/>
                  <a:pt x="32" y="193"/>
                  <a:pt x="32" y="194"/>
                </a:cubicBezTo>
                <a:cubicBezTo>
                  <a:pt x="32" y="194"/>
                  <a:pt x="32" y="194"/>
                  <a:pt x="32" y="194"/>
                </a:cubicBezTo>
                <a:cubicBezTo>
                  <a:pt x="31" y="193"/>
                  <a:pt x="31" y="192"/>
                  <a:pt x="30" y="190"/>
                </a:cubicBezTo>
                <a:close/>
                <a:moveTo>
                  <a:pt x="31" y="187"/>
                </a:moveTo>
                <a:cubicBezTo>
                  <a:pt x="30" y="185"/>
                  <a:pt x="28" y="182"/>
                  <a:pt x="27" y="180"/>
                </a:cubicBezTo>
                <a:cubicBezTo>
                  <a:pt x="29" y="182"/>
                  <a:pt x="30" y="184"/>
                  <a:pt x="31" y="186"/>
                </a:cubicBezTo>
                <a:cubicBezTo>
                  <a:pt x="31" y="186"/>
                  <a:pt x="31" y="186"/>
                  <a:pt x="32" y="187"/>
                </a:cubicBezTo>
                <a:cubicBezTo>
                  <a:pt x="33" y="189"/>
                  <a:pt x="35" y="192"/>
                  <a:pt x="36" y="195"/>
                </a:cubicBezTo>
                <a:cubicBezTo>
                  <a:pt x="36" y="195"/>
                  <a:pt x="36" y="195"/>
                  <a:pt x="36" y="195"/>
                </a:cubicBezTo>
                <a:cubicBezTo>
                  <a:pt x="36" y="194"/>
                  <a:pt x="35" y="194"/>
                  <a:pt x="35" y="193"/>
                </a:cubicBezTo>
                <a:cubicBezTo>
                  <a:pt x="34" y="192"/>
                  <a:pt x="34" y="192"/>
                  <a:pt x="33" y="191"/>
                </a:cubicBezTo>
                <a:cubicBezTo>
                  <a:pt x="32" y="190"/>
                  <a:pt x="32" y="188"/>
                  <a:pt x="31" y="187"/>
                </a:cubicBezTo>
                <a:close/>
                <a:moveTo>
                  <a:pt x="37" y="206"/>
                </a:moveTo>
                <a:cubicBezTo>
                  <a:pt x="39" y="208"/>
                  <a:pt x="41" y="210"/>
                  <a:pt x="43" y="212"/>
                </a:cubicBezTo>
                <a:cubicBezTo>
                  <a:pt x="42" y="211"/>
                  <a:pt x="41" y="211"/>
                  <a:pt x="40" y="210"/>
                </a:cubicBezTo>
                <a:cubicBezTo>
                  <a:pt x="40" y="210"/>
                  <a:pt x="40" y="210"/>
                  <a:pt x="39" y="209"/>
                </a:cubicBezTo>
                <a:cubicBezTo>
                  <a:pt x="38" y="207"/>
                  <a:pt x="36" y="205"/>
                  <a:pt x="34" y="204"/>
                </a:cubicBezTo>
                <a:cubicBezTo>
                  <a:pt x="35" y="204"/>
                  <a:pt x="36" y="205"/>
                  <a:pt x="37" y="206"/>
                </a:cubicBezTo>
                <a:close/>
                <a:moveTo>
                  <a:pt x="41" y="205"/>
                </a:moveTo>
                <a:cubicBezTo>
                  <a:pt x="41" y="204"/>
                  <a:pt x="40" y="203"/>
                  <a:pt x="40" y="203"/>
                </a:cubicBezTo>
                <a:cubicBezTo>
                  <a:pt x="40" y="203"/>
                  <a:pt x="40" y="203"/>
                  <a:pt x="40" y="203"/>
                </a:cubicBezTo>
                <a:cubicBezTo>
                  <a:pt x="42" y="205"/>
                  <a:pt x="44" y="208"/>
                  <a:pt x="46" y="211"/>
                </a:cubicBezTo>
                <a:cubicBezTo>
                  <a:pt x="45" y="209"/>
                  <a:pt x="43" y="207"/>
                  <a:pt x="41" y="205"/>
                </a:cubicBezTo>
                <a:close/>
                <a:moveTo>
                  <a:pt x="43" y="212"/>
                </a:moveTo>
                <a:cubicBezTo>
                  <a:pt x="44" y="212"/>
                  <a:pt x="44" y="213"/>
                  <a:pt x="45" y="213"/>
                </a:cubicBezTo>
                <a:cubicBezTo>
                  <a:pt x="45" y="213"/>
                  <a:pt x="45" y="213"/>
                  <a:pt x="45" y="213"/>
                </a:cubicBezTo>
                <a:cubicBezTo>
                  <a:pt x="46" y="214"/>
                  <a:pt x="47" y="215"/>
                  <a:pt x="49" y="216"/>
                </a:cubicBezTo>
                <a:cubicBezTo>
                  <a:pt x="47" y="214"/>
                  <a:pt x="45" y="213"/>
                  <a:pt x="43" y="212"/>
                </a:cubicBezTo>
                <a:cubicBezTo>
                  <a:pt x="43" y="212"/>
                  <a:pt x="43" y="212"/>
                  <a:pt x="43" y="212"/>
                </a:cubicBezTo>
                <a:close/>
                <a:moveTo>
                  <a:pt x="44" y="215"/>
                </a:moveTo>
                <a:cubicBezTo>
                  <a:pt x="45" y="215"/>
                  <a:pt x="45" y="215"/>
                  <a:pt x="45" y="216"/>
                </a:cubicBezTo>
                <a:cubicBezTo>
                  <a:pt x="45" y="216"/>
                  <a:pt x="45" y="216"/>
                  <a:pt x="45" y="216"/>
                </a:cubicBezTo>
                <a:cubicBezTo>
                  <a:pt x="45" y="217"/>
                  <a:pt x="46" y="217"/>
                  <a:pt x="46" y="217"/>
                </a:cubicBezTo>
                <a:cubicBezTo>
                  <a:pt x="45" y="216"/>
                  <a:pt x="44" y="216"/>
                  <a:pt x="44" y="215"/>
                </a:cubicBezTo>
                <a:cubicBezTo>
                  <a:pt x="44" y="215"/>
                  <a:pt x="44" y="215"/>
                  <a:pt x="44" y="215"/>
                </a:cubicBezTo>
                <a:close/>
                <a:moveTo>
                  <a:pt x="50" y="222"/>
                </a:moveTo>
                <a:cubicBezTo>
                  <a:pt x="51" y="222"/>
                  <a:pt x="51" y="222"/>
                  <a:pt x="51" y="223"/>
                </a:cubicBezTo>
                <a:cubicBezTo>
                  <a:pt x="49" y="221"/>
                  <a:pt x="47" y="219"/>
                  <a:pt x="45" y="217"/>
                </a:cubicBezTo>
                <a:cubicBezTo>
                  <a:pt x="46" y="219"/>
                  <a:pt x="48" y="220"/>
                  <a:pt x="50" y="222"/>
                </a:cubicBezTo>
                <a:close/>
                <a:moveTo>
                  <a:pt x="73" y="227"/>
                </a:moveTo>
                <a:cubicBezTo>
                  <a:pt x="72" y="226"/>
                  <a:pt x="70" y="226"/>
                  <a:pt x="69" y="225"/>
                </a:cubicBezTo>
                <a:cubicBezTo>
                  <a:pt x="68" y="223"/>
                  <a:pt x="67" y="222"/>
                  <a:pt x="66" y="221"/>
                </a:cubicBezTo>
                <a:cubicBezTo>
                  <a:pt x="74" y="225"/>
                  <a:pt x="81" y="229"/>
                  <a:pt x="88" y="235"/>
                </a:cubicBezTo>
                <a:cubicBezTo>
                  <a:pt x="87" y="235"/>
                  <a:pt x="86" y="234"/>
                  <a:pt x="86" y="234"/>
                </a:cubicBezTo>
                <a:cubicBezTo>
                  <a:pt x="81" y="232"/>
                  <a:pt x="77" y="229"/>
                  <a:pt x="73" y="227"/>
                </a:cubicBezTo>
                <a:close/>
                <a:moveTo>
                  <a:pt x="81" y="225"/>
                </a:moveTo>
                <a:cubicBezTo>
                  <a:pt x="82" y="226"/>
                  <a:pt x="84" y="227"/>
                  <a:pt x="85" y="229"/>
                </a:cubicBezTo>
                <a:cubicBezTo>
                  <a:pt x="84" y="228"/>
                  <a:pt x="83" y="227"/>
                  <a:pt x="81" y="226"/>
                </a:cubicBezTo>
                <a:cubicBezTo>
                  <a:pt x="81" y="226"/>
                  <a:pt x="81" y="226"/>
                  <a:pt x="81" y="225"/>
                </a:cubicBezTo>
                <a:close/>
                <a:moveTo>
                  <a:pt x="82" y="223"/>
                </a:moveTo>
                <a:cubicBezTo>
                  <a:pt x="81" y="223"/>
                  <a:pt x="81" y="223"/>
                  <a:pt x="81" y="224"/>
                </a:cubicBezTo>
                <a:cubicBezTo>
                  <a:pt x="81" y="224"/>
                  <a:pt x="81" y="223"/>
                  <a:pt x="80" y="223"/>
                </a:cubicBezTo>
                <a:cubicBezTo>
                  <a:pt x="79" y="221"/>
                  <a:pt x="78" y="219"/>
                  <a:pt x="77" y="216"/>
                </a:cubicBezTo>
                <a:cubicBezTo>
                  <a:pt x="79" y="218"/>
                  <a:pt x="81" y="220"/>
                  <a:pt x="83" y="222"/>
                </a:cubicBezTo>
                <a:cubicBezTo>
                  <a:pt x="83" y="222"/>
                  <a:pt x="83" y="222"/>
                  <a:pt x="83" y="223"/>
                </a:cubicBezTo>
                <a:cubicBezTo>
                  <a:pt x="86" y="225"/>
                  <a:pt x="89" y="228"/>
                  <a:pt x="93" y="230"/>
                </a:cubicBezTo>
                <a:cubicBezTo>
                  <a:pt x="93" y="230"/>
                  <a:pt x="93" y="230"/>
                  <a:pt x="93" y="231"/>
                </a:cubicBezTo>
                <a:cubicBezTo>
                  <a:pt x="89" y="229"/>
                  <a:pt x="86" y="226"/>
                  <a:pt x="82" y="223"/>
                </a:cubicBezTo>
                <a:close/>
                <a:moveTo>
                  <a:pt x="98" y="240"/>
                </a:moveTo>
                <a:cubicBezTo>
                  <a:pt x="98" y="240"/>
                  <a:pt x="99" y="239"/>
                  <a:pt x="99" y="239"/>
                </a:cubicBezTo>
                <a:cubicBezTo>
                  <a:pt x="99" y="239"/>
                  <a:pt x="99" y="239"/>
                  <a:pt x="99" y="239"/>
                </a:cubicBezTo>
                <a:cubicBezTo>
                  <a:pt x="99" y="239"/>
                  <a:pt x="99" y="239"/>
                  <a:pt x="99" y="239"/>
                </a:cubicBezTo>
                <a:cubicBezTo>
                  <a:pt x="99" y="239"/>
                  <a:pt x="99" y="239"/>
                  <a:pt x="99" y="239"/>
                </a:cubicBezTo>
                <a:cubicBezTo>
                  <a:pt x="98" y="238"/>
                  <a:pt x="97" y="237"/>
                  <a:pt x="96" y="236"/>
                </a:cubicBezTo>
                <a:cubicBezTo>
                  <a:pt x="97" y="237"/>
                  <a:pt x="97" y="237"/>
                  <a:pt x="98" y="237"/>
                </a:cubicBezTo>
                <a:cubicBezTo>
                  <a:pt x="98" y="237"/>
                  <a:pt x="98" y="238"/>
                  <a:pt x="98" y="238"/>
                </a:cubicBezTo>
                <a:cubicBezTo>
                  <a:pt x="100" y="239"/>
                  <a:pt x="102" y="240"/>
                  <a:pt x="104" y="241"/>
                </a:cubicBezTo>
                <a:cubicBezTo>
                  <a:pt x="102" y="241"/>
                  <a:pt x="101" y="241"/>
                  <a:pt x="99" y="241"/>
                </a:cubicBezTo>
                <a:cubicBezTo>
                  <a:pt x="97" y="239"/>
                  <a:pt x="95" y="238"/>
                  <a:pt x="93" y="237"/>
                </a:cubicBezTo>
                <a:cubicBezTo>
                  <a:pt x="91" y="236"/>
                  <a:pt x="90" y="235"/>
                  <a:pt x="89" y="234"/>
                </a:cubicBezTo>
                <a:cubicBezTo>
                  <a:pt x="92" y="236"/>
                  <a:pt x="95" y="238"/>
                  <a:pt x="98" y="240"/>
                </a:cubicBezTo>
                <a:close/>
                <a:moveTo>
                  <a:pt x="96" y="243"/>
                </a:moveTo>
                <a:cubicBezTo>
                  <a:pt x="99" y="244"/>
                  <a:pt x="102" y="244"/>
                  <a:pt x="105" y="244"/>
                </a:cubicBezTo>
                <a:cubicBezTo>
                  <a:pt x="107" y="245"/>
                  <a:pt x="109" y="245"/>
                  <a:pt x="112" y="246"/>
                </a:cubicBezTo>
                <a:cubicBezTo>
                  <a:pt x="109" y="246"/>
                  <a:pt x="107" y="246"/>
                  <a:pt x="104" y="246"/>
                </a:cubicBezTo>
                <a:cubicBezTo>
                  <a:pt x="101" y="245"/>
                  <a:pt x="99" y="244"/>
                  <a:pt x="96" y="244"/>
                </a:cubicBezTo>
                <a:cubicBezTo>
                  <a:pt x="96" y="244"/>
                  <a:pt x="96" y="243"/>
                  <a:pt x="96" y="243"/>
                </a:cubicBezTo>
                <a:close/>
                <a:moveTo>
                  <a:pt x="109" y="242"/>
                </a:moveTo>
                <a:cubicBezTo>
                  <a:pt x="106" y="241"/>
                  <a:pt x="104" y="240"/>
                  <a:pt x="101" y="238"/>
                </a:cubicBezTo>
                <a:cubicBezTo>
                  <a:pt x="104" y="239"/>
                  <a:pt x="106" y="239"/>
                  <a:pt x="108" y="239"/>
                </a:cubicBezTo>
                <a:cubicBezTo>
                  <a:pt x="110" y="241"/>
                  <a:pt x="113" y="242"/>
                  <a:pt x="115" y="243"/>
                </a:cubicBezTo>
                <a:cubicBezTo>
                  <a:pt x="113" y="243"/>
                  <a:pt x="111" y="243"/>
                  <a:pt x="109" y="242"/>
                </a:cubicBezTo>
                <a:close/>
                <a:moveTo>
                  <a:pt x="122" y="241"/>
                </a:moveTo>
                <a:cubicBezTo>
                  <a:pt x="122" y="241"/>
                  <a:pt x="122" y="240"/>
                  <a:pt x="122" y="240"/>
                </a:cubicBezTo>
                <a:cubicBezTo>
                  <a:pt x="122" y="240"/>
                  <a:pt x="122" y="240"/>
                  <a:pt x="122" y="240"/>
                </a:cubicBezTo>
                <a:cubicBezTo>
                  <a:pt x="123" y="240"/>
                  <a:pt x="124" y="241"/>
                  <a:pt x="125" y="241"/>
                </a:cubicBezTo>
                <a:cubicBezTo>
                  <a:pt x="126" y="241"/>
                  <a:pt x="127" y="240"/>
                  <a:pt x="126" y="240"/>
                </a:cubicBezTo>
                <a:cubicBezTo>
                  <a:pt x="126" y="240"/>
                  <a:pt x="126" y="240"/>
                  <a:pt x="126" y="240"/>
                </a:cubicBezTo>
                <a:cubicBezTo>
                  <a:pt x="129" y="240"/>
                  <a:pt x="131" y="239"/>
                  <a:pt x="134" y="239"/>
                </a:cubicBezTo>
                <a:cubicBezTo>
                  <a:pt x="131" y="240"/>
                  <a:pt x="127" y="241"/>
                  <a:pt x="124" y="242"/>
                </a:cubicBezTo>
                <a:cubicBezTo>
                  <a:pt x="123" y="242"/>
                  <a:pt x="122" y="241"/>
                  <a:pt x="122" y="241"/>
                </a:cubicBezTo>
                <a:close/>
                <a:moveTo>
                  <a:pt x="127" y="244"/>
                </a:moveTo>
                <a:cubicBezTo>
                  <a:pt x="129" y="244"/>
                  <a:pt x="131" y="244"/>
                  <a:pt x="133" y="244"/>
                </a:cubicBezTo>
                <a:cubicBezTo>
                  <a:pt x="131" y="244"/>
                  <a:pt x="129" y="244"/>
                  <a:pt x="127" y="245"/>
                </a:cubicBezTo>
                <a:cubicBezTo>
                  <a:pt x="127" y="244"/>
                  <a:pt x="127" y="244"/>
                  <a:pt x="127" y="244"/>
                </a:cubicBezTo>
                <a:close/>
                <a:moveTo>
                  <a:pt x="127" y="243"/>
                </a:moveTo>
                <a:cubicBezTo>
                  <a:pt x="136" y="240"/>
                  <a:pt x="146" y="238"/>
                  <a:pt x="155" y="237"/>
                </a:cubicBezTo>
                <a:cubicBezTo>
                  <a:pt x="155" y="237"/>
                  <a:pt x="155" y="237"/>
                  <a:pt x="155" y="237"/>
                </a:cubicBezTo>
                <a:cubicBezTo>
                  <a:pt x="146" y="239"/>
                  <a:pt x="137" y="242"/>
                  <a:pt x="127" y="243"/>
                </a:cubicBezTo>
                <a:close/>
                <a:moveTo>
                  <a:pt x="140" y="245"/>
                </a:moveTo>
                <a:cubicBezTo>
                  <a:pt x="143" y="245"/>
                  <a:pt x="145" y="245"/>
                  <a:pt x="148" y="244"/>
                </a:cubicBezTo>
                <a:cubicBezTo>
                  <a:pt x="150" y="244"/>
                  <a:pt x="153" y="244"/>
                  <a:pt x="155" y="243"/>
                </a:cubicBezTo>
                <a:cubicBezTo>
                  <a:pt x="152" y="244"/>
                  <a:pt x="149" y="245"/>
                  <a:pt x="146" y="245"/>
                </a:cubicBezTo>
                <a:cubicBezTo>
                  <a:pt x="144" y="245"/>
                  <a:pt x="142" y="246"/>
                  <a:pt x="140" y="246"/>
                </a:cubicBezTo>
                <a:cubicBezTo>
                  <a:pt x="139" y="246"/>
                  <a:pt x="138" y="246"/>
                  <a:pt x="136" y="246"/>
                </a:cubicBezTo>
                <a:cubicBezTo>
                  <a:pt x="138" y="246"/>
                  <a:pt x="139" y="246"/>
                  <a:pt x="140" y="245"/>
                </a:cubicBezTo>
                <a:close/>
                <a:moveTo>
                  <a:pt x="147" y="243"/>
                </a:moveTo>
                <a:cubicBezTo>
                  <a:pt x="146" y="243"/>
                  <a:pt x="144" y="243"/>
                  <a:pt x="142" y="243"/>
                </a:cubicBezTo>
                <a:cubicBezTo>
                  <a:pt x="150" y="242"/>
                  <a:pt x="157" y="240"/>
                  <a:pt x="164" y="237"/>
                </a:cubicBezTo>
                <a:cubicBezTo>
                  <a:pt x="165" y="237"/>
                  <a:pt x="165" y="236"/>
                  <a:pt x="165" y="236"/>
                </a:cubicBezTo>
                <a:cubicBezTo>
                  <a:pt x="165" y="236"/>
                  <a:pt x="165" y="236"/>
                  <a:pt x="165" y="236"/>
                </a:cubicBezTo>
                <a:cubicBezTo>
                  <a:pt x="165" y="236"/>
                  <a:pt x="166" y="236"/>
                  <a:pt x="166" y="236"/>
                </a:cubicBezTo>
                <a:cubicBezTo>
                  <a:pt x="169" y="236"/>
                  <a:pt x="172" y="235"/>
                  <a:pt x="175" y="234"/>
                </a:cubicBezTo>
                <a:cubicBezTo>
                  <a:pt x="175" y="234"/>
                  <a:pt x="174" y="234"/>
                  <a:pt x="174" y="234"/>
                </a:cubicBezTo>
                <a:cubicBezTo>
                  <a:pt x="174" y="235"/>
                  <a:pt x="174" y="235"/>
                  <a:pt x="174" y="235"/>
                </a:cubicBezTo>
                <a:cubicBezTo>
                  <a:pt x="169" y="237"/>
                  <a:pt x="164" y="239"/>
                  <a:pt x="160" y="242"/>
                </a:cubicBezTo>
                <a:cubicBezTo>
                  <a:pt x="160" y="242"/>
                  <a:pt x="159" y="242"/>
                  <a:pt x="159" y="242"/>
                </a:cubicBezTo>
                <a:cubicBezTo>
                  <a:pt x="155" y="242"/>
                  <a:pt x="151" y="242"/>
                  <a:pt x="147" y="243"/>
                </a:cubicBezTo>
                <a:close/>
                <a:moveTo>
                  <a:pt x="168" y="234"/>
                </a:moveTo>
                <a:cubicBezTo>
                  <a:pt x="168" y="234"/>
                  <a:pt x="168" y="233"/>
                  <a:pt x="169" y="233"/>
                </a:cubicBezTo>
                <a:cubicBezTo>
                  <a:pt x="172" y="231"/>
                  <a:pt x="175" y="229"/>
                  <a:pt x="178" y="226"/>
                </a:cubicBezTo>
                <a:cubicBezTo>
                  <a:pt x="182" y="224"/>
                  <a:pt x="186" y="221"/>
                  <a:pt x="190" y="218"/>
                </a:cubicBezTo>
                <a:cubicBezTo>
                  <a:pt x="188" y="220"/>
                  <a:pt x="186" y="223"/>
                  <a:pt x="184" y="225"/>
                </a:cubicBezTo>
                <a:cubicBezTo>
                  <a:pt x="184" y="225"/>
                  <a:pt x="184" y="225"/>
                  <a:pt x="184" y="225"/>
                </a:cubicBezTo>
                <a:cubicBezTo>
                  <a:pt x="183" y="226"/>
                  <a:pt x="182" y="227"/>
                  <a:pt x="181" y="228"/>
                </a:cubicBezTo>
                <a:cubicBezTo>
                  <a:pt x="181" y="228"/>
                  <a:pt x="181" y="228"/>
                  <a:pt x="181" y="229"/>
                </a:cubicBezTo>
                <a:cubicBezTo>
                  <a:pt x="180" y="229"/>
                  <a:pt x="180" y="229"/>
                  <a:pt x="180" y="230"/>
                </a:cubicBezTo>
                <a:cubicBezTo>
                  <a:pt x="176" y="232"/>
                  <a:pt x="172" y="233"/>
                  <a:pt x="168" y="234"/>
                </a:cubicBezTo>
                <a:close/>
                <a:moveTo>
                  <a:pt x="198" y="221"/>
                </a:moveTo>
                <a:cubicBezTo>
                  <a:pt x="198" y="221"/>
                  <a:pt x="199" y="220"/>
                  <a:pt x="199" y="220"/>
                </a:cubicBezTo>
                <a:cubicBezTo>
                  <a:pt x="199" y="220"/>
                  <a:pt x="199" y="220"/>
                  <a:pt x="199" y="221"/>
                </a:cubicBezTo>
                <a:cubicBezTo>
                  <a:pt x="198" y="221"/>
                  <a:pt x="197" y="222"/>
                  <a:pt x="196" y="223"/>
                </a:cubicBezTo>
                <a:cubicBezTo>
                  <a:pt x="196" y="223"/>
                  <a:pt x="196" y="223"/>
                  <a:pt x="196" y="223"/>
                </a:cubicBezTo>
                <a:cubicBezTo>
                  <a:pt x="196" y="222"/>
                  <a:pt x="197" y="222"/>
                  <a:pt x="198" y="221"/>
                </a:cubicBezTo>
                <a:close/>
                <a:moveTo>
                  <a:pt x="192" y="219"/>
                </a:moveTo>
                <a:cubicBezTo>
                  <a:pt x="193" y="218"/>
                  <a:pt x="193" y="218"/>
                  <a:pt x="194" y="217"/>
                </a:cubicBezTo>
                <a:cubicBezTo>
                  <a:pt x="196" y="215"/>
                  <a:pt x="198" y="214"/>
                  <a:pt x="200" y="212"/>
                </a:cubicBezTo>
                <a:cubicBezTo>
                  <a:pt x="197" y="214"/>
                  <a:pt x="195" y="217"/>
                  <a:pt x="192" y="219"/>
                </a:cubicBezTo>
                <a:close/>
                <a:moveTo>
                  <a:pt x="229" y="185"/>
                </a:moveTo>
                <a:cubicBezTo>
                  <a:pt x="231" y="183"/>
                  <a:pt x="232" y="181"/>
                  <a:pt x="233" y="179"/>
                </a:cubicBezTo>
                <a:cubicBezTo>
                  <a:pt x="234" y="177"/>
                  <a:pt x="235" y="175"/>
                  <a:pt x="237" y="172"/>
                </a:cubicBezTo>
                <a:cubicBezTo>
                  <a:pt x="237" y="172"/>
                  <a:pt x="237" y="172"/>
                  <a:pt x="237" y="172"/>
                </a:cubicBezTo>
                <a:cubicBezTo>
                  <a:pt x="236" y="174"/>
                  <a:pt x="236" y="176"/>
                  <a:pt x="235" y="177"/>
                </a:cubicBezTo>
                <a:cubicBezTo>
                  <a:pt x="235" y="178"/>
                  <a:pt x="234" y="179"/>
                  <a:pt x="234" y="180"/>
                </a:cubicBezTo>
                <a:cubicBezTo>
                  <a:pt x="232" y="183"/>
                  <a:pt x="230" y="185"/>
                  <a:pt x="228" y="188"/>
                </a:cubicBezTo>
                <a:cubicBezTo>
                  <a:pt x="229" y="187"/>
                  <a:pt x="229" y="186"/>
                  <a:pt x="229" y="185"/>
                </a:cubicBezTo>
                <a:close/>
                <a:moveTo>
                  <a:pt x="233" y="152"/>
                </a:moveTo>
                <a:cubicBezTo>
                  <a:pt x="234" y="142"/>
                  <a:pt x="235" y="131"/>
                  <a:pt x="236" y="120"/>
                </a:cubicBezTo>
                <a:cubicBezTo>
                  <a:pt x="236" y="120"/>
                  <a:pt x="236" y="120"/>
                  <a:pt x="237" y="120"/>
                </a:cubicBezTo>
                <a:cubicBezTo>
                  <a:pt x="237" y="121"/>
                  <a:pt x="237" y="122"/>
                  <a:pt x="237" y="122"/>
                </a:cubicBezTo>
                <a:cubicBezTo>
                  <a:pt x="237" y="123"/>
                  <a:pt x="237" y="124"/>
                  <a:pt x="237" y="125"/>
                </a:cubicBezTo>
                <a:cubicBezTo>
                  <a:pt x="237" y="134"/>
                  <a:pt x="235" y="143"/>
                  <a:pt x="233" y="152"/>
                </a:cubicBezTo>
                <a:close/>
                <a:moveTo>
                  <a:pt x="237" y="112"/>
                </a:moveTo>
                <a:cubicBezTo>
                  <a:pt x="237" y="112"/>
                  <a:pt x="237" y="111"/>
                  <a:pt x="237" y="110"/>
                </a:cubicBezTo>
                <a:cubicBezTo>
                  <a:pt x="237" y="112"/>
                  <a:pt x="238" y="113"/>
                  <a:pt x="238" y="115"/>
                </a:cubicBezTo>
                <a:cubicBezTo>
                  <a:pt x="238" y="115"/>
                  <a:pt x="238" y="116"/>
                  <a:pt x="238" y="117"/>
                </a:cubicBezTo>
                <a:cubicBezTo>
                  <a:pt x="238" y="115"/>
                  <a:pt x="237" y="114"/>
                  <a:pt x="237" y="112"/>
                </a:cubicBezTo>
                <a:close/>
                <a:moveTo>
                  <a:pt x="236" y="94"/>
                </a:moveTo>
                <a:cubicBezTo>
                  <a:pt x="237" y="98"/>
                  <a:pt x="238" y="101"/>
                  <a:pt x="239" y="105"/>
                </a:cubicBezTo>
                <a:cubicBezTo>
                  <a:pt x="239" y="104"/>
                  <a:pt x="239" y="103"/>
                  <a:pt x="238" y="103"/>
                </a:cubicBezTo>
                <a:cubicBezTo>
                  <a:pt x="238" y="100"/>
                  <a:pt x="237" y="97"/>
                  <a:pt x="236" y="94"/>
                </a:cubicBezTo>
                <a:close/>
                <a:moveTo>
                  <a:pt x="239" y="156"/>
                </a:moveTo>
                <a:cubicBezTo>
                  <a:pt x="239" y="156"/>
                  <a:pt x="239" y="155"/>
                  <a:pt x="240" y="155"/>
                </a:cubicBezTo>
                <a:cubicBezTo>
                  <a:pt x="240" y="156"/>
                  <a:pt x="239" y="157"/>
                  <a:pt x="239" y="158"/>
                </a:cubicBezTo>
                <a:cubicBezTo>
                  <a:pt x="239" y="158"/>
                  <a:pt x="239" y="159"/>
                  <a:pt x="238" y="160"/>
                </a:cubicBezTo>
                <a:cubicBezTo>
                  <a:pt x="239" y="158"/>
                  <a:pt x="239" y="157"/>
                  <a:pt x="239" y="156"/>
                </a:cubicBezTo>
                <a:close/>
                <a:moveTo>
                  <a:pt x="239" y="153"/>
                </a:moveTo>
                <a:cubicBezTo>
                  <a:pt x="239" y="151"/>
                  <a:pt x="239" y="150"/>
                  <a:pt x="240" y="148"/>
                </a:cubicBezTo>
                <a:cubicBezTo>
                  <a:pt x="241" y="140"/>
                  <a:pt x="241" y="132"/>
                  <a:pt x="241" y="124"/>
                </a:cubicBezTo>
                <a:cubicBezTo>
                  <a:pt x="241" y="124"/>
                  <a:pt x="242" y="125"/>
                  <a:pt x="242" y="126"/>
                </a:cubicBezTo>
                <a:cubicBezTo>
                  <a:pt x="242" y="127"/>
                  <a:pt x="243" y="127"/>
                  <a:pt x="243" y="127"/>
                </a:cubicBezTo>
                <a:cubicBezTo>
                  <a:pt x="243" y="127"/>
                  <a:pt x="243" y="127"/>
                  <a:pt x="243" y="127"/>
                </a:cubicBezTo>
                <a:cubicBezTo>
                  <a:pt x="243" y="127"/>
                  <a:pt x="243" y="127"/>
                  <a:pt x="243" y="127"/>
                </a:cubicBezTo>
                <a:cubicBezTo>
                  <a:pt x="243" y="136"/>
                  <a:pt x="242" y="144"/>
                  <a:pt x="240" y="153"/>
                </a:cubicBezTo>
                <a:cubicBezTo>
                  <a:pt x="240" y="153"/>
                  <a:pt x="240" y="153"/>
                  <a:pt x="240" y="153"/>
                </a:cubicBezTo>
                <a:cubicBezTo>
                  <a:pt x="240" y="153"/>
                  <a:pt x="239" y="153"/>
                  <a:pt x="239" y="153"/>
                </a:cubicBezTo>
                <a:close/>
                <a:moveTo>
                  <a:pt x="244" y="139"/>
                </a:moveTo>
                <a:cubicBezTo>
                  <a:pt x="245" y="141"/>
                  <a:pt x="245" y="143"/>
                  <a:pt x="245" y="145"/>
                </a:cubicBezTo>
                <a:cubicBezTo>
                  <a:pt x="245" y="146"/>
                  <a:pt x="245" y="147"/>
                  <a:pt x="244" y="148"/>
                </a:cubicBezTo>
                <a:cubicBezTo>
                  <a:pt x="244" y="148"/>
                  <a:pt x="244" y="148"/>
                  <a:pt x="244" y="148"/>
                </a:cubicBezTo>
                <a:cubicBezTo>
                  <a:pt x="244" y="150"/>
                  <a:pt x="243" y="151"/>
                  <a:pt x="243" y="153"/>
                </a:cubicBezTo>
                <a:cubicBezTo>
                  <a:pt x="243" y="155"/>
                  <a:pt x="242" y="156"/>
                  <a:pt x="242" y="158"/>
                </a:cubicBezTo>
                <a:cubicBezTo>
                  <a:pt x="243" y="152"/>
                  <a:pt x="244" y="145"/>
                  <a:pt x="244" y="139"/>
                </a:cubicBezTo>
                <a:close/>
                <a:moveTo>
                  <a:pt x="245" y="135"/>
                </a:moveTo>
                <a:cubicBezTo>
                  <a:pt x="245" y="132"/>
                  <a:pt x="245" y="129"/>
                  <a:pt x="245" y="126"/>
                </a:cubicBezTo>
                <a:cubicBezTo>
                  <a:pt x="245" y="126"/>
                  <a:pt x="245" y="126"/>
                  <a:pt x="245" y="127"/>
                </a:cubicBezTo>
                <a:cubicBezTo>
                  <a:pt x="245" y="127"/>
                  <a:pt x="245" y="127"/>
                  <a:pt x="246" y="127"/>
                </a:cubicBezTo>
                <a:cubicBezTo>
                  <a:pt x="246" y="131"/>
                  <a:pt x="246" y="135"/>
                  <a:pt x="246" y="140"/>
                </a:cubicBezTo>
                <a:cubicBezTo>
                  <a:pt x="246" y="138"/>
                  <a:pt x="245" y="137"/>
                  <a:pt x="245" y="136"/>
                </a:cubicBezTo>
                <a:cubicBezTo>
                  <a:pt x="245" y="135"/>
                  <a:pt x="245" y="135"/>
                  <a:pt x="245" y="135"/>
                </a:cubicBezTo>
                <a:close/>
                <a:moveTo>
                  <a:pt x="245" y="95"/>
                </a:moveTo>
                <a:cubicBezTo>
                  <a:pt x="247" y="99"/>
                  <a:pt x="248" y="103"/>
                  <a:pt x="248" y="107"/>
                </a:cubicBezTo>
                <a:cubicBezTo>
                  <a:pt x="248" y="103"/>
                  <a:pt x="246" y="99"/>
                  <a:pt x="245" y="95"/>
                </a:cubicBezTo>
                <a:close/>
                <a:moveTo>
                  <a:pt x="247" y="129"/>
                </a:moveTo>
                <a:cubicBezTo>
                  <a:pt x="247" y="129"/>
                  <a:pt x="247" y="129"/>
                  <a:pt x="248" y="128"/>
                </a:cubicBezTo>
                <a:cubicBezTo>
                  <a:pt x="247" y="130"/>
                  <a:pt x="247" y="132"/>
                  <a:pt x="247" y="133"/>
                </a:cubicBezTo>
                <a:cubicBezTo>
                  <a:pt x="247" y="132"/>
                  <a:pt x="247" y="130"/>
                  <a:pt x="247" y="129"/>
                </a:cubicBezTo>
                <a:close/>
                <a:moveTo>
                  <a:pt x="247" y="123"/>
                </a:moveTo>
                <a:cubicBezTo>
                  <a:pt x="247" y="120"/>
                  <a:pt x="247" y="116"/>
                  <a:pt x="247" y="112"/>
                </a:cubicBezTo>
                <a:cubicBezTo>
                  <a:pt x="248" y="114"/>
                  <a:pt x="248" y="117"/>
                  <a:pt x="249" y="119"/>
                </a:cubicBezTo>
                <a:cubicBezTo>
                  <a:pt x="248" y="122"/>
                  <a:pt x="248" y="125"/>
                  <a:pt x="248" y="127"/>
                </a:cubicBezTo>
                <a:cubicBezTo>
                  <a:pt x="248" y="126"/>
                  <a:pt x="247" y="125"/>
                  <a:pt x="247" y="123"/>
                </a:cubicBezTo>
                <a:close/>
                <a:moveTo>
                  <a:pt x="225" y="50"/>
                </a:moveTo>
                <a:cubicBezTo>
                  <a:pt x="223" y="47"/>
                  <a:pt x="220" y="45"/>
                  <a:pt x="218" y="42"/>
                </a:cubicBezTo>
                <a:cubicBezTo>
                  <a:pt x="218" y="42"/>
                  <a:pt x="217" y="42"/>
                  <a:pt x="217" y="43"/>
                </a:cubicBezTo>
                <a:cubicBezTo>
                  <a:pt x="216" y="41"/>
                  <a:pt x="215" y="40"/>
                  <a:pt x="213" y="39"/>
                </a:cubicBezTo>
                <a:cubicBezTo>
                  <a:pt x="213" y="38"/>
                  <a:pt x="212" y="39"/>
                  <a:pt x="212" y="39"/>
                </a:cubicBezTo>
                <a:cubicBezTo>
                  <a:pt x="211" y="39"/>
                  <a:pt x="211" y="38"/>
                  <a:pt x="211" y="38"/>
                </a:cubicBezTo>
                <a:cubicBezTo>
                  <a:pt x="211" y="38"/>
                  <a:pt x="211" y="37"/>
                  <a:pt x="211" y="37"/>
                </a:cubicBezTo>
                <a:cubicBezTo>
                  <a:pt x="210" y="36"/>
                  <a:pt x="208" y="34"/>
                  <a:pt x="207" y="33"/>
                </a:cubicBezTo>
                <a:cubicBezTo>
                  <a:pt x="204" y="29"/>
                  <a:pt x="200" y="26"/>
                  <a:pt x="195" y="24"/>
                </a:cubicBezTo>
                <a:cubicBezTo>
                  <a:pt x="190" y="20"/>
                  <a:pt x="184" y="17"/>
                  <a:pt x="179" y="13"/>
                </a:cubicBezTo>
                <a:cubicBezTo>
                  <a:pt x="192" y="19"/>
                  <a:pt x="204" y="28"/>
                  <a:pt x="215" y="38"/>
                </a:cubicBezTo>
                <a:cubicBezTo>
                  <a:pt x="219" y="42"/>
                  <a:pt x="222" y="46"/>
                  <a:pt x="225" y="50"/>
                </a:cubicBezTo>
                <a:close/>
                <a:moveTo>
                  <a:pt x="178" y="13"/>
                </a:moveTo>
                <a:cubicBezTo>
                  <a:pt x="178" y="13"/>
                  <a:pt x="177" y="13"/>
                  <a:pt x="177" y="13"/>
                </a:cubicBezTo>
                <a:cubicBezTo>
                  <a:pt x="177" y="13"/>
                  <a:pt x="177" y="13"/>
                  <a:pt x="177" y="13"/>
                </a:cubicBezTo>
                <a:cubicBezTo>
                  <a:pt x="177" y="13"/>
                  <a:pt x="177" y="13"/>
                  <a:pt x="177" y="13"/>
                </a:cubicBezTo>
                <a:cubicBezTo>
                  <a:pt x="177" y="13"/>
                  <a:pt x="177" y="13"/>
                  <a:pt x="176" y="13"/>
                </a:cubicBezTo>
                <a:cubicBezTo>
                  <a:pt x="176" y="12"/>
                  <a:pt x="175" y="12"/>
                  <a:pt x="175" y="12"/>
                </a:cubicBezTo>
                <a:cubicBezTo>
                  <a:pt x="174" y="12"/>
                  <a:pt x="174" y="11"/>
                  <a:pt x="173" y="11"/>
                </a:cubicBezTo>
                <a:cubicBezTo>
                  <a:pt x="175" y="11"/>
                  <a:pt x="176" y="12"/>
                  <a:pt x="178" y="13"/>
                </a:cubicBezTo>
                <a:close/>
                <a:moveTo>
                  <a:pt x="128" y="2"/>
                </a:moveTo>
                <a:cubicBezTo>
                  <a:pt x="124" y="2"/>
                  <a:pt x="120" y="2"/>
                  <a:pt x="116" y="3"/>
                </a:cubicBezTo>
                <a:cubicBezTo>
                  <a:pt x="114" y="3"/>
                  <a:pt x="112" y="3"/>
                  <a:pt x="110" y="3"/>
                </a:cubicBezTo>
                <a:cubicBezTo>
                  <a:pt x="116" y="2"/>
                  <a:pt x="121" y="2"/>
                  <a:pt x="126" y="2"/>
                </a:cubicBezTo>
                <a:cubicBezTo>
                  <a:pt x="127" y="2"/>
                  <a:pt x="127" y="2"/>
                  <a:pt x="128" y="2"/>
                </a:cubicBezTo>
                <a:close/>
                <a:moveTo>
                  <a:pt x="8" y="87"/>
                </a:moveTo>
                <a:cubicBezTo>
                  <a:pt x="9" y="86"/>
                  <a:pt x="10" y="84"/>
                  <a:pt x="11" y="83"/>
                </a:cubicBezTo>
                <a:cubicBezTo>
                  <a:pt x="13" y="82"/>
                  <a:pt x="14" y="81"/>
                  <a:pt x="15" y="79"/>
                </a:cubicBezTo>
                <a:cubicBezTo>
                  <a:pt x="16" y="79"/>
                  <a:pt x="15" y="79"/>
                  <a:pt x="15" y="79"/>
                </a:cubicBezTo>
                <a:cubicBezTo>
                  <a:pt x="14" y="79"/>
                  <a:pt x="14" y="80"/>
                  <a:pt x="13" y="81"/>
                </a:cubicBezTo>
                <a:cubicBezTo>
                  <a:pt x="12" y="81"/>
                  <a:pt x="12" y="82"/>
                  <a:pt x="12" y="82"/>
                </a:cubicBezTo>
                <a:cubicBezTo>
                  <a:pt x="14" y="78"/>
                  <a:pt x="17" y="75"/>
                  <a:pt x="19" y="71"/>
                </a:cubicBezTo>
                <a:cubicBezTo>
                  <a:pt x="20" y="71"/>
                  <a:pt x="20" y="71"/>
                  <a:pt x="20" y="71"/>
                </a:cubicBezTo>
                <a:cubicBezTo>
                  <a:pt x="19" y="73"/>
                  <a:pt x="19" y="74"/>
                  <a:pt x="18" y="75"/>
                </a:cubicBezTo>
                <a:cubicBezTo>
                  <a:pt x="17" y="77"/>
                  <a:pt x="17" y="78"/>
                  <a:pt x="16" y="79"/>
                </a:cubicBezTo>
                <a:cubicBezTo>
                  <a:pt x="13" y="83"/>
                  <a:pt x="10" y="87"/>
                  <a:pt x="7" y="92"/>
                </a:cubicBezTo>
                <a:cubicBezTo>
                  <a:pt x="7" y="90"/>
                  <a:pt x="8" y="89"/>
                  <a:pt x="8" y="87"/>
                </a:cubicBezTo>
                <a:close/>
                <a:moveTo>
                  <a:pt x="8" y="166"/>
                </a:moveTo>
                <a:cubicBezTo>
                  <a:pt x="9" y="168"/>
                  <a:pt x="10" y="170"/>
                  <a:pt x="11" y="173"/>
                </a:cubicBezTo>
                <a:cubicBezTo>
                  <a:pt x="11" y="173"/>
                  <a:pt x="11" y="173"/>
                  <a:pt x="11" y="173"/>
                </a:cubicBezTo>
                <a:cubicBezTo>
                  <a:pt x="12" y="173"/>
                  <a:pt x="12" y="173"/>
                  <a:pt x="12" y="173"/>
                </a:cubicBezTo>
                <a:cubicBezTo>
                  <a:pt x="13" y="177"/>
                  <a:pt x="15" y="181"/>
                  <a:pt x="17" y="184"/>
                </a:cubicBezTo>
                <a:cubicBezTo>
                  <a:pt x="16" y="183"/>
                  <a:pt x="15" y="182"/>
                  <a:pt x="14" y="180"/>
                </a:cubicBezTo>
                <a:cubicBezTo>
                  <a:pt x="11" y="176"/>
                  <a:pt x="9" y="171"/>
                  <a:pt x="8" y="166"/>
                </a:cubicBezTo>
                <a:close/>
                <a:moveTo>
                  <a:pt x="17" y="188"/>
                </a:moveTo>
                <a:cubicBezTo>
                  <a:pt x="19" y="189"/>
                  <a:pt x="20" y="191"/>
                  <a:pt x="21" y="192"/>
                </a:cubicBezTo>
                <a:cubicBezTo>
                  <a:pt x="21" y="192"/>
                  <a:pt x="21" y="192"/>
                  <a:pt x="21" y="192"/>
                </a:cubicBezTo>
                <a:cubicBezTo>
                  <a:pt x="22" y="193"/>
                  <a:pt x="23" y="194"/>
                  <a:pt x="23" y="195"/>
                </a:cubicBezTo>
                <a:cubicBezTo>
                  <a:pt x="24" y="195"/>
                  <a:pt x="24" y="195"/>
                  <a:pt x="24" y="195"/>
                </a:cubicBezTo>
                <a:cubicBezTo>
                  <a:pt x="24" y="195"/>
                  <a:pt x="24" y="195"/>
                  <a:pt x="24" y="196"/>
                </a:cubicBezTo>
                <a:cubicBezTo>
                  <a:pt x="24" y="196"/>
                  <a:pt x="25" y="197"/>
                  <a:pt x="25" y="197"/>
                </a:cubicBezTo>
                <a:cubicBezTo>
                  <a:pt x="28" y="200"/>
                  <a:pt x="30" y="203"/>
                  <a:pt x="33" y="206"/>
                </a:cubicBezTo>
                <a:cubicBezTo>
                  <a:pt x="32" y="206"/>
                  <a:pt x="32" y="207"/>
                  <a:pt x="32" y="207"/>
                </a:cubicBezTo>
                <a:cubicBezTo>
                  <a:pt x="33" y="209"/>
                  <a:pt x="35" y="210"/>
                  <a:pt x="36" y="211"/>
                </a:cubicBezTo>
                <a:cubicBezTo>
                  <a:pt x="36" y="211"/>
                  <a:pt x="36" y="211"/>
                  <a:pt x="36" y="212"/>
                </a:cubicBezTo>
                <a:cubicBezTo>
                  <a:pt x="40" y="216"/>
                  <a:pt x="43" y="220"/>
                  <a:pt x="47" y="223"/>
                </a:cubicBezTo>
                <a:cubicBezTo>
                  <a:pt x="44" y="221"/>
                  <a:pt x="41" y="218"/>
                  <a:pt x="38" y="215"/>
                </a:cubicBezTo>
                <a:cubicBezTo>
                  <a:pt x="30" y="207"/>
                  <a:pt x="23" y="198"/>
                  <a:pt x="17" y="188"/>
                </a:cubicBezTo>
                <a:close/>
                <a:moveTo>
                  <a:pt x="94" y="245"/>
                </a:moveTo>
                <a:cubicBezTo>
                  <a:pt x="95" y="246"/>
                  <a:pt x="96" y="246"/>
                  <a:pt x="97" y="246"/>
                </a:cubicBezTo>
                <a:cubicBezTo>
                  <a:pt x="97" y="246"/>
                  <a:pt x="97" y="247"/>
                  <a:pt x="97" y="247"/>
                </a:cubicBezTo>
                <a:cubicBezTo>
                  <a:pt x="100" y="248"/>
                  <a:pt x="102" y="248"/>
                  <a:pt x="105" y="249"/>
                </a:cubicBezTo>
                <a:cubicBezTo>
                  <a:pt x="105" y="249"/>
                  <a:pt x="105" y="249"/>
                  <a:pt x="105" y="248"/>
                </a:cubicBezTo>
                <a:cubicBezTo>
                  <a:pt x="109" y="249"/>
                  <a:pt x="112" y="249"/>
                  <a:pt x="116" y="249"/>
                </a:cubicBezTo>
                <a:cubicBezTo>
                  <a:pt x="115" y="250"/>
                  <a:pt x="116" y="250"/>
                  <a:pt x="116" y="250"/>
                </a:cubicBezTo>
                <a:cubicBezTo>
                  <a:pt x="119" y="251"/>
                  <a:pt x="121" y="251"/>
                  <a:pt x="123" y="251"/>
                </a:cubicBezTo>
                <a:cubicBezTo>
                  <a:pt x="111" y="251"/>
                  <a:pt x="99" y="249"/>
                  <a:pt x="88" y="245"/>
                </a:cubicBezTo>
                <a:cubicBezTo>
                  <a:pt x="90" y="245"/>
                  <a:pt x="92" y="245"/>
                  <a:pt x="94" y="245"/>
                </a:cubicBezTo>
                <a:close/>
                <a:moveTo>
                  <a:pt x="135" y="251"/>
                </a:moveTo>
                <a:cubicBezTo>
                  <a:pt x="140" y="250"/>
                  <a:pt x="145" y="249"/>
                  <a:pt x="150" y="248"/>
                </a:cubicBezTo>
                <a:cubicBezTo>
                  <a:pt x="151" y="248"/>
                  <a:pt x="150" y="247"/>
                  <a:pt x="150" y="247"/>
                </a:cubicBezTo>
                <a:cubicBezTo>
                  <a:pt x="142" y="249"/>
                  <a:pt x="134" y="250"/>
                  <a:pt x="127" y="250"/>
                </a:cubicBezTo>
                <a:cubicBezTo>
                  <a:pt x="127" y="250"/>
                  <a:pt x="126" y="249"/>
                  <a:pt x="126" y="249"/>
                </a:cubicBezTo>
                <a:cubicBezTo>
                  <a:pt x="120" y="248"/>
                  <a:pt x="114" y="248"/>
                  <a:pt x="108" y="248"/>
                </a:cubicBezTo>
                <a:cubicBezTo>
                  <a:pt x="108" y="247"/>
                  <a:pt x="108" y="247"/>
                  <a:pt x="108" y="247"/>
                </a:cubicBezTo>
                <a:cubicBezTo>
                  <a:pt x="110" y="247"/>
                  <a:pt x="113" y="247"/>
                  <a:pt x="115" y="247"/>
                </a:cubicBezTo>
                <a:cubicBezTo>
                  <a:pt x="115" y="247"/>
                  <a:pt x="115" y="247"/>
                  <a:pt x="115" y="246"/>
                </a:cubicBezTo>
                <a:cubicBezTo>
                  <a:pt x="117" y="246"/>
                  <a:pt x="118" y="247"/>
                  <a:pt x="119" y="247"/>
                </a:cubicBezTo>
                <a:cubicBezTo>
                  <a:pt x="120" y="247"/>
                  <a:pt x="120" y="247"/>
                  <a:pt x="120" y="247"/>
                </a:cubicBezTo>
                <a:cubicBezTo>
                  <a:pt x="120" y="247"/>
                  <a:pt x="120" y="247"/>
                  <a:pt x="120" y="247"/>
                </a:cubicBezTo>
                <a:cubicBezTo>
                  <a:pt x="121" y="247"/>
                  <a:pt x="121" y="247"/>
                  <a:pt x="121" y="247"/>
                </a:cubicBezTo>
                <a:cubicBezTo>
                  <a:pt x="121" y="247"/>
                  <a:pt x="121" y="247"/>
                  <a:pt x="121" y="247"/>
                </a:cubicBezTo>
                <a:cubicBezTo>
                  <a:pt x="122" y="247"/>
                  <a:pt x="122" y="247"/>
                  <a:pt x="122" y="247"/>
                </a:cubicBezTo>
                <a:cubicBezTo>
                  <a:pt x="123" y="247"/>
                  <a:pt x="125" y="247"/>
                  <a:pt x="126" y="248"/>
                </a:cubicBezTo>
                <a:cubicBezTo>
                  <a:pt x="126" y="248"/>
                  <a:pt x="126" y="248"/>
                  <a:pt x="127" y="248"/>
                </a:cubicBezTo>
                <a:cubicBezTo>
                  <a:pt x="136" y="248"/>
                  <a:pt x="144" y="247"/>
                  <a:pt x="153" y="246"/>
                </a:cubicBezTo>
                <a:cubicBezTo>
                  <a:pt x="153" y="246"/>
                  <a:pt x="153" y="246"/>
                  <a:pt x="154" y="246"/>
                </a:cubicBezTo>
                <a:cubicBezTo>
                  <a:pt x="154" y="246"/>
                  <a:pt x="154" y="246"/>
                  <a:pt x="154" y="246"/>
                </a:cubicBezTo>
                <a:cubicBezTo>
                  <a:pt x="154" y="246"/>
                  <a:pt x="154" y="246"/>
                  <a:pt x="154" y="246"/>
                </a:cubicBezTo>
                <a:cubicBezTo>
                  <a:pt x="155" y="246"/>
                  <a:pt x="156" y="246"/>
                  <a:pt x="157" y="245"/>
                </a:cubicBezTo>
                <a:cubicBezTo>
                  <a:pt x="157" y="246"/>
                  <a:pt x="158" y="246"/>
                  <a:pt x="159" y="246"/>
                </a:cubicBezTo>
                <a:cubicBezTo>
                  <a:pt x="160" y="246"/>
                  <a:pt x="161" y="245"/>
                  <a:pt x="162" y="244"/>
                </a:cubicBezTo>
                <a:cubicBezTo>
                  <a:pt x="164" y="244"/>
                  <a:pt x="165" y="243"/>
                  <a:pt x="166" y="243"/>
                </a:cubicBezTo>
                <a:cubicBezTo>
                  <a:pt x="168" y="242"/>
                  <a:pt x="170" y="242"/>
                  <a:pt x="171" y="241"/>
                </a:cubicBezTo>
                <a:cubicBezTo>
                  <a:pt x="172" y="241"/>
                  <a:pt x="174" y="240"/>
                  <a:pt x="175" y="240"/>
                </a:cubicBezTo>
                <a:cubicBezTo>
                  <a:pt x="177" y="239"/>
                  <a:pt x="178" y="238"/>
                  <a:pt x="180" y="238"/>
                </a:cubicBezTo>
                <a:cubicBezTo>
                  <a:pt x="180" y="238"/>
                  <a:pt x="180" y="238"/>
                  <a:pt x="181" y="238"/>
                </a:cubicBezTo>
                <a:cubicBezTo>
                  <a:pt x="184" y="236"/>
                  <a:pt x="188" y="234"/>
                  <a:pt x="191" y="232"/>
                </a:cubicBezTo>
                <a:cubicBezTo>
                  <a:pt x="192" y="231"/>
                  <a:pt x="191" y="230"/>
                  <a:pt x="190" y="231"/>
                </a:cubicBezTo>
                <a:cubicBezTo>
                  <a:pt x="193" y="229"/>
                  <a:pt x="195" y="228"/>
                  <a:pt x="197" y="226"/>
                </a:cubicBezTo>
                <a:cubicBezTo>
                  <a:pt x="197" y="226"/>
                  <a:pt x="197" y="226"/>
                  <a:pt x="197" y="226"/>
                </a:cubicBezTo>
                <a:cubicBezTo>
                  <a:pt x="198" y="225"/>
                  <a:pt x="199" y="225"/>
                  <a:pt x="200" y="224"/>
                </a:cubicBezTo>
                <a:cubicBezTo>
                  <a:pt x="200" y="223"/>
                  <a:pt x="201" y="223"/>
                  <a:pt x="201" y="223"/>
                </a:cubicBezTo>
                <a:cubicBezTo>
                  <a:pt x="203" y="221"/>
                  <a:pt x="205" y="220"/>
                  <a:pt x="207" y="218"/>
                </a:cubicBezTo>
                <a:cubicBezTo>
                  <a:pt x="207" y="218"/>
                  <a:pt x="207" y="218"/>
                  <a:pt x="208" y="218"/>
                </a:cubicBezTo>
                <a:cubicBezTo>
                  <a:pt x="207" y="218"/>
                  <a:pt x="207" y="219"/>
                  <a:pt x="206" y="220"/>
                </a:cubicBezTo>
                <a:cubicBezTo>
                  <a:pt x="206" y="220"/>
                  <a:pt x="207" y="221"/>
                  <a:pt x="207" y="221"/>
                </a:cubicBezTo>
                <a:cubicBezTo>
                  <a:pt x="208" y="220"/>
                  <a:pt x="209" y="219"/>
                  <a:pt x="210" y="218"/>
                </a:cubicBezTo>
                <a:cubicBezTo>
                  <a:pt x="210" y="218"/>
                  <a:pt x="211" y="219"/>
                  <a:pt x="211" y="219"/>
                </a:cubicBezTo>
                <a:cubicBezTo>
                  <a:pt x="190" y="237"/>
                  <a:pt x="163" y="249"/>
                  <a:pt x="135" y="251"/>
                </a:cubicBezTo>
                <a:close/>
                <a:moveTo>
                  <a:pt x="215" y="215"/>
                </a:moveTo>
                <a:cubicBezTo>
                  <a:pt x="214" y="215"/>
                  <a:pt x="214" y="215"/>
                  <a:pt x="214" y="216"/>
                </a:cubicBezTo>
                <a:cubicBezTo>
                  <a:pt x="214" y="215"/>
                  <a:pt x="215" y="214"/>
                  <a:pt x="216" y="213"/>
                </a:cubicBezTo>
                <a:cubicBezTo>
                  <a:pt x="220" y="209"/>
                  <a:pt x="224" y="203"/>
                  <a:pt x="227" y="197"/>
                </a:cubicBezTo>
                <a:cubicBezTo>
                  <a:pt x="229" y="196"/>
                  <a:pt x="230" y="195"/>
                  <a:pt x="231" y="194"/>
                </a:cubicBezTo>
                <a:cubicBezTo>
                  <a:pt x="231" y="193"/>
                  <a:pt x="231" y="193"/>
                  <a:pt x="231" y="193"/>
                </a:cubicBezTo>
                <a:cubicBezTo>
                  <a:pt x="229" y="193"/>
                  <a:pt x="228" y="193"/>
                  <a:pt x="227" y="194"/>
                </a:cubicBezTo>
                <a:cubicBezTo>
                  <a:pt x="227" y="193"/>
                  <a:pt x="227" y="193"/>
                  <a:pt x="227" y="193"/>
                </a:cubicBezTo>
                <a:cubicBezTo>
                  <a:pt x="227" y="193"/>
                  <a:pt x="228" y="193"/>
                  <a:pt x="228" y="193"/>
                </a:cubicBezTo>
                <a:cubicBezTo>
                  <a:pt x="230" y="192"/>
                  <a:pt x="231" y="190"/>
                  <a:pt x="232" y="188"/>
                </a:cubicBezTo>
                <a:cubicBezTo>
                  <a:pt x="232" y="188"/>
                  <a:pt x="232" y="188"/>
                  <a:pt x="233" y="188"/>
                </a:cubicBezTo>
                <a:cubicBezTo>
                  <a:pt x="233" y="188"/>
                  <a:pt x="233" y="188"/>
                  <a:pt x="233" y="188"/>
                </a:cubicBezTo>
                <a:cubicBezTo>
                  <a:pt x="234" y="187"/>
                  <a:pt x="234" y="185"/>
                  <a:pt x="235" y="184"/>
                </a:cubicBezTo>
                <a:cubicBezTo>
                  <a:pt x="242" y="175"/>
                  <a:pt x="246" y="164"/>
                  <a:pt x="246" y="153"/>
                </a:cubicBezTo>
                <a:cubicBezTo>
                  <a:pt x="246" y="152"/>
                  <a:pt x="246" y="151"/>
                  <a:pt x="246" y="150"/>
                </a:cubicBezTo>
                <a:cubicBezTo>
                  <a:pt x="248" y="145"/>
                  <a:pt x="248" y="140"/>
                  <a:pt x="248" y="134"/>
                </a:cubicBezTo>
                <a:cubicBezTo>
                  <a:pt x="249" y="132"/>
                  <a:pt x="249" y="129"/>
                  <a:pt x="250" y="126"/>
                </a:cubicBezTo>
                <a:cubicBezTo>
                  <a:pt x="250" y="128"/>
                  <a:pt x="250" y="131"/>
                  <a:pt x="250" y="133"/>
                </a:cubicBezTo>
                <a:cubicBezTo>
                  <a:pt x="250" y="134"/>
                  <a:pt x="251" y="134"/>
                  <a:pt x="252" y="133"/>
                </a:cubicBezTo>
                <a:cubicBezTo>
                  <a:pt x="250" y="164"/>
                  <a:pt x="237" y="193"/>
                  <a:pt x="215" y="215"/>
                </a:cubicBezTo>
                <a:close/>
              </a:path>
            </a:pathLst>
          </a:custGeom>
          <a:solidFill>
            <a:srgbClr val="EBBFD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oAutofit/>
          </a:bodyPr>
          <a:lstStyle/>
          <a:p>
            <a:pPr marL="0" marR="0" algn="ctr">
              <a:lnSpc>
                <a:spcPct val="107000"/>
              </a:lnSpc>
              <a:spcBef>
                <a:spcPts val="0"/>
              </a:spcBef>
              <a:spcAft>
                <a:spcPts val="800"/>
              </a:spcAft>
            </a:pPr>
            <a:r>
              <a:rPr lang="en-US" sz="2800" b="1" kern="1200" dirty="0">
                <a:solidFill>
                  <a:srgbClr val="000000"/>
                </a:solidFill>
                <a:effectLst/>
                <a:latin typeface="Montserrat" panose="02000505000000020004" pitchFamily="2" charset="0"/>
                <a:ea typeface="Montserrat" panose="02000505000000020004" pitchFamily="2" charset="0"/>
                <a:cs typeface="Arial" panose="020B0604020202020204" pitchFamily="34" charset="0"/>
              </a:rPr>
              <a:t>02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Rounded Corners 4">
            <a:extLst>
              <a:ext uri="{FF2B5EF4-FFF2-40B4-BE49-F238E27FC236}">
                <a16:creationId xmlns:a16="http://schemas.microsoft.com/office/drawing/2014/main" id="{F664E929-8CAA-4473-AE88-2498D59DF23E}"/>
              </a:ext>
            </a:extLst>
          </p:cNvPr>
          <p:cNvSpPr/>
          <p:nvPr/>
        </p:nvSpPr>
        <p:spPr>
          <a:xfrm>
            <a:off x="2887186" y="1505698"/>
            <a:ext cx="7707948" cy="1412240"/>
          </a:xfrm>
          <a:prstGeom prst="roundRect">
            <a:avLst/>
          </a:prstGeom>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pt-BR" sz="2400" i="1" dirty="0">
                <a:solidFill>
                  <a:schemeClr val="tx1"/>
                </a:solidFill>
                <a:latin typeface="Times New Roman" panose="02020603050405020304" pitchFamily="18" charset="0"/>
                <a:ea typeface="Times New Roman" panose="02020603050405020304" pitchFamily="18" charset="0"/>
              </a:rPr>
              <a:t>* NV1: Viết một đoạn văn ngắn (7 đến 10 câu ) bày tỏ cảm xúc của em về  một cầu thủ hoặc một  đội tuyển bóng đá Việt Nam mà em yêu thích.</a:t>
            </a:r>
            <a:endParaRPr lang="en-US" sz="2400" dirty="0">
              <a:solidFill>
                <a:schemeClr val="tx1"/>
              </a:solidFill>
            </a:endParaRPr>
          </a:p>
        </p:txBody>
      </p:sp>
      <p:sp>
        <p:nvSpPr>
          <p:cNvPr id="12" name="Rectangle: Rounded Corners 11">
            <a:extLst>
              <a:ext uri="{FF2B5EF4-FFF2-40B4-BE49-F238E27FC236}">
                <a16:creationId xmlns:a16="http://schemas.microsoft.com/office/drawing/2014/main" id="{CF9A5291-699B-4923-9F53-5E8BBC148E16}"/>
              </a:ext>
            </a:extLst>
          </p:cNvPr>
          <p:cNvSpPr/>
          <p:nvPr/>
        </p:nvSpPr>
        <p:spPr>
          <a:xfrm>
            <a:off x="2887186" y="3596018"/>
            <a:ext cx="7707948" cy="1412240"/>
          </a:xfrm>
          <a:prstGeom prst="roundRect">
            <a:avLst/>
          </a:prstGeom>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pt-BR" sz="2400" i="1" dirty="0">
                <a:solidFill>
                  <a:schemeClr val="tx1"/>
                </a:solidFill>
                <a:effectLst/>
                <a:latin typeface="Times New Roman" panose="02020603050405020304" pitchFamily="18" charset="0"/>
                <a:ea typeface="Times New Roman" panose="02020603050405020304" pitchFamily="18" charset="0"/>
              </a:rPr>
              <a:t>* NV2: Sưu tầm ít nhất 01 văn bản thông tin viết về đội tuyển bóng đá quốc gia Việt Nam và ghi chép những thông tin thú vị từ những văn bản đó.</a:t>
            </a:r>
          </a:p>
        </p:txBody>
      </p:sp>
      <p:sp>
        <p:nvSpPr>
          <p:cNvPr id="10" name="TextBox 9">
            <a:extLst>
              <a:ext uri="{FF2B5EF4-FFF2-40B4-BE49-F238E27FC236}">
                <a16:creationId xmlns:a16="http://schemas.microsoft.com/office/drawing/2014/main" id="{A4AFCB64-7DA0-4656-BE6A-FBBC521653CA}"/>
              </a:ext>
            </a:extLst>
          </p:cNvPr>
          <p:cNvSpPr txBox="1"/>
          <p:nvPr/>
        </p:nvSpPr>
        <p:spPr>
          <a:xfrm>
            <a:off x="3236047" y="1291077"/>
            <a:ext cx="7487920" cy="400110"/>
          </a:xfrm>
          <a:prstGeom prst="rect">
            <a:avLst/>
          </a:prstGeom>
          <a:noFill/>
        </p:spPr>
        <p:txBody>
          <a:bodyPr wrap="square">
            <a:spAutoFit/>
          </a:bodyPr>
          <a:lstStyle/>
          <a:p>
            <a:pPr algn="just">
              <a:spcBef>
                <a:spcPts val="1200"/>
              </a:spcBef>
              <a:spcAft>
                <a:spcPts val="1200"/>
              </a:spcAft>
            </a:pPr>
            <a:endParaRPr lang="en-US" sz="20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5952918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left)">
                                      <p:cBhvr>
                                        <p:cTn id="1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5" grpId="0" animBg="1"/>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294" y="6607"/>
            <a:ext cx="12192000" cy="6851393"/>
          </a:xfrm>
          <a:prstGeom prst="rect">
            <a:avLst/>
          </a:prstGeom>
        </p:spPr>
      </p:pic>
      <p:pic>
        <p:nvPicPr>
          <p:cNvPr id="3" name="图片 2"/>
          <p:cNvPicPr>
            <a:picLocks noChangeAspect="1"/>
          </p:cNvPicPr>
          <p:nvPr/>
        </p:nvPicPr>
        <p:blipFill rotWithShape="1">
          <a:blip r:embed="rId4" cstate="print">
            <a:extLst>
              <a:ext uri="{28A0092B-C50C-407E-A947-70E740481C1C}">
                <a14:useLocalDpi xmlns:a14="http://schemas.microsoft.com/office/drawing/2010/main" val="0"/>
              </a:ext>
            </a:extLst>
          </a:blip>
          <a:srcRect t="68597"/>
          <a:stretch/>
        </p:blipFill>
        <p:spPr>
          <a:xfrm>
            <a:off x="0" y="4943896"/>
            <a:ext cx="12192000" cy="1914104"/>
          </a:xfrm>
          <a:prstGeom prst="rect">
            <a:avLst/>
          </a:prstGeom>
        </p:spPr>
      </p:pic>
      <p:pic>
        <p:nvPicPr>
          <p:cNvPr id="4" name="图片 3"/>
          <p:cNvPicPr>
            <a:picLocks noChangeAspect="1"/>
          </p:cNvPicPr>
          <p:nvPr/>
        </p:nvPicPr>
        <p:blipFill rotWithShape="1">
          <a:blip r:embed="rId4" cstate="print">
            <a:extLst>
              <a:ext uri="{28A0092B-C50C-407E-A947-70E740481C1C}">
                <a14:useLocalDpi xmlns:a14="http://schemas.microsoft.com/office/drawing/2010/main" val="0"/>
              </a:ext>
            </a:extLst>
          </a:blip>
          <a:srcRect l="81108" t="4416" r="6289" b="67282"/>
          <a:stretch/>
        </p:blipFill>
        <p:spPr>
          <a:xfrm>
            <a:off x="10397765" y="-112407"/>
            <a:ext cx="1536569" cy="1725106"/>
          </a:xfrm>
          <a:prstGeom prst="rect">
            <a:avLst/>
          </a:prstGeom>
        </p:spPr>
      </p:pic>
      <p:pic>
        <p:nvPicPr>
          <p:cNvPr id="8" name="图片 7"/>
          <p:cNvPicPr>
            <a:picLocks noChangeAspect="1"/>
          </p:cNvPicPr>
          <p:nvPr/>
        </p:nvPicPr>
        <p:blipFill rotWithShape="1">
          <a:blip r:embed="rId5" cstate="print">
            <a:extLst>
              <a:ext uri="{28A0092B-C50C-407E-A947-70E740481C1C}">
                <a14:useLocalDpi xmlns:a14="http://schemas.microsoft.com/office/drawing/2010/main" val="0"/>
              </a:ext>
            </a:extLst>
          </a:blip>
          <a:srcRect l="15619" t="45090" r="11546" b="7895"/>
          <a:stretch/>
        </p:blipFill>
        <p:spPr>
          <a:xfrm>
            <a:off x="2285999" y="3570231"/>
            <a:ext cx="8880050" cy="2865748"/>
          </a:xfrm>
          <a:prstGeom prst="rect">
            <a:avLst/>
          </a:prstGeom>
        </p:spPr>
      </p:pic>
      <p:pic>
        <p:nvPicPr>
          <p:cNvPr id="9" name="图片 8"/>
          <p:cNvPicPr>
            <a:picLocks noChangeAspect="1"/>
          </p:cNvPicPr>
          <p:nvPr/>
        </p:nvPicPr>
        <p:blipFill rotWithShape="1">
          <a:blip r:embed="rId6" cstate="print">
            <a:extLst>
              <a:ext uri="{28A0092B-C50C-407E-A947-70E740481C1C}">
                <a14:useLocalDpi xmlns:a14="http://schemas.microsoft.com/office/drawing/2010/main" val="0"/>
              </a:ext>
            </a:extLst>
          </a:blip>
          <a:srcRect l="38814" t="59473" r="35825"/>
          <a:stretch/>
        </p:blipFill>
        <p:spPr>
          <a:xfrm>
            <a:off x="4732255" y="4387715"/>
            <a:ext cx="3091991" cy="2470285"/>
          </a:xfrm>
          <a:prstGeom prst="rect">
            <a:avLst/>
          </a:prstGeom>
        </p:spPr>
      </p:pic>
      <p:pic>
        <p:nvPicPr>
          <p:cNvPr id="21" name="Picture 20">
            <a:extLst>
              <a:ext uri="{FF2B5EF4-FFF2-40B4-BE49-F238E27FC236}">
                <a16:creationId xmlns:a16="http://schemas.microsoft.com/office/drawing/2014/main" id="{3A5E1DEC-BF63-4973-9F74-0DCE7C6827C7}"/>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668336" y="602388"/>
            <a:ext cx="4316069" cy="2899641"/>
          </a:xfrm>
          <a:prstGeom prst="rect">
            <a:avLst/>
          </a:prstGeom>
          <a:noFill/>
          <a:ln>
            <a:noFill/>
          </a:ln>
        </p:spPr>
      </p:pic>
      <p:pic>
        <p:nvPicPr>
          <p:cNvPr id="22" name="Picture 21">
            <a:extLst>
              <a:ext uri="{FF2B5EF4-FFF2-40B4-BE49-F238E27FC236}">
                <a16:creationId xmlns:a16="http://schemas.microsoft.com/office/drawing/2014/main" id="{ABBC3BBC-935C-4D34-953D-50CE8380C2EF}"/>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977789" y="602388"/>
            <a:ext cx="4332844" cy="2899641"/>
          </a:xfrm>
          <a:prstGeom prst="rect">
            <a:avLst/>
          </a:prstGeom>
          <a:noFill/>
          <a:ln>
            <a:noFill/>
          </a:ln>
        </p:spPr>
      </p:pic>
      <p:pic>
        <p:nvPicPr>
          <p:cNvPr id="23" name="Picture 22">
            <a:extLst>
              <a:ext uri="{FF2B5EF4-FFF2-40B4-BE49-F238E27FC236}">
                <a16:creationId xmlns:a16="http://schemas.microsoft.com/office/drawing/2014/main" id="{B72002BF-F647-4770-B115-5CC8F7141EEF}"/>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668337" y="3502029"/>
            <a:ext cx="4326228" cy="3059749"/>
          </a:xfrm>
          <a:prstGeom prst="rect">
            <a:avLst/>
          </a:prstGeom>
          <a:noFill/>
          <a:ln>
            <a:noFill/>
          </a:ln>
        </p:spPr>
      </p:pic>
      <p:pic>
        <p:nvPicPr>
          <p:cNvPr id="24" name="Picture 23">
            <a:extLst>
              <a:ext uri="{FF2B5EF4-FFF2-40B4-BE49-F238E27FC236}">
                <a16:creationId xmlns:a16="http://schemas.microsoft.com/office/drawing/2014/main" id="{03059B1E-405A-424E-B1F2-08B451091858}"/>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5984405" y="3502029"/>
            <a:ext cx="4343004" cy="3059749"/>
          </a:xfrm>
          <a:prstGeom prst="rect">
            <a:avLst/>
          </a:prstGeom>
          <a:noFill/>
          <a:ln>
            <a:noFill/>
          </a:ln>
        </p:spPr>
      </p:pic>
    </p:spTree>
    <p:extLst>
      <p:ext uri="{BB962C8B-B14F-4D97-AF65-F5344CB8AC3E}">
        <p14:creationId xmlns:p14="http://schemas.microsoft.com/office/powerpoint/2010/main" val="19490736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607"/>
            <a:ext cx="12192000" cy="6851393"/>
          </a:xfrm>
          <a:prstGeom prst="rect">
            <a:avLst/>
          </a:prstGeom>
        </p:spPr>
      </p:pic>
      <p:pic>
        <p:nvPicPr>
          <p:cNvPr id="3" name="图片 2"/>
          <p:cNvPicPr>
            <a:picLocks noChangeAspect="1"/>
          </p:cNvPicPr>
          <p:nvPr/>
        </p:nvPicPr>
        <p:blipFill rotWithShape="1">
          <a:blip r:embed="rId4" cstate="print">
            <a:extLst>
              <a:ext uri="{28A0092B-C50C-407E-A947-70E740481C1C}">
                <a14:useLocalDpi xmlns:a14="http://schemas.microsoft.com/office/drawing/2010/main" val="0"/>
              </a:ext>
            </a:extLst>
          </a:blip>
          <a:srcRect t="68597"/>
          <a:stretch/>
        </p:blipFill>
        <p:spPr>
          <a:xfrm>
            <a:off x="0" y="4943896"/>
            <a:ext cx="12192000" cy="1914104"/>
          </a:xfrm>
          <a:prstGeom prst="rect">
            <a:avLst/>
          </a:prstGeom>
        </p:spPr>
      </p:pic>
      <p:pic>
        <p:nvPicPr>
          <p:cNvPr id="4" name="图片 3"/>
          <p:cNvPicPr>
            <a:picLocks noChangeAspect="1"/>
          </p:cNvPicPr>
          <p:nvPr/>
        </p:nvPicPr>
        <p:blipFill rotWithShape="1">
          <a:blip r:embed="rId4" cstate="print">
            <a:extLst>
              <a:ext uri="{28A0092B-C50C-407E-A947-70E740481C1C}">
                <a14:useLocalDpi xmlns:a14="http://schemas.microsoft.com/office/drawing/2010/main" val="0"/>
              </a:ext>
            </a:extLst>
          </a:blip>
          <a:srcRect l="81108" t="4416" r="6289" b="67282"/>
          <a:stretch/>
        </p:blipFill>
        <p:spPr>
          <a:xfrm>
            <a:off x="10397765" y="-112407"/>
            <a:ext cx="1536569" cy="1725106"/>
          </a:xfrm>
          <a:prstGeom prst="rect">
            <a:avLst/>
          </a:prstGeom>
        </p:spPr>
      </p:pic>
      <p:pic>
        <p:nvPicPr>
          <p:cNvPr id="6" name="图片 5"/>
          <p:cNvPicPr>
            <a:picLocks noChangeAspect="1"/>
          </p:cNvPicPr>
          <p:nvPr/>
        </p:nvPicPr>
        <p:blipFill rotWithShape="1">
          <a:blip r:embed="rId5" cstate="print">
            <a:extLst>
              <a:ext uri="{28A0092B-C50C-407E-A947-70E740481C1C}">
                <a14:useLocalDpi xmlns:a14="http://schemas.microsoft.com/office/drawing/2010/main" val="0"/>
              </a:ext>
            </a:extLst>
          </a:blip>
          <a:srcRect l="73067" t="17251" r="15722" b="56148"/>
          <a:stretch/>
        </p:blipFill>
        <p:spPr>
          <a:xfrm>
            <a:off x="9458585" y="1465526"/>
            <a:ext cx="1707464" cy="2025407"/>
          </a:xfrm>
          <a:prstGeom prst="rect">
            <a:avLst/>
          </a:prstGeom>
        </p:spPr>
      </p:pic>
      <p:pic>
        <p:nvPicPr>
          <p:cNvPr id="7" name="图片 6"/>
          <p:cNvPicPr>
            <a:picLocks noChangeAspect="1"/>
          </p:cNvPicPr>
          <p:nvPr/>
        </p:nvPicPr>
        <p:blipFill rotWithShape="1">
          <a:blip r:embed="rId5" cstate="print">
            <a:extLst>
              <a:ext uri="{28A0092B-C50C-407E-A947-70E740481C1C}">
                <a14:useLocalDpi xmlns:a14="http://schemas.microsoft.com/office/drawing/2010/main" val="0"/>
              </a:ext>
            </a:extLst>
          </a:blip>
          <a:srcRect l="22113" t="18334" r="69768" b="58622"/>
          <a:stretch/>
        </p:blipFill>
        <p:spPr>
          <a:xfrm>
            <a:off x="803575" y="1244593"/>
            <a:ext cx="1690235" cy="2398525"/>
          </a:xfrm>
          <a:prstGeom prst="rect">
            <a:avLst/>
          </a:prstGeom>
        </p:spPr>
      </p:pic>
      <p:pic>
        <p:nvPicPr>
          <p:cNvPr id="8" name="图片 7"/>
          <p:cNvPicPr>
            <a:picLocks noChangeAspect="1"/>
          </p:cNvPicPr>
          <p:nvPr/>
        </p:nvPicPr>
        <p:blipFill rotWithShape="1">
          <a:blip r:embed="rId6" cstate="print">
            <a:extLst>
              <a:ext uri="{28A0092B-C50C-407E-A947-70E740481C1C}">
                <a14:useLocalDpi xmlns:a14="http://schemas.microsoft.com/office/drawing/2010/main" val="0"/>
              </a:ext>
            </a:extLst>
          </a:blip>
          <a:srcRect l="15619" t="45090" r="11546" b="7895"/>
          <a:stretch/>
        </p:blipFill>
        <p:spPr>
          <a:xfrm>
            <a:off x="1838225" y="3232932"/>
            <a:ext cx="8880050" cy="2865748"/>
          </a:xfrm>
          <a:prstGeom prst="rect">
            <a:avLst/>
          </a:prstGeom>
        </p:spPr>
      </p:pic>
      <p:pic>
        <p:nvPicPr>
          <p:cNvPr id="9" name="图片 8"/>
          <p:cNvPicPr>
            <a:picLocks noChangeAspect="1"/>
          </p:cNvPicPr>
          <p:nvPr/>
        </p:nvPicPr>
        <p:blipFill rotWithShape="1">
          <a:blip r:embed="rId5" cstate="print">
            <a:extLst>
              <a:ext uri="{28A0092B-C50C-407E-A947-70E740481C1C}">
                <a14:useLocalDpi xmlns:a14="http://schemas.microsoft.com/office/drawing/2010/main" val="0"/>
              </a:ext>
            </a:extLst>
          </a:blip>
          <a:srcRect l="38814" t="59473" r="35825"/>
          <a:stretch/>
        </p:blipFill>
        <p:spPr>
          <a:xfrm>
            <a:off x="4732255" y="4387715"/>
            <a:ext cx="3091991" cy="2470285"/>
          </a:xfrm>
          <a:prstGeom prst="rect">
            <a:avLst/>
          </a:prstGeom>
        </p:spPr>
      </p:pic>
      <p:sp>
        <p:nvSpPr>
          <p:cNvPr id="10" name="矩形 259"/>
          <p:cNvSpPr>
            <a:spLocks noChangeArrowheads="1"/>
          </p:cNvSpPr>
          <p:nvPr/>
        </p:nvSpPr>
        <p:spPr bwMode="auto">
          <a:xfrm>
            <a:off x="1090261" y="1865873"/>
            <a:ext cx="10017758" cy="1625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en-US" altLang="zh-CN" sz="4800" b="1" kern="100" cap="all" dirty="0">
                <a:solidFill>
                  <a:srgbClr val="85B74F"/>
                </a:solidFill>
                <a:latin typeface="Times New Roman" panose="02020603050405020304" pitchFamily="18" charset="0"/>
                <a:ea typeface="方正粗谭黑简体" panose="02000000000000000000" pitchFamily="2" charset="-122"/>
                <a:cs typeface="Times New Roman" panose="02020603050405020304" pitchFamily="18" charset="0"/>
              </a:rPr>
              <a:t>ĐIỀU GÌ GIÚP BÓNG ĐÁ</a:t>
            </a:r>
          </a:p>
          <a:p>
            <a:pPr algn="ctr">
              <a:buNone/>
            </a:pPr>
            <a:r>
              <a:rPr lang="en-US" altLang="zh-CN" sz="4800" b="1" kern="100" cap="all" dirty="0">
                <a:solidFill>
                  <a:srgbClr val="85B74F"/>
                </a:solidFill>
                <a:latin typeface="Times New Roman" panose="02020603050405020304" pitchFamily="18" charset="0"/>
                <a:ea typeface="方正粗谭黑简体" panose="02000000000000000000" pitchFamily="2" charset="-122"/>
                <a:cs typeface="Times New Roman" panose="02020603050405020304" pitchFamily="18" charset="0"/>
              </a:rPr>
              <a:t>VIỆT NAM CHIẾN THẮNG</a:t>
            </a:r>
            <a:endParaRPr lang="zh-CN" altLang="en-US" sz="4800" b="1" kern="100" cap="all" dirty="0">
              <a:solidFill>
                <a:srgbClr val="85B74F"/>
              </a:solidFill>
              <a:latin typeface="Times New Roman" panose="02020603050405020304" pitchFamily="18" charset="0"/>
              <a:ea typeface="方正粗谭黑简体" panose="02000000000000000000" pitchFamily="2" charset="-122"/>
              <a:cs typeface="Times New Roman" panose="02020603050405020304" pitchFamily="18" charset="0"/>
            </a:endParaRPr>
          </a:p>
        </p:txBody>
      </p:sp>
    </p:spTree>
    <p:extLst>
      <p:ext uri="{BB962C8B-B14F-4D97-AF65-F5344CB8AC3E}">
        <p14:creationId xmlns:p14="http://schemas.microsoft.com/office/powerpoint/2010/main" val="21904628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extLst>
    <p:ext uri="{E180D4A7-C9FB-4DFB-919C-405C955672EB}">
      <p14:showEvtLst xmlns:p14="http://schemas.microsoft.com/office/powerpoint/2010/main">
        <p14:playEvt time="1" objId="25"/>
      </p14:showEvtLst>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84903"/>
            <a:ext cx="12192000" cy="6851393"/>
          </a:xfrm>
          <a:prstGeom prst="rect">
            <a:avLst/>
          </a:prstGeom>
        </p:spPr>
      </p:pic>
      <p:pic>
        <p:nvPicPr>
          <p:cNvPr id="3" name="图片 2"/>
          <p:cNvPicPr>
            <a:picLocks noChangeAspect="1"/>
          </p:cNvPicPr>
          <p:nvPr/>
        </p:nvPicPr>
        <p:blipFill rotWithShape="1">
          <a:blip r:embed="rId4" cstate="print">
            <a:extLst>
              <a:ext uri="{28A0092B-C50C-407E-A947-70E740481C1C}">
                <a14:useLocalDpi xmlns:a14="http://schemas.microsoft.com/office/drawing/2010/main" val="0"/>
              </a:ext>
            </a:extLst>
          </a:blip>
          <a:srcRect t="68597"/>
          <a:stretch/>
        </p:blipFill>
        <p:spPr>
          <a:xfrm>
            <a:off x="0" y="4943896"/>
            <a:ext cx="12192000" cy="1914104"/>
          </a:xfrm>
          <a:prstGeom prst="rect">
            <a:avLst/>
          </a:prstGeom>
        </p:spPr>
      </p:pic>
      <p:pic>
        <p:nvPicPr>
          <p:cNvPr id="4" name="图片 3"/>
          <p:cNvPicPr>
            <a:picLocks noChangeAspect="1"/>
          </p:cNvPicPr>
          <p:nvPr/>
        </p:nvPicPr>
        <p:blipFill rotWithShape="1">
          <a:blip r:embed="rId4" cstate="print">
            <a:extLst>
              <a:ext uri="{28A0092B-C50C-407E-A947-70E740481C1C}">
                <a14:useLocalDpi xmlns:a14="http://schemas.microsoft.com/office/drawing/2010/main" val="0"/>
              </a:ext>
            </a:extLst>
          </a:blip>
          <a:srcRect l="81108" t="4416" r="6289" b="67282"/>
          <a:stretch/>
        </p:blipFill>
        <p:spPr>
          <a:xfrm>
            <a:off x="10397765" y="-112407"/>
            <a:ext cx="1536569" cy="1725106"/>
          </a:xfrm>
          <a:prstGeom prst="rect">
            <a:avLst/>
          </a:prstGeom>
        </p:spPr>
      </p:pic>
      <p:pic>
        <p:nvPicPr>
          <p:cNvPr id="5" name="图片 4"/>
          <p:cNvPicPr>
            <a:picLocks noChangeAspect="1"/>
          </p:cNvPicPr>
          <p:nvPr/>
        </p:nvPicPr>
        <p:blipFill rotWithShape="1">
          <a:blip r:embed="rId5">
            <a:extLst>
              <a:ext uri="{28A0092B-C50C-407E-A947-70E740481C1C}">
                <a14:useLocalDpi xmlns:a14="http://schemas.microsoft.com/office/drawing/2010/main" val="0"/>
              </a:ext>
            </a:extLst>
          </a:blip>
          <a:srcRect l="14869" t="48701"/>
          <a:stretch/>
        </p:blipFill>
        <p:spPr>
          <a:xfrm>
            <a:off x="5043340" y="2556932"/>
            <a:ext cx="7148660" cy="4307675"/>
          </a:xfrm>
          <a:prstGeom prst="rect">
            <a:avLst/>
          </a:prstGeom>
        </p:spPr>
      </p:pic>
      <p:pic>
        <p:nvPicPr>
          <p:cNvPr id="7" name="Picture 6">
            <a:extLst>
              <a:ext uri="{FF2B5EF4-FFF2-40B4-BE49-F238E27FC236}">
                <a16:creationId xmlns:a16="http://schemas.microsoft.com/office/drawing/2014/main" id="{07CDBC46-014A-499F-AC4B-8416D48979D3}"/>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4430" y="-110495"/>
            <a:ext cx="3675503" cy="2335524"/>
          </a:xfrm>
          <a:prstGeom prst="rect">
            <a:avLst/>
          </a:prstGeom>
          <a:noFill/>
          <a:ln>
            <a:noFill/>
          </a:ln>
        </p:spPr>
      </p:pic>
      <p:pic>
        <p:nvPicPr>
          <p:cNvPr id="8" name="Picture 7" descr="A picture containing shape&#10;&#10;Description automatically generated">
            <a:extLst>
              <a:ext uri="{FF2B5EF4-FFF2-40B4-BE49-F238E27FC236}">
                <a16:creationId xmlns:a16="http://schemas.microsoft.com/office/drawing/2014/main" id="{80FA2451-2DF3-2D43-A6D1-EE1224F53F81}"/>
              </a:ext>
            </a:extLst>
          </p:cNvPr>
          <p:cNvPicPr>
            <a:picLocks noChangeAspect="1"/>
          </p:cNvPicPr>
          <p:nvPr/>
        </p:nvPicPr>
        <p:blipFill>
          <a:blip r:embed="rId7"/>
          <a:stretch>
            <a:fillRect/>
          </a:stretch>
        </p:blipFill>
        <p:spPr>
          <a:xfrm>
            <a:off x="421789" y="-91335"/>
            <a:ext cx="6739482" cy="6739482"/>
          </a:xfrm>
          <a:prstGeom prst="rect">
            <a:avLst/>
          </a:prstGeom>
        </p:spPr>
      </p:pic>
      <p:sp>
        <p:nvSpPr>
          <p:cNvPr id="19" name="TextBox 18">
            <a:extLst>
              <a:ext uri="{FF2B5EF4-FFF2-40B4-BE49-F238E27FC236}">
                <a16:creationId xmlns:a16="http://schemas.microsoft.com/office/drawing/2014/main" id="{EEF4289E-A0A8-40D3-88CD-D6C8D3D902E4}"/>
              </a:ext>
            </a:extLst>
          </p:cNvPr>
          <p:cNvSpPr txBox="1"/>
          <p:nvPr/>
        </p:nvSpPr>
        <p:spPr>
          <a:xfrm>
            <a:off x="1858122" y="2615596"/>
            <a:ext cx="3866817" cy="1604991"/>
          </a:xfrm>
          <a:prstGeom prst="rect">
            <a:avLst/>
          </a:prstGeom>
          <a:noFill/>
        </p:spPr>
        <p:txBody>
          <a:bodyPr wrap="square">
            <a:spAutoFit/>
          </a:bodyPr>
          <a:lstStyle/>
          <a:p>
            <a:pPr marL="0" marR="0" algn="ctr">
              <a:lnSpc>
                <a:spcPct val="110000"/>
              </a:lnSpc>
              <a:spcBef>
                <a:spcPts val="300"/>
              </a:spcBef>
              <a:spcAft>
                <a:spcPts val="300"/>
              </a:spcAft>
            </a:pPr>
            <a:r>
              <a:rPr lang="pt-BR" sz="4400" b="1" dirty="0">
                <a:solidFill>
                  <a:srgbClr val="0070C0"/>
                </a:solidFill>
                <a:effectLst/>
                <a:latin typeface="Times New Roman" panose="02020603050405020304" pitchFamily="18" charset="0"/>
                <a:ea typeface="Times New Roman" panose="02020603050405020304" pitchFamily="18" charset="0"/>
              </a:rPr>
              <a:t>I. Đọc và </a:t>
            </a:r>
          </a:p>
          <a:p>
            <a:pPr marL="0" marR="0" algn="ctr">
              <a:lnSpc>
                <a:spcPct val="110000"/>
              </a:lnSpc>
              <a:spcBef>
                <a:spcPts val="300"/>
              </a:spcBef>
              <a:spcAft>
                <a:spcPts val="300"/>
              </a:spcAft>
            </a:pPr>
            <a:r>
              <a:rPr lang="pt-BR" sz="4400" b="1" dirty="0">
                <a:solidFill>
                  <a:srgbClr val="0070C0"/>
                </a:solidFill>
                <a:effectLst/>
                <a:latin typeface="Times New Roman" panose="02020603050405020304" pitchFamily="18" charset="0"/>
                <a:ea typeface="Times New Roman" panose="02020603050405020304" pitchFamily="18" charset="0"/>
              </a:rPr>
              <a:t>tìm hiểu chung</a:t>
            </a:r>
            <a:endParaRPr lang="en-US" sz="4000" dirty="0">
              <a:solidFill>
                <a:srgbClr val="0070C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2531530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607"/>
            <a:ext cx="12192000" cy="6851393"/>
          </a:xfrm>
          <a:prstGeom prst="rect">
            <a:avLst/>
          </a:prstGeom>
        </p:spPr>
      </p:pic>
      <p:pic>
        <p:nvPicPr>
          <p:cNvPr id="3" name="图片 2"/>
          <p:cNvPicPr>
            <a:picLocks noChangeAspect="1"/>
          </p:cNvPicPr>
          <p:nvPr/>
        </p:nvPicPr>
        <p:blipFill rotWithShape="1">
          <a:blip r:embed="rId4" cstate="print">
            <a:extLst>
              <a:ext uri="{28A0092B-C50C-407E-A947-70E740481C1C}">
                <a14:useLocalDpi xmlns:a14="http://schemas.microsoft.com/office/drawing/2010/main" val="0"/>
              </a:ext>
            </a:extLst>
          </a:blip>
          <a:srcRect t="68597"/>
          <a:stretch/>
        </p:blipFill>
        <p:spPr>
          <a:xfrm>
            <a:off x="0" y="4943896"/>
            <a:ext cx="12192000" cy="1914104"/>
          </a:xfrm>
          <a:prstGeom prst="rect">
            <a:avLst/>
          </a:prstGeom>
        </p:spPr>
      </p:pic>
      <p:pic>
        <p:nvPicPr>
          <p:cNvPr id="4" name="图片 3"/>
          <p:cNvPicPr>
            <a:picLocks noChangeAspect="1"/>
          </p:cNvPicPr>
          <p:nvPr/>
        </p:nvPicPr>
        <p:blipFill rotWithShape="1">
          <a:blip r:embed="rId4" cstate="print">
            <a:extLst>
              <a:ext uri="{28A0092B-C50C-407E-A947-70E740481C1C}">
                <a14:useLocalDpi xmlns:a14="http://schemas.microsoft.com/office/drawing/2010/main" val="0"/>
              </a:ext>
            </a:extLst>
          </a:blip>
          <a:srcRect l="81108" t="4416" r="6289" b="67282"/>
          <a:stretch/>
        </p:blipFill>
        <p:spPr>
          <a:xfrm>
            <a:off x="10397765" y="-112407"/>
            <a:ext cx="1536569" cy="1725106"/>
          </a:xfrm>
          <a:prstGeom prst="rect">
            <a:avLst/>
          </a:prstGeom>
        </p:spPr>
      </p:pic>
      <p:sp>
        <p:nvSpPr>
          <p:cNvPr id="8" name="TextBox 7">
            <a:extLst>
              <a:ext uri="{FF2B5EF4-FFF2-40B4-BE49-F238E27FC236}">
                <a16:creationId xmlns:a16="http://schemas.microsoft.com/office/drawing/2014/main" id="{00B357C0-CE54-4884-BEFB-5811EC6E4FCC}"/>
              </a:ext>
            </a:extLst>
          </p:cNvPr>
          <p:cNvSpPr txBox="1"/>
          <p:nvPr/>
        </p:nvSpPr>
        <p:spPr>
          <a:xfrm>
            <a:off x="1229128" y="681037"/>
            <a:ext cx="8492942" cy="906402"/>
          </a:xfrm>
          <a:prstGeom prst="rect">
            <a:avLst/>
          </a:prstGeom>
          <a:noFill/>
        </p:spPr>
        <p:txBody>
          <a:bodyPr wrap="square">
            <a:spAutoFit/>
          </a:bodyPr>
          <a:lstStyle/>
          <a:p>
            <a:pPr marL="0" marR="0" algn="just">
              <a:lnSpc>
                <a:spcPct val="110000"/>
              </a:lnSpc>
              <a:spcBef>
                <a:spcPts val="300"/>
              </a:spcBef>
              <a:spcAft>
                <a:spcPts val="300"/>
              </a:spcAft>
            </a:pPr>
            <a:r>
              <a:rPr lang="pt-BR" sz="2400" dirty="0">
                <a:effectLst/>
                <a:latin typeface="Times New Roman" panose="02020603050405020304" pitchFamily="18" charset="0"/>
                <a:ea typeface="Times New Roman" panose="02020603050405020304" pitchFamily="18" charset="0"/>
              </a:rPr>
              <a:t>- Xuất xứ: Bài viết được đăng ở trang </a:t>
            </a:r>
            <a:r>
              <a:rPr lang="pt-BR" sz="2400" i="1" dirty="0">
                <a:effectLst/>
                <a:latin typeface="Times New Roman" panose="02020603050405020304" pitchFamily="18" charset="0"/>
                <a:ea typeface="Times New Roman" panose="02020603050405020304" pitchFamily="18" charset="0"/>
              </a:rPr>
              <a:t>thethaovanhoa.vn</a:t>
            </a:r>
            <a:r>
              <a:rPr lang="pt-BR" sz="2400" dirty="0">
                <a:effectLst/>
                <a:latin typeface="Times New Roman" panose="02020603050405020304" pitchFamily="18" charset="0"/>
                <a:ea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endParaRPr>
          </a:p>
          <a:p>
            <a:r>
              <a:rPr lang="pt-BR" sz="2400" dirty="0">
                <a:effectLst/>
                <a:latin typeface="Times New Roman" panose="02020603050405020304" pitchFamily="18" charset="0"/>
                <a:ea typeface="Times New Roman" panose="02020603050405020304" pitchFamily="18" charset="0"/>
              </a:rPr>
              <a:t>- Thời điểm đăng: 15/12/2019</a:t>
            </a:r>
            <a:endParaRPr lang="en-US" sz="2400" dirty="0"/>
          </a:p>
        </p:txBody>
      </p:sp>
      <p:graphicFrame>
        <p:nvGraphicFramePr>
          <p:cNvPr id="7" name="Table 6">
            <a:extLst>
              <a:ext uri="{FF2B5EF4-FFF2-40B4-BE49-F238E27FC236}">
                <a16:creationId xmlns:a16="http://schemas.microsoft.com/office/drawing/2014/main" id="{D7F6FF96-3227-4AFC-80C4-B1552F242173}"/>
              </a:ext>
            </a:extLst>
          </p:cNvPr>
          <p:cNvGraphicFramePr>
            <a:graphicFrameLocks noGrp="1"/>
          </p:cNvGraphicFramePr>
          <p:nvPr>
            <p:extLst>
              <p:ext uri="{D42A27DB-BD31-4B8C-83A1-F6EECF244321}">
                <p14:modId xmlns:p14="http://schemas.microsoft.com/office/powerpoint/2010/main" val="1714655886"/>
              </p:ext>
            </p:extLst>
          </p:nvPr>
        </p:nvGraphicFramePr>
        <p:xfrm>
          <a:off x="931333" y="1825625"/>
          <a:ext cx="10600267" cy="4351338"/>
        </p:xfrm>
        <a:graphic>
          <a:graphicData uri="http://schemas.openxmlformats.org/drawingml/2006/table">
            <a:tbl>
              <a:tblPr firstRow="1" firstCol="1" bandRow="1">
                <a:tableStyleId>{5C22544A-7EE6-4342-B048-85BDC9FD1C3A}</a:tableStyleId>
              </a:tblPr>
              <a:tblGrid>
                <a:gridCol w="1902612">
                  <a:extLst>
                    <a:ext uri="{9D8B030D-6E8A-4147-A177-3AD203B41FA5}">
                      <a16:colId xmlns:a16="http://schemas.microsoft.com/office/drawing/2014/main" val="670217109"/>
                    </a:ext>
                  </a:extLst>
                </a:gridCol>
                <a:gridCol w="4892431">
                  <a:extLst>
                    <a:ext uri="{9D8B030D-6E8A-4147-A177-3AD203B41FA5}">
                      <a16:colId xmlns:a16="http://schemas.microsoft.com/office/drawing/2014/main" val="3845585264"/>
                    </a:ext>
                  </a:extLst>
                </a:gridCol>
                <a:gridCol w="3805224">
                  <a:extLst>
                    <a:ext uri="{9D8B030D-6E8A-4147-A177-3AD203B41FA5}">
                      <a16:colId xmlns:a16="http://schemas.microsoft.com/office/drawing/2014/main" val="3554980880"/>
                    </a:ext>
                  </a:extLst>
                </a:gridCol>
              </a:tblGrid>
              <a:tr h="616758">
                <a:tc>
                  <a:txBody>
                    <a:bodyPr/>
                    <a:lstStyle/>
                    <a:p>
                      <a:pPr marL="0" marR="30480" algn="ctr">
                        <a:lnSpc>
                          <a:spcPct val="110000"/>
                        </a:lnSpc>
                        <a:spcBef>
                          <a:spcPts val="300"/>
                        </a:spcBef>
                        <a:spcAft>
                          <a:spcPts val="300"/>
                        </a:spcAft>
                      </a:pPr>
                      <a:r>
                        <a:rPr lang="en-US" sz="2400" dirty="0" err="1">
                          <a:effectLst/>
                          <a:latin typeface="Times New Roman" panose="02020603050405020304" pitchFamily="18" charset="0"/>
                          <a:cs typeface="Times New Roman" panose="02020603050405020304" pitchFamily="18" charset="0"/>
                        </a:rPr>
                        <a:t>Từ</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khó</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884" marR="45884" marT="0" marB="0"/>
                </a:tc>
                <a:tc>
                  <a:txBody>
                    <a:bodyPr/>
                    <a:lstStyle/>
                    <a:p>
                      <a:pPr marL="0" marR="30480" algn="ctr">
                        <a:lnSpc>
                          <a:spcPct val="110000"/>
                        </a:lnSpc>
                        <a:spcBef>
                          <a:spcPts val="300"/>
                        </a:spcBef>
                        <a:spcAft>
                          <a:spcPts val="300"/>
                        </a:spcAft>
                      </a:pPr>
                      <a:r>
                        <a:rPr lang="en-US" sz="2400">
                          <a:effectLst/>
                          <a:latin typeface="Times New Roman" panose="02020603050405020304" pitchFamily="18" charset="0"/>
                          <a:cs typeface="Times New Roman" panose="02020603050405020304" pitchFamily="18" charset="0"/>
                        </a:rPr>
                        <a:t>Nghĩa từ điển</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884" marR="45884" marT="0" marB="0"/>
                </a:tc>
                <a:tc>
                  <a:txBody>
                    <a:bodyPr/>
                    <a:lstStyle/>
                    <a:p>
                      <a:pPr marL="0" marR="30480" algn="ctr">
                        <a:lnSpc>
                          <a:spcPct val="110000"/>
                        </a:lnSpc>
                        <a:spcBef>
                          <a:spcPts val="300"/>
                        </a:spcBef>
                        <a:spcAft>
                          <a:spcPts val="300"/>
                        </a:spcAft>
                      </a:pPr>
                      <a:r>
                        <a:rPr lang="en-US" sz="2400">
                          <a:effectLst/>
                          <a:latin typeface="Times New Roman" panose="02020603050405020304" pitchFamily="18" charset="0"/>
                          <a:cs typeface="Times New Roman" panose="02020603050405020304" pitchFamily="18" charset="0"/>
                        </a:rPr>
                        <a:t>Nghĩa dùng trong văn bản</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884" marR="45884" marT="0" marB="0"/>
                </a:tc>
                <a:extLst>
                  <a:ext uri="{0D108BD9-81ED-4DB2-BD59-A6C34878D82A}">
                    <a16:rowId xmlns:a16="http://schemas.microsoft.com/office/drawing/2014/main" val="1603618682"/>
                  </a:ext>
                </a:extLst>
              </a:tr>
              <a:tr h="1244860">
                <a:tc>
                  <a:txBody>
                    <a:bodyPr/>
                    <a:lstStyle/>
                    <a:p>
                      <a:pPr marL="0" marR="30480" algn="ctr">
                        <a:lnSpc>
                          <a:spcPct val="110000"/>
                        </a:lnSpc>
                        <a:spcBef>
                          <a:spcPts val="300"/>
                        </a:spcBef>
                        <a:spcAft>
                          <a:spcPts val="300"/>
                        </a:spcAft>
                      </a:pPr>
                      <a:r>
                        <a:rPr lang="en-US" sz="2400" dirty="0" err="1">
                          <a:effectLst/>
                          <a:latin typeface="Times New Roman" panose="02020603050405020304" pitchFamily="18" charset="0"/>
                          <a:cs typeface="Times New Roman" panose="02020603050405020304" pitchFamily="18" charset="0"/>
                        </a:rPr>
                        <a:t>thống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trị</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884" marR="45884" marT="0" marB="0" anchor="ctr"/>
                </a:tc>
                <a:tc>
                  <a:txBody>
                    <a:bodyPr/>
                    <a:lstStyle/>
                    <a:p>
                      <a:pPr marL="0" marR="30480" algn="just">
                        <a:lnSpc>
                          <a:spcPct val="110000"/>
                        </a:lnSpc>
                        <a:spcBef>
                          <a:spcPts val="300"/>
                        </a:spcBef>
                        <a:spcAft>
                          <a:spcPts val="300"/>
                        </a:spcAft>
                      </a:pP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884" marR="45884" marT="0" marB="0"/>
                </a:tc>
                <a:tc>
                  <a:txBody>
                    <a:bodyPr/>
                    <a:lstStyle/>
                    <a:p>
                      <a:pPr marL="0" marR="30480" algn="just">
                        <a:lnSpc>
                          <a:spcPct val="110000"/>
                        </a:lnSpc>
                        <a:spcBef>
                          <a:spcPts val="300"/>
                        </a:spcBef>
                        <a:spcAft>
                          <a:spcPts val="300"/>
                        </a:spcAft>
                      </a:pP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884" marR="45884" marT="0" marB="0"/>
                </a:tc>
                <a:extLst>
                  <a:ext uri="{0D108BD9-81ED-4DB2-BD59-A6C34878D82A}">
                    <a16:rowId xmlns:a16="http://schemas.microsoft.com/office/drawing/2014/main" val="823379654"/>
                  </a:ext>
                </a:extLst>
              </a:tr>
              <a:tr h="773784">
                <a:tc>
                  <a:txBody>
                    <a:bodyPr/>
                    <a:lstStyle/>
                    <a:p>
                      <a:pPr marL="0" marR="30480" algn="ctr">
                        <a:lnSpc>
                          <a:spcPct val="110000"/>
                        </a:lnSpc>
                        <a:spcBef>
                          <a:spcPts val="300"/>
                        </a:spcBef>
                        <a:spcAft>
                          <a:spcPts val="300"/>
                        </a:spcAft>
                      </a:pPr>
                      <a:r>
                        <a:rPr lang="en-US" sz="2400" dirty="0" err="1">
                          <a:effectLst/>
                          <a:latin typeface="Times New Roman" panose="02020603050405020304" pitchFamily="18" charset="0"/>
                          <a:cs typeface="Times New Roman" panose="02020603050405020304" pitchFamily="18" charset="0"/>
                        </a:rPr>
                        <a:t>không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ngán</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884" marR="45884" marT="0" marB="0" anchor="ctr"/>
                </a:tc>
                <a:tc>
                  <a:txBody>
                    <a:bodyPr/>
                    <a:lstStyle/>
                    <a:p>
                      <a:pPr marL="0" marR="30480" algn="just">
                        <a:lnSpc>
                          <a:spcPct val="110000"/>
                        </a:lnSpc>
                        <a:spcBef>
                          <a:spcPts val="300"/>
                        </a:spcBef>
                        <a:spcAft>
                          <a:spcPts val="300"/>
                        </a:spcAft>
                      </a:pP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884" marR="45884" marT="0" marB="0"/>
                </a:tc>
                <a:tc>
                  <a:txBody>
                    <a:bodyPr/>
                    <a:lstStyle/>
                    <a:p>
                      <a:pPr marL="0" marR="30480" algn="just">
                        <a:lnSpc>
                          <a:spcPct val="110000"/>
                        </a:lnSpc>
                        <a:spcBef>
                          <a:spcPts val="300"/>
                        </a:spcBef>
                        <a:spcAft>
                          <a:spcPts val="300"/>
                        </a:spcAft>
                      </a:pP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884" marR="45884" marT="0" marB="0"/>
                </a:tc>
                <a:extLst>
                  <a:ext uri="{0D108BD9-81ED-4DB2-BD59-A6C34878D82A}">
                    <a16:rowId xmlns:a16="http://schemas.microsoft.com/office/drawing/2014/main" val="1260176064"/>
                  </a:ext>
                </a:extLst>
              </a:tr>
              <a:tr h="1715936">
                <a:tc>
                  <a:txBody>
                    <a:bodyPr/>
                    <a:lstStyle/>
                    <a:p>
                      <a:pPr marL="0" marR="30480" algn="ctr">
                        <a:lnSpc>
                          <a:spcPct val="110000"/>
                        </a:lnSpc>
                        <a:spcBef>
                          <a:spcPts val="300"/>
                        </a:spcBef>
                        <a:spcAft>
                          <a:spcPts val="300"/>
                        </a:spcAft>
                      </a:pPr>
                      <a:r>
                        <a:rPr lang="en-US" sz="2400" dirty="0" err="1">
                          <a:effectLst/>
                          <a:latin typeface="Times New Roman" panose="02020603050405020304" pitchFamily="18" charset="0"/>
                          <a:cs typeface="Times New Roman" panose="02020603050405020304" pitchFamily="18" charset="0"/>
                        </a:rPr>
                        <a:t>lắp</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ráp</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884" marR="45884" marT="0" marB="0" anchor="ctr"/>
                </a:tc>
                <a:tc>
                  <a:txBody>
                    <a:bodyPr/>
                    <a:lstStyle/>
                    <a:p>
                      <a:pPr marL="0" marR="30480" algn="just">
                        <a:lnSpc>
                          <a:spcPct val="110000"/>
                        </a:lnSpc>
                        <a:spcBef>
                          <a:spcPts val="300"/>
                        </a:spcBef>
                        <a:spcAft>
                          <a:spcPts val="300"/>
                        </a:spcAft>
                      </a:pP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884" marR="45884" marT="0" marB="0"/>
                </a:tc>
                <a:tc>
                  <a:txBody>
                    <a:bodyPr/>
                    <a:lstStyle/>
                    <a:p>
                      <a:pPr marL="0" marR="30480" algn="just">
                        <a:lnSpc>
                          <a:spcPct val="110000"/>
                        </a:lnSpc>
                        <a:spcBef>
                          <a:spcPts val="300"/>
                        </a:spcBef>
                        <a:spcAft>
                          <a:spcPts val="300"/>
                        </a:spcAft>
                      </a:pP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884" marR="45884" marT="0" marB="0"/>
                </a:tc>
                <a:extLst>
                  <a:ext uri="{0D108BD9-81ED-4DB2-BD59-A6C34878D82A}">
                    <a16:rowId xmlns:a16="http://schemas.microsoft.com/office/drawing/2014/main" val="686656597"/>
                  </a:ext>
                </a:extLst>
              </a:tr>
            </a:tbl>
          </a:graphicData>
        </a:graphic>
      </p:graphicFrame>
      <p:sp>
        <p:nvSpPr>
          <p:cNvPr id="9" name="TextBox 8">
            <a:extLst>
              <a:ext uri="{FF2B5EF4-FFF2-40B4-BE49-F238E27FC236}">
                <a16:creationId xmlns:a16="http://schemas.microsoft.com/office/drawing/2014/main" id="{A06B017F-E096-41E5-AB3E-312FE0C6F348}"/>
              </a:ext>
            </a:extLst>
          </p:cNvPr>
          <p:cNvSpPr txBox="1"/>
          <p:nvPr/>
        </p:nvSpPr>
        <p:spPr>
          <a:xfrm>
            <a:off x="2844800" y="2418908"/>
            <a:ext cx="4653280" cy="1281698"/>
          </a:xfrm>
          <a:prstGeom prst="rect">
            <a:avLst/>
          </a:prstGeom>
          <a:noFill/>
        </p:spPr>
        <p:txBody>
          <a:bodyPr wrap="square">
            <a:spAutoFit/>
          </a:bodyPr>
          <a:lstStyle/>
          <a:p>
            <a:pPr marL="0" marR="30480" algn="just">
              <a:lnSpc>
                <a:spcPct val="110000"/>
              </a:lnSpc>
              <a:spcBef>
                <a:spcPts val="300"/>
              </a:spcBef>
              <a:spcAft>
                <a:spcPts val="300"/>
              </a:spcAft>
            </a:pPr>
            <a:r>
              <a:rPr lang="en-US" sz="2400" dirty="0" err="1">
                <a:effectLst/>
                <a:latin typeface="Times New Roman" panose="02020603050405020304" pitchFamily="18" charset="0"/>
                <a:cs typeface="Times New Roman" panose="02020603050405020304" pitchFamily="18" charset="0"/>
              </a:rPr>
              <a:t>Nắm</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và</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sử</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dụng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bộ</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máy</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chính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quyền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để</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điều</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khiển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quản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lý</a:t>
            </a:r>
            <a:r>
              <a:rPr lang="en-US" sz="2400" dirty="0">
                <a:effectLst/>
                <a:latin typeface="Times New Roman" panose="02020603050405020304" pitchFamily="18" charset="0"/>
                <a:cs typeface="Times New Roman" panose="02020603050405020304" pitchFamily="18" charset="0"/>
              </a:rPr>
              <a:t>, chi </a:t>
            </a:r>
            <a:r>
              <a:rPr lang="en-US" sz="2400" dirty="0" err="1">
                <a:effectLst/>
                <a:latin typeface="Times New Roman" panose="02020603050405020304" pitchFamily="18" charset="0"/>
                <a:cs typeface="Times New Roman" panose="02020603050405020304" pitchFamily="18" charset="0"/>
              </a:rPr>
              <a:t>phối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mọi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mặt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E26A5CB5-EE7F-4B78-809E-062410DDB26F}"/>
              </a:ext>
            </a:extLst>
          </p:cNvPr>
          <p:cNvSpPr txBox="1"/>
          <p:nvPr/>
        </p:nvSpPr>
        <p:spPr>
          <a:xfrm>
            <a:off x="7772400" y="2622041"/>
            <a:ext cx="3586480" cy="875432"/>
          </a:xfrm>
          <a:prstGeom prst="rect">
            <a:avLst/>
          </a:prstGeom>
          <a:noFill/>
        </p:spPr>
        <p:txBody>
          <a:bodyPr wrap="square">
            <a:spAutoFit/>
          </a:bodyPr>
          <a:lstStyle/>
          <a:p>
            <a:pPr marL="0" marR="30480" algn="just">
              <a:lnSpc>
                <a:spcPct val="110000"/>
              </a:lnSpc>
              <a:spcBef>
                <a:spcPts val="300"/>
              </a:spcBef>
              <a:spcAft>
                <a:spcPts val="300"/>
              </a:spcAft>
            </a:pPr>
            <a:r>
              <a:rPr lang="en-US" sz="2400" dirty="0" err="1">
                <a:effectLst/>
                <a:latin typeface="Times New Roman" panose="02020603050405020304" pitchFamily="18" charset="0"/>
                <a:cs typeface="Times New Roman" panose="02020603050405020304" pitchFamily="18" charset="0"/>
              </a:rPr>
              <a:t>Nổi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bật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và</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có</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ảnh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hưởng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lớn</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A8618035-196B-4FE2-8EF5-3C7C3A80D0E5}"/>
              </a:ext>
            </a:extLst>
          </p:cNvPr>
          <p:cNvSpPr txBox="1"/>
          <p:nvPr/>
        </p:nvSpPr>
        <p:spPr>
          <a:xfrm>
            <a:off x="2844800" y="3868390"/>
            <a:ext cx="3942080" cy="469167"/>
          </a:xfrm>
          <a:prstGeom prst="rect">
            <a:avLst/>
          </a:prstGeom>
          <a:noFill/>
        </p:spPr>
        <p:txBody>
          <a:bodyPr wrap="square">
            <a:spAutoFit/>
          </a:bodyPr>
          <a:lstStyle/>
          <a:p>
            <a:pPr marL="0" marR="30480" algn="just">
              <a:lnSpc>
                <a:spcPct val="110000"/>
              </a:lnSpc>
              <a:spcBef>
                <a:spcPts val="300"/>
              </a:spcBef>
              <a:spcAft>
                <a:spcPts val="300"/>
              </a:spcAft>
            </a:pPr>
            <a:r>
              <a:rPr lang="en-US" sz="2400" dirty="0" err="1">
                <a:effectLst/>
                <a:latin typeface="Times New Roman" panose="02020603050405020304" pitchFamily="18" charset="0"/>
                <a:cs typeface="Times New Roman" panose="02020603050405020304" pitchFamily="18" charset="0"/>
              </a:rPr>
              <a:t>Không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sợ</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hãi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bất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chấp</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tất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cả</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E8D6BDC0-862F-49B7-A946-6D8B0B9F9B77}"/>
              </a:ext>
            </a:extLst>
          </p:cNvPr>
          <p:cNvSpPr txBox="1"/>
          <p:nvPr/>
        </p:nvSpPr>
        <p:spPr>
          <a:xfrm>
            <a:off x="7772400" y="3871771"/>
            <a:ext cx="3488267" cy="469167"/>
          </a:xfrm>
          <a:prstGeom prst="rect">
            <a:avLst/>
          </a:prstGeom>
          <a:noFill/>
        </p:spPr>
        <p:txBody>
          <a:bodyPr wrap="square">
            <a:spAutoFit/>
          </a:bodyPr>
          <a:lstStyle/>
          <a:p>
            <a:pPr marL="0" marR="30480" algn="just">
              <a:lnSpc>
                <a:spcPct val="110000"/>
              </a:lnSpc>
              <a:spcBef>
                <a:spcPts val="300"/>
              </a:spcBef>
              <a:spcAft>
                <a:spcPts val="300"/>
              </a:spcAft>
            </a:pPr>
            <a:r>
              <a:rPr lang="en-US" sz="2400" dirty="0" err="1">
                <a:effectLst/>
                <a:latin typeface="Times New Roman" panose="02020603050405020304" pitchFamily="18" charset="0"/>
                <a:cs typeface="Times New Roman" panose="02020603050405020304" pitchFamily="18" charset="0"/>
              </a:rPr>
              <a:t>Tự</a:t>
            </a:r>
            <a:r>
              <a:rPr lang="en-US" sz="2400" dirty="0">
                <a:effectLst/>
                <a:latin typeface="Times New Roman" panose="02020603050405020304" pitchFamily="18" charset="0"/>
                <a:cs typeface="Times New Roman" panose="02020603050405020304" pitchFamily="18" charset="0"/>
              </a:rPr>
              <a:t> tin </a:t>
            </a:r>
            <a:r>
              <a:rPr lang="en-US" sz="2400" dirty="0" err="1">
                <a:effectLst/>
                <a:latin typeface="Times New Roman" panose="02020603050405020304" pitchFamily="18" charset="0"/>
                <a:cs typeface="Times New Roman" panose="02020603050405020304" pitchFamily="18" charset="0"/>
              </a:rPr>
              <a:t>trước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mọi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đối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thủ</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4C1E95B2-2CB6-4CE4-A6C5-2C7962796442}"/>
              </a:ext>
            </a:extLst>
          </p:cNvPr>
          <p:cNvSpPr txBox="1"/>
          <p:nvPr/>
        </p:nvSpPr>
        <p:spPr>
          <a:xfrm>
            <a:off x="2844800" y="4675642"/>
            <a:ext cx="4754880" cy="1281698"/>
          </a:xfrm>
          <a:prstGeom prst="rect">
            <a:avLst/>
          </a:prstGeom>
          <a:noFill/>
        </p:spPr>
        <p:txBody>
          <a:bodyPr wrap="square">
            <a:spAutoFit/>
          </a:bodyPr>
          <a:lstStyle/>
          <a:p>
            <a:pPr marL="0" marR="30480" algn="just">
              <a:lnSpc>
                <a:spcPct val="110000"/>
              </a:lnSpc>
              <a:spcBef>
                <a:spcPts val="300"/>
              </a:spcBef>
              <a:spcAft>
                <a:spcPts val="300"/>
              </a:spcAft>
            </a:pPr>
            <a:r>
              <a:rPr lang="en-US" sz="2400" dirty="0" err="1">
                <a:effectLst/>
                <a:latin typeface="Times New Roman" panose="02020603050405020304" pitchFamily="18" charset="0"/>
                <a:cs typeface="Times New Roman" panose="02020603050405020304" pitchFamily="18" charset="0"/>
              </a:rPr>
              <a:t>Lắp</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các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bộ</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phận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rời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của</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máy</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với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nhau</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hoặc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đặt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các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bộ</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phận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của</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máy</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đúng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chỗ</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để</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có</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thể</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hoạt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động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được</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id="{C6AA1B7F-8230-40B1-A94F-1FC9DE5977B9}"/>
              </a:ext>
            </a:extLst>
          </p:cNvPr>
          <p:cNvSpPr txBox="1"/>
          <p:nvPr/>
        </p:nvSpPr>
        <p:spPr>
          <a:xfrm>
            <a:off x="7772400" y="4878775"/>
            <a:ext cx="3759200" cy="875432"/>
          </a:xfrm>
          <a:prstGeom prst="rect">
            <a:avLst/>
          </a:prstGeom>
          <a:noFill/>
        </p:spPr>
        <p:txBody>
          <a:bodyPr wrap="square">
            <a:spAutoFit/>
          </a:bodyPr>
          <a:lstStyle/>
          <a:p>
            <a:pPr marL="0" marR="30480" algn="just">
              <a:lnSpc>
                <a:spcPct val="110000"/>
              </a:lnSpc>
              <a:spcBef>
                <a:spcPts val="300"/>
              </a:spcBef>
              <a:spcAft>
                <a:spcPts val="300"/>
              </a:spcAft>
            </a:pPr>
            <a:r>
              <a:rPr lang="en-US" sz="2400" dirty="0" err="1">
                <a:effectLst/>
                <a:latin typeface="Times New Roman" panose="02020603050405020304" pitchFamily="18" charset="0"/>
                <a:cs typeface="Times New Roman" panose="02020603050405020304" pitchFamily="18" charset="0"/>
              </a:rPr>
              <a:t>Điều</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khiển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sắp</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xếp</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bố</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trí</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đội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hình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bóng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đá</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120680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500"/>
                                        <p:tgtEl>
                                          <p:spTgt spid="12"/>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500"/>
                                        <p:tgtEl>
                                          <p:spTgt spid="14"/>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fade">
                                      <p:cBhvr>
                                        <p:cTn id="44" dur="500"/>
                                        <p:tgtEl>
                                          <p:spTgt spid="16"/>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fade">
                                      <p:cBhvr>
                                        <p:cTn id="4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2" grpId="0"/>
      <p:bldP spid="14" grpId="0"/>
      <p:bldP spid="16" grpId="0"/>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84903"/>
            <a:ext cx="12192000" cy="6851393"/>
          </a:xfrm>
          <a:prstGeom prst="rect">
            <a:avLst/>
          </a:prstGeom>
        </p:spPr>
      </p:pic>
      <p:pic>
        <p:nvPicPr>
          <p:cNvPr id="3" name="图片 2"/>
          <p:cNvPicPr>
            <a:picLocks noChangeAspect="1"/>
          </p:cNvPicPr>
          <p:nvPr/>
        </p:nvPicPr>
        <p:blipFill rotWithShape="1">
          <a:blip r:embed="rId4" cstate="print">
            <a:extLst>
              <a:ext uri="{28A0092B-C50C-407E-A947-70E740481C1C}">
                <a14:useLocalDpi xmlns:a14="http://schemas.microsoft.com/office/drawing/2010/main" val="0"/>
              </a:ext>
            </a:extLst>
          </a:blip>
          <a:srcRect t="68597"/>
          <a:stretch/>
        </p:blipFill>
        <p:spPr>
          <a:xfrm>
            <a:off x="0" y="4943896"/>
            <a:ext cx="12192000" cy="1914104"/>
          </a:xfrm>
          <a:prstGeom prst="rect">
            <a:avLst/>
          </a:prstGeom>
        </p:spPr>
      </p:pic>
      <p:pic>
        <p:nvPicPr>
          <p:cNvPr id="4" name="图片 3"/>
          <p:cNvPicPr>
            <a:picLocks noChangeAspect="1"/>
          </p:cNvPicPr>
          <p:nvPr/>
        </p:nvPicPr>
        <p:blipFill rotWithShape="1">
          <a:blip r:embed="rId4" cstate="print">
            <a:extLst>
              <a:ext uri="{28A0092B-C50C-407E-A947-70E740481C1C}">
                <a14:useLocalDpi xmlns:a14="http://schemas.microsoft.com/office/drawing/2010/main" val="0"/>
              </a:ext>
            </a:extLst>
          </a:blip>
          <a:srcRect l="81108" t="4416" r="6289" b="67282"/>
          <a:stretch/>
        </p:blipFill>
        <p:spPr>
          <a:xfrm>
            <a:off x="10397765" y="-112407"/>
            <a:ext cx="1536569" cy="1725106"/>
          </a:xfrm>
          <a:prstGeom prst="rect">
            <a:avLst/>
          </a:prstGeom>
        </p:spPr>
      </p:pic>
      <p:pic>
        <p:nvPicPr>
          <p:cNvPr id="5" name="图片 4"/>
          <p:cNvPicPr>
            <a:picLocks noChangeAspect="1"/>
          </p:cNvPicPr>
          <p:nvPr/>
        </p:nvPicPr>
        <p:blipFill rotWithShape="1">
          <a:blip r:embed="rId5">
            <a:extLst>
              <a:ext uri="{28A0092B-C50C-407E-A947-70E740481C1C}">
                <a14:useLocalDpi xmlns:a14="http://schemas.microsoft.com/office/drawing/2010/main" val="0"/>
              </a:ext>
            </a:extLst>
          </a:blip>
          <a:srcRect l="14869" t="48701"/>
          <a:stretch/>
        </p:blipFill>
        <p:spPr>
          <a:xfrm>
            <a:off x="5043340" y="2556932"/>
            <a:ext cx="7148660" cy="4307675"/>
          </a:xfrm>
          <a:prstGeom prst="rect">
            <a:avLst/>
          </a:prstGeom>
        </p:spPr>
      </p:pic>
      <p:pic>
        <p:nvPicPr>
          <p:cNvPr id="7" name="Picture 6">
            <a:extLst>
              <a:ext uri="{FF2B5EF4-FFF2-40B4-BE49-F238E27FC236}">
                <a16:creationId xmlns:a16="http://schemas.microsoft.com/office/drawing/2014/main" id="{07CDBC46-014A-499F-AC4B-8416D48979D3}"/>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4430" y="-110495"/>
            <a:ext cx="3675503" cy="2335524"/>
          </a:xfrm>
          <a:prstGeom prst="rect">
            <a:avLst/>
          </a:prstGeom>
          <a:noFill/>
          <a:ln>
            <a:noFill/>
          </a:ln>
        </p:spPr>
      </p:pic>
      <p:pic>
        <p:nvPicPr>
          <p:cNvPr id="8" name="Picture 7" descr="A picture containing shape&#10;&#10;Description automatically generated">
            <a:extLst>
              <a:ext uri="{FF2B5EF4-FFF2-40B4-BE49-F238E27FC236}">
                <a16:creationId xmlns:a16="http://schemas.microsoft.com/office/drawing/2014/main" id="{80FA2451-2DF3-2D43-A6D1-EE1224F53F81}"/>
              </a:ext>
            </a:extLst>
          </p:cNvPr>
          <p:cNvPicPr>
            <a:picLocks noChangeAspect="1"/>
          </p:cNvPicPr>
          <p:nvPr/>
        </p:nvPicPr>
        <p:blipFill>
          <a:blip r:embed="rId7"/>
          <a:stretch>
            <a:fillRect/>
          </a:stretch>
        </p:blipFill>
        <p:spPr>
          <a:xfrm>
            <a:off x="421789" y="-91335"/>
            <a:ext cx="6739482" cy="6739482"/>
          </a:xfrm>
          <a:prstGeom prst="rect">
            <a:avLst/>
          </a:prstGeom>
        </p:spPr>
      </p:pic>
      <p:sp>
        <p:nvSpPr>
          <p:cNvPr id="19" name="TextBox 18">
            <a:extLst>
              <a:ext uri="{FF2B5EF4-FFF2-40B4-BE49-F238E27FC236}">
                <a16:creationId xmlns:a16="http://schemas.microsoft.com/office/drawing/2014/main" id="{EEF4289E-A0A8-40D3-88CD-D6C8D3D902E4}"/>
              </a:ext>
            </a:extLst>
          </p:cNvPr>
          <p:cNvSpPr txBox="1"/>
          <p:nvPr/>
        </p:nvSpPr>
        <p:spPr>
          <a:xfrm>
            <a:off x="1858121" y="2780243"/>
            <a:ext cx="3866817" cy="1474443"/>
          </a:xfrm>
          <a:prstGeom prst="rect">
            <a:avLst/>
          </a:prstGeom>
          <a:noFill/>
        </p:spPr>
        <p:txBody>
          <a:bodyPr wrap="square">
            <a:spAutoFit/>
          </a:bodyPr>
          <a:lstStyle/>
          <a:p>
            <a:pPr marL="0" marR="0" algn="ctr">
              <a:lnSpc>
                <a:spcPct val="110000"/>
              </a:lnSpc>
              <a:spcBef>
                <a:spcPts val="300"/>
              </a:spcBef>
              <a:spcAft>
                <a:spcPts val="300"/>
              </a:spcAft>
            </a:pPr>
            <a:r>
              <a:rPr lang="pt-BR" sz="4000" b="1">
                <a:solidFill>
                  <a:srgbClr val="0070C0"/>
                </a:solidFill>
                <a:effectLst/>
                <a:latin typeface="Times New Roman" panose="02020603050405020304" pitchFamily="18" charset="0"/>
                <a:ea typeface="Times New Roman" panose="02020603050405020304" pitchFamily="18" charset="0"/>
              </a:rPr>
              <a:t>II. </a:t>
            </a:r>
            <a:r>
              <a:rPr lang="pt-BR" sz="4000" b="1" dirty="0">
                <a:solidFill>
                  <a:srgbClr val="0070C0"/>
                </a:solidFill>
                <a:effectLst/>
                <a:latin typeface="Times New Roman" panose="02020603050405020304" pitchFamily="18" charset="0"/>
                <a:ea typeface="Times New Roman" panose="02020603050405020304" pitchFamily="18" charset="0"/>
              </a:rPr>
              <a:t>Đọc và </a:t>
            </a:r>
          </a:p>
          <a:p>
            <a:pPr marL="0" marR="0" algn="ctr">
              <a:lnSpc>
                <a:spcPct val="110000"/>
              </a:lnSpc>
              <a:spcBef>
                <a:spcPts val="300"/>
              </a:spcBef>
              <a:spcAft>
                <a:spcPts val="300"/>
              </a:spcAft>
            </a:pPr>
            <a:r>
              <a:rPr lang="pt-BR" sz="4000" b="1" dirty="0">
                <a:solidFill>
                  <a:srgbClr val="0070C0"/>
                </a:solidFill>
                <a:effectLst/>
                <a:latin typeface="Times New Roman" panose="02020603050405020304" pitchFamily="18" charset="0"/>
                <a:ea typeface="Times New Roman" panose="02020603050405020304" pitchFamily="18" charset="0"/>
              </a:rPr>
              <a:t>tìm hiểu chi tiết</a:t>
            </a:r>
            <a:endParaRPr lang="en-US" sz="3600" dirty="0">
              <a:solidFill>
                <a:srgbClr val="0070C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6028751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607"/>
            <a:ext cx="12192000" cy="6851393"/>
          </a:xfrm>
          <a:prstGeom prst="rect">
            <a:avLst/>
          </a:prstGeom>
        </p:spPr>
      </p:pic>
      <p:pic>
        <p:nvPicPr>
          <p:cNvPr id="3" name="图片 2"/>
          <p:cNvPicPr>
            <a:picLocks noChangeAspect="1"/>
          </p:cNvPicPr>
          <p:nvPr/>
        </p:nvPicPr>
        <p:blipFill rotWithShape="1">
          <a:blip r:embed="rId4" cstate="print">
            <a:extLst>
              <a:ext uri="{28A0092B-C50C-407E-A947-70E740481C1C}">
                <a14:useLocalDpi xmlns:a14="http://schemas.microsoft.com/office/drawing/2010/main" val="0"/>
              </a:ext>
            </a:extLst>
          </a:blip>
          <a:srcRect t="68597"/>
          <a:stretch/>
        </p:blipFill>
        <p:spPr>
          <a:xfrm>
            <a:off x="0" y="4943896"/>
            <a:ext cx="12192000" cy="1914104"/>
          </a:xfrm>
          <a:prstGeom prst="rect">
            <a:avLst/>
          </a:prstGeom>
        </p:spPr>
      </p:pic>
      <p:pic>
        <p:nvPicPr>
          <p:cNvPr id="4" name="图片 3"/>
          <p:cNvPicPr>
            <a:picLocks noChangeAspect="1"/>
          </p:cNvPicPr>
          <p:nvPr/>
        </p:nvPicPr>
        <p:blipFill rotWithShape="1">
          <a:blip r:embed="rId4" cstate="print">
            <a:extLst>
              <a:ext uri="{28A0092B-C50C-407E-A947-70E740481C1C}">
                <a14:useLocalDpi xmlns:a14="http://schemas.microsoft.com/office/drawing/2010/main" val="0"/>
              </a:ext>
            </a:extLst>
          </a:blip>
          <a:srcRect l="81108" t="4416" r="6289" b="67282"/>
          <a:stretch/>
        </p:blipFill>
        <p:spPr>
          <a:xfrm>
            <a:off x="10397765" y="-112407"/>
            <a:ext cx="1536569" cy="1725106"/>
          </a:xfrm>
          <a:prstGeom prst="rect">
            <a:avLst/>
          </a:prstGeom>
        </p:spPr>
      </p:pic>
      <p:pic>
        <p:nvPicPr>
          <p:cNvPr id="7" name="图片 1">
            <a:extLst>
              <a:ext uri="{FF2B5EF4-FFF2-40B4-BE49-F238E27FC236}">
                <a16:creationId xmlns:a16="http://schemas.microsoft.com/office/drawing/2014/main" id="{9F80CE5C-7085-40DC-9EB8-11EE1B744DB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8814" t="59473" r="35825"/>
          <a:stretch/>
        </p:blipFill>
        <p:spPr>
          <a:xfrm flipH="1">
            <a:off x="75414" y="0"/>
            <a:ext cx="1294972" cy="1034592"/>
          </a:xfrm>
          <a:prstGeom prst="rect">
            <a:avLst/>
          </a:prstGeom>
        </p:spPr>
      </p:pic>
      <p:graphicFrame>
        <p:nvGraphicFramePr>
          <p:cNvPr id="8" name="Table 7">
            <a:extLst>
              <a:ext uri="{FF2B5EF4-FFF2-40B4-BE49-F238E27FC236}">
                <a16:creationId xmlns:a16="http://schemas.microsoft.com/office/drawing/2014/main" id="{A66F591A-24AE-4036-9F81-49F02BAE60ED}"/>
              </a:ext>
            </a:extLst>
          </p:cNvPr>
          <p:cNvGraphicFramePr>
            <a:graphicFrameLocks noGrp="1"/>
          </p:cNvGraphicFramePr>
          <p:nvPr>
            <p:extLst>
              <p:ext uri="{D42A27DB-BD31-4B8C-83A1-F6EECF244321}">
                <p14:modId xmlns:p14="http://schemas.microsoft.com/office/powerpoint/2010/main" val="168845975"/>
              </p:ext>
            </p:extLst>
          </p:nvPr>
        </p:nvGraphicFramePr>
        <p:xfrm>
          <a:off x="2153921" y="800816"/>
          <a:ext cx="7986178" cy="743522"/>
        </p:xfrm>
        <a:graphic>
          <a:graphicData uri="http://schemas.openxmlformats.org/drawingml/2006/table">
            <a:tbl>
              <a:tblPr firstRow="1" firstCol="1" bandRow="1">
                <a:tableStyleId>{5C22544A-7EE6-4342-B048-85BDC9FD1C3A}</a:tableStyleId>
              </a:tblPr>
              <a:tblGrid>
                <a:gridCol w="7986178">
                  <a:extLst>
                    <a:ext uri="{9D8B030D-6E8A-4147-A177-3AD203B41FA5}">
                      <a16:colId xmlns:a16="http://schemas.microsoft.com/office/drawing/2014/main" val="2341603236"/>
                    </a:ext>
                  </a:extLst>
                </a:gridCol>
              </a:tblGrid>
              <a:tr h="0">
                <a:tc>
                  <a:txBody>
                    <a:bodyPr/>
                    <a:lstStyle/>
                    <a:p>
                      <a:pPr marL="0" marR="0" algn="ctr">
                        <a:lnSpc>
                          <a:spcPct val="110000"/>
                        </a:lnSpc>
                        <a:spcBef>
                          <a:spcPts val="1200"/>
                        </a:spcBef>
                        <a:spcAft>
                          <a:spcPts val="300"/>
                        </a:spcAft>
                      </a:pPr>
                      <a:r>
                        <a:rPr lang="en-US" sz="2000" dirty="0">
                          <a:effectLst/>
                          <a:latin typeface="Times New Roman" panose="02020603050405020304" pitchFamily="18" charset="0"/>
                          <a:cs typeface="Times New Roman" panose="02020603050405020304" pitchFamily="18" charset="0"/>
                        </a:rPr>
                        <a:t>KẾT QUẢ</a:t>
                      </a:r>
                    </a:p>
                    <a:p>
                      <a:pPr marL="0" marR="0" algn="ctr">
                        <a:lnSpc>
                          <a:spcPct val="110000"/>
                        </a:lnSpc>
                        <a:spcBef>
                          <a:spcPts val="1200"/>
                        </a:spcBef>
                        <a:spcAft>
                          <a:spcPts val="300"/>
                        </a:spcAft>
                      </a:pPr>
                      <a:endParaRPr lang="en-US" sz="1400" dirty="0">
                        <a:effectLst/>
                        <a:latin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726974522"/>
                  </a:ext>
                </a:extLst>
              </a:tr>
            </a:tbl>
          </a:graphicData>
        </a:graphic>
      </p:graphicFrame>
      <p:graphicFrame>
        <p:nvGraphicFramePr>
          <p:cNvPr id="9" name="Table 8">
            <a:extLst>
              <a:ext uri="{FF2B5EF4-FFF2-40B4-BE49-F238E27FC236}">
                <a16:creationId xmlns:a16="http://schemas.microsoft.com/office/drawing/2014/main" id="{2139CDBD-CD48-4E67-8560-437CB1885B5A}"/>
              </a:ext>
            </a:extLst>
          </p:cNvPr>
          <p:cNvGraphicFramePr>
            <a:graphicFrameLocks noGrp="1"/>
          </p:cNvGraphicFramePr>
          <p:nvPr>
            <p:extLst>
              <p:ext uri="{D42A27DB-BD31-4B8C-83A1-F6EECF244321}">
                <p14:modId xmlns:p14="http://schemas.microsoft.com/office/powerpoint/2010/main" val="562414813"/>
              </p:ext>
            </p:extLst>
          </p:nvPr>
        </p:nvGraphicFramePr>
        <p:xfrm>
          <a:off x="690878" y="2290399"/>
          <a:ext cx="10891521" cy="4310020"/>
        </p:xfrm>
        <a:graphic>
          <a:graphicData uri="http://schemas.openxmlformats.org/drawingml/2006/table">
            <a:tbl>
              <a:tblPr firstRow="1" firstCol="1" bandRow="1">
                <a:tableStyleId>{5C22544A-7EE6-4342-B048-85BDC9FD1C3A}</a:tableStyleId>
              </a:tblPr>
              <a:tblGrid>
                <a:gridCol w="2103122">
                  <a:extLst>
                    <a:ext uri="{9D8B030D-6E8A-4147-A177-3AD203B41FA5}">
                      <a16:colId xmlns:a16="http://schemas.microsoft.com/office/drawing/2014/main" val="4124140627"/>
                    </a:ext>
                  </a:extLst>
                </a:gridCol>
                <a:gridCol w="2052320">
                  <a:extLst>
                    <a:ext uri="{9D8B030D-6E8A-4147-A177-3AD203B41FA5}">
                      <a16:colId xmlns:a16="http://schemas.microsoft.com/office/drawing/2014/main" val="2837537708"/>
                    </a:ext>
                  </a:extLst>
                </a:gridCol>
                <a:gridCol w="2143760">
                  <a:extLst>
                    <a:ext uri="{9D8B030D-6E8A-4147-A177-3AD203B41FA5}">
                      <a16:colId xmlns:a16="http://schemas.microsoft.com/office/drawing/2014/main" val="693038251"/>
                    </a:ext>
                  </a:extLst>
                </a:gridCol>
                <a:gridCol w="2133600">
                  <a:extLst>
                    <a:ext uri="{9D8B030D-6E8A-4147-A177-3AD203B41FA5}">
                      <a16:colId xmlns:a16="http://schemas.microsoft.com/office/drawing/2014/main" val="1194351781"/>
                    </a:ext>
                  </a:extLst>
                </a:gridCol>
                <a:gridCol w="2458719">
                  <a:extLst>
                    <a:ext uri="{9D8B030D-6E8A-4147-A177-3AD203B41FA5}">
                      <a16:colId xmlns:a16="http://schemas.microsoft.com/office/drawing/2014/main" val="3626081609"/>
                    </a:ext>
                  </a:extLst>
                </a:gridCol>
              </a:tblGrid>
              <a:tr h="969108">
                <a:tc>
                  <a:txBody>
                    <a:bodyPr/>
                    <a:lstStyle/>
                    <a:p>
                      <a:pPr marL="0" marR="0" algn="ctr">
                        <a:lnSpc>
                          <a:spcPct val="110000"/>
                        </a:lnSpc>
                        <a:spcBef>
                          <a:spcPts val="300"/>
                        </a:spcBef>
                        <a:spcAft>
                          <a:spcPts val="300"/>
                        </a:spcAft>
                      </a:pPr>
                      <a:r>
                        <a:rPr lang="en-US" sz="2000" dirty="0" err="1">
                          <a:solidFill>
                            <a:schemeClr val="tx1"/>
                          </a:solidFill>
                          <a:effectLst/>
                          <a:latin typeface="Times New Roman" panose="02020603050405020304" pitchFamily="18" charset="0"/>
                          <a:cs typeface="Times New Roman" panose="02020603050405020304" pitchFamily="18" charset="0"/>
                        </a:rPr>
                        <a:t>Nguyên</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nhân</a:t>
                      </a:r>
                      <a:r>
                        <a:rPr lang="en-US" sz="2000" dirty="0">
                          <a:solidFill>
                            <a:schemeClr val="tx1"/>
                          </a:solidFill>
                          <a:effectLst/>
                          <a:latin typeface="Times New Roman" panose="02020603050405020304" pitchFamily="18" charset="0"/>
                          <a:cs typeface="Times New Roman" panose="02020603050405020304" pitchFamily="18" charset="0"/>
                        </a:rPr>
                        <a:t> 1</a:t>
                      </a:r>
                      <a:endPar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683" marR="59683" marT="0" marB="0" anchor="ctr">
                    <a:solidFill>
                      <a:schemeClr val="accent6">
                        <a:lumMod val="60000"/>
                        <a:lumOff val="40000"/>
                      </a:schemeClr>
                    </a:solidFill>
                  </a:tcPr>
                </a:tc>
                <a:tc>
                  <a:txBody>
                    <a:bodyPr/>
                    <a:lstStyle/>
                    <a:p>
                      <a:pPr marL="0" marR="0" algn="ctr">
                        <a:lnSpc>
                          <a:spcPct val="110000"/>
                        </a:lnSpc>
                        <a:spcBef>
                          <a:spcPts val="300"/>
                        </a:spcBef>
                        <a:spcAft>
                          <a:spcPts val="300"/>
                        </a:spcAft>
                      </a:pPr>
                      <a:r>
                        <a:rPr lang="en-US" sz="2000" dirty="0" err="1">
                          <a:solidFill>
                            <a:schemeClr val="tx1"/>
                          </a:solidFill>
                          <a:effectLst/>
                          <a:latin typeface="Times New Roman" panose="02020603050405020304" pitchFamily="18" charset="0"/>
                          <a:cs typeface="Times New Roman" panose="02020603050405020304" pitchFamily="18" charset="0"/>
                        </a:rPr>
                        <a:t>Nguyên</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nhân</a:t>
                      </a:r>
                      <a:r>
                        <a:rPr lang="en-US" sz="2000" dirty="0">
                          <a:solidFill>
                            <a:schemeClr val="tx1"/>
                          </a:solidFill>
                          <a:effectLst/>
                          <a:latin typeface="Times New Roman" panose="02020603050405020304" pitchFamily="18" charset="0"/>
                          <a:cs typeface="Times New Roman" panose="02020603050405020304" pitchFamily="18" charset="0"/>
                        </a:rPr>
                        <a:t> 2</a:t>
                      </a:r>
                      <a:endPar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683" marR="59683" marT="0" marB="0" anchor="ctr">
                    <a:solidFill>
                      <a:schemeClr val="accent6">
                        <a:lumMod val="60000"/>
                        <a:lumOff val="40000"/>
                      </a:schemeClr>
                    </a:solidFill>
                  </a:tcPr>
                </a:tc>
                <a:tc>
                  <a:txBody>
                    <a:bodyPr/>
                    <a:lstStyle/>
                    <a:p>
                      <a:pPr marL="0" marR="0" algn="ctr">
                        <a:lnSpc>
                          <a:spcPct val="110000"/>
                        </a:lnSpc>
                        <a:spcBef>
                          <a:spcPts val="300"/>
                        </a:spcBef>
                        <a:spcAft>
                          <a:spcPts val="300"/>
                        </a:spcAft>
                      </a:pPr>
                      <a:r>
                        <a:rPr lang="en-US" sz="2000" dirty="0" err="1">
                          <a:solidFill>
                            <a:schemeClr val="tx1"/>
                          </a:solidFill>
                          <a:effectLst/>
                          <a:latin typeface="Times New Roman" panose="02020603050405020304" pitchFamily="18" charset="0"/>
                          <a:cs typeface="Times New Roman" panose="02020603050405020304" pitchFamily="18" charset="0"/>
                        </a:rPr>
                        <a:t>Nguyên</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nhân</a:t>
                      </a:r>
                      <a:r>
                        <a:rPr lang="en-US" sz="2000" dirty="0">
                          <a:solidFill>
                            <a:schemeClr val="tx1"/>
                          </a:solidFill>
                          <a:effectLst/>
                          <a:latin typeface="Times New Roman" panose="02020603050405020304" pitchFamily="18" charset="0"/>
                          <a:cs typeface="Times New Roman" panose="02020603050405020304" pitchFamily="18" charset="0"/>
                        </a:rPr>
                        <a:t> 3</a:t>
                      </a:r>
                      <a:endPar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683" marR="59683" marT="0" marB="0" anchor="ctr">
                    <a:solidFill>
                      <a:schemeClr val="accent6">
                        <a:lumMod val="60000"/>
                        <a:lumOff val="40000"/>
                      </a:schemeClr>
                    </a:solidFill>
                  </a:tcPr>
                </a:tc>
                <a:tc>
                  <a:txBody>
                    <a:bodyPr/>
                    <a:lstStyle/>
                    <a:p>
                      <a:pPr marL="0" marR="0" algn="ctr">
                        <a:lnSpc>
                          <a:spcPct val="110000"/>
                        </a:lnSpc>
                        <a:spcBef>
                          <a:spcPts val="300"/>
                        </a:spcBef>
                        <a:spcAft>
                          <a:spcPts val="300"/>
                        </a:spcAft>
                      </a:pPr>
                      <a:r>
                        <a:rPr lang="en-US" sz="2000" dirty="0" err="1">
                          <a:solidFill>
                            <a:schemeClr val="tx1"/>
                          </a:solidFill>
                          <a:effectLst/>
                          <a:latin typeface="Times New Roman" panose="02020603050405020304" pitchFamily="18" charset="0"/>
                          <a:cs typeface="Times New Roman" panose="02020603050405020304" pitchFamily="18" charset="0"/>
                        </a:rPr>
                        <a:t>Nguyên</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nhân</a:t>
                      </a:r>
                      <a:r>
                        <a:rPr lang="en-US" sz="2000" dirty="0">
                          <a:solidFill>
                            <a:schemeClr val="tx1"/>
                          </a:solidFill>
                          <a:effectLst/>
                          <a:latin typeface="Times New Roman" panose="02020603050405020304" pitchFamily="18" charset="0"/>
                          <a:cs typeface="Times New Roman" panose="02020603050405020304" pitchFamily="18" charset="0"/>
                        </a:rPr>
                        <a:t> 4</a:t>
                      </a:r>
                      <a:endPar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683" marR="59683" marT="0" marB="0" anchor="ctr">
                    <a:solidFill>
                      <a:schemeClr val="accent6">
                        <a:lumMod val="60000"/>
                        <a:lumOff val="40000"/>
                      </a:schemeClr>
                    </a:solidFill>
                  </a:tcPr>
                </a:tc>
                <a:tc>
                  <a:txBody>
                    <a:bodyPr/>
                    <a:lstStyle/>
                    <a:p>
                      <a:pPr marL="0" marR="0" algn="ctr">
                        <a:lnSpc>
                          <a:spcPct val="110000"/>
                        </a:lnSpc>
                        <a:spcBef>
                          <a:spcPts val="300"/>
                        </a:spcBef>
                        <a:spcAft>
                          <a:spcPts val="300"/>
                        </a:spcAft>
                      </a:pPr>
                      <a:r>
                        <a:rPr lang="en-US" sz="2000" dirty="0" err="1">
                          <a:solidFill>
                            <a:schemeClr val="tx1"/>
                          </a:solidFill>
                          <a:effectLst/>
                          <a:latin typeface="Times New Roman" panose="02020603050405020304" pitchFamily="18" charset="0"/>
                          <a:cs typeface="Times New Roman" panose="02020603050405020304" pitchFamily="18" charset="0"/>
                        </a:rPr>
                        <a:t>Nguyên</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nhân</a:t>
                      </a:r>
                      <a:r>
                        <a:rPr lang="en-US" sz="2000" dirty="0">
                          <a:solidFill>
                            <a:schemeClr val="tx1"/>
                          </a:solidFill>
                          <a:effectLst/>
                          <a:latin typeface="Times New Roman" panose="02020603050405020304" pitchFamily="18" charset="0"/>
                          <a:cs typeface="Times New Roman" panose="02020603050405020304" pitchFamily="18" charset="0"/>
                        </a:rPr>
                        <a:t> 5</a:t>
                      </a:r>
                      <a:endPar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683" marR="59683" marT="0" marB="0" anchor="ctr">
                    <a:solidFill>
                      <a:schemeClr val="accent6">
                        <a:lumMod val="60000"/>
                        <a:lumOff val="40000"/>
                      </a:schemeClr>
                    </a:solidFill>
                  </a:tcPr>
                </a:tc>
                <a:extLst>
                  <a:ext uri="{0D108BD9-81ED-4DB2-BD59-A6C34878D82A}">
                    <a16:rowId xmlns:a16="http://schemas.microsoft.com/office/drawing/2014/main" val="106641477"/>
                  </a:ext>
                </a:extLst>
              </a:tr>
              <a:tr h="3340912">
                <a:tc>
                  <a:txBody>
                    <a:bodyPr/>
                    <a:lstStyle/>
                    <a:p>
                      <a:pPr marL="0" marR="0" algn="just">
                        <a:lnSpc>
                          <a:spcPct val="110000"/>
                        </a:lnSpc>
                        <a:spcBef>
                          <a:spcPts val="300"/>
                        </a:spcBef>
                        <a:spcAft>
                          <a:spcPts val="300"/>
                        </a:spcAft>
                      </a:pPr>
                      <a:r>
                        <a:rPr lang="en-US" sz="2000" b="0" i="1" dirty="0" err="1">
                          <a:solidFill>
                            <a:schemeClr val="tx1"/>
                          </a:solidFill>
                          <a:effectLst/>
                          <a:latin typeface="Times New Roman" panose="02020603050405020304" pitchFamily="18" charset="0"/>
                          <a:cs typeface="Times New Roman" panose="02020603050405020304" pitchFamily="18" charset="0"/>
                        </a:rPr>
                        <a:t>Lòng</a:t>
                      </a:r>
                      <a:r>
                        <a:rPr lang="en-US" sz="2000" b="0" i="1" dirty="0">
                          <a:solidFill>
                            <a:schemeClr val="tx1"/>
                          </a:solidFill>
                          <a:effectLst/>
                          <a:latin typeface="Times New Roman" panose="02020603050405020304" pitchFamily="18" charset="0"/>
                          <a:cs typeface="Times New Roman" panose="02020603050405020304" pitchFamily="18" charset="0"/>
                        </a:rPr>
                        <a:t> khao </a:t>
                      </a:r>
                      <a:r>
                        <a:rPr lang="en-US" sz="2000" b="0" i="1" dirty="0" err="1">
                          <a:solidFill>
                            <a:schemeClr val="tx1"/>
                          </a:solidFill>
                          <a:effectLst/>
                          <a:latin typeface="Times New Roman" panose="02020603050405020304" pitchFamily="18" charset="0"/>
                          <a:cs typeface="Times New Roman" panose="02020603050405020304" pitchFamily="18" charset="0"/>
                        </a:rPr>
                        <a:t>khát</a:t>
                      </a:r>
                      <a:r>
                        <a:rPr lang="en-US" sz="2000" b="0" i="1" dirty="0">
                          <a:solidFill>
                            <a:schemeClr val="tx1"/>
                          </a:solidFill>
                          <a:effectLst/>
                          <a:latin typeface="Times New Roman" panose="02020603050405020304" pitchFamily="18" charset="0"/>
                          <a:cs typeface="Times New Roman" panose="02020603050405020304" pitchFamily="18" charset="0"/>
                        </a:rPr>
                        <a:t> </a:t>
                      </a:r>
                      <a:r>
                        <a:rPr lang="en-US" sz="2000" b="0" i="1" dirty="0" err="1">
                          <a:solidFill>
                            <a:schemeClr val="tx1"/>
                          </a:solidFill>
                          <a:effectLst/>
                          <a:latin typeface="Times New Roman" panose="02020603050405020304" pitchFamily="18" charset="0"/>
                          <a:cs typeface="Times New Roman" panose="02020603050405020304" pitchFamily="18" charset="0"/>
                        </a:rPr>
                        <a:t>của</a:t>
                      </a:r>
                      <a:r>
                        <a:rPr lang="en-US" sz="2000" b="0" i="1" dirty="0">
                          <a:solidFill>
                            <a:schemeClr val="tx1"/>
                          </a:solidFill>
                          <a:effectLst/>
                          <a:latin typeface="Times New Roman" panose="02020603050405020304" pitchFamily="18" charset="0"/>
                          <a:cs typeface="Times New Roman" panose="02020603050405020304" pitchFamily="18" charset="0"/>
                        </a:rPr>
                        <a:t> </a:t>
                      </a:r>
                      <a:r>
                        <a:rPr lang="en-US" sz="2000" b="0" i="1" dirty="0" err="1">
                          <a:solidFill>
                            <a:schemeClr val="tx1"/>
                          </a:solidFill>
                          <a:effectLst/>
                          <a:latin typeface="Times New Roman" panose="02020603050405020304" pitchFamily="18" charset="0"/>
                          <a:cs typeface="Times New Roman" panose="02020603050405020304" pitchFamily="18" charset="0"/>
                        </a:rPr>
                        <a:t>các</a:t>
                      </a:r>
                      <a:r>
                        <a:rPr lang="en-US" sz="2000" b="0" i="1" dirty="0">
                          <a:solidFill>
                            <a:schemeClr val="tx1"/>
                          </a:solidFill>
                          <a:effectLst/>
                          <a:latin typeface="Times New Roman" panose="02020603050405020304" pitchFamily="18" charset="0"/>
                          <a:cs typeface="Times New Roman" panose="02020603050405020304" pitchFamily="18" charset="0"/>
                        </a:rPr>
                        <a:t> </a:t>
                      </a:r>
                      <a:r>
                        <a:rPr lang="en-US" sz="2000" b="0" i="1" dirty="0" err="1">
                          <a:solidFill>
                            <a:schemeClr val="tx1"/>
                          </a:solidFill>
                          <a:effectLst/>
                          <a:latin typeface="Times New Roman" panose="02020603050405020304" pitchFamily="18" charset="0"/>
                          <a:cs typeface="Times New Roman" panose="02020603050405020304" pitchFamily="18" charset="0"/>
                        </a:rPr>
                        <a:t>cầu</a:t>
                      </a:r>
                      <a:r>
                        <a:rPr lang="en-US" sz="2000" b="0" i="1" dirty="0">
                          <a:solidFill>
                            <a:schemeClr val="tx1"/>
                          </a:solidFill>
                          <a:effectLst/>
                          <a:latin typeface="Times New Roman" panose="02020603050405020304" pitchFamily="18" charset="0"/>
                          <a:cs typeface="Times New Roman" panose="02020603050405020304" pitchFamily="18" charset="0"/>
                        </a:rPr>
                        <a:t> </a:t>
                      </a:r>
                      <a:r>
                        <a:rPr lang="en-US" sz="2000" b="0" i="1" dirty="0" err="1">
                          <a:solidFill>
                            <a:schemeClr val="tx1"/>
                          </a:solidFill>
                          <a:effectLst/>
                          <a:latin typeface="Times New Roman" panose="02020603050405020304" pitchFamily="18" charset="0"/>
                          <a:cs typeface="Times New Roman" panose="02020603050405020304" pitchFamily="18" charset="0"/>
                        </a:rPr>
                        <a:t>thủ</a:t>
                      </a:r>
                      <a:r>
                        <a:rPr lang="en-US" sz="2000" b="0" i="1" dirty="0">
                          <a:solidFill>
                            <a:schemeClr val="tx1"/>
                          </a:solidFill>
                          <a:effectLst/>
                          <a:latin typeface="Times New Roman" panose="02020603050405020304" pitchFamily="18" charset="0"/>
                          <a:cs typeface="Times New Roman" panose="02020603050405020304" pitchFamily="18" charset="0"/>
                        </a:rPr>
                        <a:t>: </a:t>
                      </a:r>
                      <a:r>
                        <a:rPr lang="en-US" sz="2000" b="0" i="1" dirty="0" err="1">
                          <a:solidFill>
                            <a:schemeClr val="tx1"/>
                          </a:solidFill>
                          <a:effectLst/>
                          <a:latin typeface="Times New Roman" panose="02020603050405020304" pitchFamily="18" charset="0"/>
                          <a:cs typeface="Times New Roman" panose="02020603050405020304" pitchFamily="18" charset="0"/>
                        </a:rPr>
                        <a:t>Các</a:t>
                      </a:r>
                      <a:r>
                        <a:rPr lang="en-US" sz="2000" b="0" i="1" dirty="0">
                          <a:solidFill>
                            <a:schemeClr val="tx1"/>
                          </a:solidFill>
                          <a:effectLst/>
                          <a:latin typeface="Times New Roman" panose="02020603050405020304" pitchFamily="18" charset="0"/>
                          <a:cs typeface="Times New Roman" panose="02020603050405020304" pitchFamily="18" charset="0"/>
                        </a:rPr>
                        <a:t> </a:t>
                      </a:r>
                      <a:r>
                        <a:rPr lang="en-US" sz="2000" b="0" i="1" dirty="0" err="1">
                          <a:solidFill>
                            <a:schemeClr val="tx1"/>
                          </a:solidFill>
                          <a:effectLst/>
                          <a:latin typeface="Times New Roman" panose="02020603050405020304" pitchFamily="18" charset="0"/>
                          <a:cs typeface="Times New Roman" panose="02020603050405020304" pitchFamily="18" charset="0"/>
                        </a:rPr>
                        <a:t>cầu</a:t>
                      </a:r>
                      <a:r>
                        <a:rPr lang="en-US" sz="2000" b="0" i="1" dirty="0">
                          <a:solidFill>
                            <a:schemeClr val="tx1"/>
                          </a:solidFill>
                          <a:effectLst/>
                          <a:latin typeface="Times New Roman" panose="02020603050405020304" pitchFamily="18" charset="0"/>
                          <a:cs typeface="Times New Roman" panose="02020603050405020304" pitchFamily="18" charset="0"/>
                        </a:rPr>
                        <a:t> </a:t>
                      </a:r>
                      <a:r>
                        <a:rPr lang="en-US" sz="2000" b="0" i="1" dirty="0" err="1">
                          <a:solidFill>
                            <a:schemeClr val="tx1"/>
                          </a:solidFill>
                          <a:effectLst/>
                          <a:latin typeface="Times New Roman" panose="02020603050405020304" pitchFamily="18" charset="0"/>
                          <a:cs typeface="Times New Roman" panose="02020603050405020304" pitchFamily="18" charset="0"/>
                        </a:rPr>
                        <a:t>thủ</a:t>
                      </a:r>
                      <a:r>
                        <a:rPr lang="en-US" sz="2000" b="0" i="1" dirty="0">
                          <a:solidFill>
                            <a:schemeClr val="tx1"/>
                          </a:solidFill>
                          <a:effectLst/>
                          <a:latin typeface="Times New Roman" panose="02020603050405020304" pitchFamily="18" charset="0"/>
                          <a:cs typeface="Times New Roman" panose="02020603050405020304" pitchFamily="18" charset="0"/>
                        </a:rPr>
                        <a:t> </a:t>
                      </a:r>
                      <a:r>
                        <a:rPr lang="en-US" sz="2000" b="0" i="1" dirty="0" err="1">
                          <a:solidFill>
                            <a:schemeClr val="tx1"/>
                          </a:solidFill>
                          <a:effectLst/>
                          <a:latin typeface="Times New Roman" panose="02020603050405020304" pitchFamily="18" charset="0"/>
                          <a:cs typeface="Times New Roman" panose="02020603050405020304" pitchFamily="18" charset="0"/>
                        </a:rPr>
                        <a:t>Việt</a:t>
                      </a:r>
                      <a:r>
                        <a:rPr lang="en-US" sz="2000" b="0" i="1" dirty="0">
                          <a:solidFill>
                            <a:schemeClr val="tx1"/>
                          </a:solidFill>
                          <a:effectLst/>
                          <a:latin typeface="Times New Roman" panose="02020603050405020304" pitchFamily="18" charset="0"/>
                          <a:cs typeface="Times New Roman" panose="02020603050405020304" pitchFamily="18" charset="0"/>
                        </a:rPr>
                        <a:t> Nam </a:t>
                      </a:r>
                      <a:r>
                        <a:rPr lang="en-US" sz="2000" b="0" i="1" dirty="0" err="1">
                          <a:solidFill>
                            <a:schemeClr val="tx1"/>
                          </a:solidFill>
                          <a:effectLst/>
                          <a:latin typeface="Times New Roman" panose="02020603050405020304" pitchFamily="18" charset="0"/>
                          <a:cs typeface="Times New Roman" panose="02020603050405020304" pitchFamily="18" charset="0"/>
                        </a:rPr>
                        <a:t>luôn</a:t>
                      </a:r>
                      <a:r>
                        <a:rPr lang="en-US" sz="2000" b="0" i="1" dirty="0">
                          <a:solidFill>
                            <a:schemeClr val="tx1"/>
                          </a:solidFill>
                          <a:effectLst/>
                          <a:latin typeface="Times New Roman" panose="02020603050405020304" pitchFamily="18" charset="0"/>
                          <a:cs typeface="Times New Roman" panose="02020603050405020304" pitchFamily="18" charset="0"/>
                        </a:rPr>
                        <a:t> </a:t>
                      </a:r>
                      <a:r>
                        <a:rPr lang="en-US" sz="2000" b="0" i="1" dirty="0" err="1">
                          <a:solidFill>
                            <a:schemeClr val="tx1"/>
                          </a:solidFill>
                          <a:effectLst/>
                          <a:latin typeface="Times New Roman" panose="02020603050405020304" pitchFamily="18" charset="0"/>
                          <a:cs typeface="Times New Roman" panose="02020603050405020304" pitchFamily="18" charset="0"/>
                        </a:rPr>
                        <a:t>thi</a:t>
                      </a:r>
                      <a:r>
                        <a:rPr lang="en-US" sz="2000" b="0" i="1" dirty="0">
                          <a:solidFill>
                            <a:schemeClr val="tx1"/>
                          </a:solidFill>
                          <a:effectLst/>
                          <a:latin typeface="Times New Roman" panose="02020603050405020304" pitchFamily="18" charset="0"/>
                          <a:cs typeface="Times New Roman" panose="02020603050405020304" pitchFamily="18" charset="0"/>
                        </a:rPr>
                        <a:t> </a:t>
                      </a:r>
                      <a:r>
                        <a:rPr lang="en-US" sz="2000" b="0" i="1" dirty="0" err="1">
                          <a:solidFill>
                            <a:schemeClr val="tx1"/>
                          </a:solidFill>
                          <a:effectLst/>
                          <a:latin typeface="Times New Roman" panose="02020603050405020304" pitchFamily="18" charset="0"/>
                          <a:cs typeface="Times New Roman" panose="02020603050405020304" pitchFamily="18" charset="0"/>
                        </a:rPr>
                        <a:t>đấu</a:t>
                      </a:r>
                      <a:r>
                        <a:rPr lang="en-US" sz="2000" b="0" i="1" dirty="0">
                          <a:solidFill>
                            <a:schemeClr val="tx1"/>
                          </a:solidFill>
                          <a:effectLst/>
                          <a:latin typeface="Times New Roman" panose="02020603050405020304" pitchFamily="18" charset="0"/>
                          <a:cs typeface="Times New Roman" panose="02020603050405020304" pitchFamily="18" charset="0"/>
                        </a:rPr>
                        <a:t> </a:t>
                      </a:r>
                      <a:r>
                        <a:rPr lang="en-US" sz="2000" b="0" i="1" dirty="0" err="1">
                          <a:solidFill>
                            <a:schemeClr val="tx1"/>
                          </a:solidFill>
                          <a:effectLst/>
                          <a:latin typeface="Times New Roman" panose="02020603050405020304" pitchFamily="18" charset="0"/>
                          <a:cs typeface="Times New Roman" panose="02020603050405020304" pitchFamily="18" charset="0"/>
                        </a:rPr>
                        <a:t>đầy</a:t>
                      </a:r>
                      <a:r>
                        <a:rPr lang="en-US" sz="2000" b="0" i="1" dirty="0">
                          <a:solidFill>
                            <a:schemeClr val="tx1"/>
                          </a:solidFill>
                          <a:effectLst/>
                          <a:latin typeface="Times New Roman" panose="02020603050405020304" pitchFamily="18" charset="0"/>
                          <a:cs typeface="Times New Roman" panose="02020603050405020304" pitchFamily="18" charset="0"/>
                        </a:rPr>
                        <a:t> </a:t>
                      </a:r>
                      <a:r>
                        <a:rPr lang="en-US" sz="2000" b="0" i="1" dirty="0" err="1">
                          <a:solidFill>
                            <a:schemeClr val="tx1"/>
                          </a:solidFill>
                          <a:effectLst/>
                          <a:latin typeface="Times New Roman" panose="02020603050405020304" pitchFamily="18" charset="0"/>
                          <a:cs typeface="Times New Roman" panose="02020603050405020304" pitchFamily="18" charset="0"/>
                        </a:rPr>
                        <a:t>nhiệt</a:t>
                      </a:r>
                      <a:r>
                        <a:rPr lang="en-US" sz="2000" b="0" i="1" dirty="0">
                          <a:solidFill>
                            <a:schemeClr val="tx1"/>
                          </a:solidFill>
                          <a:effectLst/>
                          <a:latin typeface="Times New Roman" panose="02020603050405020304" pitchFamily="18" charset="0"/>
                          <a:cs typeface="Times New Roman" panose="02020603050405020304" pitchFamily="18" charset="0"/>
                        </a:rPr>
                        <a:t> </a:t>
                      </a:r>
                      <a:r>
                        <a:rPr lang="en-US" sz="2000" b="0" i="1" dirty="0" err="1">
                          <a:solidFill>
                            <a:schemeClr val="tx1"/>
                          </a:solidFill>
                          <a:effectLst/>
                          <a:latin typeface="Times New Roman" panose="02020603050405020304" pitchFamily="18" charset="0"/>
                          <a:cs typeface="Times New Roman" panose="02020603050405020304" pitchFamily="18" charset="0"/>
                        </a:rPr>
                        <a:t>huyết</a:t>
                      </a:r>
                      <a:r>
                        <a:rPr lang="en-US" sz="2000" b="0" i="1" dirty="0">
                          <a:solidFill>
                            <a:schemeClr val="tx1"/>
                          </a:solidFill>
                          <a:effectLst/>
                          <a:latin typeface="Times New Roman" panose="02020603050405020304" pitchFamily="18" charset="0"/>
                          <a:cs typeface="Times New Roman" panose="02020603050405020304" pitchFamily="18" charset="0"/>
                        </a:rPr>
                        <a:t> </a:t>
                      </a:r>
                      <a:r>
                        <a:rPr lang="en-US" sz="2000" b="0" i="1" dirty="0" err="1">
                          <a:solidFill>
                            <a:schemeClr val="tx1"/>
                          </a:solidFill>
                          <a:effectLst/>
                          <a:latin typeface="Times New Roman" panose="02020603050405020304" pitchFamily="18" charset="0"/>
                          <a:cs typeface="Times New Roman" panose="02020603050405020304" pitchFamily="18" charset="0"/>
                        </a:rPr>
                        <a:t>và</a:t>
                      </a:r>
                      <a:r>
                        <a:rPr lang="en-US" sz="2000" b="0" i="1" dirty="0">
                          <a:solidFill>
                            <a:schemeClr val="tx1"/>
                          </a:solidFill>
                          <a:effectLst/>
                          <a:latin typeface="Times New Roman" panose="02020603050405020304" pitchFamily="18" charset="0"/>
                          <a:cs typeface="Times New Roman" panose="02020603050405020304" pitchFamily="18" charset="0"/>
                        </a:rPr>
                        <a:t> </a:t>
                      </a:r>
                      <a:r>
                        <a:rPr lang="en-US" sz="2000" b="0" i="1" dirty="0" err="1">
                          <a:solidFill>
                            <a:schemeClr val="tx1"/>
                          </a:solidFill>
                          <a:effectLst/>
                          <a:latin typeface="Times New Roman" panose="02020603050405020304" pitchFamily="18" charset="0"/>
                          <a:cs typeface="Times New Roman" panose="02020603050405020304" pitchFamily="18" charset="0"/>
                        </a:rPr>
                        <a:t>tràn</a:t>
                      </a:r>
                      <a:r>
                        <a:rPr lang="en-US" sz="2000" b="0" i="1" dirty="0">
                          <a:solidFill>
                            <a:schemeClr val="tx1"/>
                          </a:solidFill>
                          <a:effectLst/>
                          <a:latin typeface="Times New Roman" panose="02020603050405020304" pitchFamily="18" charset="0"/>
                          <a:cs typeface="Times New Roman" panose="02020603050405020304" pitchFamily="18" charset="0"/>
                        </a:rPr>
                        <a:t> </a:t>
                      </a:r>
                      <a:r>
                        <a:rPr lang="en-US" sz="2000" b="0" i="1" dirty="0" err="1">
                          <a:solidFill>
                            <a:schemeClr val="tx1"/>
                          </a:solidFill>
                          <a:effectLst/>
                          <a:latin typeface="Times New Roman" panose="02020603050405020304" pitchFamily="18" charset="0"/>
                          <a:cs typeface="Times New Roman" panose="02020603050405020304" pitchFamily="18" charset="0"/>
                        </a:rPr>
                        <a:t>đầy</a:t>
                      </a:r>
                      <a:r>
                        <a:rPr lang="en-US" sz="2000" b="0" i="1" dirty="0">
                          <a:solidFill>
                            <a:schemeClr val="tx1"/>
                          </a:solidFill>
                          <a:effectLst/>
                          <a:latin typeface="Times New Roman" panose="02020603050405020304" pitchFamily="18" charset="0"/>
                          <a:cs typeface="Times New Roman" panose="02020603050405020304" pitchFamily="18" charset="0"/>
                        </a:rPr>
                        <a:t> </a:t>
                      </a:r>
                      <a:r>
                        <a:rPr lang="en-US" sz="2000" b="0" i="1" dirty="0" err="1">
                          <a:solidFill>
                            <a:schemeClr val="tx1"/>
                          </a:solidFill>
                          <a:effectLst/>
                          <a:latin typeface="Times New Roman" panose="02020603050405020304" pitchFamily="18" charset="0"/>
                          <a:cs typeface="Times New Roman" panose="02020603050405020304" pitchFamily="18" charset="0"/>
                        </a:rPr>
                        <a:t>khát</a:t>
                      </a:r>
                      <a:r>
                        <a:rPr lang="en-US" sz="2000" b="0" i="1" dirty="0">
                          <a:solidFill>
                            <a:schemeClr val="tx1"/>
                          </a:solidFill>
                          <a:effectLst/>
                          <a:latin typeface="Times New Roman" panose="02020603050405020304" pitchFamily="18" charset="0"/>
                          <a:cs typeface="Times New Roman" panose="02020603050405020304" pitchFamily="18" charset="0"/>
                        </a:rPr>
                        <a:t> khao </a:t>
                      </a:r>
                      <a:r>
                        <a:rPr lang="en-US" sz="2000" b="0" i="1" dirty="0" err="1">
                          <a:solidFill>
                            <a:schemeClr val="tx1"/>
                          </a:solidFill>
                          <a:effectLst/>
                          <a:latin typeface="Times New Roman" panose="02020603050405020304" pitchFamily="18" charset="0"/>
                          <a:cs typeface="Times New Roman" panose="02020603050405020304" pitchFamily="18" charset="0"/>
                        </a:rPr>
                        <a:t>giành</a:t>
                      </a:r>
                      <a:r>
                        <a:rPr lang="en-US" sz="2000" b="0" i="1" dirty="0">
                          <a:solidFill>
                            <a:schemeClr val="tx1"/>
                          </a:solidFill>
                          <a:effectLst/>
                          <a:latin typeface="Times New Roman" panose="02020603050405020304" pitchFamily="18" charset="0"/>
                          <a:cs typeface="Times New Roman" panose="02020603050405020304" pitchFamily="18" charset="0"/>
                        </a:rPr>
                        <a:t> </a:t>
                      </a:r>
                      <a:r>
                        <a:rPr lang="en-US" sz="2000" b="0" i="1" dirty="0" err="1">
                          <a:solidFill>
                            <a:schemeClr val="tx1"/>
                          </a:solidFill>
                          <a:effectLst/>
                          <a:latin typeface="Times New Roman" panose="02020603050405020304" pitchFamily="18" charset="0"/>
                          <a:cs typeface="Times New Roman" panose="02020603050405020304" pitchFamily="18" charset="0"/>
                        </a:rPr>
                        <a:t>chiến</a:t>
                      </a:r>
                      <a:r>
                        <a:rPr lang="en-US" sz="2000" b="0" i="1" dirty="0">
                          <a:solidFill>
                            <a:schemeClr val="tx1"/>
                          </a:solidFill>
                          <a:effectLst/>
                          <a:latin typeface="Times New Roman" panose="02020603050405020304" pitchFamily="18" charset="0"/>
                          <a:cs typeface="Times New Roman" panose="02020603050405020304" pitchFamily="18" charset="0"/>
                        </a:rPr>
                        <a:t> </a:t>
                      </a:r>
                      <a:r>
                        <a:rPr lang="en-US" sz="2000" b="0" i="1" dirty="0" err="1">
                          <a:solidFill>
                            <a:schemeClr val="tx1"/>
                          </a:solidFill>
                          <a:effectLst/>
                          <a:latin typeface="Times New Roman" panose="02020603050405020304" pitchFamily="18" charset="0"/>
                          <a:cs typeface="Times New Roman" panose="02020603050405020304" pitchFamily="18" charset="0"/>
                        </a:rPr>
                        <a:t>thắng</a:t>
                      </a:r>
                      <a:r>
                        <a:rPr lang="en-US" sz="2000" b="0" i="1" dirty="0">
                          <a:solidFill>
                            <a:schemeClr val="tx1"/>
                          </a:solidFill>
                          <a:effectLst/>
                          <a:latin typeface="Times New Roman" panose="02020603050405020304" pitchFamily="18" charset="0"/>
                          <a:cs typeface="Times New Roman" panose="02020603050405020304" pitchFamily="18" charset="0"/>
                        </a:rPr>
                        <a:t>.</a:t>
                      </a:r>
                      <a:endParaRPr lang="en-US" sz="2000" b="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683" marR="59683" marT="0" marB="0">
                    <a:solidFill>
                      <a:schemeClr val="accent2">
                        <a:lumMod val="20000"/>
                        <a:lumOff val="80000"/>
                      </a:schemeClr>
                    </a:solidFill>
                  </a:tcPr>
                </a:tc>
                <a:tc>
                  <a:txBody>
                    <a:bodyPr/>
                    <a:lstStyle/>
                    <a:p>
                      <a:pPr marL="0" marR="0" algn="just">
                        <a:lnSpc>
                          <a:spcPct val="110000"/>
                        </a:lnSpc>
                        <a:spcBef>
                          <a:spcPts val="300"/>
                        </a:spcBef>
                        <a:spcAft>
                          <a:spcPts val="300"/>
                        </a:spcAft>
                      </a:pPr>
                      <a:endPar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683" marR="59683" marT="0" marB="0">
                    <a:solidFill>
                      <a:schemeClr val="accent2">
                        <a:lumMod val="20000"/>
                        <a:lumOff val="80000"/>
                      </a:schemeClr>
                    </a:solidFill>
                  </a:tcPr>
                </a:tc>
                <a:tc>
                  <a:txBody>
                    <a:bodyPr/>
                    <a:lstStyle/>
                    <a:p>
                      <a:pPr marL="0" marR="0" algn="just">
                        <a:lnSpc>
                          <a:spcPct val="110000"/>
                        </a:lnSpc>
                        <a:spcBef>
                          <a:spcPts val="300"/>
                        </a:spcBef>
                        <a:spcAft>
                          <a:spcPts val="300"/>
                        </a:spcAft>
                      </a:pPr>
                      <a:endPar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683" marR="59683" marT="0" marB="0">
                    <a:solidFill>
                      <a:schemeClr val="accent2">
                        <a:lumMod val="20000"/>
                        <a:lumOff val="80000"/>
                      </a:schemeClr>
                    </a:solidFill>
                  </a:tcPr>
                </a:tc>
                <a:tc>
                  <a:txBody>
                    <a:bodyPr/>
                    <a:lstStyle/>
                    <a:p>
                      <a:pPr marL="0" marR="0" algn="just">
                        <a:lnSpc>
                          <a:spcPct val="110000"/>
                        </a:lnSpc>
                        <a:spcBef>
                          <a:spcPts val="300"/>
                        </a:spcBef>
                        <a:spcAft>
                          <a:spcPts val="300"/>
                        </a:spcAft>
                      </a:pPr>
                      <a:endPar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683" marR="59683" marT="0" marB="0">
                    <a:solidFill>
                      <a:schemeClr val="accent2">
                        <a:lumMod val="20000"/>
                        <a:lumOff val="80000"/>
                      </a:schemeClr>
                    </a:solidFill>
                  </a:tcPr>
                </a:tc>
                <a:tc>
                  <a:txBody>
                    <a:bodyPr/>
                    <a:lstStyle/>
                    <a:p>
                      <a:pPr marL="0" marR="0" algn="just">
                        <a:lnSpc>
                          <a:spcPct val="110000"/>
                        </a:lnSpc>
                        <a:spcBef>
                          <a:spcPts val="300"/>
                        </a:spcBef>
                        <a:spcAft>
                          <a:spcPts val="300"/>
                        </a:spcAft>
                      </a:pPr>
                      <a:endPar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683" marR="59683" marT="0" marB="0">
                    <a:solidFill>
                      <a:schemeClr val="accent2">
                        <a:lumMod val="20000"/>
                        <a:lumOff val="80000"/>
                      </a:schemeClr>
                    </a:solidFill>
                  </a:tcPr>
                </a:tc>
                <a:extLst>
                  <a:ext uri="{0D108BD9-81ED-4DB2-BD59-A6C34878D82A}">
                    <a16:rowId xmlns:a16="http://schemas.microsoft.com/office/drawing/2014/main" val="3376428156"/>
                  </a:ext>
                </a:extLst>
              </a:tr>
            </a:tbl>
          </a:graphicData>
        </a:graphic>
      </p:graphicFrame>
      <p:sp>
        <p:nvSpPr>
          <p:cNvPr id="14" name="TextBox 13">
            <a:extLst>
              <a:ext uri="{FF2B5EF4-FFF2-40B4-BE49-F238E27FC236}">
                <a16:creationId xmlns:a16="http://schemas.microsoft.com/office/drawing/2014/main" id="{A9B8A6FC-6AB2-41A8-8167-9DDF202593B4}"/>
              </a:ext>
            </a:extLst>
          </p:cNvPr>
          <p:cNvSpPr txBox="1"/>
          <p:nvPr/>
        </p:nvSpPr>
        <p:spPr>
          <a:xfrm>
            <a:off x="1676401" y="216225"/>
            <a:ext cx="6265332" cy="469167"/>
          </a:xfrm>
          <a:prstGeom prst="rect">
            <a:avLst/>
          </a:prstGeom>
          <a:noFill/>
        </p:spPr>
        <p:txBody>
          <a:bodyPr wrap="square">
            <a:spAutoFit/>
          </a:bodyPr>
          <a:lstStyle/>
          <a:p>
            <a:pPr marL="0" marR="0" algn="just">
              <a:lnSpc>
                <a:spcPct val="110000"/>
              </a:lnSpc>
              <a:spcBef>
                <a:spcPts val="300"/>
              </a:spcBef>
              <a:spcAft>
                <a:spcPts val="300"/>
              </a:spcAft>
            </a:pPr>
            <a:r>
              <a:rPr lang="pt-BR" sz="2400" b="1" i="1" dirty="0">
                <a:effectLst/>
                <a:latin typeface="Times New Roman" panose="02020603050405020304" pitchFamily="18" charset="0"/>
                <a:ea typeface="Times New Roman" panose="02020603050405020304" pitchFamily="18" charset="0"/>
              </a:rPr>
              <a:t>1. Thứ tự triển khai thông tin trong văn bản</a:t>
            </a:r>
            <a:endParaRPr lang="en-US" sz="2000" dirty="0">
              <a:effectLst/>
              <a:latin typeface="Times New Roman" panose="02020603050405020304" pitchFamily="18" charset="0"/>
              <a:ea typeface="Times New Roman" panose="02020603050405020304" pitchFamily="18" charset="0"/>
            </a:endParaRPr>
          </a:p>
        </p:txBody>
      </p:sp>
      <p:cxnSp>
        <p:nvCxnSpPr>
          <p:cNvPr id="6" name="Straight Connector 5">
            <a:extLst>
              <a:ext uri="{FF2B5EF4-FFF2-40B4-BE49-F238E27FC236}">
                <a16:creationId xmlns:a16="http://schemas.microsoft.com/office/drawing/2014/main" id="{8B111B78-3158-4FFE-B8FB-646388DA9EA6}"/>
              </a:ext>
            </a:extLst>
          </p:cNvPr>
          <p:cNvCxnSpPr>
            <a:cxnSpLocks/>
            <a:endCxn id="8" idx="2"/>
          </p:cNvCxnSpPr>
          <p:nvPr/>
        </p:nvCxnSpPr>
        <p:spPr>
          <a:xfrm flipV="1">
            <a:off x="1794235" y="1544338"/>
            <a:ext cx="4352775" cy="746063"/>
          </a:xfrm>
          <a:prstGeom prst="line">
            <a:avLst/>
          </a:prstGeom>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60CBA4D7-E9B2-481B-8D2A-0FFE9D46D09F}"/>
              </a:ext>
            </a:extLst>
          </p:cNvPr>
          <p:cNvCxnSpPr>
            <a:cxnSpLocks/>
            <a:stCxn id="8" idx="2"/>
          </p:cNvCxnSpPr>
          <p:nvPr/>
        </p:nvCxnSpPr>
        <p:spPr>
          <a:xfrm flipH="1">
            <a:off x="3931920" y="1544338"/>
            <a:ext cx="2215090" cy="761982"/>
          </a:xfrm>
          <a:prstGeom prst="line">
            <a:avLst/>
          </a:prstGeom>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F131BE31-4AB8-421F-A5A2-0662B6413797}"/>
              </a:ext>
            </a:extLst>
          </p:cNvPr>
          <p:cNvCxnSpPr>
            <a:cxnSpLocks/>
          </p:cNvCxnSpPr>
          <p:nvPr/>
        </p:nvCxnSpPr>
        <p:spPr>
          <a:xfrm>
            <a:off x="6095998" y="1532075"/>
            <a:ext cx="0" cy="758324"/>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0F221990-B883-4B73-B507-F01D9CF8A650}"/>
              </a:ext>
            </a:extLst>
          </p:cNvPr>
          <p:cNvCxnSpPr/>
          <p:nvPr/>
        </p:nvCxnSpPr>
        <p:spPr>
          <a:xfrm>
            <a:off x="6095999" y="1523256"/>
            <a:ext cx="2113281" cy="794209"/>
          </a:xfrm>
          <a:prstGeom prst="line">
            <a:avLst/>
          </a:prstGeom>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D02E900D-E3B0-487F-BAC0-4E06AF5FBDE4}"/>
              </a:ext>
            </a:extLst>
          </p:cNvPr>
          <p:cNvCxnSpPr>
            <a:cxnSpLocks/>
          </p:cNvCxnSpPr>
          <p:nvPr/>
        </p:nvCxnSpPr>
        <p:spPr>
          <a:xfrm>
            <a:off x="6095999" y="1537546"/>
            <a:ext cx="4301766" cy="779919"/>
          </a:xfrm>
          <a:prstGeom prst="line">
            <a:avLst/>
          </a:prstGeom>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E867C2CB-7AA5-4B06-80C6-12BF792F9D89}"/>
              </a:ext>
            </a:extLst>
          </p:cNvPr>
          <p:cNvSpPr txBox="1"/>
          <p:nvPr/>
        </p:nvSpPr>
        <p:spPr>
          <a:xfrm>
            <a:off x="2752094" y="3244439"/>
            <a:ext cx="2072637" cy="1760547"/>
          </a:xfrm>
          <a:prstGeom prst="rect">
            <a:avLst/>
          </a:prstGeom>
          <a:noFill/>
        </p:spPr>
        <p:txBody>
          <a:bodyPr wrap="square">
            <a:spAutoFit/>
          </a:bodyPr>
          <a:lstStyle/>
          <a:p>
            <a:pPr marL="0" marR="0" algn="just">
              <a:lnSpc>
                <a:spcPct val="110000"/>
              </a:lnSpc>
              <a:spcBef>
                <a:spcPts val="300"/>
              </a:spcBef>
              <a:spcAft>
                <a:spcPts val="300"/>
              </a:spcAft>
            </a:pPr>
            <a:r>
              <a:rPr lang="en-US" sz="2000" dirty="0" err="1">
                <a:solidFill>
                  <a:schemeClr val="tx1"/>
                </a:solidFill>
                <a:effectLst/>
                <a:latin typeface="Times New Roman" panose="02020603050405020304" pitchFamily="18" charset="0"/>
                <a:cs typeface="Times New Roman" panose="02020603050405020304" pitchFamily="18" charset="0"/>
              </a:rPr>
              <a:t>Sự</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tự</a:t>
            </a:r>
            <a:r>
              <a:rPr lang="en-US" sz="2000" dirty="0">
                <a:solidFill>
                  <a:schemeClr val="tx1"/>
                </a:solidFill>
                <a:effectLst/>
                <a:latin typeface="Times New Roman" panose="02020603050405020304" pitchFamily="18" charset="0"/>
                <a:cs typeface="Times New Roman" panose="02020603050405020304" pitchFamily="18" charset="0"/>
              </a:rPr>
              <a:t> tin: </a:t>
            </a:r>
            <a:r>
              <a:rPr lang="en-US" sz="2000" dirty="0" err="1">
                <a:solidFill>
                  <a:schemeClr val="tx1"/>
                </a:solidFill>
                <a:effectLst/>
                <a:latin typeface="Times New Roman" panose="02020603050405020304" pitchFamily="18" charset="0"/>
                <a:cs typeface="Times New Roman" panose="02020603050405020304" pitchFamily="18" charset="0"/>
              </a:rPr>
              <a:t>Chính</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sự</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tự</a:t>
            </a:r>
            <a:r>
              <a:rPr lang="en-US" sz="2000" dirty="0">
                <a:solidFill>
                  <a:schemeClr val="tx1"/>
                </a:solidFill>
                <a:effectLst/>
                <a:latin typeface="Times New Roman" panose="02020603050405020304" pitchFamily="18" charset="0"/>
                <a:cs typeface="Times New Roman" panose="02020603050405020304" pitchFamily="18" charset="0"/>
              </a:rPr>
              <a:t> tin </a:t>
            </a:r>
            <a:r>
              <a:rPr lang="en-US" sz="2000" dirty="0" err="1">
                <a:solidFill>
                  <a:schemeClr val="tx1"/>
                </a:solidFill>
                <a:effectLst/>
                <a:latin typeface="Times New Roman" panose="02020603050405020304" pitchFamily="18" charset="0"/>
                <a:cs typeface="Times New Roman" panose="02020603050405020304" pitchFamily="18" charset="0"/>
              </a:rPr>
              <a:t>đã</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khiến</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các</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cầu</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thủ</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Việt</a:t>
            </a:r>
            <a:r>
              <a:rPr lang="en-US" sz="2000" dirty="0">
                <a:solidFill>
                  <a:schemeClr val="tx1"/>
                </a:solidFill>
                <a:effectLst/>
                <a:latin typeface="Times New Roman" panose="02020603050405020304" pitchFamily="18" charset="0"/>
                <a:cs typeface="Times New Roman" panose="02020603050405020304" pitchFamily="18" charset="0"/>
              </a:rPr>
              <a:t> Nam “</a:t>
            </a:r>
            <a:r>
              <a:rPr lang="en-US" sz="2000" dirty="0" err="1">
                <a:solidFill>
                  <a:schemeClr val="tx1"/>
                </a:solidFill>
                <a:effectLst/>
                <a:latin typeface="Times New Roman" panose="02020603050405020304" pitchFamily="18" charset="0"/>
                <a:cs typeface="Times New Roman" panose="02020603050405020304" pitchFamily="18" charset="0"/>
              </a:rPr>
              <a:t>không</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ngán</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đối</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thủ</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nào</a:t>
            </a:r>
            <a:r>
              <a:rPr lang="en-US" sz="2000" dirty="0">
                <a:solidFill>
                  <a:schemeClr val="tx1"/>
                </a:solidFill>
                <a:effectLst/>
                <a:latin typeface="Times New Roman" panose="02020603050405020304" pitchFamily="18" charset="0"/>
                <a:cs typeface="Times New Roman" panose="02020603050405020304" pitchFamily="18" charset="0"/>
              </a:rPr>
              <a:t>.</a:t>
            </a:r>
            <a:endPar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2" name="TextBox 21">
            <a:extLst>
              <a:ext uri="{FF2B5EF4-FFF2-40B4-BE49-F238E27FC236}">
                <a16:creationId xmlns:a16="http://schemas.microsoft.com/office/drawing/2014/main" id="{0F032162-7F55-447F-A726-F793F955E5C9}"/>
              </a:ext>
            </a:extLst>
          </p:cNvPr>
          <p:cNvSpPr txBox="1"/>
          <p:nvPr/>
        </p:nvSpPr>
        <p:spPr>
          <a:xfrm>
            <a:off x="4851832" y="3224288"/>
            <a:ext cx="2072637" cy="2437655"/>
          </a:xfrm>
          <a:prstGeom prst="rect">
            <a:avLst/>
          </a:prstGeom>
          <a:noFill/>
        </p:spPr>
        <p:txBody>
          <a:bodyPr wrap="square">
            <a:spAutoFit/>
          </a:bodyPr>
          <a:lstStyle/>
          <a:p>
            <a:pPr marL="0" marR="0" algn="just">
              <a:lnSpc>
                <a:spcPct val="110000"/>
              </a:lnSpc>
              <a:spcBef>
                <a:spcPts val="300"/>
              </a:spcBef>
              <a:spcAft>
                <a:spcPts val="300"/>
              </a:spcAft>
            </a:pPr>
            <a:r>
              <a:rPr lang="en-US" sz="2000" dirty="0" err="1">
                <a:solidFill>
                  <a:schemeClr val="tx1"/>
                </a:solidFill>
                <a:effectLst/>
                <a:latin typeface="Times New Roman" panose="02020603050405020304" pitchFamily="18" charset="0"/>
                <a:cs typeface="Times New Roman" panose="02020603050405020304" pitchFamily="18" charset="0"/>
              </a:rPr>
              <a:t>Sự</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tiến</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bộ</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của</a:t>
            </a:r>
            <a:r>
              <a:rPr lang="en-US" sz="2000" dirty="0">
                <a:solidFill>
                  <a:schemeClr val="tx1"/>
                </a:solidFill>
                <a:effectLst/>
                <a:latin typeface="Times New Roman" panose="02020603050405020304" pitchFamily="18" charset="0"/>
                <a:cs typeface="Times New Roman" panose="02020603050405020304" pitchFamily="18" charset="0"/>
              </a:rPr>
              <a:t> V-Language: </a:t>
            </a:r>
            <a:r>
              <a:rPr lang="en-US" sz="2000" dirty="0" err="1">
                <a:solidFill>
                  <a:schemeClr val="tx1"/>
                </a:solidFill>
                <a:effectLst/>
                <a:latin typeface="Times New Roman" panose="02020603050405020304" pitchFamily="18" charset="0"/>
                <a:cs typeface="Times New Roman" panose="02020603050405020304" pitchFamily="18" charset="0"/>
              </a:rPr>
              <a:t>bóng</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đá</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Việt</a:t>
            </a:r>
            <a:r>
              <a:rPr lang="en-US" sz="2000" dirty="0">
                <a:solidFill>
                  <a:schemeClr val="tx1"/>
                </a:solidFill>
                <a:effectLst/>
                <a:latin typeface="Times New Roman" panose="02020603050405020304" pitchFamily="18" charset="0"/>
                <a:cs typeface="Times New Roman" panose="02020603050405020304" pitchFamily="18" charset="0"/>
              </a:rPr>
              <a:t> Nam </a:t>
            </a:r>
            <a:r>
              <a:rPr lang="en-US" sz="2000" dirty="0" err="1">
                <a:solidFill>
                  <a:schemeClr val="tx1"/>
                </a:solidFill>
                <a:effectLst/>
                <a:latin typeface="Times New Roman" panose="02020603050405020304" pitchFamily="18" charset="0"/>
                <a:cs typeface="Times New Roman" panose="02020603050405020304" pitchFamily="18" charset="0"/>
              </a:rPr>
              <a:t>đã</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phát</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triển</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theo</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hướng</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chuyên</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nghiệp,bài</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bản</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hơn</a:t>
            </a:r>
            <a:r>
              <a:rPr lang="en-US" sz="2000" dirty="0">
                <a:solidFill>
                  <a:schemeClr val="tx1"/>
                </a:solidFill>
                <a:effectLst/>
                <a:latin typeface="Times New Roman" panose="02020603050405020304" pitchFamily="18" charset="0"/>
                <a:cs typeface="Times New Roman" panose="02020603050405020304" pitchFamily="18" charset="0"/>
              </a:rPr>
              <a:t>.</a:t>
            </a:r>
            <a:endPar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4" name="TextBox 23">
            <a:extLst>
              <a:ext uri="{FF2B5EF4-FFF2-40B4-BE49-F238E27FC236}">
                <a16:creationId xmlns:a16="http://schemas.microsoft.com/office/drawing/2014/main" id="{7EC8006D-08BE-4CAB-BD8F-8C4A1545F4BF}"/>
              </a:ext>
            </a:extLst>
          </p:cNvPr>
          <p:cNvSpPr txBox="1"/>
          <p:nvPr/>
        </p:nvSpPr>
        <p:spPr>
          <a:xfrm>
            <a:off x="6951570" y="3209855"/>
            <a:ext cx="2072637" cy="2776209"/>
          </a:xfrm>
          <a:prstGeom prst="rect">
            <a:avLst/>
          </a:prstGeom>
          <a:noFill/>
        </p:spPr>
        <p:txBody>
          <a:bodyPr wrap="square">
            <a:spAutoFit/>
          </a:bodyPr>
          <a:lstStyle/>
          <a:p>
            <a:pPr marL="0" marR="0" algn="just">
              <a:lnSpc>
                <a:spcPct val="110000"/>
              </a:lnSpc>
              <a:spcBef>
                <a:spcPts val="300"/>
              </a:spcBef>
              <a:spcAft>
                <a:spcPts val="300"/>
              </a:spcAft>
            </a:pPr>
            <a:r>
              <a:rPr lang="en-US" sz="2000" dirty="0" err="1">
                <a:solidFill>
                  <a:schemeClr val="tx1"/>
                </a:solidFill>
                <a:effectLst/>
                <a:latin typeface="Times New Roman" panose="02020603050405020304" pitchFamily="18" charset="0"/>
                <a:cs typeface="Times New Roman" panose="02020603050405020304" pitchFamily="18" charset="0"/>
              </a:rPr>
              <a:t>Các</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cầu</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thủ</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Việt</a:t>
            </a:r>
            <a:r>
              <a:rPr lang="en-US" sz="2000" dirty="0">
                <a:solidFill>
                  <a:schemeClr val="tx1"/>
                </a:solidFill>
                <a:effectLst/>
                <a:latin typeface="Times New Roman" panose="02020603050405020304" pitchFamily="18" charset="0"/>
                <a:cs typeface="Times New Roman" panose="02020603050405020304" pitchFamily="18" charset="0"/>
              </a:rPr>
              <a:t> Nam </a:t>
            </a:r>
            <a:r>
              <a:rPr lang="en-US" sz="2000" dirty="0" err="1">
                <a:solidFill>
                  <a:schemeClr val="tx1"/>
                </a:solidFill>
                <a:effectLst/>
                <a:latin typeface="Times New Roman" panose="02020603050405020304" pitchFamily="18" charset="0"/>
                <a:cs typeface="Times New Roman" panose="02020603050405020304" pitchFamily="18" charset="0"/>
              </a:rPr>
              <a:t>gắn</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bó</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với</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nhau</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trong</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thời</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gian</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dài</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họ</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hiểu</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rõ</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nhiệm</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vụ</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của</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mình</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và</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đồng</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đội</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trên</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sân</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họ</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thi</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đấu</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ăn</a:t>
            </a:r>
            <a:r>
              <a:rPr lang="en-US" sz="2000" dirty="0">
                <a:solidFill>
                  <a:schemeClr val="tx1"/>
                </a:solidFill>
                <a:effectLst/>
                <a:latin typeface="Times New Roman" panose="02020603050405020304" pitchFamily="18" charset="0"/>
                <a:cs typeface="Times New Roman" panose="02020603050405020304" pitchFamily="18" charset="0"/>
              </a:rPr>
              <a:t> ý, </a:t>
            </a:r>
            <a:r>
              <a:rPr lang="en-US" sz="2000" dirty="0" err="1">
                <a:solidFill>
                  <a:schemeClr val="tx1"/>
                </a:solidFill>
                <a:effectLst/>
                <a:latin typeface="Times New Roman" panose="02020603050405020304" pitchFamily="18" charset="0"/>
                <a:cs typeface="Times New Roman" panose="02020603050405020304" pitchFamily="18" charset="0"/>
              </a:rPr>
              <a:t>hiệu</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quả</a:t>
            </a:r>
            <a:r>
              <a:rPr lang="en-US" sz="2000" dirty="0">
                <a:solidFill>
                  <a:schemeClr val="tx1"/>
                </a:solidFill>
                <a:effectLst/>
                <a:latin typeface="Times New Roman" panose="02020603050405020304" pitchFamily="18" charset="0"/>
                <a:cs typeface="Times New Roman" panose="02020603050405020304" pitchFamily="18" charset="0"/>
              </a:rPr>
              <a:t>…</a:t>
            </a:r>
            <a:endPar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6" name="TextBox 25">
            <a:extLst>
              <a:ext uri="{FF2B5EF4-FFF2-40B4-BE49-F238E27FC236}">
                <a16:creationId xmlns:a16="http://schemas.microsoft.com/office/drawing/2014/main" id="{C2ACF7D7-FA9F-4A5E-BD1C-9DFD83E82A73}"/>
              </a:ext>
            </a:extLst>
          </p:cNvPr>
          <p:cNvSpPr txBox="1"/>
          <p:nvPr/>
        </p:nvSpPr>
        <p:spPr>
          <a:xfrm>
            <a:off x="9103581" y="3183766"/>
            <a:ext cx="2399443" cy="3453318"/>
          </a:xfrm>
          <a:prstGeom prst="rect">
            <a:avLst/>
          </a:prstGeom>
          <a:noFill/>
        </p:spPr>
        <p:txBody>
          <a:bodyPr wrap="square">
            <a:spAutoFit/>
          </a:bodyPr>
          <a:lstStyle/>
          <a:p>
            <a:pPr marL="0" marR="0" algn="just">
              <a:lnSpc>
                <a:spcPct val="110000"/>
              </a:lnSpc>
              <a:spcBef>
                <a:spcPts val="300"/>
              </a:spcBef>
              <a:spcAft>
                <a:spcPts val="300"/>
              </a:spcAft>
            </a:pPr>
            <a:r>
              <a:rPr lang="en-US" sz="2000" dirty="0" err="1">
                <a:solidFill>
                  <a:schemeClr val="tx1"/>
                </a:solidFill>
                <a:effectLst/>
                <a:latin typeface="Times New Roman" panose="02020603050405020304" pitchFamily="18" charset="0"/>
                <a:cs typeface="Times New Roman" panose="02020603050405020304" pitchFamily="18" charset="0"/>
              </a:rPr>
              <a:t>Được</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dẫn</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dắt</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bởi</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huấn</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luyện</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viên</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giỏi</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các</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cầu</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thủ</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Việt</a:t>
            </a:r>
            <a:r>
              <a:rPr lang="en-US" sz="2000" dirty="0">
                <a:solidFill>
                  <a:schemeClr val="tx1"/>
                </a:solidFill>
                <a:effectLst/>
                <a:latin typeface="Times New Roman" panose="02020603050405020304" pitchFamily="18" charset="0"/>
                <a:cs typeface="Times New Roman" panose="02020603050405020304" pitchFamily="18" charset="0"/>
              </a:rPr>
              <a:t> Nam </a:t>
            </a:r>
            <a:r>
              <a:rPr lang="en-US" sz="2000" dirty="0" err="1">
                <a:solidFill>
                  <a:schemeClr val="tx1"/>
                </a:solidFill>
                <a:effectLst/>
                <a:latin typeface="Times New Roman" panose="02020603050405020304" pitchFamily="18" charset="0"/>
                <a:cs typeface="Times New Roman" panose="02020603050405020304" pitchFamily="18" charset="0"/>
              </a:rPr>
              <a:t>được</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lắp</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ráp</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kết</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nối</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với</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nhau</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trong</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một</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sơ</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đồ</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chiến</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thuật</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hợp</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lý</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khiến</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họ</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trở</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thành</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một</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tập</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thể</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mạnh</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mẽ</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và</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hoàn</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hảo</a:t>
            </a:r>
            <a:r>
              <a:rPr lang="en-US" sz="2000" dirty="0">
                <a:solidFill>
                  <a:schemeClr val="tx1"/>
                </a:solidFill>
                <a:effectLst/>
                <a:latin typeface="Times New Roman" panose="02020603050405020304" pitchFamily="18" charset="0"/>
                <a:cs typeface="Times New Roman" panose="02020603050405020304" pitchFamily="18" charset="0"/>
              </a:rPr>
              <a:t>.</a:t>
            </a:r>
            <a:endPar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5" name="TextBox 34">
            <a:extLst>
              <a:ext uri="{FF2B5EF4-FFF2-40B4-BE49-F238E27FC236}">
                <a16:creationId xmlns:a16="http://schemas.microsoft.com/office/drawing/2014/main" id="{FA218C0F-C0F4-4271-9457-A6FD18DCF29F}"/>
              </a:ext>
            </a:extLst>
          </p:cNvPr>
          <p:cNvSpPr txBox="1"/>
          <p:nvPr/>
        </p:nvSpPr>
        <p:spPr>
          <a:xfrm>
            <a:off x="2113279" y="1114515"/>
            <a:ext cx="7924799" cy="406330"/>
          </a:xfrm>
          <a:prstGeom prst="rect">
            <a:avLst/>
          </a:prstGeom>
          <a:noFill/>
        </p:spPr>
        <p:txBody>
          <a:bodyPr wrap="square">
            <a:spAutoFit/>
          </a:bodyPr>
          <a:lstStyle/>
          <a:p>
            <a:pPr marL="0" marR="0" algn="ctr">
              <a:lnSpc>
                <a:spcPct val="110000"/>
              </a:lnSpc>
              <a:spcBef>
                <a:spcPts val="300"/>
              </a:spcBef>
              <a:spcAft>
                <a:spcPts val="1200"/>
              </a:spcAft>
            </a:pPr>
            <a:r>
              <a:rPr lang="en-US" sz="2000" dirty="0" err="1">
                <a:solidFill>
                  <a:schemeClr val="bg1"/>
                </a:solidFill>
                <a:effectLst/>
                <a:latin typeface="Times New Roman" panose="02020603050405020304" pitchFamily="18" charset="0"/>
                <a:cs typeface="Times New Roman" panose="02020603050405020304" pitchFamily="18" charset="0"/>
              </a:rPr>
              <a:t>Bóng</a:t>
            </a:r>
            <a:r>
              <a:rPr lang="en-US" sz="2000" dirty="0">
                <a:solidFill>
                  <a:schemeClr val="bg1"/>
                </a:solidFill>
                <a:effectLst/>
                <a:latin typeface="Times New Roman" panose="02020603050405020304" pitchFamily="18" charset="0"/>
                <a:cs typeface="Times New Roman" panose="02020603050405020304" pitchFamily="18" charset="0"/>
              </a:rPr>
              <a:t> </a:t>
            </a:r>
            <a:r>
              <a:rPr lang="en-US" sz="2000" dirty="0" err="1">
                <a:solidFill>
                  <a:schemeClr val="bg1"/>
                </a:solidFill>
                <a:effectLst/>
                <a:latin typeface="Times New Roman" panose="02020603050405020304" pitchFamily="18" charset="0"/>
                <a:cs typeface="Times New Roman" panose="02020603050405020304" pitchFamily="18" charset="0"/>
              </a:rPr>
              <a:t>đá</a:t>
            </a:r>
            <a:r>
              <a:rPr lang="en-US" sz="2000" dirty="0">
                <a:solidFill>
                  <a:schemeClr val="bg1"/>
                </a:solidFill>
                <a:effectLst/>
                <a:latin typeface="Times New Roman" panose="02020603050405020304" pitchFamily="18" charset="0"/>
                <a:cs typeface="Times New Roman" panose="02020603050405020304" pitchFamily="18" charset="0"/>
              </a:rPr>
              <a:t> </a:t>
            </a:r>
            <a:r>
              <a:rPr lang="en-US" sz="2000" dirty="0" err="1">
                <a:solidFill>
                  <a:schemeClr val="bg1"/>
                </a:solidFill>
                <a:effectLst/>
                <a:latin typeface="Times New Roman" panose="02020603050405020304" pitchFamily="18" charset="0"/>
                <a:cs typeface="Times New Roman" panose="02020603050405020304" pitchFamily="18" charset="0"/>
              </a:rPr>
              <a:t>Việt</a:t>
            </a:r>
            <a:r>
              <a:rPr lang="en-US" sz="2000" dirty="0">
                <a:solidFill>
                  <a:schemeClr val="bg1"/>
                </a:solidFill>
                <a:effectLst/>
                <a:latin typeface="Times New Roman" panose="02020603050405020304" pitchFamily="18" charset="0"/>
                <a:cs typeface="Times New Roman" panose="02020603050405020304" pitchFamily="18" charset="0"/>
              </a:rPr>
              <a:t> Nam </a:t>
            </a:r>
            <a:r>
              <a:rPr lang="en-US" sz="2000" dirty="0" err="1">
                <a:solidFill>
                  <a:schemeClr val="bg1"/>
                </a:solidFill>
                <a:effectLst/>
                <a:latin typeface="Times New Roman" panose="02020603050405020304" pitchFamily="18" charset="0"/>
                <a:cs typeface="Times New Roman" panose="02020603050405020304" pitchFamily="18" charset="0"/>
              </a:rPr>
              <a:t>đang</a:t>
            </a:r>
            <a:r>
              <a:rPr lang="en-US" sz="2000" dirty="0">
                <a:solidFill>
                  <a:schemeClr val="bg1"/>
                </a:solidFill>
                <a:effectLst/>
                <a:latin typeface="Times New Roman" panose="02020603050405020304" pitchFamily="18" charset="0"/>
                <a:cs typeface="Times New Roman" panose="02020603050405020304" pitchFamily="18" charset="0"/>
              </a:rPr>
              <a:t> “</a:t>
            </a:r>
            <a:r>
              <a:rPr lang="en-US" sz="2000" dirty="0" err="1">
                <a:solidFill>
                  <a:schemeClr val="bg1"/>
                </a:solidFill>
                <a:effectLst/>
                <a:latin typeface="Times New Roman" panose="02020603050405020304" pitchFamily="18" charset="0"/>
                <a:cs typeface="Times New Roman" panose="02020603050405020304" pitchFamily="18" charset="0"/>
              </a:rPr>
              <a:t>thống</a:t>
            </a:r>
            <a:r>
              <a:rPr lang="en-US" sz="2000" dirty="0">
                <a:solidFill>
                  <a:schemeClr val="bg1"/>
                </a:solidFill>
                <a:effectLst/>
                <a:latin typeface="Times New Roman" panose="02020603050405020304" pitchFamily="18" charset="0"/>
                <a:cs typeface="Times New Roman" panose="02020603050405020304" pitchFamily="18" charset="0"/>
              </a:rPr>
              <a:t> </a:t>
            </a:r>
            <a:r>
              <a:rPr lang="en-US" sz="2000" dirty="0" err="1">
                <a:solidFill>
                  <a:schemeClr val="bg1"/>
                </a:solidFill>
                <a:effectLst/>
                <a:latin typeface="Times New Roman" panose="02020603050405020304" pitchFamily="18" charset="0"/>
                <a:cs typeface="Times New Roman" panose="02020603050405020304" pitchFamily="18" charset="0"/>
              </a:rPr>
              <a:t>trị</a:t>
            </a:r>
            <a:r>
              <a:rPr lang="en-US" sz="2000" dirty="0">
                <a:solidFill>
                  <a:schemeClr val="bg1"/>
                </a:solidFill>
                <a:effectLst/>
                <a:latin typeface="Times New Roman" panose="02020603050405020304" pitchFamily="18" charset="0"/>
                <a:cs typeface="Times New Roman" panose="02020603050405020304" pitchFamily="18" charset="0"/>
              </a:rPr>
              <a:t>” </a:t>
            </a:r>
            <a:r>
              <a:rPr lang="en-US" sz="2000" dirty="0" err="1">
                <a:solidFill>
                  <a:schemeClr val="bg1"/>
                </a:solidFill>
                <a:effectLst/>
                <a:latin typeface="Times New Roman" panose="02020603050405020304" pitchFamily="18" charset="0"/>
                <a:cs typeface="Times New Roman" panose="02020603050405020304" pitchFamily="18" charset="0"/>
              </a:rPr>
              <a:t>Đông</a:t>
            </a:r>
            <a:r>
              <a:rPr lang="en-US" sz="2000" dirty="0">
                <a:solidFill>
                  <a:schemeClr val="bg1"/>
                </a:solidFill>
                <a:effectLst/>
                <a:latin typeface="Times New Roman" panose="02020603050405020304" pitchFamily="18" charset="0"/>
                <a:cs typeface="Times New Roman" panose="02020603050405020304" pitchFamily="18" charset="0"/>
              </a:rPr>
              <a:t> Nam Á ở </a:t>
            </a:r>
            <a:r>
              <a:rPr lang="en-US" sz="2000" dirty="0" err="1">
                <a:solidFill>
                  <a:schemeClr val="bg1"/>
                </a:solidFill>
                <a:effectLst/>
                <a:latin typeface="Times New Roman" panose="02020603050405020304" pitchFamily="18" charset="0"/>
                <a:cs typeface="Times New Roman" panose="02020603050405020304" pitchFamily="18" charset="0"/>
              </a:rPr>
              <a:t>thời</a:t>
            </a:r>
            <a:r>
              <a:rPr lang="en-US" sz="2000" dirty="0">
                <a:solidFill>
                  <a:schemeClr val="bg1"/>
                </a:solidFill>
                <a:effectLst/>
                <a:latin typeface="Times New Roman" panose="02020603050405020304" pitchFamily="18" charset="0"/>
                <a:cs typeface="Times New Roman" panose="02020603050405020304" pitchFamily="18" charset="0"/>
              </a:rPr>
              <a:t> </a:t>
            </a:r>
            <a:r>
              <a:rPr lang="en-US" sz="2000" dirty="0" err="1">
                <a:solidFill>
                  <a:schemeClr val="bg1"/>
                </a:solidFill>
                <a:effectLst/>
                <a:latin typeface="Times New Roman" panose="02020603050405020304" pitchFamily="18" charset="0"/>
                <a:cs typeface="Times New Roman" panose="02020603050405020304" pitchFamily="18" charset="0"/>
              </a:rPr>
              <a:t>điểm</a:t>
            </a:r>
            <a:r>
              <a:rPr lang="en-US" sz="2000" dirty="0">
                <a:solidFill>
                  <a:schemeClr val="bg1"/>
                </a:solidFill>
                <a:effectLst/>
                <a:latin typeface="Times New Roman" panose="02020603050405020304" pitchFamily="18" charset="0"/>
                <a:cs typeface="Times New Roman" panose="02020603050405020304" pitchFamily="18" charset="0"/>
              </a:rPr>
              <a:t> </a:t>
            </a:r>
            <a:r>
              <a:rPr lang="en-US" sz="2000" dirty="0" err="1">
                <a:solidFill>
                  <a:schemeClr val="bg1"/>
                </a:solidFill>
                <a:effectLst/>
                <a:latin typeface="Times New Roman" panose="02020603050405020304" pitchFamily="18" charset="0"/>
                <a:cs typeface="Times New Roman" panose="02020603050405020304" pitchFamily="18" charset="0"/>
              </a:rPr>
              <a:t>hiện</a:t>
            </a:r>
            <a:r>
              <a:rPr lang="en-US" sz="2000" dirty="0">
                <a:solidFill>
                  <a:schemeClr val="bg1"/>
                </a:solidFill>
                <a:effectLst/>
                <a:latin typeface="Times New Roman" panose="02020603050405020304" pitchFamily="18" charset="0"/>
                <a:cs typeface="Times New Roman" panose="02020603050405020304" pitchFamily="18" charset="0"/>
              </a:rPr>
              <a:t> </a:t>
            </a:r>
            <a:r>
              <a:rPr lang="en-US" sz="2000" dirty="0" err="1">
                <a:solidFill>
                  <a:schemeClr val="bg1"/>
                </a:solidFill>
                <a:effectLst/>
                <a:latin typeface="Times New Roman" panose="02020603050405020304" pitchFamily="18" charset="0"/>
                <a:cs typeface="Times New Roman" panose="02020603050405020304" pitchFamily="18" charset="0"/>
              </a:rPr>
              <a:t>tại</a:t>
            </a:r>
            <a:endParaRPr lang="en-US"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357950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barn(inVertical)">
                                      <p:cBhvr>
                                        <p:cTn id="12" dur="500"/>
                                        <p:tgtEl>
                                          <p:spTgt spid="35"/>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randombar(horizontal)">
                                      <p:cBhvr>
                                        <p:cTn id="31" dur="5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grpId="0" nodeType="click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wipe(up)">
                                      <p:cBhvr>
                                        <p:cTn id="36" dur="500"/>
                                        <p:tgtEl>
                                          <p:spTgt spid="20"/>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1" fill="hold" grpId="0" nodeType="click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wipe(up)">
                                      <p:cBhvr>
                                        <p:cTn id="41" dur="500"/>
                                        <p:tgtEl>
                                          <p:spTgt spid="22"/>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1" fill="hold" grpId="0" nodeType="click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wipe(up)">
                                      <p:cBhvr>
                                        <p:cTn id="46" dur="500"/>
                                        <p:tgtEl>
                                          <p:spTgt spid="24"/>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1" fill="hold" grpId="0" nodeType="click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wipe(up)">
                                      <p:cBhvr>
                                        <p:cTn id="5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4" grpId="0"/>
      <p:bldP spid="26" grpId="0"/>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1393"/>
          </a:xfrm>
          <a:prstGeom prst="rect">
            <a:avLst/>
          </a:prstGeom>
        </p:spPr>
      </p:pic>
      <p:pic>
        <p:nvPicPr>
          <p:cNvPr id="3" name="图片 2"/>
          <p:cNvPicPr>
            <a:picLocks noChangeAspect="1"/>
          </p:cNvPicPr>
          <p:nvPr/>
        </p:nvPicPr>
        <p:blipFill rotWithShape="1">
          <a:blip r:embed="rId4" cstate="print">
            <a:extLst>
              <a:ext uri="{28A0092B-C50C-407E-A947-70E740481C1C}">
                <a14:useLocalDpi xmlns:a14="http://schemas.microsoft.com/office/drawing/2010/main" val="0"/>
              </a:ext>
            </a:extLst>
          </a:blip>
          <a:srcRect t="68597"/>
          <a:stretch/>
        </p:blipFill>
        <p:spPr>
          <a:xfrm>
            <a:off x="0" y="4943896"/>
            <a:ext cx="12192000" cy="1914104"/>
          </a:xfrm>
          <a:prstGeom prst="rect">
            <a:avLst/>
          </a:prstGeom>
        </p:spPr>
      </p:pic>
      <p:pic>
        <p:nvPicPr>
          <p:cNvPr id="4" name="图片 3"/>
          <p:cNvPicPr>
            <a:picLocks noChangeAspect="1"/>
          </p:cNvPicPr>
          <p:nvPr/>
        </p:nvPicPr>
        <p:blipFill rotWithShape="1">
          <a:blip r:embed="rId4" cstate="print">
            <a:extLst>
              <a:ext uri="{28A0092B-C50C-407E-A947-70E740481C1C}">
                <a14:useLocalDpi xmlns:a14="http://schemas.microsoft.com/office/drawing/2010/main" val="0"/>
              </a:ext>
            </a:extLst>
          </a:blip>
          <a:srcRect l="81108" t="4416" r="6289" b="67282"/>
          <a:stretch/>
        </p:blipFill>
        <p:spPr>
          <a:xfrm>
            <a:off x="10397765" y="-112407"/>
            <a:ext cx="1536569" cy="1725106"/>
          </a:xfrm>
          <a:prstGeom prst="rect">
            <a:avLst/>
          </a:prstGeom>
        </p:spPr>
      </p:pic>
      <p:pic>
        <p:nvPicPr>
          <p:cNvPr id="7" name="图片 1">
            <a:extLst>
              <a:ext uri="{FF2B5EF4-FFF2-40B4-BE49-F238E27FC236}">
                <a16:creationId xmlns:a16="http://schemas.microsoft.com/office/drawing/2014/main" id="{9F80CE5C-7085-40DC-9EB8-11EE1B744DB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8814" t="59473" r="35825"/>
          <a:stretch/>
        </p:blipFill>
        <p:spPr>
          <a:xfrm flipH="1">
            <a:off x="75414" y="0"/>
            <a:ext cx="1294972" cy="1034592"/>
          </a:xfrm>
          <a:prstGeom prst="rect">
            <a:avLst/>
          </a:prstGeom>
        </p:spPr>
      </p:pic>
      <p:sp>
        <p:nvSpPr>
          <p:cNvPr id="8" name="TextBox 7">
            <a:extLst>
              <a:ext uri="{FF2B5EF4-FFF2-40B4-BE49-F238E27FC236}">
                <a16:creationId xmlns:a16="http://schemas.microsoft.com/office/drawing/2014/main" id="{8B6BF069-1A10-4A9E-A87B-3FF098EDBA6A}"/>
              </a:ext>
            </a:extLst>
          </p:cNvPr>
          <p:cNvSpPr txBox="1"/>
          <p:nvPr/>
        </p:nvSpPr>
        <p:spPr>
          <a:xfrm>
            <a:off x="1591735" y="374190"/>
            <a:ext cx="6096000" cy="469167"/>
          </a:xfrm>
          <a:prstGeom prst="rect">
            <a:avLst/>
          </a:prstGeom>
          <a:noFill/>
        </p:spPr>
        <p:txBody>
          <a:bodyPr wrap="square">
            <a:spAutoFit/>
          </a:bodyPr>
          <a:lstStyle/>
          <a:p>
            <a:pPr marL="0" marR="0" algn="just">
              <a:lnSpc>
                <a:spcPct val="110000"/>
              </a:lnSpc>
              <a:spcBef>
                <a:spcPts val="300"/>
              </a:spcBef>
              <a:spcAft>
                <a:spcPts val="300"/>
              </a:spcAft>
            </a:pPr>
            <a:r>
              <a:rPr lang="en-US" sz="2400" b="1" i="1" dirty="0">
                <a:effectLst/>
                <a:latin typeface="Times New Roman" panose="02020603050405020304" pitchFamily="18" charset="0"/>
                <a:ea typeface="Times New Roman" panose="02020603050405020304" pitchFamily="18" charset="0"/>
              </a:rPr>
              <a:t>2. </a:t>
            </a:r>
            <a:r>
              <a:rPr lang="en-US" sz="2400" b="1" i="1" dirty="0" err="1">
                <a:effectLst/>
                <a:latin typeface="Times New Roman" panose="02020603050405020304" pitchFamily="18" charset="0"/>
                <a:ea typeface="Times New Roman" panose="02020603050405020304" pitchFamily="18" charset="0"/>
              </a:rPr>
              <a:t>Các</a:t>
            </a:r>
            <a:r>
              <a:rPr lang="en-US" sz="2400" b="1" i="1" dirty="0">
                <a:effectLst/>
                <a:latin typeface="Times New Roman" panose="02020603050405020304" pitchFamily="18" charset="0"/>
                <a:ea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rPr>
              <a:t>yếu</a:t>
            </a:r>
            <a:r>
              <a:rPr lang="en-US" sz="2400" b="1" i="1" dirty="0">
                <a:effectLst/>
                <a:latin typeface="Times New Roman" panose="02020603050405020304" pitchFamily="18" charset="0"/>
                <a:ea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rPr>
              <a:t>tố</a:t>
            </a:r>
            <a:r>
              <a:rPr lang="en-US" sz="2400" b="1" i="1" dirty="0">
                <a:effectLst/>
                <a:latin typeface="Times New Roman" panose="02020603050405020304" pitchFamily="18" charset="0"/>
                <a:ea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rPr>
              <a:t>hình</a:t>
            </a:r>
            <a:r>
              <a:rPr lang="en-US" sz="2400" b="1" i="1" dirty="0">
                <a:effectLst/>
                <a:latin typeface="Times New Roman" panose="02020603050405020304" pitchFamily="18" charset="0"/>
                <a:ea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rPr>
              <a:t>thức</a:t>
            </a:r>
            <a:r>
              <a:rPr lang="en-US" sz="2400" b="1" i="1" dirty="0">
                <a:effectLst/>
                <a:latin typeface="Times New Roman" panose="02020603050405020304" pitchFamily="18" charset="0"/>
                <a:ea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rPr>
              <a:t>của</a:t>
            </a:r>
            <a:r>
              <a:rPr lang="en-US" sz="2400" b="1" i="1" dirty="0">
                <a:effectLst/>
                <a:latin typeface="Times New Roman" panose="02020603050405020304" pitchFamily="18" charset="0"/>
                <a:ea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rPr>
              <a:t>văn</a:t>
            </a:r>
            <a:r>
              <a:rPr lang="en-US" sz="2400" b="1" i="1" dirty="0">
                <a:effectLst/>
                <a:latin typeface="Times New Roman" panose="02020603050405020304" pitchFamily="18" charset="0"/>
                <a:ea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rPr>
              <a:t>bản</a:t>
            </a:r>
            <a:endParaRPr lang="en-US" sz="2000" dirty="0">
              <a:effectLst/>
              <a:latin typeface="Times New Roman" panose="02020603050405020304" pitchFamily="18" charset="0"/>
              <a:ea typeface="Times New Roman" panose="02020603050405020304" pitchFamily="18" charset="0"/>
            </a:endParaRPr>
          </a:p>
        </p:txBody>
      </p:sp>
      <p:graphicFrame>
        <p:nvGraphicFramePr>
          <p:cNvPr id="6" name="Table 5">
            <a:extLst>
              <a:ext uri="{FF2B5EF4-FFF2-40B4-BE49-F238E27FC236}">
                <a16:creationId xmlns:a16="http://schemas.microsoft.com/office/drawing/2014/main" id="{1452494A-9B01-4CA7-B35B-732E8E117C9F}"/>
              </a:ext>
            </a:extLst>
          </p:cNvPr>
          <p:cNvGraphicFramePr>
            <a:graphicFrameLocks noGrp="1"/>
          </p:cNvGraphicFramePr>
          <p:nvPr>
            <p:extLst>
              <p:ext uri="{D42A27DB-BD31-4B8C-83A1-F6EECF244321}">
                <p14:modId xmlns:p14="http://schemas.microsoft.com/office/powerpoint/2010/main" val="1031160849"/>
              </p:ext>
            </p:extLst>
          </p:nvPr>
        </p:nvGraphicFramePr>
        <p:xfrm>
          <a:off x="897466" y="1408782"/>
          <a:ext cx="10397068" cy="5147812"/>
        </p:xfrm>
        <a:graphic>
          <a:graphicData uri="http://schemas.openxmlformats.org/drawingml/2006/table">
            <a:tbl>
              <a:tblPr firstRow="1" firstCol="1" bandRow="1">
                <a:tableStyleId>{5C22544A-7EE6-4342-B048-85BDC9FD1C3A}</a:tableStyleId>
              </a:tblPr>
              <a:tblGrid>
                <a:gridCol w="2218268">
                  <a:extLst>
                    <a:ext uri="{9D8B030D-6E8A-4147-A177-3AD203B41FA5}">
                      <a16:colId xmlns:a16="http://schemas.microsoft.com/office/drawing/2014/main" val="2620887094"/>
                    </a:ext>
                  </a:extLst>
                </a:gridCol>
                <a:gridCol w="8178800">
                  <a:extLst>
                    <a:ext uri="{9D8B030D-6E8A-4147-A177-3AD203B41FA5}">
                      <a16:colId xmlns:a16="http://schemas.microsoft.com/office/drawing/2014/main" val="917537391"/>
                    </a:ext>
                  </a:extLst>
                </a:gridCol>
              </a:tblGrid>
              <a:tr h="998240">
                <a:tc>
                  <a:txBody>
                    <a:bodyPr/>
                    <a:lstStyle/>
                    <a:p>
                      <a:pPr marL="0" marR="0" algn="ctr">
                        <a:spcBef>
                          <a:spcPts val="300"/>
                        </a:spcBef>
                        <a:spcAft>
                          <a:spcPts val="300"/>
                        </a:spcAft>
                      </a:pPr>
                      <a:r>
                        <a:rPr lang="de-DE" sz="2000" dirty="0">
                          <a:effectLst/>
                          <a:latin typeface="Times New Roman" panose="02020603050405020304" pitchFamily="18" charset="0"/>
                          <a:cs typeface="Times New Roman" panose="02020603050405020304" pitchFamily="18" charset="0"/>
                        </a:rPr>
                        <a:t>Các yếu tố </a:t>
                      </a:r>
                    </a:p>
                    <a:p>
                      <a:pPr marL="0" marR="0" algn="ctr">
                        <a:spcBef>
                          <a:spcPts val="300"/>
                        </a:spcBef>
                        <a:spcAft>
                          <a:spcPts val="300"/>
                        </a:spcAft>
                      </a:pPr>
                      <a:r>
                        <a:rPr lang="de-DE" sz="2000" dirty="0">
                          <a:effectLst/>
                          <a:latin typeface="Times New Roman" panose="02020603050405020304" pitchFamily="18" charset="0"/>
                          <a:cs typeface="Times New Roman" panose="02020603050405020304" pitchFamily="18" charset="0"/>
                        </a:rPr>
                        <a:t>hình thức</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51" marR="38851" marT="0" marB="0" anchor="ctr"/>
                </a:tc>
                <a:tc>
                  <a:txBody>
                    <a:bodyPr/>
                    <a:lstStyle/>
                    <a:p>
                      <a:pPr marL="0" marR="0" algn="ctr">
                        <a:spcBef>
                          <a:spcPts val="300"/>
                        </a:spcBef>
                        <a:spcAft>
                          <a:spcPts val="300"/>
                        </a:spcAft>
                      </a:pPr>
                      <a:r>
                        <a:rPr lang="de-DE" sz="2000" dirty="0">
                          <a:effectLst/>
                          <a:latin typeface="Times New Roman" panose="02020603050405020304" pitchFamily="18" charset="0"/>
                          <a:cs typeface="Times New Roman" panose="02020603050405020304" pitchFamily="18" charset="0"/>
                        </a:rPr>
                        <a:t>Tác dụng - ý nghĩa</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51" marR="38851" marT="0" marB="0" anchor="ctr"/>
                </a:tc>
                <a:extLst>
                  <a:ext uri="{0D108BD9-81ED-4DB2-BD59-A6C34878D82A}">
                    <a16:rowId xmlns:a16="http://schemas.microsoft.com/office/drawing/2014/main" val="313763698"/>
                  </a:ext>
                </a:extLst>
              </a:tr>
              <a:tr h="813108">
                <a:tc>
                  <a:txBody>
                    <a:bodyPr/>
                    <a:lstStyle/>
                    <a:p>
                      <a:pPr marL="0" marR="0" algn="l">
                        <a:spcBef>
                          <a:spcPts val="300"/>
                        </a:spcBef>
                        <a:spcAft>
                          <a:spcPts val="300"/>
                        </a:spcAft>
                      </a:pPr>
                      <a:r>
                        <a:rPr lang="de-DE" sz="2000" b="0" dirty="0">
                          <a:effectLst/>
                          <a:latin typeface="Times New Roman" panose="02020603050405020304" pitchFamily="18" charset="0"/>
                          <a:cs typeface="Times New Roman" panose="02020603050405020304" pitchFamily="18" charset="0"/>
                        </a:rPr>
                        <a:t>1. Đặt các từ trong dấu ngoặc kép</a:t>
                      </a:r>
                      <a:endParaRPr lang="en-US" sz="20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51" marR="38851" marT="0" marB="0"/>
                </a:tc>
                <a:tc>
                  <a:txBody>
                    <a:bodyPr/>
                    <a:lstStyle/>
                    <a:p>
                      <a:pPr marL="0" marR="0" algn="just">
                        <a:spcBef>
                          <a:spcPts val="300"/>
                        </a:spcBef>
                        <a:spcAft>
                          <a:spcPts val="300"/>
                        </a:spcAft>
                      </a:pP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51" marR="38851" marT="0" marB="0"/>
                </a:tc>
                <a:extLst>
                  <a:ext uri="{0D108BD9-81ED-4DB2-BD59-A6C34878D82A}">
                    <a16:rowId xmlns:a16="http://schemas.microsoft.com/office/drawing/2014/main" val="3196758908"/>
                  </a:ext>
                </a:extLst>
              </a:tr>
              <a:tr h="813108">
                <a:tc>
                  <a:txBody>
                    <a:bodyPr/>
                    <a:lstStyle/>
                    <a:p>
                      <a:pPr marL="0" marR="0" algn="just">
                        <a:spcBef>
                          <a:spcPts val="300"/>
                        </a:spcBef>
                        <a:spcAft>
                          <a:spcPts val="300"/>
                        </a:spcAft>
                      </a:pPr>
                      <a:r>
                        <a:rPr lang="de-DE" sz="2000" b="0" dirty="0">
                          <a:effectLst/>
                          <a:latin typeface="Times New Roman" panose="02020603050405020304" pitchFamily="18" charset="0"/>
                          <a:cs typeface="Times New Roman" panose="02020603050405020304" pitchFamily="18" charset="0"/>
                        </a:rPr>
                        <a:t>2. Nhan đề</a:t>
                      </a:r>
                      <a:endParaRPr lang="en-US" sz="20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51" marR="38851" marT="0" marB="0"/>
                </a:tc>
                <a:tc>
                  <a:txBody>
                    <a:bodyPr/>
                    <a:lstStyle/>
                    <a:p>
                      <a:pPr marL="0" marR="0" algn="just">
                        <a:spcBef>
                          <a:spcPts val="300"/>
                        </a:spcBef>
                        <a:spcAft>
                          <a:spcPts val="300"/>
                        </a:spcAft>
                      </a:pP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51" marR="38851" marT="0" marB="0"/>
                </a:tc>
                <a:extLst>
                  <a:ext uri="{0D108BD9-81ED-4DB2-BD59-A6C34878D82A}">
                    <a16:rowId xmlns:a16="http://schemas.microsoft.com/office/drawing/2014/main" val="3031965718"/>
                  </a:ext>
                </a:extLst>
              </a:tr>
              <a:tr h="813108">
                <a:tc>
                  <a:txBody>
                    <a:bodyPr/>
                    <a:lstStyle/>
                    <a:p>
                      <a:pPr marL="0" marR="0" algn="just">
                        <a:spcBef>
                          <a:spcPts val="300"/>
                        </a:spcBef>
                        <a:spcAft>
                          <a:spcPts val="300"/>
                        </a:spcAft>
                      </a:pPr>
                      <a:r>
                        <a:rPr lang="de-DE" sz="2000" b="0" dirty="0">
                          <a:effectLst/>
                          <a:latin typeface="Times New Roman" panose="02020603050405020304" pitchFamily="18" charset="0"/>
                          <a:cs typeface="Times New Roman" panose="02020603050405020304" pitchFamily="18" charset="0"/>
                        </a:rPr>
                        <a:t>3. Sa pô</a:t>
                      </a:r>
                      <a:endParaRPr lang="en-US" sz="20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51" marR="38851" marT="0" marB="0"/>
                </a:tc>
                <a:tc>
                  <a:txBody>
                    <a:bodyPr/>
                    <a:lstStyle/>
                    <a:p>
                      <a:pPr marL="0" marR="0" algn="just">
                        <a:spcBef>
                          <a:spcPts val="300"/>
                        </a:spcBef>
                        <a:spcAft>
                          <a:spcPts val="300"/>
                        </a:spcAft>
                      </a:pP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51" marR="38851" marT="0" marB="0"/>
                </a:tc>
                <a:extLst>
                  <a:ext uri="{0D108BD9-81ED-4DB2-BD59-A6C34878D82A}">
                    <a16:rowId xmlns:a16="http://schemas.microsoft.com/office/drawing/2014/main" val="1417855283"/>
                  </a:ext>
                </a:extLst>
              </a:tr>
              <a:tr h="780982">
                <a:tc>
                  <a:txBody>
                    <a:bodyPr/>
                    <a:lstStyle/>
                    <a:p>
                      <a:pPr marL="0" marR="0" algn="just">
                        <a:spcBef>
                          <a:spcPts val="300"/>
                        </a:spcBef>
                        <a:spcAft>
                          <a:spcPts val="300"/>
                        </a:spcAft>
                      </a:pPr>
                      <a:r>
                        <a:rPr lang="de-DE" sz="2000" b="0" dirty="0">
                          <a:effectLst/>
                          <a:latin typeface="Times New Roman" panose="02020603050405020304" pitchFamily="18" charset="0"/>
                          <a:cs typeface="Times New Roman" panose="02020603050405020304" pitchFamily="18" charset="0"/>
                        </a:rPr>
                        <a:t>4. Hình ảnh</a:t>
                      </a:r>
                      <a:endParaRPr lang="en-US" sz="20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51" marR="38851" marT="0" marB="0"/>
                </a:tc>
                <a:tc>
                  <a:txBody>
                    <a:bodyPr/>
                    <a:lstStyle/>
                    <a:p>
                      <a:pPr marL="0" marR="0" algn="just">
                        <a:spcBef>
                          <a:spcPts val="300"/>
                        </a:spcBef>
                        <a:spcAft>
                          <a:spcPts val="300"/>
                        </a:spcAft>
                      </a:pP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51" marR="38851" marT="0" marB="0"/>
                </a:tc>
                <a:extLst>
                  <a:ext uri="{0D108BD9-81ED-4DB2-BD59-A6C34878D82A}">
                    <a16:rowId xmlns:a16="http://schemas.microsoft.com/office/drawing/2014/main" val="3481558319"/>
                  </a:ext>
                </a:extLst>
              </a:tr>
              <a:tr h="929266">
                <a:tc>
                  <a:txBody>
                    <a:bodyPr/>
                    <a:lstStyle/>
                    <a:p>
                      <a:pPr marL="0" marR="0" algn="l">
                        <a:spcBef>
                          <a:spcPts val="300"/>
                        </a:spcBef>
                        <a:spcAft>
                          <a:spcPts val="300"/>
                        </a:spcAft>
                      </a:pPr>
                      <a:r>
                        <a:rPr lang="de-DE" sz="2000" b="0" dirty="0">
                          <a:effectLst/>
                          <a:latin typeface="Times New Roman" panose="02020603050405020304" pitchFamily="18" charset="0"/>
                          <a:cs typeface="Times New Roman" panose="02020603050405020304" pitchFamily="18" charset="0"/>
                        </a:rPr>
                        <a:t>5. Kiểu chữ, cách đánh số</a:t>
                      </a:r>
                      <a:endParaRPr lang="en-US" sz="20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51" marR="38851" marT="0" marB="0"/>
                </a:tc>
                <a:tc>
                  <a:txBody>
                    <a:bodyPr/>
                    <a:lstStyle/>
                    <a:p>
                      <a:pPr marL="0" marR="0" algn="just">
                        <a:spcBef>
                          <a:spcPts val="300"/>
                        </a:spcBef>
                        <a:spcAft>
                          <a:spcPts val="300"/>
                        </a:spcAft>
                      </a:pP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51" marR="38851" marT="0" marB="0"/>
                </a:tc>
                <a:extLst>
                  <a:ext uri="{0D108BD9-81ED-4DB2-BD59-A6C34878D82A}">
                    <a16:rowId xmlns:a16="http://schemas.microsoft.com/office/drawing/2014/main" val="1307153635"/>
                  </a:ext>
                </a:extLst>
              </a:tr>
            </a:tbl>
          </a:graphicData>
        </a:graphic>
      </p:graphicFrame>
      <p:sp>
        <p:nvSpPr>
          <p:cNvPr id="9" name="TextBox 8">
            <a:extLst>
              <a:ext uri="{FF2B5EF4-FFF2-40B4-BE49-F238E27FC236}">
                <a16:creationId xmlns:a16="http://schemas.microsoft.com/office/drawing/2014/main" id="{428BD2C8-E893-4C77-A07F-AE3B3FE74CC2}"/>
              </a:ext>
            </a:extLst>
          </p:cNvPr>
          <p:cNvSpPr txBox="1"/>
          <p:nvPr/>
        </p:nvSpPr>
        <p:spPr>
          <a:xfrm>
            <a:off x="3139440" y="2430195"/>
            <a:ext cx="7995920" cy="707886"/>
          </a:xfrm>
          <a:prstGeom prst="rect">
            <a:avLst/>
          </a:prstGeom>
          <a:noFill/>
        </p:spPr>
        <p:txBody>
          <a:bodyPr wrap="square">
            <a:spAutoFit/>
          </a:bodyPr>
          <a:lstStyle/>
          <a:p>
            <a:pPr marL="0" marR="0" algn="just">
              <a:spcBef>
                <a:spcPts val="300"/>
              </a:spcBef>
              <a:spcAft>
                <a:spcPts val="300"/>
              </a:spcAft>
            </a:pPr>
            <a:r>
              <a:rPr lang="de-DE" sz="2000" dirty="0">
                <a:effectLst/>
                <a:latin typeface="Times New Roman" panose="02020603050405020304" pitchFamily="18" charset="0"/>
                <a:cs typeface="Times New Roman" panose="02020603050405020304" pitchFamily="18" charset="0"/>
              </a:rPr>
              <a:t>- Sử dụng các từ: (thống trị, không ngán, lắp ráp) với nghĩa đặc biệt </a:t>
            </a:r>
            <a:r>
              <a:rPr lang="de-DE" sz="2000" dirty="0">
                <a:effectLst/>
                <a:latin typeface="Times New Roman" panose="02020603050405020304" pitchFamily="18" charset="0"/>
                <a:cs typeface="Times New Roman" panose="02020603050405020304" pitchFamily="18" charset="0"/>
                <a:sym typeface="Wingdings" panose="05000000000000000000" pitchFamily="2" charset="2"/>
              </a:rPr>
              <a:t></a:t>
            </a:r>
            <a:r>
              <a:rPr lang="de-DE" sz="2000" dirty="0">
                <a:effectLst/>
                <a:latin typeface="Times New Roman" panose="02020603050405020304" pitchFamily="18" charset="0"/>
                <a:cs typeface="Times New Roman" panose="02020603050405020304" pitchFamily="18" charset="0"/>
              </a:rPr>
              <a:t> ý nhấn mạnh vấn đề theo dụng ý của tác giả.</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99D4E39B-0BFD-4DF0-91CA-6637E64B2F43}"/>
              </a:ext>
            </a:extLst>
          </p:cNvPr>
          <p:cNvSpPr txBox="1"/>
          <p:nvPr/>
        </p:nvSpPr>
        <p:spPr>
          <a:xfrm>
            <a:off x="3139440" y="3285557"/>
            <a:ext cx="7995920" cy="707886"/>
          </a:xfrm>
          <a:prstGeom prst="rect">
            <a:avLst/>
          </a:prstGeom>
          <a:noFill/>
        </p:spPr>
        <p:txBody>
          <a:bodyPr wrap="square">
            <a:spAutoFit/>
          </a:bodyPr>
          <a:lstStyle/>
          <a:p>
            <a:pPr marL="0" marR="0" algn="just">
              <a:spcBef>
                <a:spcPts val="300"/>
              </a:spcBef>
              <a:spcAft>
                <a:spcPts val="300"/>
              </a:spcAft>
            </a:pPr>
            <a:r>
              <a:rPr lang="de-DE" sz="2000" dirty="0">
                <a:effectLst/>
                <a:latin typeface="Times New Roman" panose="02020603050405020304" pitchFamily="18" charset="0"/>
                <a:cs typeface="Times New Roman" panose="02020603050405020304" pitchFamily="18" charset="0"/>
              </a:rPr>
              <a:t>- Là một câu hỏi hướng đến nguyên nhân giúp bóng đá Việt Nam chiến thắng </a:t>
            </a:r>
            <a:r>
              <a:rPr lang="de-DE" sz="2000" dirty="0">
                <a:effectLst/>
                <a:latin typeface="Times New Roman" panose="02020603050405020304" pitchFamily="18" charset="0"/>
                <a:cs typeface="Times New Roman" panose="02020603050405020304" pitchFamily="18" charset="0"/>
                <a:sym typeface="Wingdings" panose="05000000000000000000" pitchFamily="2" charset="2"/>
              </a:rPr>
              <a:t></a:t>
            </a:r>
            <a:r>
              <a:rPr lang="de-DE" sz="2000" dirty="0">
                <a:effectLst/>
                <a:latin typeface="Times New Roman" panose="02020603050405020304" pitchFamily="18" charset="0"/>
                <a:cs typeface="Times New Roman" panose="02020603050405020304" pitchFamily="18" charset="0"/>
              </a:rPr>
              <a:t> gợi sự tò mò, khám phá cho người đọc.</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F8F7FE7F-2624-4398-A57E-DE3B46ABD6CB}"/>
              </a:ext>
            </a:extLst>
          </p:cNvPr>
          <p:cNvSpPr txBox="1"/>
          <p:nvPr/>
        </p:nvSpPr>
        <p:spPr>
          <a:xfrm>
            <a:off x="3139440" y="4055492"/>
            <a:ext cx="7995920" cy="707886"/>
          </a:xfrm>
          <a:prstGeom prst="rect">
            <a:avLst/>
          </a:prstGeom>
          <a:noFill/>
        </p:spPr>
        <p:txBody>
          <a:bodyPr wrap="square">
            <a:spAutoFit/>
          </a:bodyPr>
          <a:lstStyle/>
          <a:p>
            <a:pPr marL="0" marR="0" algn="just">
              <a:spcBef>
                <a:spcPts val="300"/>
              </a:spcBef>
              <a:spcAft>
                <a:spcPts val="300"/>
              </a:spcAft>
            </a:pPr>
            <a:r>
              <a:rPr lang="de-DE" sz="2000" dirty="0">
                <a:effectLst/>
                <a:latin typeface="Times New Roman" panose="02020603050405020304" pitchFamily="18" charset="0"/>
                <a:cs typeface="Times New Roman" panose="02020603050405020304" pitchFamily="18" charset="0"/>
              </a:rPr>
              <a:t>- Dẫn thông tin từ một tờ báo nổi tiếng của nước ngoài </a:t>
            </a:r>
            <a:r>
              <a:rPr lang="de-DE" sz="2000" dirty="0">
                <a:effectLst/>
                <a:latin typeface="Times New Roman" panose="02020603050405020304" pitchFamily="18" charset="0"/>
                <a:cs typeface="Times New Roman" panose="02020603050405020304" pitchFamily="18" charset="0"/>
                <a:sym typeface="Wingdings" panose="05000000000000000000" pitchFamily="2" charset="2"/>
              </a:rPr>
              <a:t></a:t>
            </a:r>
            <a:r>
              <a:rPr lang="de-DE" sz="2000" dirty="0">
                <a:effectLst/>
                <a:latin typeface="Times New Roman" panose="02020603050405020304" pitchFamily="18" charset="0"/>
                <a:cs typeface="Times New Roman" panose="02020603050405020304" pitchFamily="18" charset="0"/>
              </a:rPr>
              <a:t> kích thích hứng thú, gây ấn tượng cho người đọc.</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417EF3D0-0FE7-4FA8-BF02-467D0CDC0DEC}"/>
              </a:ext>
            </a:extLst>
          </p:cNvPr>
          <p:cNvSpPr txBox="1"/>
          <p:nvPr/>
        </p:nvSpPr>
        <p:spPr>
          <a:xfrm>
            <a:off x="3139440" y="4845747"/>
            <a:ext cx="7995920" cy="707886"/>
          </a:xfrm>
          <a:prstGeom prst="rect">
            <a:avLst/>
          </a:prstGeom>
          <a:noFill/>
        </p:spPr>
        <p:txBody>
          <a:bodyPr wrap="square">
            <a:spAutoFit/>
          </a:bodyPr>
          <a:lstStyle/>
          <a:p>
            <a:pPr marL="0" marR="0" algn="just">
              <a:spcBef>
                <a:spcPts val="300"/>
              </a:spcBef>
              <a:spcAft>
                <a:spcPts val="300"/>
              </a:spcAft>
            </a:pPr>
            <a:r>
              <a:rPr lang="de-DE" sz="2000" dirty="0">
                <a:effectLst/>
                <a:latin typeface="Times New Roman" panose="02020603050405020304" pitchFamily="18" charset="0"/>
                <a:cs typeface="Times New Roman" panose="02020603050405020304" pitchFamily="18" charset="0"/>
              </a:rPr>
              <a:t>- Hai hình ảnh đội bóng quốc gia vô địch tại SEA Games 2019  </a:t>
            </a:r>
            <a:r>
              <a:rPr lang="de-DE" sz="2000" dirty="0">
                <a:effectLst/>
                <a:latin typeface="Times New Roman" panose="02020603050405020304" pitchFamily="18" charset="0"/>
                <a:cs typeface="Times New Roman" panose="02020603050405020304" pitchFamily="18" charset="0"/>
                <a:sym typeface="Wingdings" panose="05000000000000000000" pitchFamily="2" charset="2"/>
              </a:rPr>
              <a:t></a:t>
            </a:r>
            <a:r>
              <a:rPr lang="de-DE" sz="2000" dirty="0">
                <a:effectLst/>
                <a:latin typeface="Times New Roman" panose="02020603050405020304" pitchFamily="18" charset="0"/>
                <a:cs typeface="Times New Roman" panose="02020603050405020304" pitchFamily="18" charset="0"/>
              </a:rPr>
              <a:t> minh họa cho thông tin về kết quả và tạo cảm xúc, hứng khởi cho người đọc.</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id="{6562D7EE-2835-4C3F-A0D1-782B2CF6A58E}"/>
              </a:ext>
            </a:extLst>
          </p:cNvPr>
          <p:cNvSpPr txBox="1"/>
          <p:nvPr/>
        </p:nvSpPr>
        <p:spPr>
          <a:xfrm>
            <a:off x="3139440" y="5692422"/>
            <a:ext cx="8067040" cy="707886"/>
          </a:xfrm>
          <a:prstGeom prst="rect">
            <a:avLst/>
          </a:prstGeom>
          <a:noFill/>
        </p:spPr>
        <p:txBody>
          <a:bodyPr wrap="square">
            <a:spAutoFit/>
          </a:bodyPr>
          <a:lstStyle/>
          <a:p>
            <a:pPr marL="0" marR="0" algn="just">
              <a:spcBef>
                <a:spcPts val="300"/>
              </a:spcBef>
              <a:spcAft>
                <a:spcPts val="300"/>
              </a:spcAft>
            </a:pPr>
            <a:r>
              <a:rPr lang="de-DE" sz="2000" dirty="0">
                <a:effectLst/>
                <a:latin typeface="Times New Roman" panose="02020603050405020304" pitchFamily="18" charset="0"/>
                <a:cs typeface="Times New Roman" panose="02020603050405020304" pitchFamily="18" charset="0"/>
              </a:rPr>
              <a:t>- In đậm và đánh số thứ tự các thông tin chính </a:t>
            </a:r>
            <a:r>
              <a:rPr lang="de-DE" sz="2000" dirty="0">
                <a:effectLst/>
                <a:latin typeface="Times New Roman" panose="02020603050405020304" pitchFamily="18" charset="0"/>
                <a:cs typeface="Times New Roman" panose="02020603050405020304" pitchFamily="18" charset="0"/>
                <a:sym typeface="Wingdings" panose="05000000000000000000" pitchFamily="2" charset="2"/>
              </a:rPr>
              <a:t></a:t>
            </a:r>
            <a:r>
              <a:rPr lang="de-DE" sz="2000" dirty="0">
                <a:effectLst/>
                <a:latin typeface="Times New Roman" panose="02020603050405020304" pitchFamily="18" charset="0"/>
                <a:cs typeface="Times New Roman" panose="02020603050405020304" pitchFamily="18" charset="0"/>
              </a:rPr>
              <a:t> nhấn mạnh, tạo sự chú ý đến những nguyên nhân giúp bóng đá Việt Nam chiến thắng.</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696012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5">
                                            <p:txEl>
                                              <p:pRg st="0" end="0"/>
                                            </p:txEl>
                                          </p:spTgt>
                                        </p:tgtEl>
                                        <p:attrNameLst>
                                          <p:attrName>style.visibility</p:attrName>
                                        </p:attrNameLst>
                                      </p:cBhvr>
                                      <p:to>
                                        <p:strVal val="visible"/>
                                      </p:to>
                                    </p:set>
                                    <p:animEffect transition="in" filter="fade">
                                      <p:cBhvr>
                                        <p:cTn id="28" dur="1000"/>
                                        <p:tgtEl>
                                          <p:spTgt spid="15">
                                            <p:txEl>
                                              <p:pRg st="0" end="0"/>
                                            </p:txEl>
                                          </p:spTgt>
                                        </p:tgtEl>
                                      </p:cBhvr>
                                    </p:animEffect>
                                    <p:anim calcmode="lin" valueType="num">
                                      <p:cBhvr>
                                        <p:cTn id="2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7">
                                            <p:txEl>
                                              <p:pRg st="0" end="0"/>
                                            </p:txEl>
                                          </p:spTgt>
                                        </p:tgtEl>
                                        <p:attrNameLst>
                                          <p:attrName>style.visibility</p:attrName>
                                        </p:attrNameLst>
                                      </p:cBhvr>
                                      <p:to>
                                        <p:strVal val="visible"/>
                                      </p:to>
                                    </p:set>
                                    <p:animEffect transition="in" filter="fade">
                                      <p:cBhvr>
                                        <p:cTn id="35" dur="1000"/>
                                        <p:tgtEl>
                                          <p:spTgt spid="17">
                                            <p:txEl>
                                              <p:pRg st="0" end="0"/>
                                            </p:txEl>
                                          </p:spTgt>
                                        </p:tgtEl>
                                      </p:cBhvr>
                                    </p:animEffect>
                                    <p:anim calcmode="lin" valueType="num">
                                      <p:cBhvr>
                                        <p:cTn id="36"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84903"/>
            <a:ext cx="12192000" cy="6851393"/>
          </a:xfrm>
          <a:prstGeom prst="rect">
            <a:avLst/>
          </a:prstGeom>
        </p:spPr>
      </p:pic>
      <p:pic>
        <p:nvPicPr>
          <p:cNvPr id="3" name="图片 2"/>
          <p:cNvPicPr>
            <a:picLocks noChangeAspect="1"/>
          </p:cNvPicPr>
          <p:nvPr/>
        </p:nvPicPr>
        <p:blipFill rotWithShape="1">
          <a:blip r:embed="rId4" cstate="print">
            <a:extLst>
              <a:ext uri="{28A0092B-C50C-407E-A947-70E740481C1C}">
                <a14:useLocalDpi xmlns:a14="http://schemas.microsoft.com/office/drawing/2010/main" val="0"/>
              </a:ext>
            </a:extLst>
          </a:blip>
          <a:srcRect t="68597"/>
          <a:stretch/>
        </p:blipFill>
        <p:spPr>
          <a:xfrm>
            <a:off x="0" y="4943896"/>
            <a:ext cx="12192000" cy="1914104"/>
          </a:xfrm>
          <a:prstGeom prst="rect">
            <a:avLst/>
          </a:prstGeom>
        </p:spPr>
      </p:pic>
      <p:pic>
        <p:nvPicPr>
          <p:cNvPr id="4" name="图片 3"/>
          <p:cNvPicPr>
            <a:picLocks noChangeAspect="1"/>
          </p:cNvPicPr>
          <p:nvPr/>
        </p:nvPicPr>
        <p:blipFill rotWithShape="1">
          <a:blip r:embed="rId4" cstate="print">
            <a:extLst>
              <a:ext uri="{28A0092B-C50C-407E-A947-70E740481C1C}">
                <a14:useLocalDpi xmlns:a14="http://schemas.microsoft.com/office/drawing/2010/main" val="0"/>
              </a:ext>
            </a:extLst>
          </a:blip>
          <a:srcRect l="81108" t="4416" r="6289" b="67282"/>
          <a:stretch/>
        </p:blipFill>
        <p:spPr>
          <a:xfrm>
            <a:off x="10397765" y="-112407"/>
            <a:ext cx="1536569" cy="1725106"/>
          </a:xfrm>
          <a:prstGeom prst="rect">
            <a:avLst/>
          </a:prstGeom>
        </p:spPr>
      </p:pic>
      <p:pic>
        <p:nvPicPr>
          <p:cNvPr id="5" name="图片 4"/>
          <p:cNvPicPr>
            <a:picLocks noChangeAspect="1"/>
          </p:cNvPicPr>
          <p:nvPr/>
        </p:nvPicPr>
        <p:blipFill rotWithShape="1">
          <a:blip r:embed="rId5">
            <a:extLst>
              <a:ext uri="{28A0092B-C50C-407E-A947-70E740481C1C}">
                <a14:useLocalDpi xmlns:a14="http://schemas.microsoft.com/office/drawing/2010/main" val="0"/>
              </a:ext>
            </a:extLst>
          </a:blip>
          <a:srcRect l="14869" t="48701"/>
          <a:stretch/>
        </p:blipFill>
        <p:spPr>
          <a:xfrm>
            <a:off x="5043340" y="2556932"/>
            <a:ext cx="7148660" cy="4307675"/>
          </a:xfrm>
          <a:prstGeom prst="rect">
            <a:avLst/>
          </a:prstGeom>
        </p:spPr>
      </p:pic>
      <p:pic>
        <p:nvPicPr>
          <p:cNvPr id="7" name="Picture 6">
            <a:extLst>
              <a:ext uri="{FF2B5EF4-FFF2-40B4-BE49-F238E27FC236}">
                <a16:creationId xmlns:a16="http://schemas.microsoft.com/office/drawing/2014/main" id="{07CDBC46-014A-499F-AC4B-8416D48979D3}"/>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4430" y="-110495"/>
            <a:ext cx="3675503" cy="2335524"/>
          </a:xfrm>
          <a:prstGeom prst="rect">
            <a:avLst/>
          </a:prstGeom>
          <a:noFill/>
          <a:ln>
            <a:noFill/>
          </a:ln>
        </p:spPr>
      </p:pic>
      <p:pic>
        <p:nvPicPr>
          <p:cNvPr id="8" name="Picture 7" descr="A picture containing shape&#10;&#10;Description automatically generated">
            <a:extLst>
              <a:ext uri="{FF2B5EF4-FFF2-40B4-BE49-F238E27FC236}">
                <a16:creationId xmlns:a16="http://schemas.microsoft.com/office/drawing/2014/main" id="{80FA2451-2DF3-2D43-A6D1-EE1224F53F81}"/>
              </a:ext>
            </a:extLst>
          </p:cNvPr>
          <p:cNvPicPr>
            <a:picLocks noChangeAspect="1"/>
          </p:cNvPicPr>
          <p:nvPr/>
        </p:nvPicPr>
        <p:blipFill>
          <a:blip r:embed="rId7"/>
          <a:stretch>
            <a:fillRect/>
          </a:stretch>
        </p:blipFill>
        <p:spPr>
          <a:xfrm>
            <a:off x="421789" y="-91335"/>
            <a:ext cx="6739482" cy="6739482"/>
          </a:xfrm>
          <a:prstGeom prst="rect">
            <a:avLst/>
          </a:prstGeom>
        </p:spPr>
      </p:pic>
      <p:sp>
        <p:nvSpPr>
          <p:cNvPr id="19" name="TextBox 18">
            <a:extLst>
              <a:ext uri="{FF2B5EF4-FFF2-40B4-BE49-F238E27FC236}">
                <a16:creationId xmlns:a16="http://schemas.microsoft.com/office/drawing/2014/main" id="{EEF4289E-A0A8-40D3-88CD-D6C8D3D902E4}"/>
              </a:ext>
            </a:extLst>
          </p:cNvPr>
          <p:cNvSpPr txBox="1"/>
          <p:nvPr/>
        </p:nvSpPr>
        <p:spPr>
          <a:xfrm>
            <a:off x="1858121" y="3005999"/>
            <a:ext cx="3866817" cy="846001"/>
          </a:xfrm>
          <a:prstGeom prst="rect">
            <a:avLst/>
          </a:prstGeom>
          <a:noFill/>
        </p:spPr>
        <p:txBody>
          <a:bodyPr wrap="square">
            <a:spAutoFit/>
          </a:bodyPr>
          <a:lstStyle/>
          <a:p>
            <a:pPr marL="0" marR="0" algn="ctr">
              <a:lnSpc>
                <a:spcPct val="110000"/>
              </a:lnSpc>
              <a:spcBef>
                <a:spcPts val="300"/>
              </a:spcBef>
              <a:spcAft>
                <a:spcPts val="300"/>
              </a:spcAft>
            </a:pPr>
            <a:r>
              <a:rPr lang="pt-BR" sz="4800" b="1" dirty="0">
                <a:solidFill>
                  <a:srgbClr val="0070C0"/>
                </a:solidFill>
                <a:effectLst/>
                <a:latin typeface="Times New Roman" panose="02020603050405020304" pitchFamily="18" charset="0"/>
                <a:ea typeface="Times New Roman" panose="02020603050405020304" pitchFamily="18" charset="0"/>
              </a:rPr>
              <a:t>III. Tổng kết</a:t>
            </a:r>
          </a:p>
        </p:txBody>
      </p:sp>
    </p:spTree>
    <p:extLst>
      <p:ext uri="{BB962C8B-B14F-4D97-AF65-F5344CB8AC3E}">
        <p14:creationId xmlns:p14="http://schemas.microsoft.com/office/powerpoint/2010/main" val="34628701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275</TotalTime>
  <Words>950</Words>
  <Application>Microsoft Office PowerPoint</Application>
  <PresentationFormat>Widescreen</PresentationFormat>
  <Paragraphs>79</Paragraphs>
  <Slides>14</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Montserrat</vt:lpstr>
      <vt:lpstr>Calibri Light</vt:lpstr>
      <vt:lpstr>Times New Roman</vt:lpstr>
      <vt:lpstr>Arial</vt:lpstr>
      <vt:lpstr>Calibri</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更多资源关注@好教师</Manager>
  <Company>更多资源关注@好教师</Company>
  <LinksUpToDate>false</LinksUpToDate>
  <SharedDoc>false</SharedDoc>
  <HyperlinkBase>更多资源关注@好教师</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更多资源关注@好教师</dc:title>
  <dc:subject>更多资源关注@好教师</dc:subject>
  <dc:creator>更多资源关注@好教师</dc:creator>
  <cp:keywords>更多资源关注@好教师</cp:keywords>
  <dc:description>更多资源关注@好教师</dc:description>
  <cp:lastModifiedBy>Tran Thu Huyen</cp:lastModifiedBy>
  <cp:revision>36</cp:revision>
  <dcterms:created xsi:type="dcterms:W3CDTF">2017-02-28T04:34:37Z</dcterms:created>
  <dcterms:modified xsi:type="dcterms:W3CDTF">2022-01-13T12:30:15Z</dcterms:modified>
  <cp:category>更多资源关注@好教师</cp:category>
</cp:coreProperties>
</file>