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media/audio7.wav" ContentType="audio/wav"/>
  <Override PartName="/ppt/media/audio8.wav" ContentType="audio/wav"/>
  <Override PartName="/ppt/media/audio9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3" r:id="rId2"/>
  </p:sldMasterIdLst>
  <p:notesMasterIdLst>
    <p:notesMasterId r:id="rId48"/>
  </p:notesMasterIdLst>
  <p:sldIdLst>
    <p:sldId id="256" r:id="rId3"/>
    <p:sldId id="277" r:id="rId4"/>
    <p:sldId id="267" r:id="rId5"/>
    <p:sldId id="322" r:id="rId6"/>
    <p:sldId id="323" r:id="rId7"/>
    <p:sldId id="261" r:id="rId8"/>
    <p:sldId id="324" r:id="rId9"/>
    <p:sldId id="262" r:id="rId10"/>
    <p:sldId id="325" r:id="rId11"/>
    <p:sldId id="258" r:id="rId12"/>
    <p:sldId id="259" r:id="rId13"/>
    <p:sldId id="326" r:id="rId14"/>
    <p:sldId id="289" r:id="rId15"/>
    <p:sldId id="330" r:id="rId16"/>
    <p:sldId id="331" r:id="rId17"/>
    <p:sldId id="275" r:id="rId18"/>
    <p:sldId id="316" r:id="rId19"/>
    <p:sldId id="327" r:id="rId20"/>
    <p:sldId id="287" r:id="rId21"/>
    <p:sldId id="295" r:id="rId22"/>
    <p:sldId id="274" r:id="rId23"/>
    <p:sldId id="273" r:id="rId24"/>
    <p:sldId id="296" r:id="rId25"/>
    <p:sldId id="276" r:id="rId26"/>
    <p:sldId id="299" r:id="rId27"/>
    <p:sldId id="290" r:id="rId28"/>
    <p:sldId id="300" r:id="rId29"/>
    <p:sldId id="284" r:id="rId30"/>
    <p:sldId id="301" r:id="rId31"/>
    <p:sldId id="328" r:id="rId32"/>
    <p:sldId id="321" r:id="rId33"/>
    <p:sldId id="304" r:id="rId34"/>
    <p:sldId id="305" r:id="rId35"/>
    <p:sldId id="278" r:id="rId36"/>
    <p:sldId id="306" r:id="rId37"/>
    <p:sldId id="307" r:id="rId38"/>
    <p:sldId id="308" r:id="rId39"/>
    <p:sldId id="309" r:id="rId40"/>
    <p:sldId id="312" r:id="rId41"/>
    <p:sldId id="314" r:id="rId42"/>
    <p:sldId id="270" r:id="rId43"/>
    <p:sldId id="313" r:id="rId44"/>
    <p:sldId id="318" r:id="rId45"/>
    <p:sldId id="320" r:id="rId46"/>
    <p:sldId id="329" r:id="rId4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ADDB7B"/>
    <a:srgbClr val="0000FF"/>
    <a:srgbClr val="FF00FF"/>
    <a:srgbClr val="FFFF66"/>
    <a:srgbClr val="FFFFFF"/>
    <a:srgbClr val="FFCCFF"/>
    <a:srgbClr val="CCFFCC"/>
    <a:srgbClr val="059CCB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92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289044425002429"/>
          <c:y val="5.3292998196579462E-2"/>
          <c:w val="0.81464038349372991"/>
          <c:h val="0.870898102236574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Tuấn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Toán</c:v>
                </c:pt>
                <c:pt idx="1">
                  <c:v>Ngữ văn</c:v>
                </c:pt>
                <c:pt idx="2">
                  <c:v>Tiếng Anh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</c:v>
                </c:pt>
                <c:pt idx="1">
                  <c:v>7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A9-43CC-9FED-68B95BD2AF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Tú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Toán</c:v>
                </c:pt>
                <c:pt idx="1">
                  <c:v>Ngữ văn</c:v>
                </c:pt>
                <c:pt idx="2">
                  <c:v>Tiếng Anh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8</c:v>
                </c:pt>
                <c:pt idx="1">
                  <c:v>8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A9-43CC-9FED-68B95BD2AF8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Toán</c:v>
                </c:pt>
                <c:pt idx="1">
                  <c:v>Ngữ văn</c:v>
                </c:pt>
                <c:pt idx="2">
                  <c:v>Tiếng Anh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F2A9-43CC-9FED-68B95BD2AF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766400"/>
        <c:axId val="246616448"/>
      </c:barChart>
      <c:catAx>
        <c:axId val="31766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6616448"/>
        <c:crosses val="autoZero"/>
        <c:auto val="1"/>
        <c:lblAlgn val="ctr"/>
        <c:lblOffset val="100"/>
        <c:noMultiLvlLbl val="0"/>
      </c:catAx>
      <c:valAx>
        <c:axId val="246616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17664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88903917565859825"/>
          <c:y val="0.10530829745705779"/>
          <c:w val="0.11096082434140177"/>
          <c:h val="0.3781727149495745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800" b="1">
                <a:solidFill>
                  <a:schemeClr val="tx1"/>
                </a:solidFill>
              </a:rPr>
              <a:t>Nhiệt độ trung bình theo tháng tại hai thành phố</a:t>
            </a:r>
          </a:p>
        </c:rich>
      </c:tx>
      <c:layout>
        <c:manualLayout>
          <c:xMode val="edge"/>
          <c:yMode val="edge"/>
          <c:x val="0.26097611338840787"/>
          <c:y val="2.054178970342791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811602655948199"/>
          <c:y val="0.14745200389277183"/>
          <c:w val="0.74499718936099169"/>
          <c:h val="0.74562568723853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Bắc Kinh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6296296296296294E-3"/>
                  <c:y val="-3.57139732533433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67-449D-9732-2628240E9CBF}"/>
                </c:ext>
              </c:extLst>
            </c:dLbl>
            <c:dLbl>
              <c:idx val="3"/>
              <c:layout>
                <c:manualLayout>
                  <c:x val="-4.6296296296296719E-3"/>
                  <c:y val="-7.93650793650793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67-449D-9732-2628240E9CBF}"/>
                </c:ext>
              </c:extLst>
            </c:dLbl>
            <c:dLbl>
              <c:idx val="9"/>
              <c:layout>
                <c:manualLayout>
                  <c:x val="-6.9444444444444441E-3"/>
                  <c:y val="-7.93650793650793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67-449D-9732-2628240E9CBF}"/>
                </c:ext>
              </c:extLst>
            </c:dLbl>
            <c:dLbl>
              <c:idx val="11"/>
              <c:layout>
                <c:manualLayout>
                  <c:x val="-1.024380249948781E-2"/>
                  <c:y val="-8.402926396300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67-449D-9732-2628240E9C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-3</c:v>
                </c:pt>
                <c:pt idx="1">
                  <c:v>-0.5</c:v>
                </c:pt>
                <c:pt idx="2">
                  <c:v>6</c:v>
                </c:pt>
                <c:pt idx="3">
                  <c:v>14</c:v>
                </c:pt>
                <c:pt idx="4">
                  <c:v>20</c:v>
                </c:pt>
                <c:pt idx="5">
                  <c:v>24.5</c:v>
                </c:pt>
                <c:pt idx="6">
                  <c:v>26.5</c:v>
                </c:pt>
                <c:pt idx="7">
                  <c:v>25.5</c:v>
                </c:pt>
                <c:pt idx="8">
                  <c:v>15.5</c:v>
                </c:pt>
                <c:pt idx="9">
                  <c:v>13.5</c:v>
                </c:pt>
                <c:pt idx="10">
                  <c:v>5</c:v>
                </c:pt>
                <c:pt idx="11">
                  <c:v>-1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67-449D-9732-2628240E9C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Canberra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9.2592592592592171E-3"/>
                  <c:y val="3.9682539682539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67-449D-9732-2628240E9CBF}"/>
                </c:ext>
              </c:extLst>
            </c:dLbl>
            <c:dLbl>
              <c:idx val="8"/>
              <c:layout>
                <c:manualLayout>
                  <c:x val="4.807692307692308E-3"/>
                  <c:y val="-2.1533821919362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67-449D-9732-2628240E9CBF}"/>
                </c:ext>
              </c:extLst>
            </c:dLbl>
            <c:dLbl>
              <c:idx val="9"/>
              <c:layout>
                <c:manualLayout>
                  <c:x val="2.3148148148147301E-3"/>
                  <c:y val="-7.27504823315428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67-449D-9732-2628240E9C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20.5</c:v>
                </c:pt>
                <c:pt idx="1">
                  <c:v>20.2</c:v>
                </c:pt>
                <c:pt idx="2">
                  <c:v>17.7</c:v>
                </c:pt>
                <c:pt idx="3">
                  <c:v>13.2</c:v>
                </c:pt>
                <c:pt idx="4">
                  <c:v>9.1999999999999993</c:v>
                </c:pt>
                <c:pt idx="5">
                  <c:v>6.5</c:v>
                </c:pt>
                <c:pt idx="6">
                  <c:v>5.5</c:v>
                </c:pt>
                <c:pt idx="7">
                  <c:v>7</c:v>
                </c:pt>
                <c:pt idx="8">
                  <c:v>9.6</c:v>
                </c:pt>
                <c:pt idx="9">
                  <c:v>12.7</c:v>
                </c:pt>
                <c:pt idx="10">
                  <c:v>15.7</c:v>
                </c:pt>
                <c:pt idx="11">
                  <c:v>18.600000000000001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67-449D-9732-2628240E9C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8120064"/>
        <c:axId val="188405952"/>
      </c:barChart>
      <c:catAx>
        <c:axId val="188120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Tháng</a:t>
                </a:r>
              </a:p>
            </c:rich>
          </c:tx>
          <c:layout>
            <c:manualLayout>
              <c:xMode val="edge"/>
              <c:yMode val="edge"/>
              <c:x val="0.89512491792859017"/>
              <c:y val="0.78009791721213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405952"/>
        <c:crosses val="autoZero"/>
        <c:auto val="1"/>
        <c:lblAlgn val="ctr"/>
        <c:lblOffset val="100"/>
        <c:noMultiLvlLbl val="0"/>
      </c:catAx>
      <c:valAx>
        <c:axId val="18840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Nhiệt độ</a:t>
                </a:r>
              </a:p>
            </c:rich>
          </c:tx>
          <c:layout>
            <c:manualLayout>
              <c:xMode val="edge"/>
              <c:yMode val="edge"/>
              <c:x val="6.9657856996517109E-2"/>
              <c:y val="6.4750713453153697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12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382773066828197"/>
          <c:y val="0.14924498520524701"/>
          <c:w val="0.15854406420351302"/>
          <c:h val="0.110837124783750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800" b="1">
                <a:solidFill>
                  <a:schemeClr val="tx1"/>
                </a:solidFill>
              </a:rPr>
              <a:t>Nhiệt độ trung bình theo tháng tại hai thành phố</a:t>
            </a:r>
          </a:p>
        </c:rich>
      </c:tx>
      <c:layout>
        <c:manualLayout>
          <c:xMode val="edge"/>
          <c:yMode val="edge"/>
          <c:x val="0.26097611338840787"/>
          <c:y val="2.054178970342791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811602655948199"/>
          <c:y val="0.14745200389277183"/>
          <c:w val="0.74499718936099169"/>
          <c:h val="0.74562568723853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Bắc Kinh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4.6296296296296294E-3"/>
                  <c:y val="-3.57139732533433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67-449D-9732-2628240E9CBF}"/>
                </c:ext>
              </c:extLst>
            </c:dLbl>
            <c:dLbl>
              <c:idx val="3"/>
              <c:layout>
                <c:manualLayout>
                  <c:x val="-4.6296296296296719E-3"/>
                  <c:y val="-7.93650793650793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67-449D-9732-2628240E9CBF}"/>
                </c:ext>
              </c:extLst>
            </c:dLbl>
            <c:dLbl>
              <c:idx val="9"/>
              <c:layout>
                <c:manualLayout>
                  <c:x val="-6.9444444444444441E-3"/>
                  <c:y val="-7.93650793650793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67-449D-9732-2628240E9CBF}"/>
                </c:ext>
              </c:extLst>
            </c:dLbl>
            <c:dLbl>
              <c:idx val="11"/>
              <c:layout>
                <c:manualLayout>
                  <c:x val="-1.024380249948781E-2"/>
                  <c:y val="-8.402926396300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67-449D-9732-2628240E9C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-3</c:v>
                </c:pt>
                <c:pt idx="1">
                  <c:v>-0.5</c:v>
                </c:pt>
                <c:pt idx="2">
                  <c:v>6</c:v>
                </c:pt>
                <c:pt idx="3">
                  <c:v>14</c:v>
                </c:pt>
                <c:pt idx="4">
                  <c:v>20</c:v>
                </c:pt>
                <c:pt idx="5">
                  <c:v>24.5</c:v>
                </c:pt>
                <c:pt idx="6">
                  <c:v>26.5</c:v>
                </c:pt>
                <c:pt idx="7">
                  <c:v>25.5</c:v>
                </c:pt>
                <c:pt idx="8">
                  <c:v>15.5</c:v>
                </c:pt>
                <c:pt idx="9">
                  <c:v>13.5</c:v>
                </c:pt>
                <c:pt idx="10">
                  <c:v>5</c:v>
                </c:pt>
                <c:pt idx="11">
                  <c:v>-1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67-449D-9732-2628240E9C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Canberra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9.2592592592592171E-3"/>
                  <c:y val="3.9682539682539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67-449D-9732-2628240E9CBF}"/>
                </c:ext>
              </c:extLst>
            </c:dLbl>
            <c:dLbl>
              <c:idx val="8"/>
              <c:layout>
                <c:manualLayout>
                  <c:x val="4.807692307692308E-3"/>
                  <c:y val="-2.1533821919362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67-449D-9732-2628240E9CBF}"/>
                </c:ext>
              </c:extLst>
            </c:dLbl>
            <c:dLbl>
              <c:idx val="9"/>
              <c:layout>
                <c:manualLayout>
                  <c:x val="2.3148148148147301E-3"/>
                  <c:y val="-7.27504823315428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67-449D-9732-2628240E9C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20.5</c:v>
                </c:pt>
                <c:pt idx="1">
                  <c:v>20.2</c:v>
                </c:pt>
                <c:pt idx="2">
                  <c:v>17.7</c:v>
                </c:pt>
                <c:pt idx="3">
                  <c:v>13.2</c:v>
                </c:pt>
                <c:pt idx="4">
                  <c:v>9.1999999999999993</c:v>
                </c:pt>
                <c:pt idx="5">
                  <c:v>6.5</c:v>
                </c:pt>
                <c:pt idx="6">
                  <c:v>5.5</c:v>
                </c:pt>
                <c:pt idx="7">
                  <c:v>7</c:v>
                </c:pt>
                <c:pt idx="8">
                  <c:v>9.6</c:v>
                </c:pt>
                <c:pt idx="9">
                  <c:v>12.7</c:v>
                </c:pt>
                <c:pt idx="10">
                  <c:v>15.7</c:v>
                </c:pt>
                <c:pt idx="11">
                  <c:v>18.600000000000001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67-449D-9732-2628240E9C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8120064"/>
        <c:axId val="188405952"/>
      </c:barChart>
      <c:catAx>
        <c:axId val="188120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Tháng</a:t>
                </a:r>
              </a:p>
            </c:rich>
          </c:tx>
          <c:layout>
            <c:manualLayout>
              <c:xMode val="edge"/>
              <c:yMode val="edge"/>
              <c:x val="0.89512491792859017"/>
              <c:y val="0.78009791721213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405952"/>
        <c:crosses val="autoZero"/>
        <c:auto val="1"/>
        <c:lblAlgn val="ctr"/>
        <c:lblOffset val="100"/>
        <c:noMultiLvlLbl val="0"/>
      </c:catAx>
      <c:valAx>
        <c:axId val="18840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Nhiệt độ</a:t>
                </a:r>
              </a:p>
            </c:rich>
          </c:tx>
          <c:layout>
            <c:manualLayout>
              <c:xMode val="edge"/>
              <c:yMode val="edge"/>
              <c:x val="6.9657856996517109E-2"/>
              <c:y val="6.4750713453153697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12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884493518591245"/>
          <c:y val="0.12416736092524248"/>
          <c:w val="0.20420766064124846"/>
          <c:h val="0.203413453972220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3932F9-B14B-4C5F-8D79-75E6FB6AFE4D}" type="doc">
      <dgm:prSet loTypeId="urn:microsoft.com/office/officeart/2005/8/layout/hierarchy5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73DD86A-24A3-44CE-905C-F6D175B68991}">
      <dgm:prSet phldrT="[Text]" custT="1"/>
      <dgm:spPr/>
      <dgm:t>
        <a:bodyPr/>
        <a:lstStyle/>
        <a:p>
          <a:r>
            <a: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MỘT SỐ YẾU TỐ THỐNG KÊ VÀ XÁC SUẤT</a:t>
          </a:r>
        </a:p>
      </dgm:t>
    </dgm:pt>
    <dgm:pt modelId="{2DD8DBE3-2B58-48AA-815B-C6371B05ED43}" type="parTrans" cxnId="{40DB1FA6-909B-4510-8347-02320EC61437}">
      <dgm:prSet/>
      <dgm:spPr/>
      <dgm:t>
        <a:bodyPr/>
        <a:lstStyle/>
        <a:p>
          <a:endParaRPr lang="en-US"/>
        </a:p>
      </dgm:t>
    </dgm:pt>
    <dgm:pt modelId="{824A3C28-E79C-4C09-BD72-95A480E734DE}" type="sibTrans" cxnId="{40DB1FA6-909B-4510-8347-02320EC61437}">
      <dgm:prSet/>
      <dgm:spPr/>
      <dgm:t>
        <a:bodyPr/>
        <a:lstStyle/>
        <a:p>
          <a:endParaRPr lang="en-US"/>
        </a:p>
      </dgm:t>
    </dgm:pt>
    <dgm:pt modelId="{06198794-6C6A-4B85-A3B9-A74113092316}">
      <dgm:prSet phldrT="[Text]" custT="1"/>
      <dgm:spPr/>
      <dgm:t>
        <a:bodyPr/>
        <a:lstStyle/>
        <a:p>
          <a:pPr algn="just"/>
          <a:r>
            <a:rPr lang="en-US" sz="28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Thu </a:t>
          </a:r>
          <a:r>
            <a:rPr lang="en-US" sz="28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thập</a:t>
          </a:r>
          <a:r>
            <a:rPr lang="en-US" sz="28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tổ</a:t>
          </a:r>
          <a:r>
            <a:rPr lang="en-US" sz="28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chức</a:t>
          </a:r>
          <a:r>
            <a:rPr lang="en-US" sz="28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28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loại</a:t>
          </a:r>
          <a:r>
            <a:rPr lang="en-US" sz="28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biểu</a:t>
          </a:r>
          <a:r>
            <a:rPr lang="en-US" sz="28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diễn</a:t>
          </a:r>
          <a:r>
            <a:rPr lang="en-US" sz="28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28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tích</a:t>
          </a:r>
          <a:r>
            <a:rPr lang="en-US" sz="28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8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xử</a:t>
          </a:r>
          <a:r>
            <a:rPr lang="en-US" sz="28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lí</a:t>
          </a:r>
          <a:r>
            <a:rPr lang="en-US" sz="28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dữ</a:t>
          </a:r>
          <a:r>
            <a:rPr lang="en-US" sz="28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liệu</a:t>
          </a:r>
          <a:endParaRPr lang="en-US" sz="2800" dirty="0">
            <a:solidFill>
              <a:srgbClr val="241AA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4C6514-9914-482E-82EB-DB1CDB9912D8}" type="parTrans" cxnId="{E21BC529-B9A4-4334-9582-1D899C0C4F26}">
      <dgm:prSet/>
      <dgm:spPr/>
      <dgm:t>
        <a:bodyPr/>
        <a:lstStyle/>
        <a:p>
          <a:endParaRPr lang="en-US"/>
        </a:p>
      </dgm:t>
    </dgm:pt>
    <dgm:pt modelId="{B8BF26F6-1D22-449A-B11E-A2A06C2C3B2F}" type="sibTrans" cxnId="{E21BC529-B9A4-4334-9582-1D899C0C4F26}">
      <dgm:prSet/>
      <dgm:spPr/>
      <dgm:t>
        <a:bodyPr/>
        <a:lstStyle/>
        <a:p>
          <a:endParaRPr lang="en-US"/>
        </a:p>
      </dgm:t>
    </dgm:pt>
    <dgm:pt modelId="{3D426226-296B-4386-A71A-C7B7B52E4361}">
      <dgm:prSet phldrT="[Text]" custT="1"/>
      <dgm:spPr/>
      <dgm:t>
        <a:bodyPr/>
        <a:lstStyle/>
        <a:p>
          <a:r>
            <a:rPr lang="en-US" sz="24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Bảng</a:t>
          </a:r>
          <a:r>
            <a:rPr lang="en-US" sz="24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dữ</a:t>
          </a:r>
          <a:r>
            <a:rPr lang="en-US" sz="24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liệu</a:t>
          </a:r>
          <a:endParaRPr lang="en-US" sz="2400" dirty="0">
            <a:solidFill>
              <a:srgbClr val="241AA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40D3C6-892B-499C-81E3-8004D06FF20B}" type="parTrans" cxnId="{16F645D3-0C4B-4B0F-B2D0-04E75E0B8D3C}">
      <dgm:prSet/>
      <dgm:spPr/>
      <dgm:t>
        <a:bodyPr/>
        <a:lstStyle/>
        <a:p>
          <a:endParaRPr lang="en-US"/>
        </a:p>
      </dgm:t>
    </dgm:pt>
    <dgm:pt modelId="{03F5EAAB-02B1-4C6D-9E70-D17001476184}" type="sibTrans" cxnId="{16F645D3-0C4B-4B0F-B2D0-04E75E0B8D3C}">
      <dgm:prSet/>
      <dgm:spPr/>
      <dgm:t>
        <a:bodyPr/>
        <a:lstStyle/>
        <a:p>
          <a:endParaRPr lang="en-US"/>
        </a:p>
      </dgm:t>
    </dgm:pt>
    <dgm:pt modelId="{D7178B68-CD37-4467-A369-F8B695D7B0F9}">
      <dgm:prSet phldrT="[Text]" custT="1"/>
      <dgm:spPr/>
      <dgm:t>
        <a:bodyPr/>
        <a:lstStyle/>
        <a:p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4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Biểu</a:t>
          </a:r>
          <a:r>
            <a:rPr lang="en-US" sz="24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đồ</a:t>
          </a:r>
          <a:r>
            <a:rPr lang="en-US" sz="24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tranh</a:t>
          </a:r>
          <a:endParaRPr lang="en-US" sz="2400" dirty="0">
            <a:solidFill>
              <a:srgbClr val="241AA6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US" sz="1100" dirty="0"/>
        </a:p>
      </dgm:t>
    </dgm:pt>
    <dgm:pt modelId="{42B59C68-CEE5-40EF-B401-CD86F1CF83DD}" type="parTrans" cxnId="{7F194708-A3D4-41E4-91E9-612866D91918}">
      <dgm:prSet/>
      <dgm:spPr/>
      <dgm:t>
        <a:bodyPr/>
        <a:lstStyle/>
        <a:p>
          <a:endParaRPr lang="en-US"/>
        </a:p>
      </dgm:t>
    </dgm:pt>
    <dgm:pt modelId="{8037D77A-6B1A-4B07-A3B2-35DC4284904B}" type="sibTrans" cxnId="{7F194708-A3D4-41E4-91E9-612866D91918}">
      <dgm:prSet/>
      <dgm:spPr/>
      <dgm:t>
        <a:bodyPr/>
        <a:lstStyle/>
        <a:p>
          <a:endParaRPr lang="en-US"/>
        </a:p>
      </dgm:t>
    </dgm:pt>
    <dgm:pt modelId="{9E723727-8EE9-4FA9-BA13-C8CEED3173F7}">
      <dgm:prSet phldrT="[Text]" custT="1"/>
      <dgm:spPr/>
      <dgm:t>
        <a:bodyPr/>
        <a:lstStyle/>
        <a:p>
          <a:pPr algn="l"/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Mô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xác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suất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l"/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nghiệm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trong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một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số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trò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chơi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thí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nghiệm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đơn</a:t>
          </a:r>
          <a:r>
            <a: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giản</a:t>
          </a:r>
          <a:endParaRPr lang="en-US" sz="2800" dirty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C3F670-3981-463D-9B6E-AD959FFA1320}" type="sibTrans" cxnId="{41FEEB12-8A8F-4F58-8361-0F007B1EDF40}">
      <dgm:prSet/>
      <dgm:spPr/>
      <dgm:t>
        <a:bodyPr/>
        <a:lstStyle/>
        <a:p>
          <a:endParaRPr lang="en-US"/>
        </a:p>
      </dgm:t>
    </dgm:pt>
    <dgm:pt modelId="{FDABD257-8A35-4F43-951B-D844D7A3503C}" type="parTrans" cxnId="{41FEEB12-8A8F-4F58-8361-0F007B1EDF40}">
      <dgm:prSet/>
      <dgm:spPr/>
      <dgm:t>
        <a:bodyPr/>
        <a:lstStyle/>
        <a:p>
          <a:endParaRPr lang="en-US"/>
        </a:p>
      </dgm:t>
    </dgm:pt>
    <dgm:pt modelId="{80C44A64-4DD2-4378-89F2-AB27191B8137}">
      <dgm:prSet phldrT="[Text]" custT="1"/>
      <dgm:spPr/>
      <dgm:t>
        <a:bodyPr/>
        <a:lstStyle/>
        <a:p>
          <a:r>
            <a: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Tung </a:t>
          </a:r>
          <a:r>
            <a:rPr lang="en-US" sz="24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đồng</a:t>
          </a:r>
          <a:r>
            <a: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xu</a:t>
          </a:r>
          <a:endParaRPr lang="en-US" sz="2400" dirty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EFEF01-6304-4743-85E0-CAE89620758A}" type="sibTrans" cxnId="{547AC075-D3FD-40A9-BB7B-48599B81F838}">
      <dgm:prSet/>
      <dgm:spPr/>
      <dgm:t>
        <a:bodyPr/>
        <a:lstStyle/>
        <a:p>
          <a:endParaRPr lang="en-US"/>
        </a:p>
      </dgm:t>
    </dgm:pt>
    <dgm:pt modelId="{B80A0E1D-564D-49FC-BBCB-D41F211EA433}" type="parTrans" cxnId="{547AC075-D3FD-40A9-BB7B-48599B81F838}">
      <dgm:prSet/>
      <dgm:spPr/>
      <dgm:t>
        <a:bodyPr/>
        <a:lstStyle/>
        <a:p>
          <a:endParaRPr lang="en-US"/>
        </a:p>
      </dgm:t>
    </dgm:pt>
    <dgm:pt modelId="{9D6DDB1D-7896-4700-AE53-E692098ACBBE}">
      <dgm:prSet custT="1"/>
      <dgm:spPr/>
      <dgm:t>
        <a:bodyPr/>
        <a:lstStyle/>
        <a:p>
          <a:r>
            <a:rPr lang="en-US" sz="24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Biểu</a:t>
          </a:r>
          <a:r>
            <a:rPr lang="en-US" sz="24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đồ</a:t>
          </a:r>
          <a:r>
            <a:rPr lang="en-US" sz="24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cột</a:t>
          </a:r>
          <a:endParaRPr lang="en-US" sz="2400" dirty="0">
            <a:solidFill>
              <a:srgbClr val="241AA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F8B797-71E6-4DA4-BF58-AD050AF42474}" type="parTrans" cxnId="{51A233CE-695B-4C55-8514-C41154F95BEF}">
      <dgm:prSet/>
      <dgm:spPr/>
      <dgm:t>
        <a:bodyPr/>
        <a:lstStyle/>
        <a:p>
          <a:endParaRPr lang="en-US"/>
        </a:p>
      </dgm:t>
    </dgm:pt>
    <dgm:pt modelId="{CA8AAD62-4F5A-4F98-8D2E-92CB12709D0C}" type="sibTrans" cxnId="{51A233CE-695B-4C55-8514-C41154F95BEF}">
      <dgm:prSet/>
      <dgm:spPr/>
      <dgm:t>
        <a:bodyPr/>
        <a:lstStyle/>
        <a:p>
          <a:endParaRPr lang="en-US"/>
        </a:p>
      </dgm:t>
    </dgm:pt>
    <dgm:pt modelId="{3CEC7438-E37E-441F-B65C-4E420FA0C0CA}">
      <dgm:prSet custT="1"/>
      <dgm:spPr/>
      <dgm:t>
        <a:bodyPr/>
        <a:lstStyle/>
        <a:p>
          <a:r>
            <a:rPr lang="en-US" sz="24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Biểu</a:t>
          </a:r>
          <a:r>
            <a:rPr lang="en-US" sz="24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đồ</a:t>
          </a:r>
          <a:r>
            <a:rPr lang="en-US" sz="24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cột</a:t>
          </a:r>
          <a:r>
            <a:rPr lang="en-US" sz="24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kép</a:t>
          </a:r>
          <a:endParaRPr lang="en-US" sz="2400" dirty="0">
            <a:solidFill>
              <a:srgbClr val="241AA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D3286-2B22-45EC-AB5A-625EE7F2BC83}" type="parTrans" cxnId="{EF868172-D016-4CF5-AB6E-ACE7CB5C03EB}">
      <dgm:prSet/>
      <dgm:spPr/>
      <dgm:t>
        <a:bodyPr/>
        <a:lstStyle/>
        <a:p>
          <a:endParaRPr lang="en-US"/>
        </a:p>
      </dgm:t>
    </dgm:pt>
    <dgm:pt modelId="{320DF7F0-5609-4E21-AD2E-1232CB0E7E8F}" type="sibTrans" cxnId="{EF868172-D016-4CF5-AB6E-ACE7CB5C03EB}">
      <dgm:prSet/>
      <dgm:spPr/>
      <dgm:t>
        <a:bodyPr/>
        <a:lstStyle/>
        <a:p>
          <a:endParaRPr lang="en-US"/>
        </a:p>
      </dgm:t>
    </dgm:pt>
    <dgm:pt modelId="{F2B7E3CB-7B63-49A7-B560-1B16B2D639A6}">
      <dgm:prSet custT="1"/>
      <dgm:spPr/>
      <dgm:t>
        <a:bodyPr/>
        <a:lstStyle/>
        <a:p>
          <a:r>
            <a:rPr lang="en-US" sz="24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Lấy</a:t>
          </a:r>
          <a:r>
            <a: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r>
            <a: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trong</a:t>
          </a:r>
          <a:r>
            <a: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hộp</a:t>
          </a:r>
          <a:endParaRPr lang="en-US" sz="2400" dirty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1EF9F3-5B87-47D4-AA1D-6FD8BDDE0F9E}" type="parTrans" cxnId="{2DF00D2B-F55D-4629-9015-DE15D2FDF5CE}">
      <dgm:prSet/>
      <dgm:spPr/>
      <dgm:t>
        <a:bodyPr/>
        <a:lstStyle/>
        <a:p>
          <a:endParaRPr lang="en-US"/>
        </a:p>
      </dgm:t>
    </dgm:pt>
    <dgm:pt modelId="{B0D76410-E606-4312-BDBB-8FDDA345B4D9}" type="sibTrans" cxnId="{2DF00D2B-F55D-4629-9015-DE15D2FDF5CE}">
      <dgm:prSet/>
      <dgm:spPr/>
      <dgm:t>
        <a:bodyPr/>
        <a:lstStyle/>
        <a:p>
          <a:endParaRPr lang="en-US"/>
        </a:p>
      </dgm:t>
    </dgm:pt>
    <dgm:pt modelId="{24A6DAF4-6F6B-4C06-8665-1AE90FB63A36}" type="pres">
      <dgm:prSet presAssocID="{6C3932F9-B14B-4C5F-8D79-75E6FB6AFE4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D22ACCA-8893-408D-BAA8-095E490C7F7A}" type="pres">
      <dgm:prSet presAssocID="{6C3932F9-B14B-4C5F-8D79-75E6FB6AFE4D}" presName="hierFlow" presStyleCnt="0"/>
      <dgm:spPr/>
    </dgm:pt>
    <dgm:pt modelId="{4DD71726-97B6-4879-AE90-06B61A5C4376}" type="pres">
      <dgm:prSet presAssocID="{6C3932F9-B14B-4C5F-8D79-75E6FB6AFE4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7CD81F08-5D32-4A63-8D12-874DFC39C847}" type="pres">
      <dgm:prSet presAssocID="{A73DD86A-24A3-44CE-905C-F6D175B68991}" presName="Name17" presStyleCnt="0"/>
      <dgm:spPr/>
    </dgm:pt>
    <dgm:pt modelId="{AD55AAF4-A8AE-4E48-8F5B-90537890E805}" type="pres">
      <dgm:prSet presAssocID="{A73DD86A-24A3-44CE-905C-F6D175B68991}" presName="level1Shape" presStyleLbl="node0" presStyleIdx="0" presStyleCnt="1" custScaleX="114288" custScaleY="195834" custLinFactNeighborX="1588" custLinFactNeighborY="-40736">
        <dgm:presLayoutVars>
          <dgm:chPref val="3"/>
        </dgm:presLayoutVars>
      </dgm:prSet>
      <dgm:spPr/>
    </dgm:pt>
    <dgm:pt modelId="{9299A3BF-94A5-4332-ACA5-5B4566418D06}" type="pres">
      <dgm:prSet presAssocID="{A73DD86A-24A3-44CE-905C-F6D175B68991}" presName="hierChild2" presStyleCnt="0"/>
      <dgm:spPr/>
    </dgm:pt>
    <dgm:pt modelId="{76E74F00-A70F-4126-B761-B12710DEE9DE}" type="pres">
      <dgm:prSet presAssocID="{404C6514-9914-482E-82EB-DB1CDB9912D8}" presName="Name25" presStyleLbl="parChTrans1D2" presStyleIdx="0" presStyleCnt="2"/>
      <dgm:spPr/>
    </dgm:pt>
    <dgm:pt modelId="{DA689918-AA52-40FC-B3A4-2DFB9374BEAD}" type="pres">
      <dgm:prSet presAssocID="{404C6514-9914-482E-82EB-DB1CDB9912D8}" presName="connTx" presStyleLbl="parChTrans1D2" presStyleIdx="0" presStyleCnt="2"/>
      <dgm:spPr/>
    </dgm:pt>
    <dgm:pt modelId="{D0AFA575-D405-4D9D-90EB-9C55D7137A04}" type="pres">
      <dgm:prSet presAssocID="{06198794-6C6A-4B85-A3B9-A74113092316}" presName="Name30" presStyleCnt="0"/>
      <dgm:spPr/>
    </dgm:pt>
    <dgm:pt modelId="{538E0F6F-859D-40A8-8949-1837C5C845B2}" type="pres">
      <dgm:prSet presAssocID="{06198794-6C6A-4B85-A3B9-A74113092316}" presName="level2Shape" presStyleLbl="node2" presStyleIdx="0" presStyleCnt="2" custScaleX="111656" custScaleY="185424" custLinFactY="-5935" custLinFactNeighborX="-15411" custLinFactNeighborY="-100000"/>
      <dgm:spPr/>
    </dgm:pt>
    <dgm:pt modelId="{AB51B875-2FB2-4B60-BAEA-708AB7051E63}" type="pres">
      <dgm:prSet presAssocID="{06198794-6C6A-4B85-A3B9-A74113092316}" presName="hierChild3" presStyleCnt="0"/>
      <dgm:spPr/>
    </dgm:pt>
    <dgm:pt modelId="{5718D3DD-C694-4B4D-A715-C94304DCEEA7}" type="pres">
      <dgm:prSet presAssocID="{0840D3C6-892B-499C-81E3-8004D06FF20B}" presName="Name25" presStyleLbl="parChTrans1D3" presStyleIdx="0" presStyleCnt="6"/>
      <dgm:spPr/>
    </dgm:pt>
    <dgm:pt modelId="{55DDCE7A-441D-465E-9F35-84824FF722DC}" type="pres">
      <dgm:prSet presAssocID="{0840D3C6-892B-499C-81E3-8004D06FF20B}" presName="connTx" presStyleLbl="parChTrans1D3" presStyleIdx="0" presStyleCnt="6"/>
      <dgm:spPr/>
    </dgm:pt>
    <dgm:pt modelId="{D9528BEA-5DDD-4DB7-BB20-7F8CA0C31C56}" type="pres">
      <dgm:prSet presAssocID="{3D426226-296B-4386-A71A-C7B7B52E4361}" presName="Name30" presStyleCnt="0"/>
      <dgm:spPr/>
    </dgm:pt>
    <dgm:pt modelId="{C2939039-FC39-449A-9600-07762A992F58}" type="pres">
      <dgm:prSet presAssocID="{3D426226-296B-4386-A71A-C7B7B52E4361}" presName="level2Shape" presStyleLbl="node3" presStyleIdx="0" presStyleCnt="6" custScaleX="100411" custScaleY="49939" custLinFactNeighborX="8131" custLinFactNeighborY="-62191"/>
      <dgm:spPr/>
    </dgm:pt>
    <dgm:pt modelId="{78B245B3-C34D-43AF-A35D-7B12F74F69EA}" type="pres">
      <dgm:prSet presAssocID="{3D426226-296B-4386-A71A-C7B7B52E4361}" presName="hierChild3" presStyleCnt="0"/>
      <dgm:spPr/>
    </dgm:pt>
    <dgm:pt modelId="{6DB49809-90D6-4599-A4B0-BAF9691103CF}" type="pres">
      <dgm:prSet presAssocID="{42B59C68-CEE5-40EF-B401-CD86F1CF83DD}" presName="Name25" presStyleLbl="parChTrans1D3" presStyleIdx="1" presStyleCnt="6"/>
      <dgm:spPr/>
    </dgm:pt>
    <dgm:pt modelId="{447AC396-8D7E-44D0-9131-1916D67CF0D6}" type="pres">
      <dgm:prSet presAssocID="{42B59C68-CEE5-40EF-B401-CD86F1CF83DD}" presName="connTx" presStyleLbl="parChTrans1D3" presStyleIdx="1" presStyleCnt="6"/>
      <dgm:spPr/>
    </dgm:pt>
    <dgm:pt modelId="{EBAFBC2C-23D0-4F17-9CC9-F00CC988B68D}" type="pres">
      <dgm:prSet presAssocID="{D7178B68-CD37-4467-A369-F8B695D7B0F9}" presName="Name30" presStyleCnt="0"/>
      <dgm:spPr/>
    </dgm:pt>
    <dgm:pt modelId="{BBAE9171-7C65-4DF6-920B-851E5E3B1BEB}" type="pres">
      <dgm:prSet presAssocID="{D7178B68-CD37-4467-A369-F8B695D7B0F9}" presName="level2Shape" presStyleLbl="node3" presStyleIdx="1" presStyleCnt="6" custScaleY="55541" custLinFactNeighborX="1739" custLinFactNeighborY="-33103"/>
      <dgm:spPr/>
    </dgm:pt>
    <dgm:pt modelId="{A44DD74C-2C64-4DB6-A003-857ED64EF7AD}" type="pres">
      <dgm:prSet presAssocID="{D7178B68-CD37-4467-A369-F8B695D7B0F9}" presName="hierChild3" presStyleCnt="0"/>
      <dgm:spPr/>
    </dgm:pt>
    <dgm:pt modelId="{7FDEDABB-3BA2-42F3-B4E3-5B80CD2B5520}" type="pres">
      <dgm:prSet presAssocID="{30F8B797-71E6-4DA4-BF58-AD050AF42474}" presName="Name25" presStyleLbl="parChTrans1D3" presStyleIdx="2" presStyleCnt="6"/>
      <dgm:spPr/>
    </dgm:pt>
    <dgm:pt modelId="{C5951288-9054-43D0-8BFA-A50F7D41A1A5}" type="pres">
      <dgm:prSet presAssocID="{30F8B797-71E6-4DA4-BF58-AD050AF42474}" presName="connTx" presStyleLbl="parChTrans1D3" presStyleIdx="2" presStyleCnt="6"/>
      <dgm:spPr/>
    </dgm:pt>
    <dgm:pt modelId="{4EB3BA81-297A-4D58-882C-FD4BDB15777D}" type="pres">
      <dgm:prSet presAssocID="{9D6DDB1D-7896-4700-AE53-E692098ACBBE}" presName="Name30" presStyleCnt="0"/>
      <dgm:spPr/>
    </dgm:pt>
    <dgm:pt modelId="{51A9FCC8-5580-45CF-B132-4DB78D21E82F}" type="pres">
      <dgm:prSet presAssocID="{9D6DDB1D-7896-4700-AE53-E692098ACBBE}" presName="level2Shape" presStyleLbl="node3" presStyleIdx="2" presStyleCnt="6" custScaleY="44026" custLinFactNeighborX="1739" custLinFactNeighborY="-34586"/>
      <dgm:spPr/>
    </dgm:pt>
    <dgm:pt modelId="{B1062896-8AD5-44E9-B54F-9962E11690AD}" type="pres">
      <dgm:prSet presAssocID="{9D6DDB1D-7896-4700-AE53-E692098ACBBE}" presName="hierChild3" presStyleCnt="0"/>
      <dgm:spPr/>
    </dgm:pt>
    <dgm:pt modelId="{FCC6BB73-30F1-425F-98E2-02D533242307}" type="pres">
      <dgm:prSet presAssocID="{EE6D3286-2B22-45EC-AB5A-625EE7F2BC83}" presName="Name25" presStyleLbl="parChTrans1D3" presStyleIdx="3" presStyleCnt="6"/>
      <dgm:spPr/>
    </dgm:pt>
    <dgm:pt modelId="{B89F076B-AA2D-43A8-A0FE-7628B56B0891}" type="pres">
      <dgm:prSet presAssocID="{EE6D3286-2B22-45EC-AB5A-625EE7F2BC83}" presName="connTx" presStyleLbl="parChTrans1D3" presStyleIdx="3" presStyleCnt="6"/>
      <dgm:spPr/>
    </dgm:pt>
    <dgm:pt modelId="{28A3768D-530D-4DCE-B4C7-67B954DB4189}" type="pres">
      <dgm:prSet presAssocID="{3CEC7438-E37E-441F-B65C-4E420FA0C0CA}" presName="Name30" presStyleCnt="0"/>
      <dgm:spPr/>
    </dgm:pt>
    <dgm:pt modelId="{B8FB53A6-53CE-4DE8-9615-063B8EB91507}" type="pres">
      <dgm:prSet presAssocID="{3CEC7438-E37E-441F-B65C-4E420FA0C0CA}" presName="level2Shape" presStyleLbl="node3" presStyleIdx="3" presStyleCnt="6" custScaleY="51138" custLinFactNeighborX="1739" custLinFactNeighborY="-34824"/>
      <dgm:spPr/>
    </dgm:pt>
    <dgm:pt modelId="{F5EC3746-870A-4039-A86D-87E5FE538406}" type="pres">
      <dgm:prSet presAssocID="{3CEC7438-E37E-441F-B65C-4E420FA0C0CA}" presName="hierChild3" presStyleCnt="0"/>
      <dgm:spPr/>
    </dgm:pt>
    <dgm:pt modelId="{2E97E641-CBC8-4E82-8C7C-6D26266AFC48}" type="pres">
      <dgm:prSet presAssocID="{FDABD257-8A35-4F43-951B-D844D7A3503C}" presName="Name25" presStyleLbl="parChTrans1D2" presStyleIdx="1" presStyleCnt="2"/>
      <dgm:spPr/>
    </dgm:pt>
    <dgm:pt modelId="{43AC9176-E2BB-462C-924E-A6CB69930660}" type="pres">
      <dgm:prSet presAssocID="{FDABD257-8A35-4F43-951B-D844D7A3503C}" presName="connTx" presStyleLbl="parChTrans1D2" presStyleIdx="1" presStyleCnt="2"/>
      <dgm:spPr/>
    </dgm:pt>
    <dgm:pt modelId="{9C449934-6B4C-4227-BF64-07B7631D067A}" type="pres">
      <dgm:prSet presAssocID="{9E723727-8EE9-4FA9-BA13-C8CEED3173F7}" presName="Name30" presStyleCnt="0"/>
      <dgm:spPr/>
    </dgm:pt>
    <dgm:pt modelId="{70243E49-56DF-4C57-82A2-BBA8116EC8F7}" type="pres">
      <dgm:prSet presAssocID="{9E723727-8EE9-4FA9-BA13-C8CEED3173F7}" presName="level2Shape" presStyleLbl="node2" presStyleIdx="1" presStyleCnt="2" custScaleX="124413" custScaleY="185795" custLinFactNeighborX="-8602" custLinFactNeighborY="-26106"/>
      <dgm:spPr/>
    </dgm:pt>
    <dgm:pt modelId="{8EC9D7E7-B315-4FE4-A669-232560AC6FEB}" type="pres">
      <dgm:prSet presAssocID="{9E723727-8EE9-4FA9-BA13-C8CEED3173F7}" presName="hierChild3" presStyleCnt="0"/>
      <dgm:spPr/>
    </dgm:pt>
    <dgm:pt modelId="{81D2EE12-4B8E-4C1C-8B7E-A247FD0BDC52}" type="pres">
      <dgm:prSet presAssocID="{B80A0E1D-564D-49FC-BBCB-D41F211EA433}" presName="Name25" presStyleLbl="parChTrans1D3" presStyleIdx="4" presStyleCnt="6"/>
      <dgm:spPr/>
    </dgm:pt>
    <dgm:pt modelId="{0773D5EF-AC46-413A-B670-0BFBCC625B88}" type="pres">
      <dgm:prSet presAssocID="{B80A0E1D-564D-49FC-BBCB-D41F211EA433}" presName="connTx" presStyleLbl="parChTrans1D3" presStyleIdx="4" presStyleCnt="6"/>
      <dgm:spPr/>
    </dgm:pt>
    <dgm:pt modelId="{8C615B45-F45F-4A67-8DE1-2C5AB5B335FE}" type="pres">
      <dgm:prSet presAssocID="{80C44A64-4DD2-4378-89F2-AB27191B8137}" presName="Name30" presStyleCnt="0"/>
      <dgm:spPr/>
    </dgm:pt>
    <dgm:pt modelId="{164DF855-EF86-42D6-801C-966859298864}" type="pres">
      <dgm:prSet presAssocID="{80C44A64-4DD2-4378-89F2-AB27191B8137}" presName="level2Shape" presStyleLbl="node3" presStyleIdx="4" presStyleCnt="6" custScaleX="100360" custScaleY="33173" custLinFactNeighborX="-4626" custLinFactNeighborY="-14187"/>
      <dgm:spPr/>
    </dgm:pt>
    <dgm:pt modelId="{EC0AD451-BC67-493E-818C-BC668AA3B8DC}" type="pres">
      <dgm:prSet presAssocID="{80C44A64-4DD2-4378-89F2-AB27191B8137}" presName="hierChild3" presStyleCnt="0"/>
      <dgm:spPr/>
    </dgm:pt>
    <dgm:pt modelId="{71813E7B-4C37-4EFE-ABA0-E8C715080AC1}" type="pres">
      <dgm:prSet presAssocID="{5B1EF9F3-5B87-47D4-AA1D-6FD8BDDE0F9E}" presName="Name25" presStyleLbl="parChTrans1D3" presStyleIdx="5" presStyleCnt="6"/>
      <dgm:spPr/>
    </dgm:pt>
    <dgm:pt modelId="{E20C42A3-D8AF-4CD1-83BB-3F069B417AEB}" type="pres">
      <dgm:prSet presAssocID="{5B1EF9F3-5B87-47D4-AA1D-6FD8BDDE0F9E}" presName="connTx" presStyleLbl="parChTrans1D3" presStyleIdx="5" presStyleCnt="6"/>
      <dgm:spPr/>
    </dgm:pt>
    <dgm:pt modelId="{919DC3C8-BC2D-47B6-A156-F252B2D9E865}" type="pres">
      <dgm:prSet presAssocID="{F2B7E3CB-7B63-49A7-B560-1B16B2D639A6}" presName="Name30" presStyleCnt="0"/>
      <dgm:spPr/>
    </dgm:pt>
    <dgm:pt modelId="{A70F40E8-FFA8-42FD-B720-B1BC19183483}" type="pres">
      <dgm:prSet presAssocID="{F2B7E3CB-7B63-49A7-B560-1B16B2D639A6}" presName="level2Shape" presStyleLbl="node3" presStyleIdx="5" presStyleCnt="6" custScaleX="126365" custScaleY="59184" custLinFactNeighborX="-7081" custLinFactNeighborY="6303"/>
      <dgm:spPr/>
    </dgm:pt>
    <dgm:pt modelId="{A5676E4E-7637-4F9E-8C63-5E6E8894E9CA}" type="pres">
      <dgm:prSet presAssocID="{F2B7E3CB-7B63-49A7-B560-1B16B2D639A6}" presName="hierChild3" presStyleCnt="0"/>
      <dgm:spPr/>
    </dgm:pt>
    <dgm:pt modelId="{243EC26F-7419-4BB6-BFA5-177BD0CA61DF}" type="pres">
      <dgm:prSet presAssocID="{6C3932F9-B14B-4C5F-8D79-75E6FB6AFE4D}" presName="bgShapesFlow" presStyleCnt="0"/>
      <dgm:spPr/>
    </dgm:pt>
  </dgm:ptLst>
  <dgm:cxnLst>
    <dgm:cxn modelId="{3682DC03-05A5-49E4-9868-F81432539CFE}" type="presOf" srcId="{A73DD86A-24A3-44CE-905C-F6D175B68991}" destId="{AD55AAF4-A8AE-4E48-8F5B-90537890E805}" srcOrd="0" destOrd="0" presId="urn:microsoft.com/office/officeart/2005/8/layout/hierarchy5"/>
    <dgm:cxn modelId="{9828F207-6C61-4406-8E3E-0337BA2D5D5C}" type="presOf" srcId="{EE6D3286-2B22-45EC-AB5A-625EE7F2BC83}" destId="{FCC6BB73-30F1-425F-98E2-02D533242307}" srcOrd="0" destOrd="0" presId="urn:microsoft.com/office/officeart/2005/8/layout/hierarchy5"/>
    <dgm:cxn modelId="{7F194708-A3D4-41E4-91E9-612866D91918}" srcId="{06198794-6C6A-4B85-A3B9-A74113092316}" destId="{D7178B68-CD37-4467-A369-F8B695D7B0F9}" srcOrd="1" destOrd="0" parTransId="{42B59C68-CEE5-40EF-B401-CD86F1CF83DD}" sibTransId="{8037D77A-6B1A-4B07-A3B2-35DC4284904B}"/>
    <dgm:cxn modelId="{40891909-8E4E-4A00-B685-13D8FE2C70A1}" type="presOf" srcId="{D7178B68-CD37-4467-A369-F8B695D7B0F9}" destId="{BBAE9171-7C65-4DF6-920B-851E5E3B1BEB}" srcOrd="0" destOrd="0" presId="urn:microsoft.com/office/officeart/2005/8/layout/hierarchy5"/>
    <dgm:cxn modelId="{41FEEB12-8A8F-4F58-8361-0F007B1EDF40}" srcId="{A73DD86A-24A3-44CE-905C-F6D175B68991}" destId="{9E723727-8EE9-4FA9-BA13-C8CEED3173F7}" srcOrd="1" destOrd="0" parTransId="{FDABD257-8A35-4F43-951B-D844D7A3503C}" sibTransId="{1BC3F670-3981-463D-9B6E-AD959FFA1320}"/>
    <dgm:cxn modelId="{C8053013-C7A3-4D4B-8BB4-3A6AFBFE88A9}" type="presOf" srcId="{F2B7E3CB-7B63-49A7-B560-1B16B2D639A6}" destId="{A70F40E8-FFA8-42FD-B720-B1BC19183483}" srcOrd="0" destOrd="0" presId="urn:microsoft.com/office/officeart/2005/8/layout/hierarchy5"/>
    <dgm:cxn modelId="{8FD47F1D-67F8-4A8F-A059-10A2A9663472}" type="presOf" srcId="{B80A0E1D-564D-49FC-BBCB-D41F211EA433}" destId="{0773D5EF-AC46-413A-B670-0BFBCC625B88}" srcOrd="1" destOrd="0" presId="urn:microsoft.com/office/officeart/2005/8/layout/hierarchy5"/>
    <dgm:cxn modelId="{6122691E-6415-438E-8FAB-463701A6F915}" type="presOf" srcId="{0840D3C6-892B-499C-81E3-8004D06FF20B}" destId="{5718D3DD-C694-4B4D-A715-C94304DCEEA7}" srcOrd="0" destOrd="0" presId="urn:microsoft.com/office/officeart/2005/8/layout/hierarchy5"/>
    <dgm:cxn modelId="{E21BC529-B9A4-4334-9582-1D899C0C4F26}" srcId="{A73DD86A-24A3-44CE-905C-F6D175B68991}" destId="{06198794-6C6A-4B85-A3B9-A74113092316}" srcOrd="0" destOrd="0" parTransId="{404C6514-9914-482E-82EB-DB1CDB9912D8}" sibTransId="{B8BF26F6-1D22-449A-B11E-A2A06C2C3B2F}"/>
    <dgm:cxn modelId="{2DF00D2B-F55D-4629-9015-DE15D2FDF5CE}" srcId="{9E723727-8EE9-4FA9-BA13-C8CEED3173F7}" destId="{F2B7E3CB-7B63-49A7-B560-1B16B2D639A6}" srcOrd="1" destOrd="0" parTransId="{5B1EF9F3-5B87-47D4-AA1D-6FD8BDDE0F9E}" sibTransId="{B0D76410-E606-4312-BDBB-8FDDA345B4D9}"/>
    <dgm:cxn modelId="{4E7B682B-8054-4F30-8742-ABE1892A4CB1}" type="presOf" srcId="{404C6514-9914-482E-82EB-DB1CDB9912D8}" destId="{DA689918-AA52-40FC-B3A4-2DFB9374BEAD}" srcOrd="1" destOrd="0" presId="urn:microsoft.com/office/officeart/2005/8/layout/hierarchy5"/>
    <dgm:cxn modelId="{52B71B30-B924-4CB1-8412-89735543D4E9}" type="presOf" srcId="{06198794-6C6A-4B85-A3B9-A74113092316}" destId="{538E0F6F-859D-40A8-8949-1837C5C845B2}" srcOrd="0" destOrd="0" presId="urn:microsoft.com/office/officeart/2005/8/layout/hierarchy5"/>
    <dgm:cxn modelId="{BAEA2D3F-DA47-4715-8243-9B73C94F25F3}" type="presOf" srcId="{6C3932F9-B14B-4C5F-8D79-75E6FB6AFE4D}" destId="{24A6DAF4-6F6B-4C06-8665-1AE90FB63A36}" srcOrd="0" destOrd="0" presId="urn:microsoft.com/office/officeart/2005/8/layout/hierarchy5"/>
    <dgm:cxn modelId="{A40EA464-A338-4382-89AD-0D86F1E5A908}" type="presOf" srcId="{EE6D3286-2B22-45EC-AB5A-625EE7F2BC83}" destId="{B89F076B-AA2D-43A8-A0FE-7628B56B0891}" srcOrd="1" destOrd="0" presId="urn:microsoft.com/office/officeart/2005/8/layout/hierarchy5"/>
    <dgm:cxn modelId="{71D11F68-4507-4082-BB4E-1AEC3DBA7DEE}" type="presOf" srcId="{9D6DDB1D-7896-4700-AE53-E692098ACBBE}" destId="{51A9FCC8-5580-45CF-B132-4DB78D21E82F}" srcOrd="0" destOrd="0" presId="urn:microsoft.com/office/officeart/2005/8/layout/hierarchy5"/>
    <dgm:cxn modelId="{BE9AA24C-457C-4C45-BC64-A9D6CCC522A8}" type="presOf" srcId="{B80A0E1D-564D-49FC-BBCB-D41F211EA433}" destId="{81D2EE12-4B8E-4C1C-8B7E-A247FD0BDC52}" srcOrd="0" destOrd="0" presId="urn:microsoft.com/office/officeart/2005/8/layout/hierarchy5"/>
    <dgm:cxn modelId="{1CCEE74D-234C-48B9-8E8A-2E3F880F742D}" type="presOf" srcId="{3D426226-296B-4386-A71A-C7B7B52E4361}" destId="{C2939039-FC39-449A-9600-07762A992F58}" srcOrd="0" destOrd="0" presId="urn:microsoft.com/office/officeart/2005/8/layout/hierarchy5"/>
    <dgm:cxn modelId="{EF868172-D016-4CF5-AB6E-ACE7CB5C03EB}" srcId="{06198794-6C6A-4B85-A3B9-A74113092316}" destId="{3CEC7438-E37E-441F-B65C-4E420FA0C0CA}" srcOrd="3" destOrd="0" parTransId="{EE6D3286-2B22-45EC-AB5A-625EE7F2BC83}" sibTransId="{320DF7F0-5609-4E21-AD2E-1232CB0E7E8F}"/>
    <dgm:cxn modelId="{2E5DD773-B60D-4004-9798-A6AE852FFFA8}" type="presOf" srcId="{9E723727-8EE9-4FA9-BA13-C8CEED3173F7}" destId="{70243E49-56DF-4C57-82A2-BBA8116EC8F7}" srcOrd="0" destOrd="0" presId="urn:microsoft.com/office/officeart/2005/8/layout/hierarchy5"/>
    <dgm:cxn modelId="{547AC075-D3FD-40A9-BB7B-48599B81F838}" srcId="{9E723727-8EE9-4FA9-BA13-C8CEED3173F7}" destId="{80C44A64-4DD2-4378-89F2-AB27191B8137}" srcOrd="0" destOrd="0" parTransId="{B80A0E1D-564D-49FC-BBCB-D41F211EA433}" sibTransId="{3CEFEF01-6304-4743-85E0-CAE89620758A}"/>
    <dgm:cxn modelId="{BBBAAD56-AB6C-4593-9C1D-56A87EE66393}" type="presOf" srcId="{FDABD257-8A35-4F43-951B-D844D7A3503C}" destId="{43AC9176-E2BB-462C-924E-A6CB69930660}" srcOrd="1" destOrd="0" presId="urn:microsoft.com/office/officeart/2005/8/layout/hierarchy5"/>
    <dgm:cxn modelId="{8C7FBA77-45CE-4FCA-BC8C-EA32DE811D04}" type="presOf" srcId="{FDABD257-8A35-4F43-951B-D844D7A3503C}" destId="{2E97E641-CBC8-4E82-8C7C-6D26266AFC48}" srcOrd="0" destOrd="0" presId="urn:microsoft.com/office/officeart/2005/8/layout/hierarchy5"/>
    <dgm:cxn modelId="{3EDE797A-61B7-4F12-AA04-CA3168310210}" type="presOf" srcId="{30F8B797-71E6-4DA4-BF58-AD050AF42474}" destId="{7FDEDABB-3BA2-42F3-B4E3-5B80CD2B5520}" srcOrd="0" destOrd="0" presId="urn:microsoft.com/office/officeart/2005/8/layout/hierarchy5"/>
    <dgm:cxn modelId="{793B587E-F352-4598-BAA6-370395A7970F}" type="presOf" srcId="{30F8B797-71E6-4DA4-BF58-AD050AF42474}" destId="{C5951288-9054-43D0-8BFA-A50F7D41A1A5}" srcOrd="1" destOrd="0" presId="urn:microsoft.com/office/officeart/2005/8/layout/hierarchy5"/>
    <dgm:cxn modelId="{ED0B2386-6EAB-49AB-A6E2-C91517411486}" type="presOf" srcId="{5B1EF9F3-5B87-47D4-AA1D-6FD8BDDE0F9E}" destId="{71813E7B-4C37-4EFE-ABA0-E8C715080AC1}" srcOrd="0" destOrd="0" presId="urn:microsoft.com/office/officeart/2005/8/layout/hierarchy5"/>
    <dgm:cxn modelId="{40DB1FA6-909B-4510-8347-02320EC61437}" srcId="{6C3932F9-B14B-4C5F-8D79-75E6FB6AFE4D}" destId="{A73DD86A-24A3-44CE-905C-F6D175B68991}" srcOrd="0" destOrd="0" parTransId="{2DD8DBE3-2B58-48AA-815B-C6371B05ED43}" sibTransId="{824A3C28-E79C-4C09-BD72-95A480E734DE}"/>
    <dgm:cxn modelId="{9FE7FAA8-250D-45E3-AC3A-4265C880A73F}" type="presOf" srcId="{42B59C68-CEE5-40EF-B401-CD86F1CF83DD}" destId="{447AC396-8D7E-44D0-9131-1916D67CF0D6}" srcOrd="1" destOrd="0" presId="urn:microsoft.com/office/officeart/2005/8/layout/hierarchy5"/>
    <dgm:cxn modelId="{B2D9D9AE-049B-4BAB-BF4D-40CDC676B425}" type="presOf" srcId="{3CEC7438-E37E-441F-B65C-4E420FA0C0CA}" destId="{B8FB53A6-53CE-4DE8-9615-063B8EB91507}" srcOrd="0" destOrd="0" presId="urn:microsoft.com/office/officeart/2005/8/layout/hierarchy5"/>
    <dgm:cxn modelId="{C8DACDBE-002C-41AA-AD95-90BE692FB8B7}" type="presOf" srcId="{80C44A64-4DD2-4378-89F2-AB27191B8137}" destId="{164DF855-EF86-42D6-801C-966859298864}" srcOrd="0" destOrd="0" presId="urn:microsoft.com/office/officeart/2005/8/layout/hierarchy5"/>
    <dgm:cxn modelId="{E16927C0-3C90-4F7C-ACFD-7A225E984EB9}" type="presOf" srcId="{5B1EF9F3-5B87-47D4-AA1D-6FD8BDDE0F9E}" destId="{E20C42A3-D8AF-4CD1-83BB-3F069B417AEB}" srcOrd="1" destOrd="0" presId="urn:microsoft.com/office/officeart/2005/8/layout/hierarchy5"/>
    <dgm:cxn modelId="{51A233CE-695B-4C55-8514-C41154F95BEF}" srcId="{06198794-6C6A-4B85-A3B9-A74113092316}" destId="{9D6DDB1D-7896-4700-AE53-E692098ACBBE}" srcOrd="2" destOrd="0" parTransId="{30F8B797-71E6-4DA4-BF58-AD050AF42474}" sibTransId="{CA8AAD62-4F5A-4F98-8D2E-92CB12709D0C}"/>
    <dgm:cxn modelId="{16F645D3-0C4B-4B0F-B2D0-04E75E0B8D3C}" srcId="{06198794-6C6A-4B85-A3B9-A74113092316}" destId="{3D426226-296B-4386-A71A-C7B7B52E4361}" srcOrd="0" destOrd="0" parTransId="{0840D3C6-892B-499C-81E3-8004D06FF20B}" sibTransId="{03F5EAAB-02B1-4C6D-9E70-D17001476184}"/>
    <dgm:cxn modelId="{5E5CB6D4-7405-42F0-8D5E-0C9F34941CC1}" type="presOf" srcId="{42B59C68-CEE5-40EF-B401-CD86F1CF83DD}" destId="{6DB49809-90D6-4599-A4B0-BAF9691103CF}" srcOrd="0" destOrd="0" presId="urn:microsoft.com/office/officeart/2005/8/layout/hierarchy5"/>
    <dgm:cxn modelId="{792FFFE0-58EA-4AF9-8C5E-F979939FF8E3}" type="presOf" srcId="{0840D3C6-892B-499C-81E3-8004D06FF20B}" destId="{55DDCE7A-441D-465E-9F35-84824FF722DC}" srcOrd="1" destOrd="0" presId="urn:microsoft.com/office/officeart/2005/8/layout/hierarchy5"/>
    <dgm:cxn modelId="{0BC595FB-ECD2-42F4-800D-C0A77FD0CCBB}" type="presOf" srcId="{404C6514-9914-482E-82EB-DB1CDB9912D8}" destId="{76E74F00-A70F-4126-B761-B12710DEE9DE}" srcOrd="0" destOrd="0" presId="urn:microsoft.com/office/officeart/2005/8/layout/hierarchy5"/>
    <dgm:cxn modelId="{76A21CF9-CEB5-43AF-AD16-90CACFA7D937}" type="presParOf" srcId="{24A6DAF4-6F6B-4C06-8665-1AE90FB63A36}" destId="{6D22ACCA-8893-408D-BAA8-095E490C7F7A}" srcOrd="0" destOrd="0" presId="urn:microsoft.com/office/officeart/2005/8/layout/hierarchy5"/>
    <dgm:cxn modelId="{6AB8115A-1BF8-4444-BC04-D54EF84BE0BF}" type="presParOf" srcId="{6D22ACCA-8893-408D-BAA8-095E490C7F7A}" destId="{4DD71726-97B6-4879-AE90-06B61A5C4376}" srcOrd="0" destOrd="0" presId="urn:microsoft.com/office/officeart/2005/8/layout/hierarchy5"/>
    <dgm:cxn modelId="{57E586C2-1589-460C-8BB5-7A4B7A836C99}" type="presParOf" srcId="{4DD71726-97B6-4879-AE90-06B61A5C4376}" destId="{7CD81F08-5D32-4A63-8D12-874DFC39C847}" srcOrd="0" destOrd="0" presId="urn:microsoft.com/office/officeart/2005/8/layout/hierarchy5"/>
    <dgm:cxn modelId="{26CE0023-A166-47E6-9613-D5CE831D9B0F}" type="presParOf" srcId="{7CD81F08-5D32-4A63-8D12-874DFC39C847}" destId="{AD55AAF4-A8AE-4E48-8F5B-90537890E805}" srcOrd="0" destOrd="0" presId="urn:microsoft.com/office/officeart/2005/8/layout/hierarchy5"/>
    <dgm:cxn modelId="{1501A30C-4089-4AC1-B44E-C3A304B15EA9}" type="presParOf" srcId="{7CD81F08-5D32-4A63-8D12-874DFC39C847}" destId="{9299A3BF-94A5-4332-ACA5-5B4566418D06}" srcOrd="1" destOrd="0" presId="urn:microsoft.com/office/officeart/2005/8/layout/hierarchy5"/>
    <dgm:cxn modelId="{C994F5BE-D60A-46F7-84F0-E8C99BD4AECB}" type="presParOf" srcId="{9299A3BF-94A5-4332-ACA5-5B4566418D06}" destId="{76E74F00-A70F-4126-B761-B12710DEE9DE}" srcOrd="0" destOrd="0" presId="urn:microsoft.com/office/officeart/2005/8/layout/hierarchy5"/>
    <dgm:cxn modelId="{69D19840-1D10-4EAC-8970-CD2283E6C27C}" type="presParOf" srcId="{76E74F00-A70F-4126-B761-B12710DEE9DE}" destId="{DA689918-AA52-40FC-B3A4-2DFB9374BEAD}" srcOrd="0" destOrd="0" presId="urn:microsoft.com/office/officeart/2005/8/layout/hierarchy5"/>
    <dgm:cxn modelId="{175CD520-97A8-4BED-9606-52CC63F243F0}" type="presParOf" srcId="{9299A3BF-94A5-4332-ACA5-5B4566418D06}" destId="{D0AFA575-D405-4D9D-90EB-9C55D7137A04}" srcOrd="1" destOrd="0" presId="urn:microsoft.com/office/officeart/2005/8/layout/hierarchy5"/>
    <dgm:cxn modelId="{CB631D60-22DD-46C0-81D2-A3E25E682AE5}" type="presParOf" srcId="{D0AFA575-D405-4D9D-90EB-9C55D7137A04}" destId="{538E0F6F-859D-40A8-8949-1837C5C845B2}" srcOrd="0" destOrd="0" presId="urn:microsoft.com/office/officeart/2005/8/layout/hierarchy5"/>
    <dgm:cxn modelId="{1D225193-AB28-4E88-92A2-09DF09740CDD}" type="presParOf" srcId="{D0AFA575-D405-4D9D-90EB-9C55D7137A04}" destId="{AB51B875-2FB2-4B60-BAEA-708AB7051E63}" srcOrd="1" destOrd="0" presId="urn:microsoft.com/office/officeart/2005/8/layout/hierarchy5"/>
    <dgm:cxn modelId="{B2222606-B294-4FA5-A9D3-4FA9E2084E8A}" type="presParOf" srcId="{AB51B875-2FB2-4B60-BAEA-708AB7051E63}" destId="{5718D3DD-C694-4B4D-A715-C94304DCEEA7}" srcOrd="0" destOrd="0" presId="urn:microsoft.com/office/officeart/2005/8/layout/hierarchy5"/>
    <dgm:cxn modelId="{81D1CD0C-9948-4824-94F8-5B57E49E871F}" type="presParOf" srcId="{5718D3DD-C694-4B4D-A715-C94304DCEEA7}" destId="{55DDCE7A-441D-465E-9F35-84824FF722DC}" srcOrd="0" destOrd="0" presId="urn:microsoft.com/office/officeart/2005/8/layout/hierarchy5"/>
    <dgm:cxn modelId="{F0F2DBA4-9DE0-4873-BCCE-FCD6AC0E054F}" type="presParOf" srcId="{AB51B875-2FB2-4B60-BAEA-708AB7051E63}" destId="{D9528BEA-5DDD-4DB7-BB20-7F8CA0C31C56}" srcOrd="1" destOrd="0" presId="urn:microsoft.com/office/officeart/2005/8/layout/hierarchy5"/>
    <dgm:cxn modelId="{983967C4-B2B9-4378-B62D-CFE852482367}" type="presParOf" srcId="{D9528BEA-5DDD-4DB7-BB20-7F8CA0C31C56}" destId="{C2939039-FC39-449A-9600-07762A992F58}" srcOrd="0" destOrd="0" presId="urn:microsoft.com/office/officeart/2005/8/layout/hierarchy5"/>
    <dgm:cxn modelId="{73A9DAA8-6968-48AA-A4DD-159AC1715245}" type="presParOf" srcId="{D9528BEA-5DDD-4DB7-BB20-7F8CA0C31C56}" destId="{78B245B3-C34D-43AF-A35D-7B12F74F69EA}" srcOrd="1" destOrd="0" presId="urn:microsoft.com/office/officeart/2005/8/layout/hierarchy5"/>
    <dgm:cxn modelId="{907A3D28-C689-49EF-9051-8464F94E9FA5}" type="presParOf" srcId="{AB51B875-2FB2-4B60-BAEA-708AB7051E63}" destId="{6DB49809-90D6-4599-A4B0-BAF9691103CF}" srcOrd="2" destOrd="0" presId="urn:microsoft.com/office/officeart/2005/8/layout/hierarchy5"/>
    <dgm:cxn modelId="{63E60E8D-713B-4B73-A762-A37C0CCEA854}" type="presParOf" srcId="{6DB49809-90D6-4599-A4B0-BAF9691103CF}" destId="{447AC396-8D7E-44D0-9131-1916D67CF0D6}" srcOrd="0" destOrd="0" presId="urn:microsoft.com/office/officeart/2005/8/layout/hierarchy5"/>
    <dgm:cxn modelId="{1C127034-EBE7-4DF5-9ADE-DCEBE7BE8771}" type="presParOf" srcId="{AB51B875-2FB2-4B60-BAEA-708AB7051E63}" destId="{EBAFBC2C-23D0-4F17-9CC9-F00CC988B68D}" srcOrd="3" destOrd="0" presId="urn:microsoft.com/office/officeart/2005/8/layout/hierarchy5"/>
    <dgm:cxn modelId="{F82A5077-0F9C-47DB-ABEC-A59D5D46A5BC}" type="presParOf" srcId="{EBAFBC2C-23D0-4F17-9CC9-F00CC988B68D}" destId="{BBAE9171-7C65-4DF6-920B-851E5E3B1BEB}" srcOrd="0" destOrd="0" presId="urn:microsoft.com/office/officeart/2005/8/layout/hierarchy5"/>
    <dgm:cxn modelId="{3C78132B-41C8-4C9A-A831-197507233D52}" type="presParOf" srcId="{EBAFBC2C-23D0-4F17-9CC9-F00CC988B68D}" destId="{A44DD74C-2C64-4DB6-A003-857ED64EF7AD}" srcOrd="1" destOrd="0" presId="urn:microsoft.com/office/officeart/2005/8/layout/hierarchy5"/>
    <dgm:cxn modelId="{EDF89302-1337-486A-9FF5-90BAC3FAE161}" type="presParOf" srcId="{AB51B875-2FB2-4B60-BAEA-708AB7051E63}" destId="{7FDEDABB-3BA2-42F3-B4E3-5B80CD2B5520}" srcOrd="4" destOrd="0" presId="urn:microsoft.com/office/officeart/2005/8/layout/hierarchy5"/>
    <dgm:cxn modelId="{73011C6C-D8D7-4BFF-9145-0083D2055DAB}" type="presParOf" srcId="{7FDEDABB-3BA2-42F3-B4E3-5B80CD2B5520}" destId="{C5951288-9054-43D0-8BFA-A50F7D41A1A5}" srcOrd="0" destOrd="0" presId="urn:microsoft.com/office/officeart/2005/8/layout/hierarchy5"/>
    <dgm:cxn modelId="{F3051CAC-5C8F-49C8-8C84-FD267EBA4570}" type="presParOf" srcId="{AB51B875-2FB2-4B60-BAEA-708AB7051E63}" destId="{4EB3BA81-297A-4D58-882C-FD4BDB15777D}" srcOrd="5" destOrd="0" presId="urn:microsoft.com/office/officeart/2005/8/layout/hierarchy5"/>
    <dgm:cxn modelId="{94D069F2-F59B-465E-8F82-A8BE8D772D8F}" type="presParOf" srcId="{4EB3BA81-297A-4D58-882C-FD4BDB15777D}" destId="{51A9FCC8-5580-45CF-B132-4DB78D21E82F}" srcOrd="0" destOrd="0" presId="urn:microsoft.com/office/officeart/2005/8/layout/hierarchy5"/>
    <dgm:cxn modelId="{B315149B-8137-4551-AFBF-5A3E1D976242}" type="presParOf" srcId="{4EB3BA81-297A-4D58-882C-FD4BDB15777D}" destId="{B1062896-8AD5-44E9-B54F-9962E11690AD}" srcOrd="1" destOrd="0" presId="urn:microsoft.com/office/officeart/2005/8/layout/hierarchy5"/>
    <dgm:cxn modelId="{8A6D0C20-2FE6-4A76-BB8D-2DEAEF6F567B}" type="presParOf" srcId="{AB51B875-2FB2-4B60-BAEA-708AB7051E63}" destId="{FCC6BB73-30F1-425F-98E2-02D533242307}" srcOrd="6" destOrd="0" presId="urn:microsoft.com/office/officeart/2005/8/layout/hierarchy5"/>
    <dgm:cxn modelId="{93811599-0D60-4724-97D7-DB98DB37271D}" type="presParOf" srcId="{FCC6BB73-30F1-425F-98E2-02D533242307}" destId="{B89F076B-AA2D-43A8-A0FE-7628B56B0891}" srcOrd="0" destOrd="0" presId="urn:microsoft.com/office/officeart/2005/8/layout/hierarchy5"/>
    <dgm:cxn modelId="{BD1FBD86-7F3F-432A-9C05-5C13F16D9B00}" type="presParOf" srcId="{AB51B875-2FB2-4B60-BAEA-708AB7051E63}" destId="{28A3768D-530D-4DCE-B4C7-67B954DB4189}" srcOrd="7" destOrd="0" presId="urn:microsoft.com/office/officeart/2005/8/layout/hierarchy5"/>
    <dgm:cxn modelId="{9F70C2D9-9730-4C25-9417-0B58A66474C0}" type="presParOf" srcId="{28A3768D-530D-4DCE-B4C7-67B954DB4189}" destId="{B8FB53A6-53CE-4DE8-9615-063B8EB91507}" srcOrd="0" destOrd="0" presId="urn:microsoft.com/office/officeart/2005/8/layout/hierarchy5"/>
    <dgm:cxn modelId="{0170D1E1-C1FF-463C-8ADC-4AFA9E3B8AE2}" type="presParOf" srcId="{28A3768D-530D-4DCE-B4C7-67B954DB4189}" destId="{F5EC3746-870A-4039-A86D-87E5FE538406}" srcOrd="1" destOrd="0" presId="urn:microsoft.com/office/officeart/2005/8/layout/hierarchy5"/>
    <dgm:cxn modelId="{35F72E38-F212-41C5-8479-2B5E9D22C69D}" type="presParOf" srcId="{9299A3BF-94A5-4332-ACA5-5B4566418D06}" destId="{2E97E641-CBC8-4E82-8C7C-6D26266AFC48}" srcOrd="2" destOrd="0" presId="urn:microsoft.com/office/officeart/2005/8/layout/hierarchy5"/>
    <dgm:cxn modelId="{503E7D98-69CF-4655-A01B-28429BADCD86}" type="presParOf" srcId="{2E97E641-CBC8-4E82-8C7C-6D26266AFC48}" destId="{43AC9176-E2BB-462C-924E-A6CB69930660}" srcOrd="0" destOrd="0" presId="urn:microsoft.com/office/officeart/2005/8/layout/hierarchy5"/>
    <dgm:cxn modelId="{C40BBC30-28B9-41E6-9D61-AD102BC2CFE6}" type="presParOf" srcId="{9299A3BF-94A5-4332-ACA5-5B4566418D06}" destId="{9C449934-6B4C-4227-BF64-07B7631D067A}" srcOrd="3" destOrd="0" presId="urn:microsoft.com/office/officeart/2005/8/layout/hierarchy5"/>
    <dgm:cxn modelId="{74D5C64F-463A-4DC2-ADD6-CDADF2E07380}" type="presParOf" srcId="{9C449934-6B4C-4227-BF64-07B7631D067A}" destId="{70243E49-56DF-4C57-82A2-BBA8116EC8F7}" srcOrd="0" destOrd="0" presId="urn:microsoft.com/office/officeart/2005/8/layout/hierarchy5"/>
    <dgm:cxn modelId="{43042632-9CA6-4494-AAFB-E3A6F1A14F68}" type="presParOf" srcId="{9C449934-6B4C-4227-BF64-07B7631D067A}" destId="{8EC9D7E7-B315-4FE4-A669-232560AC6FEB}" srcOrd="1" destOrd="0" presId="urn:microsoft.com/office/officeart/2005/8/layout/hierarchy5"/>
    <dgm:cxn modelId="{6A82F06D-B587-4AFE-B775-4891B2047567}" type="presParOf" srcId="{8EC9D7E7-B315-4FE4-A669-232560AC6FEB}" destId="{81D2EE12-4B8E-4C1C-8B7E-A247FD0BDC52}" srcOrd="0" destOrd="0" presId="urn:microsoft.com/office/officeart/2005/8/layout/hierarchy5"/>
    <dgm:cxn modelId="{7C2EBDFA-A198-42B5-8759-DB3D3023A976}" type="presParOf" srcId="{81D2EE12-4B8E-4C1C-8B7E-A247FD0BDC52}" destId="{0773D5EF-AC46-413A-B670-0BFBCC625B88}" srcOrd="0" destOrd="0" presId="urn:microsoft.com/office/officeart/2005/8/layout/hierarchy5"/>
    <dgm:cxn modelId="{6DADE2A9-E45C-4A43-AAC2-99454ED19D81}" type="presParOf" srcId="{8EC9D7E7-B315-4FE4-A669-232560AC6FEB}" destId="{8C615B45-F45F-4A67-8DE1-2C5AB5B335FE}" srcOrd="1" destOrd="0" presId="urn:microsoft.com/office/officeart/2005/8/layout/hierarchy5"/>
    <dgm:cxn modelId="{F378FAC9-BF9E-41B6-BF52-44C4E38ED742}" type="presParOf" srcId="{8C615B45-F45F-4A67-8DE1-2C5AB5B335FE}" destId="{164DF855-EF86-42D6-801C-966859298864}" srcOrd="0" destOrd="0" presId="urn:microsoft.com/office/officeart/2005/8/layout/hierarchy5"/>
    <dgm:cxn modelId="{46D90A02-AC21-4D27-9D89-6CDE9DEDF930}" type="presParOf" srcId="{8C615B45-F45F-4A67-8DE1-2C5AB5B335FE}" destId="{EC0AD451-BC67-493E-818C-BC668AA3B8DC}" srcOrd="1" destOrd="0" presId="urn:microsoft.com/office/officeart/2005/8/layout/hierarchy5"/>
    <dgm:cxn modelId="{9E28EC1D-FF58-490E-8BFD-FF48F74482AE}" type="presParOf" srcId="{8EC9D7E7-B315-4FE4-A669-232560AC6FEB}" destId="{71813E7B-4C37-4EFE-ABA0-E8C715080AC1}" srcOrd="2" destOrd="0" presId="urn:microsoft.com/office/officeart/2005/8/layout/hierarchy5"/>
    <dgm:cxn modelId="{06909EB1-FD2D-471F-BC4D-8EE7544393FF}" type="presParOf" srcId="{71813E7B-4C37-4EFE-ABA0-E8C715080AC1}" destId="{E20C42A3-D8AF-4CD1-83BB-3F069B417AEB}" srcOrd="0" destOrd="0" presId="urn:microsoft.com/office/officeart/2005/8/layout/hierarchy5"/>
    <dgm:cxn modelId="{5AF66AF0-C9CE-421E-BBA1-0B70F691804C}" type="presParOf" srcId="{8EC9D7E7-B315-4FE4-A669-232560AC6FEB}" destId="{919DC3C8-BC2D-47B6-A156-F252B2D9E865}" srcOrd="3" destOrd="0" presId="urn:microsoft.com/office/officeart/2005/8/layout/hierarchy5"/>
    <dgm:cxn modelId="{EC4343D6-3FE4-4353-9234-9339F7BD00DC}" type="presParOf" srcId="{919DC3C8-BC2D-47B6-A156-F252B2D9E865}" destId="{A70F40E8-FFA8-42FD-B720-B1BC19183483}" srcOrd="0" destOrd="0" presId="urn:microsoft.com/office/officeart/2005/8/layout/hierarchy5"/>
    <dgm:cxn modelId="{D80322C6-0DC3-40B6-AB39-CC5B08CD039B}" type="presParOf" srcId="{919DC3C8-BC2D-47B6-A156-F252B2D9E865}" destId="{A5676E4E-7637-4F9E-8C63-5E6E8894E9CA}" srcOrd="1" destOrd="0" presId="urn:microsoft.com/office/officeart/2005/8/layout/hierarchy5"/>
    <dgm:cxn modelId="{C75BE57F-D4FF-474B-86FA-28FD04EA72F1}" type="presParOf" srcId="{24A6DAF4-6F6B-4C06-8665-1AE90FB63A36}" destId="{243EC26F-7419-4BB6-BFA5-177BD0CA61DF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5AAF4-A8AE-4E48-8F5B-90537890E805}">
      <dsp:nvSpPr>
        <dsp:cNvPr id="0" name=""/>
        <dsp:cNvSpPr/>
      </dsp:nvSpPr>
      <dsp:spPr>
        <a:xfrm>
          <a:off x="41017" y="1443407"/>
          <a:ext cx="2724757" cy="23344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MỘT SỐ YẾU TỐ THỐNG KÊ VÀ XÁC SUẤT</a:t>
          </a:r>
        </a:p>
      </dsp:txBody>
      <dsp:txXfrm>
        <a:off x="109391" y="1511781"/>
        <a:ext cx="2588009" cy="2197705"/>
      </dsp:txXfrm>
    </dsp:sp>
    <dsp:sp modelId="{76E74F00-A70F-4126-B761-B12710DEE9DE}">
      <dsp:nvSpPr>
        <dsp:cNvPr id="0" name=""/>
        <dsp:cNvSpPr/>
      </dsp:nvSpPr>
      <dsp:spPr>
        <a:xfrm rot="17400867">
          <a:off x="2238850" y="1839516"/>
          <a:ext cx="1602217" cy="36782"/>
        </a:xfrm>
        <a:custGeom>
          <a:avLst/>
          <a:gdLst/>
          <a:ahLst/>
          <a:cxnLst/>
          <a:rect l="0" t="0" r="0" b="0"/>
          <a:pathLst>
            <a:path>
              <a:moveTo>
                <a:pt x="0" y="18391"/>
              </a:moveTo>
              <a:lnTo>
                <a:pt x="1602217" y="183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99904" y="1817851"/>
        <a:ext cx="80110" cy="80110"/>
      </dsp:txXfrm>
    </dsp:sp>
    <dsp:sp modelId="{538E0F6F-859D-40A8-8949-1837C5C845B2}">
      <dsp:nvSpPr>
        <dsp:cNvPr id="0" name=""/>
        <dsp:cNvSpPr/>
      </dsp:nvSpPr>
      <dsp:spPr>
        <a:xfrm>
          <a:off x="3314144" y="0"/>
          <a:ext cx="2662007" cy="2210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Thu </a:t>
          </a:r>
          <a:r>
            <a:rPr lang="en-US" sz="28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thập</a:t>
          </a:r>
          <a:r>
            <a:rPr lang="en-US" sz="28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tổ</a:t>
          </a:r>
          <a:r>
            <a:rPr lang="en-US" sz="28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chức</a:t>
          </a:r>
          <a:r>
            <a:rPr lang="en-US" sz="28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28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loại</a:t>
          </a:r>
          <a:r>
            <a:rPr lang="en-US" sz="28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biểu</a:t>
          </a:r>
          <a:r>
            <a:rPr lang="en-US" sz="28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diễn</a:t>
          </a:r>
          <a:r>
            <a:rPr lang="en-US" sz="28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28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tích</a:t>
          </a:r>
          <a:r>
            <a:rPr lang="en-US" sz="28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8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xử</a:t>
          </a:r>
          <a:r>
            <a:rPr lang="en-US" sz="28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lí</a:t>
          </a:r>
          <a:r>
            <a:rPr lang="en-US" sz="28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dữ</a:t>
          </a:r>
          <a:r>
            <a:rPr lang="en-US" sz="28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liệu</a:t>
          </a:r>
          <a:endParaRPr lang="en-US" sz="2800" kern="1200" dirty="0">
            <a:solidFill>
              <a:srgbClr val="241AA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8883" y="64739"/>
        <a:ext cx="2532529" cy="2080882"/>
      </dsp:txXfrm>
    </dsp:sp>
    <dsp:sp modelId="{5718D3DD-C694-4B4D-A715-C94304DCEEA7}">
      <dsp:nvSpPr>
        <dsp:cNvPr id="0" name=""/>
        <dsp:cNvSpPr/>
      </dsp:nvSpPr>
      <dsp:spPr>
        <a:xfrm rot="19916401">
          <a:off x="5875257" y="683024"/>
          <a:ext cx="1716702" cy="36782"/>
        </a:xfrm>
        <a:custGeom>
          <a:avLst/>
          <a:gdLst/>
          <a:ahLst/>
          <a:cxnLst/>
          <a:rect l="0" t="0" r="0" b="0"/>
          <a:pathLst>
            <a:path>
              <a:moveTo>
                <a:pt x="0" y="18391"/>
              </a:moveTo>
              <a:lnTo>
                <a:pt x="1716702" y="183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6690691" y="658497"/>
        <a:ext cx="85835" cy="85835"/>
      </dsp:txXfrm>
    </dsp:sp>
    <dsp:sp modelId="{C2939039-FC39-449A-9600-07762A992F58}">
      <dsp:nvSpPr>
        <dsp:cNvPr id="0" name=""/>
        <dsp:cNvSpPr/>
      </dsp:nvSpPr>
      <dsp:spPr>
        <a:xfrm>
          <a:off x="7491066" y="0"/>
          <a:ext cx="2393913" cy="5953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Bảng</a:t>
          </a:r>
          <a:r>
            <a:rPr lang="en-US" sz="24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dữ</a:t>
          </a:r>
          <a:r>
            <a:rPr lang="en-US" sz="24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liệu</a:t>
          </a:r>
          <a:endParaRPr lang="en-US" sz="2400" kern="1200" dirty="0">
            <a:solidFill>
              <a:srgbClr val="241AA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08502" y="17436"/>
        <a:ext cx="2359041" cy="560429"/>
      </dsp:txXfrm>
    </dsp:sp>
    <dsp:sp modelId="{6DB49809-90D6-4599-A4B0-BAF9691103CF}">
      <dsp:nvSpPr>
        <dsp:cNvPr id="0" name=""/>
        <dsp:cNvSpPr/>
      </dsp:nvSpPr>
      <dsp:spPr>
        <a:xfrm rot="102632">
          <a:off x="5975848" y="1107133"/>
          <a:ext cx="1363129" cy="36782"/>
        </a:xfrm>
        <a:custGeom>
          <a:avLst/>
          <a:gdLst/>
          <a:ahLst/>
          <a:cxnLst/>
          <a:rect l="0" t="0" r="0" b="0"/>
          <a:pathLst>
            <a:path>
              <a:moveTo>
                <a:pt x="0" y="18391"/>
              </a:moveTo>
              <a:lnTo>
                <a:pt x="1363129" y="183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23334" y="1091446"/>
        <a:ext cx="68156" cy="68156"/>
      </dsp:txXfrm>
    </dsp:sp>
    <dsp:sp modelId="{BBAE9171-7C65-4DF6-920B-851E5E3B1BEB}">
      <dsp:nvSpPr>
        <dsp:cNvPr id="0" name=""/>
        <dsp:cNvSpPr/>
      </dsp:nvSpPr>
      <dsp:spPr>
        <a:xfrm>
          <a:off x="7338673" y="814829"/>
          <a:ext cx="2384114" cy="6620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Biểu</a:t>
          </a:r>
          <a:r>
            <a:rPr lang="en-US" sz="24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đồ</a:t>
          </a:r>
          <a:r>
            <a:rPr lang="en-US" sz="24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tranh</a:t>
          </a:r>
          <a:endParaRPr lang="en-US" sz="2400" kern="1200" dirty="0">
            <a:solidFill>
              <a:srgbClr val="241AA6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7358065" y="834221"/>
        <a:ext cx="2345330" cy="623296"/>
      </dsp:txXfrm>
    </dsp:sp>
    <dsp:sp modelId="{7FDEDABB-3BA2-42F3-B4E3-5B80CD2B5520}">
      <dsp:nvSpPr>
        <dsp:cNvPr id="0" name=""/>
        <dsp:cNvSpPr/>
      </dsp:nvSpPr>
      <dsp:spPr>
        <a:xfrm rot="1816259">
          <a:off x="5868597" y="1484423"/>
          <a:ext cx="1577629" cy="36782"/>
        </a:xfrm>
        <a:custGeom>
          <a:avLst/>
          <a:gdLst/>
          <a:ahLst/>
          <a:cxnLst/>
          <a:rect l="0" t="0" r="0" b="0"/>
          <a:pathLst>
            <a:path>
              <a:moveTo>
                <a:pt x="0" y="18391"/>
              </a:moveTo>
              <a:lnTo>
                <a:pt x="1577629" y="183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17972" y="1463373"/>
        <a:ext cx="78881" cy="78881"/>
      </dsp:txXfrm>
    </dsp:sp>
    <dsp:sp modelId="{51A9FCC8-5580-45CF-B132-4DB78D21E82F}">
      <dsp:nvSpPr>
        <dsp:cNvPr id="0" name=""/>
        <dsp:cNvSpPr/>
      </dsp:nvSpPr>
      <dsp:spPr>
        <a:xfrm>
          <a:off x="7338673" y="1638040"/>
          <a:ext cx="2384114" cy="5248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Biểu</a:t>
          </a:r>
          <a:r>
            <a:rPr lang="en-US" sz="24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đồ</a:t>
          </a:r>
          <a:r>
            <a:rPr lang="en-US" sz="24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cột</a:t>
          </a:r>
          <a:endParaRPr lang="en-US" sz="2400" kern="1200" dirty="0">
            <a:solidFill>
              <a:srgbClr val="241AA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54044" y="1653411"/>
        <a:ext cx="2353372" cy="494073"/>
      </dsp:txXfrm>
    </dsp:sp>
    <dsp:sp modelId="{FCC6BB73-30F1-425F-98E2-02D533242307}">
      <dsp:nvSpPr>
        <dsp:cNvPr id="0" name=""/>
        <dsp:cNvSpPr/>
      </dsp:nvSpPr>
      <dsp:spPr>
        <a:xfrm rot="2908219">
          <a:off x="5629882" y="1856011"/>
          <a:ext cx="2055060" cy="36782"/>
        </a:xfrm>
        <a:custGeom>
          <a:avLst/>
          <a:gdLst/>
          <a:ahLst/>
          <a:cxnLst/>
          <a:rect l="0" t="0" r="0" b="0"/>
          <a:pathLst>
            <a:path>
              <a:moveTo>
                <a:pt x="0" y="18391"/>
              </a:moveTo>
              <a:lnTo>
                <a:pt x="2055060" y="183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6606036" y="1823025"/>
        <a:ext cx="102753" cy="102753"/>
      </dsp:txXfrm>
    </dsp:sp>
    <dsp:sp modelId="{B8FB53A6-53CE-4DE8-9615-063B8EB91507}">
      <dsp:nvSpPr>
        <dsp:cNvPr id="0" name=""/>
        <dsp:cNvSpPr/>
      </dsp:nvSpPr>
      <dsp:spPr>
        <a:xfrm>
          <a:off x="7338673" y="2338827"/>
          <a:ext cx="2384114" cy="6095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Biểu</a:t>
          </a:r>
          <a:r>
            <a:rPr lang="en-US" sz="24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đồ</a:t>
          </a:r>
          <a:r>
            <a:rPr lang="en-US" sz="24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cột</a:t>
          </a:r>
          <a:r>
            <a:rPr lang="en-US" sz="2400" kern="1200" dirty="0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241AA6"/>
              </a:solidFill>
              <a:latin typeface="Arial" panose="020B0604020202020204" pitchFamily="34" charset="0"/>
              <a:cs typeface="Arial" panose="020B0604020202020204" pitchFamily="34" charset="0"/>
            </a:rPr>
            <a:t>kép</a:t>
          </a:r>
          <a:endParaRPr lang="en-US" sz="2400" kern="1200" dirty="0">
            <a:solidFill>
              <a:srgbClr val="241AA6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56527" y="2356681"/>
        <a:ext cx="2348406" cy="573886"/>
      </dsp:txXfrm>
    </dsp:sp>
    <dsp:sp modelId="{2E97E641-CBC8-4E82-8C7C-6D26266AFC48}">
      <dsp:nvSpPr>
        <dsp:cNvPr id="0" name=""/>
        <dsp:cNvSpPr/>
      </dsp:nvSpPr>
      <dsp:spPr>
        <a:xfrm rot="3753840">
          <a:off x="2349891" y="3276734"/>
          <a:ext cx="1542470" cy="36782"/>
        </a:xfrm>
        <a:custGeom>
          <a:avLst/>
          <a:gdLst/>
          <a:ahLst/>
          <a:cxnLst/>
          <a:rect l="0" t="0" r="0" b="0"/>
          <a:pathLst>
            <a:path>
              <a:moveTo>
                <a:pt x="0" y="18391"/>
              </a:moveTo>
              <a:lnTo>
                <a:pt x="1542470" y="183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82565" y="3256563"/>
        <a:ext cx="77123" cy="77123"/>
      </dsp:txXfrm>
    </dsp:sp>
    <dsp:sp modelId="{70243E49-56DF-4C57-82A2-BBA8116EC8F7}">
      <dsp:nvSpPr>
        <dsp:cNvPr id="0" name=""/>
        <dsp:cNvSpPr/>
      </dsp:nvSpPr>
      <dsp:spPr>
        <a:xfrm>
          <a:off x="3476479" y="2872225"/>
          <a:ext cx="2966148" cy="22147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Mô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xác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suất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thực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nghiệm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trong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một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số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trò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chơi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thí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nghiệm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đơn</a:t>
          </a:r>
          <a:r>
            <a:rPr lang="en-US" sz="28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giản</a:t>
          </a:r>
          <a:endParaRPr lang="en-US" sz="2800" kern="1200" dirty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41348" y="2937094"/>
        <a:ext cx="2836410" cy="2085045"/>
      </dsp:txXfrm>
    </dsp:sp>
    <dsp:sp modelId="{81D2EE12-4B8E-4C1C-8B7E-A247FD0BDC52}">
      <dsp:nvSpPr>
        <dsp:cNvPr id="0" name=""/>
        <dsp:cNvSpPr/>
      </dsp:nvSpPr>
      <dsp:spPr>
        <a:xfrm rot="20641692">
          <a:off x="6421579" y="3811187"/>
          <a:ext cx="1090536" cy="36782"/>
        </a:xfrm>
        <a:custGeom>
          <a:avLst/>
          <a:gdLst/>
          <a:ahLst/>
          <a:cxnLst/>
          <a:rect l="0" t="0" r="0" b="0"/>
          <a:pathLst>
            <a:path>
              <a:moveTo>
                <a:pt x="0" y="18391"/>
              </a:moveTo>
              <a:lnTo>
                <a:pt x="1090536" y="183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39583" y="3802315"/>
        <a:ext cx="54526" cy="54526"/>
      </dsp:txXfrm>
    </dsp:sp>
    <dsp:sp modelId="{164DF855-EF86-42D6-801C-966859298864}">
      <dsp:nvSpPr>
        <dsp:cNvPr id="0" name=""/>
        <dsp:cNvSpPr/>
      </dsp:nvSpPr>
      <dsp:spPr>
        <a:xfrm>
          <a:off x="7491066" y="3481819"/>
          <a:ext cx="2392697" cy="3954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Tung </a:t>
          </a:r>
          <a:r>
            <a:rPr lang="en-US" sz="24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đồng</a:t>
          </a:r>
          <a:r>
            <a:rPr lang="en-US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xu</a:t>
          </a:r>
          <a:endParaRPr lang="en-US" sz="2400" kern="1200" dirty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02648" y="3493401"/>
        <a:ext cx="2369533" cy="372277"/>
      </dsp:txXfrm>
    </dsp:sp>
    <dsp:sp modelId="{71813E7B-4C37-4EFE-ABA0-E8C715080AC1}">
      <dsp:nvSpPr>
        <dsp:cNvPr id="0" name=""/>
        <dsp:cNvSpPr/>
      </dsp:nvSpPr>
      <dsp:spPr>
        <a:xfrm rot="2053705">
          <a:off x="6338945" y="4297955"/>
          <a:ext cx="1197274" cy="36782"/>
        </a:xfrm>
        <a:custGeom>
          <a:avLst/>
          <a:gdLst/>
          <a:ahLst/>
          <a:cxnLst/>
          <a:rect l="0" t="0" r="0" b="0"/>
          <a:pathLst>
            <a:path>
              <a:moveTo>
                <a:pt x="0" y="18391"/>
              </a:moveTo>
              <a:lnTo>
                <a:pt x="1197274" y="183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07650" y="4286414"/>
        <a:ext cx="59863" cy="59863"/>
      </dsp:txXfrm>
    </dsp:sp>
    <dsp:sp modelId="{A70F40E8-FFA8-42FD-B720-B1BC19183483}">
      <dsp:nvSpPr>
        <dsp:cNvPr id="0" name=""/>
        <dsp:cNvSpPr/>
      </dsp:nvSpPr>
      <dsp:spPr>
        <a:xfrm>
          <a:off x="7432536" y="4300321"/>
          <a:ext cx="3012686" cy="7055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Lấy</a:t>
          </a:r>
          <a:r>
            <a:rPr lang="en-US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từ</a:t>
          </a:r>
          <a:r>
            <a:rPr lang="en-US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trong</a:t>
          </a:r>
          <a:r>
            <a:rPr lang="en-US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hộp</a:t>
          </a:r>
          <a:endParaRPr lang="en-US" sz="2400" kern="1200" dirty="0">
            <a:solidFill>
              <a:srgbClr val="0070C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53200" y="4320985"/>
        <a:ext cx="2971358" cy="6641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0.21481</cdr:x>
      <cdr:y>0.16761</cdr:y>
    </cdr:from>
    <cdr:to>
      <cdr:x>0.29294</cdr:x>
      <cdr:y>0.24202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09800" y="505955"/>
          <a:ext cx="803724" cy="2246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9</a:t>
          </a:r>
          <a:endParaRPr lang="vi-VN" sz="1100" dirty="0"/>
        </a:p>
      </cdr:txBody>
    </cdr:sp>
  </cdr:relSizeAnchor>
  <cdr:relSizeAnchor xmlns:cdr="http://schemas.openxmlformats.org/drawingml/2006/chartDrawing">
    <cdr:from>
      <cdr:x>0.26352</cdr:x>
      <cdr:y>0.26862</cdr:y>
    </cdr:from>
    <cdr:to>
      <cdr:x>0.3539</cdr:x>
      <cdr:y>0.31406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43001" y="810884"/>
          <a:ext cx="391998" cy="137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8</a:t>
          </a:r>
          <a:endParaRPr lang="vi-VN" sz="1100" dirty="0"/>
        </a:p>
      </cdr:txBody>
    </cdr:sp>
  </cdr:relSizeAnchor>
  <cdr:relSizeAnchor xmlns:cdr="http://schemas.openxmlformats.org/drawingml/2006/chartDrawing">
    <cdr:from>
      <cdr:x>0.40856</cdr:x>
      <cdr:y>0.34435</cdr:y>
    </cdr:from>
    <cdr:to>
      <cdr:x>0.46909</cdr:x>
      <cdr:y>0.39782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72063" y="1039484"/>
          <a:ext cx="262560" cy="1614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7</a:t>
          </a:r>
          <a:endParaRPr lang="vi-VN" sz="1100" dirty="0"/>
        </a:p>
      </cdr:txBody>
    </cdr:sp>
  </cdr:relSizeAnchor>
  <cdr:relSizeAnchor xmlns:cdr="http://schemas.openxmlformats.org/drawingml/2006/chartDrawing">
    <cdr:from>
      <cdr:x>0.47049</cdr:x>
      <cdr:y>0.24289</cdr:y>
    </cdr:from>
    <cdr:to>
      <cdr:x>0.52951</cdr:x>
      <cdr:y>0.32027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839931" y="733210"/>
          <a:ext cx="607138" cy="233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8</a:t>
          </a:r>
          <a:endParaRPr lang="vi-VN" sz="1100" dirty="0"/>
        </a:p>
      </cdr:txBody>
    </cdr:sp>
  </cdr:relSizeAnchor>
  <cdr:relSizeAnchor xmlns:cdr="http://schemas.openxmlformats.org/drawingml/2006/chartDrawing">
    <cdr:from>
      <cdr:x>0.57182</cdr:x>
      <cdr:y>0.25899</cdr:y>
    </cdr:from>
    <cdr:to>
      <cdr:x>0.69508</cdr:x>
      <cdr:y>0.3453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480205" y="781805"/>
          <a:ext cx="534625" cy="2605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     8</a:t>
          </a:r>
          <a:endParaRPr lang="vi-VN" sz="1100" dirty="0"/>
        </a:p>
      </cdr:txBody>
    </cdr:sp>
  </cdr:relSizeAnchor>
  <cdr:relSizeAnchor xmlns:cdr="http://schemas.openxmlformats.org/drawingml/2006/chartDrawing">
    <cdr:from>
      <cdr:x>0.67733</cdr:x>
      <cdr:y>0.104</cdr:y>
    </cdr:from>
    <cdr:to>
      <cdr:x>0.79018</cdr:x>
      <cdr:y>0.21114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967717" y="313937"/>
          <a:ext cx="1160887" cy="323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10</a:t>
          </a:r>
          <a:endParaRPr lang="vi-VN" sz="1100" dirty="0"/>
        </a:p>
      </cdr:txBody>
    </cdr:sp>
  </cdr:relSizeAnchor>
  <cdr:relSizeAnchor xmlns:cdr="http://schemas.openxmlformats.org/drawingml/2006/chartDrawing">
    <cdr:from>
      <cdr:x>0.08813</cdr:x>
      <cdr:y>0.01266</cdr:y>
    </cdr:from>
    <cdr:to>
      <cdr:x>0.22875</cdr:x>
      <cdr:y>0.17933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82249" y="38214"/>
          <a:ext cx="609921" cy="503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dirty="0" err="1"/>
            <a:t>Điểm</a:t>
          </a:r>
          <a:endParaRPr lang="vi-VN" sz="1100" dirty="0"/>
        </a:p>
      </cdr:txBody>
    </cdr:sp>
  </cdr:relSizeAnchor>
  <cdr:relSizeAnchor xmlns:cdr="http://schemas.openxmlformats.org/drawingml/2006/chartDrawing">
    <cdr:from>
      <cdr:x>0.7743</cdr:x>
      <cdr:y>0.84524</cdr:y>
    </cdr:from>
    <cdr:to>
      <cdr:x>1</cdr:x>
      <cdr:y>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248120" y="3006142"/>
          <a:ext cx="1238280" cy="5504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 dirty="0" err="1"/>
            <a:t>Môn</a:t>
          </a:r>
          <a:endParaRPr lang="vi-VN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0.10602</cdr:x>
      <cdr:y>0.13903</cdr:y>
    </cdr:from>
    <cdr:to>
      <cdr:x>0.10857</cdr:x>
      <cdr:y>0.90897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49385051-7B07-4FE3-0C78-E32F90266338}"/>
            </a:ext>
          </a:extLst>
        </cdr:cNvPr>
        <cdr:cNvCxnSpPr/>
      </cdr:nvCxnSpPr>
      <cdr:spPr>
        <a:xfrm xmlns:a="http://schemas.openxmlformats.org/drawingml/2006/main" flipV="1">
          <a:off x="657225" y="687645"/>
          <a:ext cx="15786" cy="3808155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0.10621</cdr:x>
      <cdr:y>0.78831</cdr:y>
    </cdr:from>
    <cdr:to>
      <cdr:x>0.8827</cdr:x>
      <cdr:y>0.78831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E42DA70D-3638-F809-DF79-F71BA61B82B9}"/>
            </a:ext>
          </a:extLst>
        </cdr:cNvPr>
        <cdr:cNvCxnSpPr/>
      </cdr:nvCxnSpPr>
      <cdr:spPr>
        <a:xfrm xmlns:a="http://schemas.openxmlformats.org/drawingml/2006/main">
          <a:off x="658368" y="3899001"/>
          <a:ext cx="4813402" cy="0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0.10602</cdr:x>
      <cdr:y>0.13903</cdr:y>
    </cdr:from>
    <cdr:to>
      <cdr:x>0.10857</cdr:x>
      <cdr:y>0.90897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49385051-7B07-4FE3-0C78-E32F90266338}"/>
            </a:ext>
          </a:extLst>
        </cdr:cNvPr>
        <cdr:cNvCxnSpPr/>
      </cdr:nvCxnSpPr>
      <cdr:spPr>
        <a:xfrm xmlns:a="http://schemas.openxmlformats.org/drawingml/2006/main" flipV="1">
          <a:off x="657225" y="687645"/>
          <a:ext cx="15786" cy="3808155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0.10621</cdr:x>
      <cdr:y>0.78831</cdr:y>
    </cdr:from>
    <cdr:to>
      <cdr:x>0.8827</cdr:x>
      <cdr:y>0.78831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E42DA70D-3638-F809-DF79-F71BA61B82B9}"/>
            </a:ext>
          </a:extLst>
        </cdr:cNvPr>
        <cdr:cNvCxnSpPr/>
      </cdr:nvCxnSpPr>
      <cdr:spPr>
        <a:xfrm xmlns:a="http://schemas.openxmlformats.org/drawingml/2006/main">
          <a:off x="658368" y="3899001"/>
          <a:ext cx="4813402" cy="0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084A6-3E28-4B0B-A21F-BF82E3E0797D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407F8-541E-4646-A7C7-FC618E7ED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2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407F8-541E-4646-A7C7-FC618E7ED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11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FBEFC29-94ED-49DC-AAE7-617102407A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70DD271-A665-422A-AEE9-93E6525F60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AA362C31-8396-4DB4-9279-D54FBCC1A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BA17B4-4C44-45A0-8239-C03D13248B3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6EA7DF6E-8449-4CC6-8899-83DD2C1737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60BF3D18-5504-4F33-9381-76595D970F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4054" y="5753020"/>
            <a:ext cx="1699197" cy="93299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0294" y="99060"/>
            <a:ext cx="12036425" cy="6696709"/>
          </a:xfrm>
          <a:custGeom>
            <a:avLst/>
            <a:gdLst/>
            <a:ahLst/>
            <a:cxnLst/>
            <a:rect l="l" t="t" r="r" b="b"/>
            <a:pathLst>
              <a:path w="12036425" h="6696709">
                <a:moveTo>
                  <a:pt x="72481" y="0"/>
                </a:moveTo>
                <a:lnTo>
                  <a:pt x="137143" y="1770"/>
                </a:lnTo>
                <a:lnTo>
                  <a:pt x="201810" y="3522"/>
                </a:lnTo>
                <a:lnTo>
                  <a:pt x="266481" y="5256"/>
                </a:lnTo>
                <a:lnTo>
                  <a:pt x="331155" y="6971"/>
                </a:lnTo>
                <a:lnTo>
                  <a:pt x="395832" y="8669"/>
                </a:lnTo>
                <a:lnTo>
                  <a:pt x="460510" y="10348"/>
                </a:lnTo>
                <a:lnTo>
                  <a:pt x="525188" y="12009"/>
                </a:lnTo>
                <a:lnTo>
                  <a:pt x="589867" y="13653"/>
                </a:lnTo>
                <a:lnTo>
                  <a:pt x="654545" y="15278"/>
                </a:lnTo>
                <a:lnTo>
                  <a:pt x="719220" y="16884"/>
                </a:lnTo>
                <a:lnTo>
                  <a:pt x="783893" y="18473"/>
                </a:lnTo>
                <a:lnTo>
                  <a:pt x="848563" y="20044"/>
                </a:lnTo>
                <a:lnTo>
                  <a:pt x="913229" y="21596"/>
                </a:lnTo>
                <a:lnTo>
                  <a:pt x="977889" y="23131"/>
                </a:lnTo>
                <a:lnTo>
                  <a:pt x="1042543" y="24647"/>
                </a:lnTo>
                <a:lnTo>
                  <a:pt x="1107191" y="26145"/>
                </a:lnTo>
                <a:lnTo>
                  <a:pt x="1171831" y="27626"/>
                </a:lnTo>
                <a:lnTo>
                  <a:pt x="1236463" y="29088"/>
                </a:lnTo>
                <a:lnTo>
                  <a:pt x="1301085" y="30532"/>
                </a:lnTo>
                <a:lnTo>
                  <a:pt x="1365698" y="31958"/>
                </a:lnTo>
                <a:lnTo>
                  <a:pt x="1430299" y="33366"/>
                </a:lnTo>
                <a:lnTo>
                  <a:pt x="1494889" y="34756"/>
                </a:lnTo>
                <a:lnTo>
                  <a:pt x="1559466" y="36127"/>
                </a:lnTo>
                <a:lnTo>
                  <a:pt x="1624030" y="37481"/>
                </a:lnTo>
                <a:lnTo>
                  <a:pt x="1688580" y="38817"/>
                </a:lnTo>
                <a:lnTo>
                  <a:pt x="1753115" y="40135"/>
                </a:lnTo>
                <a:lnTo>
                  <a:pt x="1817634" y="41434"/>
                </a:lnTo>
                <a:lnTo>
                  <a:pt x="1882136" y="42716"/>
                </a:lnTo>
                <a:lnTo>
                  <a:pt x="1946621" y="43980"/>
                </a:lnTo>
                <a:lnTo>
                  <a:pt x="2011087" y="45225"/>
                </a:lnTo>
                <a:lnTo>
                  <a:pt x="2075535" y="46453"/>
                </a:lnTo>
                <a:lnTo>
                  <a:pt x="2139962" y="47662"/>
                </a:lnTo>
                <a:lnTo>
                  <a:pt x="2204369" y="48854"/>
                </a:lnTo>
                <a:lnTo>
                  <a:pt x="2268754" y="50028"/>
                </a:lnTo>
                <a:lnTo>
                  <a:pt x="2333116" y="51183"/>
                </a:lnTo>
                <a:lnTo>
                  <a:pt x="2397456" y="52321"/>
                </a:lnTo>
                <a:lnTo>
                  <a:pt x="2461771" y="53441"/>
                </a:lnTo>
                <a:lnTo>
                  <a:pt x="2526061" y="54543"/>
                </a:lnTo>
                <a:lnTo>
                  <a:pt x="2590326" y="55626"/>
                </a:lnTo>
                <a:lnTo>
                  <a:pt x="2654564" y="56692"/>
                </a:lnTo>
                <a:lnTo>
                  <a:pt x="2718774" y="57740"/>
                </a:lnTo>
                <a:lnTo>
                  <a:pt x="2782957" y="58770"/>
                </a:lnTo>
                <a:lnTo>
                  <a:pt x="2847110" y="59782"/>
                </a:lnTo>
                <a:lnTo>
                  <a:pt x="2911233" y="60776"/>
                </a:lnTo>
                <a:lnTo>
                  <a:pt x="2975326" y="61753"/>
                </a:lnTo>
                <a:lnTo>
                  <a:pt x="3039387" y="62711"/>
                </a:lnTo>
                <a:lnTo>
                  <a:pt x="3103416" y="63651"/>
                </a:lnTo>
                <a:lnTo>
                  <a:pt x="3167412" y="64574"/>
                </a:lnTo>
                <a:lnTo>
                  <a:pt x="3231373" y="65478"/>
                </a:lnTo>
                <a:lnTo>
                  <a:pt x="3295300" y="66365"/>
                </a:lnTo>
                <a:lnTo>
                  <a:pt x="3359192" y="67234"/>
                </a:lnTo>
                <a:lnTo>
                  <a:pt x="3423046" y="68085"/>
                </a:lnTo>
                <a:lnTo>
                  <a:pt x="3486864" y="68918"/>
                </a:lnTo>
                <a:lnTo>
                  <a:pt x="3550643" y="69733"/>
                </a:lnTo>
                <a:lnTo>
                  <a:pt x="3614383" y="70530"/>
                </a:lnTo>
                <a:lnTo>
                  <a:pt x="3678084" y="71310"/>
                </a:lnTo>
                <a:lnTo>
                  <a:pt x="3741744" y="72071"/>
                </a:lnTo>
                <a:lnTo>
                  <a:pt x="3805362" y="72815"/>
                </a:lnTo>
                <a:lnTo>
                  <a:pt x="3868939" y="73541"/>
                </a:lnTo>
                <a:lnTo>
                  <a:pt x="3932472" y="74249"/>
                </a:lnTo>
                <a:lnTo>
                  <a:pt x="3995961" y="74939"/>
                </a:lnTo>
                <a:lnTo>
                  <a:pt x="4059406" y="75611"/>
                </a:lnTo>
                <a:lnTo>
                  <a:pt x="4122805" y="76266"/>
                </a:lnTo>
                <a:lnTo>
                  <a:pt x="4186157" y="76903"/>
                </a:lnTo>
                <a:lnTo>
                  <a:pt x="4249463" y="77522"/>
                </a:lnTo>
                <a:lnTo>
                  <a:pt x="4312720" y="78123"/>
                </a:lnTo>
                <a:lnTo>
                  <a:pt x="4375928" y="78706"/>
                </a:lnTo>
                <a:lnTo>
                  <a:pt x="4439087" y="79272"/>
                </a:lnTo>
                <a:lnTo>
                  <a:pt x="4502196" y="79820"/>
                </a:lnTo>
                <a:lnTo>
                  <a:pt x="4565252" y="80350"/>
                </a:lnTo>
                <a:lnTo>
                  <a:pt x="4628257" y="80862"/>
                </a:lnTo>
                <a:lnTo>
                  <a:pt x="4691209" y="81356"/>
                </a:lnTo>
                <a:lnTo>
                  <a:pt x="4754107" y="81833"/>
                </a:lnTo>
                <a:lnTo>
                  <a:pt x="4816950" y="82292"/>
                </a:lnTo>
                <a:lnTo>
                  <a:pt x="4879738" y="82733"/>
                </a:lnTo>
                <a:lnTo>
                  <a:pt x="4942470" y="83156"/>
                </a:lnTo>
                <a:lnTo>
                  <a:pt x="5005144" y="83562"/>
                </a:lnTo>
                <a:lnTo>
                  <a:pt x="5067760" y="83950"/>
                </a:lnTo>
                <a:lnTo>
                  <a:pt x="5130318" y="84320"/>
                </a:lnTo>
                <a:lnTo>
                  <a:pt x="5192816" y="84673"/>
                </a:lnTo>
                <a:lnTo>
                  <a:pt x="5255254" y="85008"/>
                </a:lnTo>
                <a:lnTo>
                  <a:pt x="5317630" y="85325"/>
                </a:lnTo>
                <a:lnTo>
                  <a:pt x="5379944" y="85624"/>
                </a:lnTo>
                <a:lnTo>
                  <a:pt x="5442196" y="85906"/>
                </a:lnTo>
                <a:lnTo>
                  <a:pt x="5504384" y="86170"/>
                </a:lnTo>
                <a:lnTo>
                  <a:pt x="5566507" y="86416"/>
                </a:lnTo>
                <a:lnTo>
                  <a:pt x="5628564" y="86645"/>
                </a:lnTo>
                <a:lnTo>
                  <a:pt x="5690556" y="86856"/>
                </a:lnTo>
                <a:lnTo>
                  <a:pt x="5752480" y="87049"/>
                </a:lnTo>
                <a:lnTo>
                  <a:pt x="5814337" y="87225"/>
                </a:lnTo>
                <a:lnTo>
                  <a:pt x="5876125" y="87383"/>
                </a:lnTo>
                <a:lnTo>
                  <a:pt x="5937844" y="87523"/>
                </a:lnTo>
                <a:lnTo>
                  <a:pt x="5999492" y="87646"/>
                </a:lnTo>
                <a:lnTo>
                  <a:pt x="6061069" y="87751"/>
                </a:lnTo>
                <a:lnTo>
                  <a:pt x="6122574" y="87838"/>
                </a:lnTo>
                <a:lnTo>
                  <a:pt x="6184006" y="87908"/>
                </a:lnTo>
                <a:lnTo>
                  <a:pt x="6245364" y="87960"/>
                </a:lnTo>
                <a:lnTo>
                  <a:pt x="6306648" y="87994"/>
                </a:lnTo>
                <a:lnTo>
                  <a:pt x="6367857" y="88011"/>
                </a:lnTo>
                <a:lnTo>
                  <a:pt x="6428990" y="88010"/>
                </a:lnTo>
                <a:lnTo>
                  <a:pt x="6490045" y="87992"/>
                </a:lnTo>
                <a:lnTo>
                  <a:pt x="6551023" y="87956"/>
                </a:lnTo>
                <a:lnTo>
                  <a:pt x="6611923" y="87903"/>
                </a:lnTo>
                <a:lnTo>
                  <a:pt x="6672743" y="87832"/>
                </a:lnTo>
                <a:lnTo>
                  <a:pt x="6733482" y="87743"/>
                </a:lnTo>
                <a:lnTo>
                  <a:pt x="6794141" y="87637"/>
                </a:lnTo>
                <a:lnTo>
                  <a:pt x="6854717" y="87513"/>
                </a:lnTo>
                <a:lnTo>
                  <a:pt x="6915211" y="87372"/>
                </a:lnTo>
                <a:lnTo>
                  <a:pt x="6975622" y="87213"/>
                </a:lnTo>
                <a:lnTo>
                  <a:pt x="7035948" y="87036"/>
                </a:lnTo>
                <a:lnTo>
                  <a:pt x="7096189" y="86842"/>
                </a:lnTo>
                <a:lnTo>
                  <a:pt x="7156344" y="86630"/>
                </a:lnTo>
                <a:lnTo>
                  <a:pt x="7216412" y="86401"/>
                </a:lnTo>
                <a:lnTo>
                  <a:pt x="7276392" y="86155"/>
                </a:lnTo>
                <a:lnTo>
                  <a:pt x="7336284" y="85891"/>
                </a:lnTo>
                <a:lnTo>
                  <a:pt x="7396086" y="85609"/>
                </a:lnTo>
                <a:lnTo>
                  <a:pt x="7455798" y="85310"/>
                </a:lnTo>
                <a:lnTo>
                  <a:pt x="7515420" y="84993"/>
                </a:lnTo>
                <a:lnTo>
                  <a:pt x="7574949" y="84659"/>
                </a:lnTo>
                <a:lnTo>
                  <a:pt x="7634386" y="84307"/>
                </a:lnTo>
                <a:lnTo>
                  <a:pt x="7693729" y="83938"/>
                </a:lnTo>
                <a:lnTo>
                  <a:pt x="7752979" y="83551"/>
                </a:lnTo>
                <a:lnTo>
                  <a:pt x="7812133" y="83147"/>
                </a:lnTo>
                <a:lnTo>
                  <a:pt x="7871191" y="82726"/>
                </a:lnTo>
                <a:lnTo>
                  <a:pt x="7930152" y="82287"/>
                </a:lnTo>
                <a:lnTo>
                  <a:pt x="7989016" y="81830"/>
                </a:lnTo>
                <a:lnTo>
                  <a:pt x="8047781" y="81356"/>
                </a:lnTo>
                <a:lnTo>
                  <a:pt x="8106447" y="80865"/>
                </a:lnTo>
                <a:lnTo>
                  <a:pt x="8165013" y="80356"/>
                </a:lnTo>
                <a:lnTo>
                  <a:pt x="8223478" y="79829"/>
                </a:lnTo>
                <a:lnTo>
                  <a:pt x="8281842" y="79286"/>
                </a:lnTo>
                <a:lnTo>
                  <a:pt x="8340102" y="78725"/>
                </a:lnTo>
                <a:lnTo>
                  <a:pt x="8398260" y="78146"/>
                </a:lnTo>
                <a:lnTo>
                  <a:pt x="8456313" y="77550"/>
                </a:lnTo>
                <a:lnTo>
                  <a:pt x="8514262" y="76937"/>
                </a:lnTo>
                <a:lnTo>
                  <a:pt x="8572104" y="76306"/>
                </a:lnTo>
                <a:lnTo>
                  <a:pt x="8629840" y="75658"/>
                </a:lnTo>
                <a:lnTo>
                  <a:pt x="8687468" y="74992"/>
                </a:lnTo>
                <a:lnTo>
                  <a:pt x="8744988" y="74309"/>
                </a:lnTo>
                <a:lnTo>
                  <a:pt x="8802399" y="73609"/>
                </a:lnTo>
                <a:lnTo>
                  <a:pt x="8859699" y="72891"/>
                </a:lnTo>
                <a:lnTo>
                  <a:pt x="8916889" y="72156"/>
                </a:lnTo>
                <a:lnTo>
                  <a:pt x="8973968" y="71403"/>
                </a:lnTo>
                <a:lnTo>
                  <a:pt x="9030934" y="70634"/>
                </a:lnTo>
                <a:lnTo>
                  <a:pt x="9087786" y="69846"/>
                </a:lnTo>
                <a:lnTo>
                  <a:pt x="9144525" y="69042"/>
                </a:lnTo>
                <a:lnTo>
                  <a:pt x="9201149" y="68220"/>
                </a:lnTo>
                <a:lnTo>
                  <a:pt x="9257656" y="67381"/>
                </a:lnTo>
                <a:lnTo>
                  <a:pt x="9314048" y="66524"/>
                </a:lnTo>
                <a:lnTo>
                  <a:pt x="9370322" y="65651"/>
                </a:lnTo>
                <a:lnTo>
                  <a:pt x="9426477" y="64759"/>
                </a:lnTo>
                <a:lnTo>
                  <a:pt x="9482514" y="63851"/>
                </a:lnTo>
                <a:lnTo>
                  <a:pt x="9538430" y="62925"/>
                </a:lnTo>
                <a:lnTo>
                  <a:pt x="9594226" y="61982"/>
                </a:lnTo>
                <a:lnTo>
                  <a:pt x="9649901" y="61022"/>
                </a:lnTo>
                <a:lnTo>
                  <a:pt x="9705453" y="60044"/>
                </a:lnTo>
                <a:lnTo>
                  <a:pt x="9760882" y="59049"/>
                </a:lnTo>
                <a:lnTo>
                  <a:pt x="9816187" y="58037"/>
                </a:lnTo>
                <a:lnTo>
                  <a:pt x="9871367" y="57008"/>
                </a:lnTo>
                <a:lnTo>
                  <a:pt x="9926421" y="55961"/>
                </a:lnTo>
                <a:lnTo>
                  <a:pt x="9981349" y="54897"/>
                </a:lnTo>
                <a:lnTo>
                  <a:pt x="10036149" y="53816"/>
                </a:lnTo>
                <a:lnTo>
                  <a:pt x="10090822" y="52717"/>
                </a:lnTo>
                <a:lnTo>
                  <a:pt x="10145365" y="51601"/>
                </a:lnTo>
                <a:lnTo>
                  <a:pt x="10199779" y="50468"/>
                </a:lnTo>
                <a:lnTo>
                  <a:pt x="10254062" y="49318"/>
                </a:lnTo>
                <a:lnTo>
                  <a:pt x="10308214" y="48151"/>
                </a:lnTo>
                <a:lnTo>
                  <a:pt x="10362233" y="46966"/>
                </a:lnTo>
                <a:lnTo>
                  <a:pt x="10416119" y="45764"/>
                </a:lnTo>
                <a:lnTo>
                  <a:pt x="10469871" y="44545"/>
                </a:lnTo>
                <a:lnTo>
                  <a:pt x="10523489" y="43309"/>
                </a:lnTo>
                <a:lnTo>
                  <a:pt x="10576971" y="42055"/>
                </a:lnTo>
                <a:lnTo>
                  <a:pt x="10630316" y="40785"/>
                </a:lnTo>
                <a:lnTo>
                  <a:pt x="10683525" y="39497"/>
                </a:lnTo>
                <a:lnTo>
                  <a:pt x="10736595" y="38192"/>
                </a:lnTo>
                <a:lnTo>
                  <a:pt x="10789526" y="36870"/>
                </a:lnTo>
                <a:lnTo>
                  <a:pt x="10842318" y="35530"/>
                </a:lnTo>
                <a:lnTo>
                  <a:pt x="10894969" y="34174"/>
                </a:lnTo>
                <a:lnTo>
                  <a:pt x="10947479" y="32800"/>
                </a:lnTo>
                <a:lnTo>
                  <a:pt x="10999847" y="31409"/>
                </a:lnTo>
                <a:lnTo>
                  <a:pt x="11052071" y="30001"/>
                </a:lnTo>
                <a:lnTo>
                  <a:pt x="11104152" y="28576"/>
                </a:lnTo>
                <a:lnTo>
                  <a:pt x="11156088" y="27134"/>
                </a:lnTo>
                <a:lnTo>
                  <a:pt x="11207879" y="25674"/>
                </a:lnTo>
                <a:lnTo>
                  <a:pt x="11259523" y="24198"/>
                </a:lnTo>
                <a:lnTo>
                  <a:pt x="11311020" y="22704"/>
                </a:lnTo>
                <a:lnTo>
                  <a:pt x="11362369" y="21194"/>
                </a:lnTo>
                <a:lnTo>
                  <a:pt x="11413570" y="19666"/>
                </a:lnTo>
                <a:lnTo>
                  <a:pt x="11464621" y="18121"/>
                </a:lnTo>
                <a:lnTo>
                  <a:pt x="11515521" y="16559"/>
                </a:lnTo>
                <a:lnTo>
                  <a:pt x="11566270" y="14980"/>
                </a:lnTo>
                <a:lnTo>
                  <a:pt x="11616867" y="13383"/>
                </a:lnTo>
                <a:lnTo>
                  <a:pt x="11667311" y="11770"/>
                </a:lnTo>
                <a:lnTo>
                  <a:pt x="11717602" y="10140"/>
                </a:lnTo>
                <a:lnTo>
                  <a:pt x="11767737" y="8492"/>
                </a:lnTo>
                <a:lnTo>
                  <a:pt x="11817718" y="6828"/>
                </a:lnTo>
                <a:lnTo>
                  <a:pt x="11867542" y="5146"/>
                </a:lnTo>
                <a:lnTo>
                  <a:pt x="11917209" y="3448"/>
                </a:lnTo>
                <a:lnTo>
                  <a:pt x="11966718" y="1732"/>
                </a:lnTo>
                <a:lnTo>
                  <a:pt x="12016069" y="0"/>
                </a:lnTo>
                <a:lnTo>
                  <a:pt x="12013088" y="31611"/>
                </a:lnTo>
                <a:lnTo>
                  <a:pt x="12007486" y="97494"/>
                </a:lnTo>
                <a:lnTo>
                  <a:pt x="12002354" y="166835"/>
                </a:lnTo>
                <a:lnTo>
                  <a:pt x="11997678" y="239520"/>
                </a:lnTo>
                <a:lnTo>
                  <a:pt x="11993443" y="315441"/>
                </a:lnTo>
                <a:lnTo>
                  <a:pt x="11991486" y="354579"/>
                </a:lnTo>
                <a:lnTo>
                  <a:pt x="11989635" y="394485"/>
                </a:lnTo>
                <a:lnTo>
                  <a:pt x="11987887" y="435144"/>
                </a:lnTo>
                <a:lnTo>
                  <a:pt x="11986241" y="476542"/>
                </a:lnTo>
                <a:lnTo>
                  <a:pt x="11984695" y="518666"/>
                </a:lnTo>
                <a:lnTo>
                  <a:pt x="11983247" y="561501"/>
                </a:lnTo>
                <a:lnTo>
                  <a:pt x="11981896" y="605034"/>
                </a:lnTo>
                <a:lnTo>
                  <a:pt x="11980639" y="649251"/>
                </a:lnTo>
                <a:lnTo>
                  <a:pt x="11979475" y="694138"/>
                </a:lnTo>
                <a:lnTo>
                  <a:pt x="11978403" y="739682"/>
                </a:lnTo>
                <a:lnTo>
                  <a:pt x="11977419" y="785867"/>
                </a:lnTo>
                <a:lnTo>
                  <a:pt x="11976524" y="832681"/>
                </a:lnTo>
                <a:lnTo>
                  <a:pt x="11975714" y="880110"/>
                </a:lnTo>
                <a:lnTo>
                  <a:pt x="11974989" y="928139"/>
                </a:lnTo>
                <a:lnTo>
                  <a:pt x="11974346" y="976756"/>
                </a:lnTo>
                <a:lnTo>
                  <a:pt x="11973784" y="1025945"/>
                </a:lnTo>
                <a:lnTo>
                  <a:pt x="11973301" y="1075694"/>
                </a:lnTo>
                <a:lnTo>
                  <a:pt x="11972896" y="1125988"/>
                </a:lnTo>
                <a:lnTo>
                  <a:pt x="11972565" y="1176813"/>
                </a:lnTo>
                <a:lnTo>
                  <a:pt x="11972309" y="1228156"/>
                </a:lnTo>
                <a:lnTo>
                  <a:pt x="11972124" y="1280002"/>
                </a:lnTo>
                <a:lnTo>
                  <a:pt x="11972010" y="1332339"/>
                </a:lnTo>
                <a:lnTo>
                  <a:pt x="11971964" y="1385151"/>
                </a:lnTo>
                <a:lnTo>
                  <a:pt x="11971986" y="1438426"/>
                </a:lnTo>
                <a:lnTo>
                  <a:pt x="11972072" y="1492149"/>
                </a:lnTo>
                <a:lnTo>
                  <a:pt x="11972221" y="1546306"/>
                </a:lnTo>
                <a:lnTo>
                  <a:pt x="11972432" y="1600884"/>
                </a:lnTo>
                <a:lnTo>
                  <a:pt x="11972703" y="1655868"/>
                </a:lnTo>
                <a:lnTo>
                  <a:pt x="11973032" y="1711246"/>
                </a:lnTo>
                <a:lnTo>
                  <a:pt x="11973417" y="1767002"/>
                </a:lnTo>
                <a:lnTo>
                  <a:pt x="11973857" y="1823123"/>
                </a:lnTo>
                <a:lnTo>
                  <a:pt x="11974350" y="1879596"/>
                </a:lnTo>
                <a:lnTo>
                  <a:pt x="11974894" y="1936406"/>
                </a:lnTo>
                <a:lnTo>
                  <a:pt x="11975487" y="1993540"/>
                </a:lnTo>
                <a:lnTo>
                  <a:pt x="11976127" y="2050983"/>
                </a:lnTo>
                <a:lnTo>
                  <a:pt x="11976814" y="2108722"/>
                </a:lnTo>
                <a:lnTo>
                  <a:pt x="11977545" y="2166743"/>
                </a:lnTo>
                <a:lnTo>
                  <a:pt x="11978318" y="2225033"/>
                </a:lnTo>
                <a:lnTo>
                  <a:pt x="11979132" y="2283576"/>
                </a:lnTo>
                <a:lnTo>
                  <a:pt x="11979984" y="2342360"/>
                </a:lnTo>
                <a:lnTo>
                  <a:pt x="11980874" y="2401370"/>
                </a:lnTo>
                <a:lnTo>
                  <a:pt x="11981799" y="2460593"/>
                </a:lnTo>
                <a:lnTo>
                  <a:pt x="11982758" y="2520015"/>
                </a:lnTo>
                <a:lnTo>
                  <a:pt x="11983749" y="2579621"/>
                </a:lnTo>
                <a:lnTo>
                  <a:pt x="11984770" y="2639399"/>
                </a:lnTo>
                <a:lnTo>
                  <a:pt x="11985819" y="2699334"/>
                </a:lnTo>
                <a:lnTo>
                  <a:pt x="11986895" y="2759412"/>
                </a:lnTo>
                <a:lnTo>
                  <a:pt x="11987996" y="2819620"/>
                </a:lnTo>
                <a:lnTo>
                  <a:pt x="11989120" y="2879943"/>
                </a:lnTo>
                <a:lnTo>
                  <a:pt x="11990266" y="2940368"/>
                </a:lnTo>
                <a:lnTo>
                  <a:pt x="11991431" y="3000881"/>
                </a:lnTo>
                <a:lnTo>
                  <a:pt x="11992614" y="3061468"/>
                </a:lnTo>
                <a:lnTo>
                  <a:pt x="11993814" y="3122115"/>
                </a:lnTo>
                <a:lnTo>
                  <a:pt x="11995028" y="3182809"/>
                </a:lnTo>
                <a:lnTo>
                  <a:pt x="11996254" y="3243535"/>
                </a:lnTo>
                <a:lnTo>
                  <a:pt x="11997492" y="3304279"/>
                </a:lnTo>
                <a:lnTo>
                  <a:pt x="11998739" y="3365029"/>
                </a:lnTo>
                <a:lnTo>
                  <a:pt x="11999993" y="3425769"/>
                </a:lnTo>
                <a:lnTo>
                  <a:pt x="12001253" y="3486486"/>
                </a:lnTo>
                <a:lnTo>
                  <a:pt x="12002517" y="3547166"/>
                </a:lnTo>
                <a:lnTo>
                  <a:pt x="12003784" y="3607796"/>
                </a:lnTo>
                <a:lnTo>
                  <a:pt x="12005051" y="3668361"/>
                </a:lnTo>
                <a:lnTo>
                  <a:pt x="12006317" y="3728848"/>
                </a:lnTo>
                <a:lnTo>
                  <a:pt x="12007579" y="3789242"/>
                </a:lnTo>
                <a:lnTo>
                  <a:pt x="12008837" y="3849530"/>
                </a:lnTo>
                <a:lnTo>
                  <a:pt x="12010089" y="3909698"/>
                </a:lnTo>
                <a:lnTo>
                  <a:pt x="12011332" y="3969733"/>
                </a:lnTo>
                <a:lnTo>
                  <a:pt x="12012566" y="4029619"/>
                </a:lnTo>
                <a:lnTo>
                  <a:pt x="12013788" y="4089344"/>
                </a:lnTo>
                <a:lnTo>
                  <a:pt x="12014996" y="4148893"/>
                </a:lnTo>
                <a:lnTo>
                  <a:pt x="12016189" y="4208254"/>
                </a:lnTo>
                <a:lnTo>
                  <a:pt x="12017365" y="4267411"/>
                </a:lnTo>
                <a:lnTo>
                  <a:pt x="12018523" y="4326351"/>
                </a:lnTo>
                <a:lnTo>
                  <a:pt x="12019660" y="4385060"/>
                </a:lnTo>
                <a:lnTo>
                  <a:pt x="12020775" y="4443524"/>
                </a:lnTo>
                <a:lnTo>
                  <a:pt x="12021866" y="4501730"/>
                </a:lnTo>
                <a:lnTo>
                  <a:pt x="12022932" y="4559663"/>
                </a:lnTo>
                <a:lnTo>
                  <a:pt x="12023970" y="4617309"/>
                </a:lnTo>
                <a:lnTo>
                  <a:pt x="12024979" y="4674656"/>
                </a:lnTo>
                <a:lnTo>
                  <a:pt x="12025957" y="4731689"/>
                </a:lnTo>
                <a:lnTo>
                  <a:pt x="12026903" y="4788393"/>
                </a:lnTo>
                <a:lnTo>
                  <a:pt x="12027814" y="4844756"/>
                </a:lnTo>
                <a:lnTo>
                  <a:pt x="12028689" y="4900763"/>
                </a:lnTo>
                <a:lnTo>
                  <a:pt x="12029526" y="4956401"/>
                </a:lnTo>
                <a:lnTo>
                  <a:pt x="12030324" y="5011655"/>
                </a:lnTo>
                <a:lnTo>
                  <a:pt x="12031080" y="5066512"/>
                </a:lnTo>
                <a:lnTo>
                  <a:pt x="12031793" y="5120958"/>
                </a:lnTo>
                <a:lnTo>
                  <a:pt x="12032462" y="5174979"/>
                </a:lnTo>
                <a:lnTo>
                  <a:pt x="12033084" y="5228561"/>
                </a:lnTo>
                <a:lnTo>
                  <a:pt x="12033657" y="5281691"/>
                </a:lnTo>
                <a:lnTo>
                  <a:pt x="12034181" y="5334354"/>
                </a:lnTo>
                <a:lnTo>
                  <a:pt x="12034653" y="5386537"/>
                </a:lnTo>
                <a:lnTo>
                  <a:pt x="12035071" y="5438225"/>
                </a:lnTo>
                <a:lnTo>
                  <a:pt x="12035434" y="5489405"/>
                </a:lnTo>
                <a:lnTo>
                  <a:pt x="12035739" y="5540063"/>
                </a:lnTo>
                <a:lnTo>
                  <a:pt x="12035986" y="5590186"/>
                </a:lnTo>
                <a:lnTo>
                  <a:pt x="12036173" y="5639758"/>
                </a:lnTo>
                <a:lnTo>
                  <a:pt x="12036297" y="5688768"/>
                </a:lnTo>
                <a:lnTo>
                  <a:pt x="12036358" y="5737199"/>
                </a:lnTo>
                <a:lnTo>
                  <a:pt x="12036352" y="5785040"/>
                </a:lnTo>
                <a:lnTo>
                  <a:pt x="12036279" y="5832275"/>
                </a:lnTo>
                <a:lnTo>
                  <a:pt x="12036137" y="5878891"/>
                </a:lnTo>
                <a:lnTo>
                  <a:pt x="12035924" y="5924875"/>
                </a:lnTo>
                <a:lnTo>
                  <a:pt x="12035638" y="5970211"/>
                </a:lnTo>
                <a:lnTo>
                  <a:pt x="12035278" y="6014887"/>
                </a:lnTo>
                <a:lnTo>
                  <a:pt x="12034841" y="6058889"/>
                </a:lnTo>
                <a:lnTo>
                  <a:pt x="12034327" y="6102202"/>
                </a:lnTo>
                <a:lnTo>
                  <a:pt x="12033733" y="6144813"/>
                </a:lnTo>
                <a:lnTo>
                  <a:pt x="12033057" y="6186709"/>
                </a:lnTo>
                <a:lnTo>
                  <a:pt x="12032298" y="6227874"/>
                </a:lnTo>
                <a:lnTo>
                  <a:pt x="12031454" y="6268295"/>
                </a:lnTo>
                <a:lnTo>
                  <a:pt x="12030524" y="6307959"/>
                </a:lnTo>
                <a:lnTo>
                  <a:pt x="12029505" y="6346851"/>
                </a:lnTo>
                <a:lnTo>
                  <a:pt x="12028396" y="6384959"/>
                </a:lnTo>
                <a:lnTo>
                  <a:pt x="12025901" y="6458761"/>
                </a:lnTo>
                <a:lnTo>
                  <a:pt x="12023024" y="6529256"/>
                </a:lnTo>
                <a:lnTo>
                  <a:pt x="12019751" y="6596333"/>
                </a:lnTo>
                <a:lnTo>
                  <a:pt x="12016069" y="6659880"/>
                </a:lnTo>
                <a:lnTo>
                  <a:pt x="11969606" y="6663791"/>
                </a:lnTo>
                <a:lnTo>
                  <a:pt x="11919559" y="6667452"/>
                </a:lnTo>
                <a:lnTo>
                  <a:pt x="11865993" y="6670868"/>
                </a:lnTo>
                <a:lnTo>
                  <a:pt x="11808973" y="6674043"/>
                </a:lnTo>
                <a:lnTo>
                  <a:pt x="11748562" y="6676984"/>
                </a:lnTo>
                <a:lnTo>
                  <a:pt x="11684825" y="6679695"/>
                </a:lnTo>
                <a:lnTo>
                  <a:pt x="11617828" y="6682181"/>
                </a:lnTo>
                <a:lnTo>
                  <a:pt x="11547634" y="6684449"/>
                </a:lnTo>
                <a:lnTo>
                  <a:pt x="11474309" y="6686502"/>
                </a:lnTo>
                <a:lnTo>
                  <a:pt x="11397916" y="6688347"/>
                </a:lnTo>
                <a:lnTo>
                  <a:pt x="11358589" y="6689193"/>
                </a:lnTo>
                <a:lnTo>
                  <a:pt x="11318520" y="6689989"/>
                </a:lnTo>
                <a:lnTo>
                  <a:pt x="11277717" y="6690735"/>
                </a:lnTo>
                <a:lnTo>
                  <a:pt x="11236187" y="6691433"/>
                </a:lnTo>
                <a:lnTo>
                  <a:pt x="11193939" y="6692082"/>
                </a:lnTo>
                <a:lnTo>
                  <a:pt x="11150980" y="6692683"/>
                </a:lnTo>
                <a:lnTo>
                  <a:pt x="11107319" y="6693238"/>
                </a:lnTo>
                <a:lnTo>
                  <a:pt x="11062964" y="6693747"/>
                </a:lnTo>
                <a:lnTo>
                  <a:pt x="11017923" y="6694209"/>
                </a:lnTo>
                <a:lnTo>
                  <a:pt x="10972204" y="6694627"/>
                </a:lnTo>
                <a:lnTo>
                  <a:pt x="10925815" y="6695001"/>
                </a:lnTo>
                <a:lnTo>
                  <a:pt x="10878764" y="6695331"/>
                </a:lnTo>
                <a:lnTo>
                  <a:pt x="10831059" y="6695618"/>
                </a:lnTo>
                <a:lnTo>
                  <a:pt x="10782709" y="6695863"/>
                </a:lnTo>
                <a:lnTo>
                  <a:pt x="10733721" y="6696066"/>
                </a:lnTo>
                <a:lnTo>
                  <a:pt x="10684104" y="6696228"/>
                </a:lnTo>
                <a:lnTo>
                  <a:pt x="10633864" y="6696350"/>
                </a:lnTo>
                <a:lnTo>
                  <a:pt x="10583012" y="6696432"/>
                </a:lnTo>
                <a:lnTo>
                  <a:pt x="10531554" y="6696476"/>
                </a:lnTo>
                <a:lnTo>
                  <a:pt x="10479499" y="6696480"/>
                </a:lnTo>
                <a:lnTo>
                  <a:pt x="10426855" y="6696447"/>
                </a:lnTo>
                <a:lnTo>
                  <a:pt x="10373629" y="6696378"/>
                </a:lnTo>
                <a:lnTo>
                  <a:pt x="10319831" y="6696271"/>
                </a:lnTo>
                <a:lnTo>
                  <a:pt x="10265467" y="6696129"/>
                </a:lnTo>
                <a:lnTo>
                  <a:pt x="10210547" y="6695952"/>
                </a:lnTo>
                <a:lnTo>
                  <a:pt x="10155077" y="6695740"/>
                </a:lnTo>
                <a:lnTo>
                  <a:pt x="10099067" y="6695495"/>
                </a:lnTo>
                <a:lnTo>
                  <a:pt x="10042525" y="6695217"/>
                </a:lnTo>
                <a:lnTo>
                  <a:pt x="9985457" y="6694906"/>
                </a:lnTo>
                <a:lnTo>
                  <a:pt x="9927873" y="6694563"/>
                </a:lnTo>
                <a:lnTo>
                  <a:pt x="9869781" y="6694189"/>
                </a:lnTo>
                <a:lnTo>
                  <a:pt x="9811188" y="6693785"/>
                </a:lnTo>
                <a:lnTo>
                  <a:pt x="9752103" y="6693351"/>
                </a:lnTo>
                <a:lnTo>
                  <a:pt x="9692534" y="6692887"/>
                </a:lnTo>
                <a:lnTo>
                  <a:pt x="9632488" y="6692396"/>
                </a:lnTo>
                <a:lnTo>
                  <a:pt x="9571974" y="6691876"/>
                </a:lnTo>
                <a:lnTo>
                  <a:pt x="9511001" y="6691329"/>
                </a:lnTo>
                <a:lnTo>
                  <a:pt x="9449575" y="6690756"/>
                </a:lnTo>
                <a:lnTo>
                  <a:pt x="9387705" y="6690156"/>
                </a:lnTo>
                <a:lnTo>
                  <a:pt x="9325400" y="6689532"/>
                </a:lnTo>
                <a:lnTo>
                  <a:pt x="9262667" y="6688883"/>
                </a:lnTo>
                <a:lnTo>
                  <a:pt x="9199514" y="6688210"/>
                </a:lnTo>
                <a:lnTo>
                  <a:pt x="9135950" y="6687513"/>
                </a:lnTo>
                <a:lnTo>
                  <a:pt x="9071982" y="6686795"/>
                </a:lnTo>
                <a:lnTo>
                  <a:pt x="9007618" y="6686054"/>
                </a:lnTo>
                <a:lnTo>
                  <a:pt x="8942867" y="6685292"/>
                </a:lnTo>
                <a:lnTo>
                  <a:pt x="8877737" y="6684509"/>
                </a:lnTo>
                <a:lnTo>
                  <a:pt x="8812236" y="6683706"/>
                </a:lnTo>
                <a:lnTo>
                  <a:pt x="8746371" y="6682884"/>
                </a:lnTo>
                <a:lnTo>
                  <a:pt x="8680152" y="6682044"/>
                </a:lnTo>
                <a:lnTo>
                  <a:pt x="8613585" y="6681185"/>
                </a:lnTo>
                <a:lnTo>
                  <a:pt x="8546679" y="6680309"/>
                </a:lnTo>
                <a:lnTo>
                  <a:pt x="8479443" y="6679416"/>
                </a:lnTo>
                <a:lnTo>
                  <a:pt x="8411884" y="6678507"/>
                </a:lnTo>
                <a:lnTo>
                  <a:pt x="8344010" y="6677583"/>
                </a:lnTo>
                <a:lnTo>
                  <a:pt x="8275829" y="6676644"/>
                </a:lnTo>
                <a:lnTo>
                  <a:pt x="8207350" y="6675691"/>
                </a:lnTo>
                <a:lnTo>
                  <a:pt x="8138580" y="6674725"/>
                </a:lnTo>
                <a:lnTo>
                  <a:pt x="8069527" y="6673746"/>
                </a:lnTo>
                <a:lnTo>
                  <a:pt x="8000201" y="6672755"/>
                </a:lnTo>
                <a:lnTo>
                  <a:pt x="7930608" y="6671752"/>
                </a:lnTo>
                <a:lnTo>
                  <a:pt x="7860757" y="6670739"/>
                </a:lnTo>
                <a:lnTo>
                  <a:pt x="7790656" y="6669715"/>
                </a:lnTo>
                <a:lnTo>
                  <a:pt x="7720312" y="6668682"/>
                </a:lnTo>
                <a:lnTo>
                  <a:pt x="7649735" y="6667640"/>
                </a:lnTo>
                <a:lnTo>
                  <a:pt x="7578932" y="6666591"/>
                </a:lnTo>
                <a:lnTo>
                  <a:pt x="7507910" y="6665533"/>
                </a:lnTo>
                <a:lnTo>
                  <a:pt x="7436679" y="6664469"/>
                </a:lnTo>
                <a:lnTo>
                  <a:pt x="7365247" y="6663398"/>
                </a:lnTo>
                <a:lnTo>
                  <a:pt x="7293621" y="6662322"/>
                </a:lnTo>
                <a:lnTo>
                  <a:pt x="7221809" y="6661241"/>
                </a:lnTo>
                <a:lnTo>
                  <a:pt x="7149819" y="6660156"/>
                </a:lnTo>
                <a:lnTo>
                  <a:pt x="7077661" y="6659068"/>
                </a:lnTo>
                <a:lnTo>
                  <a:pt x="7005340" y="6657976"/>
                </a:lnTo>
                <a:lnTo>
                  <a:pt x="6932867" y="6656882"/>
                </a:lnTo>
                <a:lnTo>
                  <a:pt x="6860248" y="6655787"/>
                </a:lnTo>
                <a:lnTo>
                  <a:pt x="6787493" y="6654691"/>
                </a:lnTo>
                <a:lnTo>
                  <a:pt x="6714608" y="6653594"/>
                </a:lnTo>
                <a:lnTo>
                  <a:pt x="6641602" y="6652498"/>
                </a:lnTo>
                <a:lnTo>
                  <a:pt x="6568483" y="6651403"/>
                </a:lnTo>
                <a:lnTo>
                  <a:pt x="6495260" y="6650309"/>
                </a:lnTo>
                <a:lnTo>
                  <a:pt x="6421939" y="6649218"/>
                </a:lnTo>
                <a:lnTo>
                  <a:pt x="6348530" y="6648130"/>
                </a:lnTo>
                <a:lnTo>
                  <a:pt x="6275041" y="6647046"/>
                </a:lnTo>
                <a:lnTo>
                  <a:pt x="6201479" y="6645965"/>
                </a:lnTo>
                <a:lnTo>
                  <a:pt x="6127852" y="6644890"/>
                </a:lnTo>
                <a:lnTo>
                  <a:pt x="6054169" y="6643821"/>
                </a:lnTo>
                <a:lnTo>
                  <a:pt x="5980437" y="6642758"/>
                </a:lnTo>
                <a:lnTo>
                  <a:pt x="5906666" y="6641701"/>
                </a:lnTo>
                <a:lnTo>
                  <a:pt x="5832862" y="6640653"/>
                </a:lnTo>
                <a:lnTo>
                  <a:pt x="5759034" y="6639612"/>
                </a:lnTo>
                <a:lnTo>
                  <a:pt x="5685190" y="6638581"/>
                </a:lnTo>
                <a:lnTo>
                  <a:pt x="5611338" y="6637559"/>
                </a:lnTo>
                <a:lnTo>
                  <a:pt x="5537486" y="6636547"/>
                </a:lnTo>
                <a:lnTo>
                  <a:pt x="5463642" y="6635546"/>
                </a:lnTo>
                <a:lnTo>
                  <a:pt x="5389815" y="6634557"/>
                </a:lnTo>
                <a:lnTo>
                  <a:pt x="5316012" y="6633580"/>
                </a:lnTo>
                <a:lnTo>
                  <a:pt x="5242241" y="6632616"/>
                </a:lnTo>
                <a:lnTo>
                  <a:pt x="5168511" y="6631665"/>
                </a:lnTo>
                <a:lnTo>
                  <a:pt x="5094829" y="6630729"/>
                </a:lnTo>
                <a:lnTo>
                  <a:pt x="5021204" y="6629807"/>
                </a:lnTo>
                <a:lnTo>
                  <a:pt x="4947643" y="6628901"/>
                </a:lnTo>
                <a:lnTo>
                  <a:pt x="4874156" y="6628011"/>
                </a:lnTo>
                <a:lnTo>
                  <a:pt x="4800749" y="6627138"/>
                </a:lnTo>
                <a:lnTo>
                  <a:pt x="4727431" y="6626282"/>
                </a:lnTo>
                <a:lnTo>
                  <a:pt x="4654210" y="6625444"/>
                </a:lnTo>
                <a:lnTo>
                  <a:pt x="4581094" y="6624625"/>
                </a:lnTo>
                <a:lnTo>
                  <a:pt x="4508091" y="6623826"/>
                </a:lnTo>
                <a:lnTo>
                  <a:pt x="4435210" y="6623046"/>
                </a:lnTo>
                <a:lnTo>
                  <a:pt x="4362457" y="6622288"/>
                </a:lnTo>
                <a:lnTo>
                  <a:pt x="4289842" y="6621551"/>
                </a:lnTo>
                <a:lnTo>
                  <a:pt x="4217373" y="6620835"/>
                </a:lnTo>
                <a:lnTo>
                  <a:pt x="4145057" y="6620143"/>
                </a:lnTo>
                <a:lnTo>
                  <a:pt x="4072902" y="6619474"/>
                </a:lnTo>
                <a:lnTo>
                  <a:pt x="4000917" y="6618829"/>
                </a:lnTo>
                <a:lnTo>
                  <a:pt x="3929110" y="6618208"/>
                </a:lnTo>
                <a:lnTo>
                  <a:pt x="3857489" y="6617613"/>
                </a:lnTo>
                <a:lnTo>
                  <a:pt x="3786061" y="6617044"/>
                </a:lnTo>
                <a:lnTo>
                  <a:pt x="3714835" y="6616501"/>
                </a:lnTo>
                <a:lnTo>
                  <a:pt x="3643820" y="6615986"/>
                </a:lnTo>
                <a:lnTo>
                  <a:pt x="3573022" y="6615499"/>
                </a:lnTo>
                <a:lnTo>
                  <a:pt x="3502451" y="6615040"/>
                </a:lnTo>
                <a:lnTo>
                  <a:pt x="3432114" y="6614611"/>
                </a:lnTo>
                <a:lnTo>
                  <a:pt x="3362019" y="6614212"/>
                </a:lnTo>
                <a:lnTo>
                  <a:pt x="3292174" y="6613843"/>
                </a:lnTo>
                <a:lnTo>
                  <a:pt x="3222588" y="6613505"/>
                </a:lnTo>
                <a:lnTo>
                  <a:pt x="3153268" y="6613200"/>
                </a:lnTo>
                <a:lnTo>
                  <a:pt x="3084223" y="6612927"/>
                </a:lnTo>
                <a:lnTo>
                  <a:pt x="3015461" y="6612687"/>
                </a:lnTo>
                <a:lnTo>
                  <a:pt x="2946989" y="6612481"/>
                </a:lnTo>
                <a:lnTo>
                  <a:pt x="2878816" y="6612309"/>
                </a:lnTo>
                <a:lnTo>
                  <a:pt x="2810950" y="6612173"/>
                </a:lnTo>
                <a:lnTo>
                  <a:pt x="2743399" y="6612073"/>
                </a:lnTo>
                <a:lnTo>
                  <a:pt x="2676171" y="6612009"/>
                </a:lnTo>
                <a:lnTo>
                  <a:pt x="2609274" y="6611982"/>
                </a:lnTo>
                <a:lnTo>
                  <a:pt x="2542716" y="6611993"/>
                </a:lnTo>
                <a:lnTo>
                  <a:pt x="2476505" y="6612043"/>
                </a:lnTo>
                <a:lnTo>
                  <a:pt x="2410650" y="6612131"/>
                </a:lnTo>
                <a:lnTo>
                  <a:pt x="2345158" y="6612260"/>
                </a:lnTo>
                <a:lnTo>
                  <a:pt x="2280038" y="6612428"/>
                </a:lnTo>
                <a:lnTo>
                  <a:pt x="2215297" y="6612638"/>
                </a:lnTo>
                <a:lnTo>
                  <a:pt x="2150943" y="6612890"/>
                </a:lnTo>
                <a:lnTo>
                  <a:pt x="2086986" y="6613184"/>
                </a:lnTo>
                <a:lnTo>
                  <a:pt x="2023432" y="6613521"/>
                </a:lnTo>
                <a:lnTo>
                  <a:pt x="1960289" y="6613902"/>
                </a:lnTo>
                <a:lnTo>
                  <a:pt x="1897567" y="6614327"/>
                </a:lnTo>
                <a:lnTo>
                  <a:pt x="1835273" y="6614798"/>
                </a:lnTo>
                <a:lnTo>
                  <a:pt x="1773415" y="6615314"/>
                </a:lnTo>
                <a:lnTo>
                  <a:pt x="1712000" y="6615876"/>
                </a:lnTo>
                <a:lnTo>
                  <a:pt x="1651038" y="6616485"/>
                </a:lnTo>
                <a:lnTo>
                  <a:pt x="1590537" y="6617142"/>
                </a:lnTo>
                <a:lnTo>
                  <a:pt x="1530503" y="6617848"/>
                </a:lnTo>
                <a:lnTo>
                  <a:pt x="1470946" y="6618602"/>
                </a:lnTo>
                <a:lnTo>
                  <a:pt x="1411874" y="6619406"/>
                </a:lnTo>
                <a:lnTo>
                  <a:pt x="1353294" y="6620260"/>
                </a:lnTo>
                <a:lnTo>
                  <a:pt x="1295214" y="6621165"/>
                </a:lnTo>
                <a:lnTo>
                  <a:pt x="1237643" y="6622122"/>
                </a:lnTo>
                <a:lnTo>
                  <a:pt x="1180589" y="6623131"/>
                </a:lnTo>
                <a:lnTo>
                  <a:pt x="1124060" y="6624193"/>
                </a:lnTo>
                <a:lnTo>
                  <a:pt x="1068064" y="6625308"/>
                </a:lnTo>
                <a:lnTo>
                  <a:pt x="1012609" y="6626478"/>
                </a:lnTo>
                <a:lnTo>
                  <a:pt x="957703" y="6627703"/>
                </a:lnTo>
                <a:lnTo>
                  <a:pt x="903353" y="6628983"/>
                </a:lnTo>
                <a:lnTo>
                  <a:pt x="849570" y="6630319"/>
                </a:lnTo>
                <a:lnTo>
                  <a:pt x="796359" y="6631712"/>
                </a:lnTo>
                <a:lnTo>
                  <a:pt x="743730" y="6633163"/>
                </a:lnTo>
                <a:lnTo>
                  <a:pt x="691690" y="6634672"/>
                </a:lnTo>
                <a:lnTo>
                  <a:pt x="640247" y="6636240"/>
                </a:lnTo>
                <a:lnTo>
                  <a:pt x="589410" y="6637867"/>
                </a:lnTo>
                <a:lnTo>
                  <a:pt x="539187" y="6639554"/>
                </a:lnTo>
                <a:lnTo>
                  <a:pt x="489586" y="6641302"/>
                </a:lnTo>
                <a:lnTo>
                  <a:pt x="440614" y="6643112"/>
                </a:lnTo>
                <a:lnTo>
                  <a:pt x="392280" y="6644984"/>
                </a:lnTo>
                <a:lnTo>
                  <a:pt x="344592" y="6646918"/>
                </a:lnTo>
                <a:lnTo>
                  <a:pt x="297558" y="6648916"/>
                </a:lnTo>
                <a:lnTo>
                  <a:pt x="251186" y="6650978"/>
                </a:lnTo>
                <a:lnTo>
                  <a:pt x="205485" y="6653104"/>
                </a:lnTo>
                <a:lnTo>
                  <a:pt x="160461" y="6655297"/>
                </a:lnTo>
                <a:lnTo>
                  <a:pt x="116124" y="6657555"/>
                </a:lnTo>
                <a:lnTo>
                  <a:pt x="72481" y="6659880"/>
                </a:lnTo>
                <a:lnTo>
                  <a:pt x="71999" y="6642743"/>
                </a:lnTo>
                <a:lnTo>
                  <a:pt x="70922" y="6603854"/>
                </a:lnTo>
                <a:lnTo>
                  <a:pt x="69701" y="6558971"/>
                </a:lnTo>
                <a:lnTo>
                  <a:pt x="68345" y="6508285"/>
                </a:lnTo>
                <a:lnTo>
                  <a:pt x="66861" y="6451987"/>
                </a:lnTo>
                <a:lnTo>
                  <a:pt x="65259" y="6390269"/>
                </a:lnTo>
                <a:lnTo>
                  <a:pt x="63546" y="6323322"/>
                </a:lnTo>
                <a:lnTo>
                  <a:pt x="61732" y="6251336"/>
                </a:lnTo>
                <a:lnTo>
                  <a:pt x="59825" y="6174504"/>
                </a:lnTo>
                <a:lnTo>
                  <a:pt x="58839" y="6134330"/>
                </a:lnTo>
                <a:lnTo>
                  <a:pt x="57833" y="6093016"/>
                </a:lnTo>
                <a:lnTo>
                  <a:pt x="56808" y="6050586"/>
                </a:lnTo>
                <a:lnTo>
                  <a:pt x="55764" y="6007064"/>
                </a:lnTo>
                <a:lnTo>
                  <a:pt x="54704" y="5962474"/>
                </a:lnTo>
                <a:lnTo>
                  <a:pt x="53628" y="5916839"/>
                </a:lnTo>
                <a:lnTo>
                  <a:pt x="52537" y="5870183"/>
                </a:lnTo>
                <a:lnTo>
                  <a:pt x="51432" y="5822531"/>
                </a:lnTo>
                <a:lnTo>
                  <a:pt x="50315" y="5773907"/>
                </a:lnTo>
                <a:lnTo>
                  <a:pt x="49186" y="5724334"/>
                </a:lnTo>
                <a:lnTo>
                  <a:pt x="48046" y="5673835"/>
                </a:lnTo>
                <a:lnTo>
                  <a:pt x="46897" y="5622436"/>
                </a:lnTo>
                <a:lnTo>
                  <a:pt x="45740" y="5570160"/>
                </a:lnTo>
                <a:lnTo>
                  <a:pt x="44574" y="5517031"/>
                </a:lnTo>
                <a:lnTo>
                  <a:pt x="43403" y="5463072"/>
                </a:lnTo>
                <a:lnTo>
                  <a:pt x="42226" y="5408308"/>
                </a:lnTo>
                <a:lnTo>
                  <a:pt x="41045" y="5352763"/>
                </a:lnTo>
                <a:lnTo>
                  <a:pt x="39861" y="5296460"/>
                </a:lnTo>
                <a:lnTo>
                  <a:pt x="38675" y="5239424"/>
                </a:lnTo>
                <a:lnTo>
                  <a:pt x="37488" y="5181678"/>
                </a:lnTo>
                <a:lnTo>
                  <a:pt x="36300" y="5123246"/>
                </a:lnTo>
                <a:lnTo>
                  <a:pt x="35114" y="5064152"/>
                </a:lnTo>
                <a:lnTo>
                  <a:pt x="33930" y="5004420"/>
                </a:lnTo>
                <a:lnTo>
                  <a:pt x="32749" y="4944074"/>
                </a:lnTo>
                <a:lnTo>
                  <a:pt x="31572" y="4883137"/>
                </a:lnTo>
                <a:lnTo>
                  <a:pt x="30400" y="4821635"/>
                </a:lnTo>
                <a:lnTo>
                  <a:pt x="29235" y="4759590"/>
                </a:lnTo>
                <a:lnTo>
                  <a:pt x="28078" y="4697026"/>
                </a:lnTo>
                <a:lnTo>
                  <a:pt x="26928" y="4633968"/>
                </a:lnTo>
                <a:lnTo>
                  <a:pt x="25789" y="4570440"/>
                </a:lnTo>
                <a:lnTo>
                  <a:pt x="24660" y="4506464"/>
                </a:lnTo>
                <a:lnTo>
                  <a:pt x="23542" y="4442066"/>
                </a:lnTo>
                <a:lnTo>
                  <a:pt x="22437" y="4377268"/>
                </a:lnTo>
                <a:lnTo>
                  <a:pt x="21346" y="4312096"/>
                </a:lnTo>
                <a:lnTo>
                  <a:pt x="20270" y="4246572"/>
                </a:lnTo>
                <a:lnTo>
                  <a:pt x="19210" y="4180722"/>
                </a:lnTo>
                <a:lnTo>
                  <a:pt x="18166" y="4114567"/>
                </a:lnTo>
                <a:lnTo>
                  <a:pt x="17141" y="4048134"/>
                </a:lnTo>
                <a:lnTo>
                  <a:pt x="16135" y="3981445"/>
                </a:lnTo>
                <a:lnTo>
                  <a:pt x="15149" y="3914524"/>
                </a:lnTo>
                <a:lnTo>
                  <a:pt x="14184" y="3847395"/>
                </a:lnTo>
                <a:lnTo>
                  <a:pt x="13241" y="3780083"/>
                </a:lnTo>
                <a:lnTo>
                  <a:pt x="12322" y="3712610"/>
                </a:lnTo>
                <a:lnTo>
                  <a:pt x="11426" y="3645002"/>
                </a:lnTo>
                <a:lnTo>
                  <a:pt x="10557" y="3577281"/>
                </a:lnTo>
                <a:lnTo>
                  <a:pt x="9714" y="3509473"/>
                </a:lnTo>
                <a:lnTo>
                  <a:pt x="8898" y="3441600"/>
                </a:lnTo>
                <a:lnTo>
                  <a:pt x="8111" y="3373686"/>
                </a:lnTo>
                <a:lnTo>
                  <a:pt x="7354" y="3305756"/>
                </a:lnTo>
                <a:lnTo>
                  <a:pt x="6627" y="3237834"/>
                </a:lnTo>
                <a:lnTo>
                  <a:pt x="5932" y="3169942"/>
                </a:lnTo>
                <a:lnTo>
                  <a:pt x="5270" y="3102106"/>
                </a:lnTo>
                <a:lnTo>
                  <a:pt x="4642" y="3034349"/>
                </a:lnTo>
                <a:lnTo>
                  <a:pt x="4049" y="2966695"/>
                </a:lnTo>
                <a:lnTo>
                  <a:pt x="3491" y="2899168"/>
                </a:lnTo>
                <a:lnTo>
                  <a:pt x="2971" y="2831792"/>
                </a:lnTo>
                <a:lnTo>
                  <a:pt x="2489" y="2764590"/>
                </a:lnTo>
                <a:lnTo>
                  <a:pt x="2046" y="2697587"/>
                </a:lnTo>
                <a:lnTo>
                  <a:pt x="1644" y="2630807"/>
                </a:lnTo>
                <a:lnTo>
                  <a:pt x="1283" y="2564273"/>
                </a:lnTo>
                <a:lnTo>
                  <a:pt x="964" y="2498009"/>
                </a:lnTo>
                <a:lnTo>
                  <a:pt x="688" y="2432040"/>
                </a:lnTo>
                <a:lnTo>
                  <a:pt x="457" y="2366389"/>
                </a:lnTo>
                <a:lnTo>
                  <a:pt x="272" y="2301079"/>
                </a:lnTo>
                <a:lnTo>
                  <a:pt x="133" y="2236136"/>
                </a:lnTo>
                <a:lnTo>
                  <a:pt x="42" y="2171583"/>
                </a:lnTo>
                <a:lnTo>
                  <a:pt x="0" y="2107443"/>
                </a:lnTo>
                <a:lnTo>
                  <a:pt x="7" y="2043741"/>
                </a:lnTo>
                <a:lnTo>
                  <a:pt x="65" y="1980501"/>
                </a:lnTo>
                <a:lnTo>
                  <a:pt x="175" y="1917746"/>
                </a:lnTo>
                <a:lnTo>
                  <a:pt x="338" y="1855500"/>
                </a:lnTo>
                <a:lnTo>
                  <a:pt x="555" y="1793788"/>
                </a:lnTo>
                <a:lnTo>
                  <a:pt x="827" y="1732632"/>
                </a:lnTo>
                <a:lnTo>
                  <a:pt x="1156" y="1672058"/>
                </a:lnTo>
                <a:lnTo>
                  <a:pt x="1541" y="1612089"/>
                </a:lnTo>
                <a:lnTo>
                  <a:pt x="1985" y="1552749"/>
                </a:lnTo>
                <a:lnTo>
                  <a:pt x="2488" y="1494062"/>
                </a:lnTo>
                <a:lnTo>
                  <a:pt x="3051" y="1436051"/>
                </a:lnTo>
                <a:lnTo>
                  <a:pt x="3676" y="1378741"/>
                </a:lnTo>
                <a:lnTo>
                  <a:pt x="4364" y="1322155"/>
                </a:lnTo>
                <a:lnTo>
                  <a:pt x="5115" y="1266318"/>
                </a:lnTo>
                <a:lnTo>
                  <a:pt x="5930" y="1211253"/>
                </a:lnTo>
                <a:lnTo>
                  <a:pt x="6811" y="1156985"/>
                </a:lnTo>
                <a:lnTo>
                  <a:pt x="7759" y="1103536"/>
                </a:lnTo>
                <a:lnTo>
                  <a:pt x="8775" y="1050932"/>
                </a:lnTo>
                <a:lnTo>
                  <a:pt x="9859" y="999195"/>
                </a:lnTo>
                <a:lnTo>
                  <a:pt x="11014" y="948350"/>
                </a:lnTo>
                <a:lnTo>
                  <a:pt x="12239" y="898421"/>
                </a:lnTo>
                <a:lnTo>
                  <a:pt x="13537" y="849432"/>
                </a:lnTo>
                <a:lnTo>
                  <a:pt x="14907" y="801406"/>
                </a:lnTo>
                <a:lnTo>
                  <a:pt x="16352" y="754368"/>
                </a:lnTo>
                <a:lnTo>
                  <a:pt x="17872" y="708341"/>
                </a:lnTo>
                <a:lnTo>
                  <a:pt x="19468" y="663349"/>
                </a:lnTo>
                <a:lnTo>
                  <a:pt x="21142" y="619416"/>
                </a:lnTo>
                <a:lnTo>
                  <a:pt x="22894" y="576567"/>
                </a:lnTo>
                <a:lnTo>
                  <a:pt x="24725" y="534824"/>
                </a:lnTo>
                <a:lnTo>
                  <a:pt x="26637" y="494213"/>
                </a:lnTo>
                <a:lnTo>
                  <a:pt x="28630" y="454756"/>
                </a:lnTo>
                <a:lnTo>
                  <a:pt x="30706" y="416477"/>
                </a:lnTo>
                <a:lnTo>
                  <a:pt x="35110" y="343553"/>
                </a:lnTo>
                <a:lnTo>
                  <a:pt x="39858" y="275629"/>
                </a:lnTo>
                <a:lnTo>
                  <a:pt x="44956" y="212899"/>
                </a:lnTo>
                <a:lnTo>
                  <a:pt x="50416" y="155552"/>
                </a:lnTo>
                <a:lnTo>
                  <a:pt x="56243" y="103781"/>
                </a:lnTo>
                <a:lnTo>
                  <a:pt x="62448" y="57776"/>
                </a:lnTo>
                <a:lnTo>
                  <a:pt x="69038" y="17729"/>
                </a:lnTo>
                <a:lnTo>
                  <a:pt x="72481" y="0"/>
                </a:lnTo>
                <a:close/>
              </a:path>
            </a:pathLst>
          </a:custGeom>
          <a:ln w="69850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338315" y="99060"/>
            <a:ext cx="5718175" cy="494030"/>
          </a:xfrm>
          <a:custGeom>
            <a:avLst/>
            <a:gdLst/>
            <a:ahLst/>
            <a:cxnLst/>
            <a:rect l="l" t="t" r="r" b="b"/>
            <a:pathLst>
              <a:path w="5718175" h="494030">
                <a:moveTo>
                  <a:pt x="5635752" y="0"/>
                </a:moveTo>
                <a:lnTo>
                  <a:pt x="82296" y="0"/>
                </a:lnTo>
                <a:lnTo>
                  <a:pt x="50256" y="6465"/>
                </a:lnTo>
                <a:lnTo>
                  <a:pt x="24098" y="24098"/>
                </a:lnTo>
                <a:lnTo>
                  <a:pt x="6465" y="50256"/>
                </a:lnTo>
                <a:lnTo>
                  <a:pt x="0" y="82296"/>
                </a:lnTo>
                <a:lnTo>
                  <a:pt x="0" y="411480"/>
                </a:lnTo>
                <a:lnTo>
                  <a:pt x="6465" y="443519"/>
                </a:lnTo>
                <a:lnTo>
                  <a:pt x="24098" y="469677"/>
                </a:lnTo>
                <a:lnTo>
                  <a:pt x="50256" y="487310"/>
                </a:lnTo>
                <a:lnTo>
                  <a:pt x="82296" y="493776"/>
                </a:lnTo>
                <a:lnTo>
                  <a:pt x="5635752" y="493776"/>
                </a:lnTo>
                <a:lnTo>
                  <a:pt x="5667791" y="487310"/>
                </a:lnTo>
                <a:lnTo>
                  <a:pt x="5693949" y="469677"/>
                </a:lnTo>
                <a:lnTo>
                  <a:pt x="5711582" y="443519"/>
                </a:lnTo>
                <a:lnTo>
                  <a:pt x="5718048" y="411480"/>
                </a:lnTo>
                <a:lnTo>
                  <a:pt x="5718048" y="82296"/>
                </a:lnTo>
                <a:lnTo>
                  <a:pt x="5711582" y="50256"/>
                </a:lnTo>
                <a:lnTo>
                  <a:pt x="5693949" y="24098"/>
                </a:lnTo>
                <a:lnTo>
                  <a:pt x="5667791" y="6465"/>
                </a:lnTo>
                <a:lnTo>
                  <a:pt x="5635752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93711" y="108330"/>
            <a:ext cx="4208145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4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80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38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69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57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50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33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29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70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2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72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3847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91C6E27B-01CB-4088-B34E-DE60C97AD3EE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33DEBBAE-978D-4492-AA27-841D00783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65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C617817-0E34-4996-AD0A-F936AE0896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4934C-2304-4B8E-B3F0-D8F1D71B646F}" type="datetimeFigureOut">
              <a:rPr lang="vi-VN"/>
              <a:pPr>
                <a:defRPr/>
              </a:pPr>
              <a:t>24/02/2024</a:t>
            </a:fld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7C4180-0BB1-4FA9-A260-CA12249BF9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C6E169-821D-4A11-8D12-9725DB70DF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1339E5-CB19-47F7-B316-46CEF92427E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6666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22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6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544054" y="5753020"/>
            <a:ext cx="1699197" cy="93299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6425" y="466089"/>
            <a:ext cx="2881630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2262" y="1574673"/>
            <a:ext cx="6364605" cy="3455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236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23.xml"/><Relationship Id="rId18" Type="http://schemas.openxmlformats.org/officeDocument/2006/relationships/slide" Target="slide20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slide" Target="slide22.xml"/><Relationship Id="rId17" Type="http://schemas.openxmlformats.org/officeDocument/2006/relationships/slide" Target="slide25.xml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slide" Target="slide26.xml"/><Relationship Id="rId20" Type="http://schemas.openxmlformats.org/officeDocument/2006/relationships/slide" Target="slide27.xml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slide" Target="slide21.xml"/><Relationship Id="rId24" Type="http://schemas.openxmlformats.org/officeDocument/2006/relationships/image" Target="../media/image43.png"/><Relationship Id="rId5" Type="http://schemas.openxmlformats.org/officeDocument/2006/relationships/audio" Target="../media/audio2.wav"/><Relationship Id="rId15" Type="http://schemas.openxmlformats.org/officeDocument/2006/relationships/slide" Target="slide29.xml"/><Relationship Id="rId23" Type="http://schemas.openxmlformats.org/officeDocument/2006/relationships/image" Target="../media/image42.png"/><Relationship Id="rId10" Type="http://schemas.openxmlformats.org/officeDocument/2006/relationships/image" Target="../media/image40.svg"/><Relationship Id="rId19" Type="http://schemas.openxmlformats.org/officeDocument/2006/relationships/slide" Target="slide28.xml"/><Relationship Id="rId4" Type="http://schemas.openxmlformats.org/officeDocument/2006/relationships/audio" Target="../media/audio5.wav"/><Relationship Id="rId9" Type="http://schemas.openxmlformats.org/officeDocument/2006/relationships/image" Target="../media/image39.png"/><Relationship Id="rId14" Type="http://schemas.openxmlformats.org/officeDocument/2006/relationships/slide" Target="slide24.xml"/><Relationship Id="rId2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audio" Target="../media/audio4.wav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slide" Target="slide20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slide" Target="slide20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audio" Target="../media/audio4.wav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14.png"/><Relationship Id="rId18" Type="http://schemas.openxmlformats.org/officeDocument/2006/relationships/slide" Target="slide35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3.png"/><Relationship Id="rId7" Type="http://schemas.openxmlformats.org/officeDocument/2006/relationships/image" Target="../media/image55.gif"/><Relationship Id="rId12" Type="http://schemas.openxmlformats.org/officeDocument/2006/relationships/image" Target="../media/image59.png"/><Relationship Id="rId17" Type="http://schemas.openxmlformats.org/officeDocument/2006/relationships/image" Target="../media/image61.png"/><Relationship Id="rId25" Type="http://schemas.openxmlformats.org/officeDocument/2006/relationships/image" Target="../media/image65.png"/><Relationship Id="rId2" Type="http://schemas.openxmlformats.org/officeDocument/2006/relationships/audio" Target="../media/media3.wma"/><Relationship Id="rId16" Type="http://schemas.openxmlformats.org/officeDocument/2006/relationships/slide" Target="slide34.xml"/><Relationship Id="rId20" Type="http://schemas.openxmlformats.org/officeDocument/2006/relationships/slide" Target="slide36.xml"/><Relationship Id="rId1" Type="http://schemas.microsoft.com/office/2007/relationships/media" Target="../media/media3.wma"/><Relationship Id="rId6" Type="http://schemas.openxmlformats.org/officeDocument/2006/relationships/image" Target="../media/image54.gif"/><Relationship Id="rId11" Type="http://schemas.openxmlformats.org/officeDocument/2006/relationships/slide" Target="slide39.xml"/><Relationship Id="rId24" Type="http://schemas.openxmlformats.org/officeDocument/2006/relationships/slide" Target="slide38.xml"/><Relationship Id="rId5" Type="http://schemas.openxmlformats.org/officeDocument/2006/relationships/image" Target="../media/image53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10" Type="http://schemas.openxmlformats.org/officeDocument/2006/relationships/image" Target="../media/image58.gif"/><Relationship Id="rId19" Type="http://schemas.openxmlformats.org/officeDocument/2006/relationships/image" Target="../media/image62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Relationship Id="rId14" Type="http://schemas.openxmlformats.org/officeDocument/2006/relationships/slide" Target="slide33.xml"/><Relationship Id="rId22" Type="http://schemas.openxmlformats.org/officeDocument/2006/relationships/slide" Target="slide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5.gif"/><Relationship Id="rId18" Type="http://schemas.openxmlformats.org/officeDocument/2006/relationships/slide" Target="slide13.xml"/><Relationship Id="rId3" Type="http://schemas.openxmlformats.org/officeDocument/2006/relationships/audio" Target="../media/audio2.wav"/><Relationship Id="rId21" Type="http://schemas.openxmlformats.org/officeDocument/2006/relationships/image" Target="../media/image22.png"/><Relationship Id="rId7" Type="http://schemas.openxmlformats.org/officeDocument/2006/relationships/image" Target="../media/image17.gif"/><Relationship Id="rId12" Type="http://schemas.openxmlformats.org/officeDocument/2006/relationships/slide" Target="slide5.xml"/><Relationship Id="rId17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8.xml"/><Relationship Id="rId11" Type="http://schemas.openxmlformats.org/officeDocument/2006/relationships/image" Target="../media/image8.gif"/><Relationship Id="rId5" Type="http://schemas.openxmlformats.org/officeDocument/2006/relationships/image" Target="../media/image16.gif"/><Relationship Id="rId15" Type="http://schemas.openxmlformats.org/officeDocument/2006/relationships/image" Target="../media/image19.gif"/><Relationship Id="rId10" Type="http://schemas.openxmlformats.org/officeDocument/2006/relationships/slide" Target="slide7.xml"/><Relationship Id="rId19" Type="http://schemas.openxmlformats.org/officeDocument/2006/relationships/image" Target="../media/image6.gif"/><Relationship Id="rId4" Type="http://schemas.openxmlformats.org/officeDocument/2006/relationships/slide" Target="slide9.xml"/><Relationship Id="rId9" Type="http://schemas.openxmlformats.org/officeDocument/2006/relationships/image" Target="../media/image18.gif"/><Relationship Id="rId14" Type="http://schemas.openxmlformats.org/officeDocument/2006/relationships/slide" Target="slide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slide" Target="slide4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26.wmf"/><Relationship Id="rId3" Type="http://schemas.openxmlformats.org/officeDocument/2006/relationships/audio" Target="../media/audio4.wav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28.wmf"/><Relationship Id="rId2" Type="http://schemas.openxmlformats.org/officeDocument/2006/relationships/audio" Target="../media/audio3.wav"/><Relationship Id="rId16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25.wmf"/><Relationship Id="rId5" Type="http://schemas.openxmlformats.org/officeDocument/2006/relationships/image" Target="../media/image6.gif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2.bin"/><Relationship Id="rId4" Type="http://schemas.openxmlformats.org/officeDocument/2006/relationships/slide" Target="slide4.xml"/><Relationship Id="rId9" Type="http://schemas.openxmlformats.org/officeDocument/2006/relationships/image" Target="../media/image22.png"/><Relationship Id="rId1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64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0700" y="5439155"/>
            <a:ext cx="2086355" cy="14188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80638" y="4748021"/>
            <a:ext cx="4914900" cy="0"/>
          </a:xfrm>
          <a:custGeom>
            <a:avLst/>
            <a:gdLst/>
            <a:ahLst/>
            <a:cxnLst/>
            <a:rect l="l" t="t" r="r" b="b"/>
            <a:pathLst>
              <a:path w="4914900">
                <a:moveTo>
                  <a:pt x="0" y="0"/>
                </a:moveTo>
                <a:lnTo>
                  <a:pt x="491490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26384" y="5157342"/>
            <a:ext cx="5420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Giáo</a:t>
            </a:r>
            <a:r>
              <a:rPr sz="2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viên</a:t>
            </a:r>
            <a:r>
              <a:rPr lang="en-US"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4156481"/>
            <a:ext cx="2151380" cy="2701925"/>
          </a:xfrm>
          <a:custGeom>
            <a:avLst/>
            <a:gdLst/>
            <a:ahLst/>
            <a:cxnLst/>
            <a:rect l="l" t="t" r="r" b="b"/>
            <a:pathLst>
              <a:path w="2151380" h="2701925">
                <a:moveTo>
                  <a:pt x="2139290" y="610617"/>
                </a:moveTo>
                <a:lnTo>
                  <a:pt x="1945124" y="574549"/>
                </a:lnTo>
                <a:lnTo>
                  <a:pt x="1572627" y="2579824"/>
                </a:lnTo>
                <a:lnTo>
                  <a:pt x="0" y="2287694"/>
                </a:lnTo>
                <a:lnTo>
                  <a:pt x="0" y="2488449"/>
                </a:lnTo>
                <a:lnTo>
                  <a:pt x="1147012" y="2701517"/>
                </a:lnTo>
                <a:lnTo>
                  <a:pt x="1746309" y="2701517"/>
                </a:lnTo>
                <a:lnTo>
                  <a:pt x="1754776" y="2680578"/>
                </a:lnTo>
                <a:lnTo>
                  <a:pt x="2139290" y="610617"/>
                </a:lnTo>
                <a:close/>
              </a:path>
              <a:path w="2151380" h="2701925">
                <a:moveTo>
                  <a:pt x="1402378" y="72135"/>
                </a:moveTo>
                <a:lnTo>
                  <a:pt x="1014046" y="0"/>
                </a:lnTo>
                <a:lnTo>
                  <a:pt x="961890" y="871"/>
                </a:lnTo>
                <a:lnTo>
                  <a:pt x="915567" y="21021"/>
                </a:lnTo>
                <a:lnTo>
                  <a:pt x="880116" y="56991"/>
                </a:lnTo>
                <a:lnTo>
                  <a:pt x="860571" y="105327"/>
                </a:lnTo>
                <a:lnTo>
                  <a:pt x="848540" y="170094"/>
                </a:lnTo>
                <a:lnTo>
                  <a:pt x="298404" y="67901"/>
                </a:lnTo>
                <a:lnTo>
                  <a:pt x="246247" y="68773"/>
                </a:lnTo>
                <a:lnTo>
                  <a:pt x="199925" y="88922"/>
                </a:lnTo>
                <a:lnTo>
                  <a:pt x="164473" y="124893"/>
                </a:lnTo>
                <a:lnTo>
                  <a:pt x="144928" y="173229"/>
                </a:lnTo>
                <a:lnTo>
                  <a:pt x="0" y="953425"/>
                </a:lnTo>
                <a:lnTo>
                  <a:pt x="0" y="2034750"/>
                </a:lnTo>
                <a:lnTo>
                  <a:pt x="327077" y="273983"/>
                </a:lnTo>
                <a:lnTo>
                  <a:pt x="2139290" y="610617"/>
                </a:lnTo>
                <a:lnTo>
                  <a:pt x="2151306" y="545931"/>
                </a:lnTo>
                <a:lnTo>
                  <a:pt x="1148117" y="359580"/>
                </a:lnTo>
                <a:lnTo>
                  <a:pt x="1111119" y="345022"/>
                </a:lnTo>
                <a:lnTo>
                  <a:pt x="1084127" y="318835"/>
                </a:lnTo>
                <a:lnTo>
                  <a:pt x="1069366" y="284254"/>
                </a:lnTo>
                <a:lnTo>
                  <a:pt x="1069058" y="244516"/>
                </a:lnTo>
                <a:lnTo>
                  <a:pt x="1074455" y="225599"/>
                </a:lnTo>
                <a:lnTo>
                  <a:pt x="1095501" y="193401"/>
                </a:lnTo>
                <a:lnTo>
                  <a:pt x="1126984" y="171754"/>
                </a:lnTo>
                <a:lnTo>
                  <a:pt x="1164577" y="163681"/>
                </a:lnTo>
                <a:lnTo>
                  <a:pt x="1184180" y="165440"/>
                </a:lnTo>
                <a:lnTo>
                  <a:pt x="1507789" y="225553"/>
                </a:lnTo>
                <a:lnTo>
                  <a:pt x="1506906" y="173423"/>
                </a:lnTo>
                <a:lnTo>
                  <a:pt x="1486738" y="127121"/>
                </a:lnTo>
                <a:lnTo>
                  <a:pt x="1450742" y="91680"/>
                </a:lnTo>
                <a:lnTo>
                  <a:pt x="1402378" y="72135"/>
                </a:lnTo>
                <a:close/>
              </a:path>
              <a:path w="2151380" h="2701925">
                <a:moveTo>
                  <a:pt x="1589154" y="508425"/>
                </a:moveTo>
                <a:lnTo>
                  <a:pt x="683048" y="340107"/>
                </a:lnTo>
                <a:lnTo>
                  <a:pt x="647000" y="534166"/>
                </a:lnTo>
                <a:lnTo>
                  <a:pt x="1553106" y="702483"/>
                </a:lnTo>
                <a:lnTo>
                  <a:pt x="1589154" y="508425"/>
                </a:lnTo>
                <a:close/>
              </a:path>
              <a:path w="2151380" h="2701925">
                <a:moveTo>
                  <a:pt x="1507789" y="225553"/>
                </a:moveTo>
                <a:lnTo>
                  <a:pt x="1184180" y="165440"/>
                </a:lnTo>
                <a:lnTo>
                  <a:pt x="1221176" y="180011"/>
                </a:lnTo>
                <a:lnTo>
                  <a:pt x="1248162" y="206226"/>
                </a:lnTo>
                <a:lnTo>
                  <a:pt x="1262918" y="240834"/>
                </a:lnTo>
                <a:lnTo>
                  <a:pt x="1263224" y="280584"/>
                </a:lnTo>
                <a:lnTo>
                  <a:pt x="1248666" y="317560"/>
                </a:lnTo>
                <a:lnTo>
                  <a:pt x="1222470" y="344533"/>
                </a:lnTo>
                <a:lnTo>
                  <a:pt x="1187875" y="359280"/>
                </a:lnTo>
                <a:lnTo>
                  <a:pt x="1148117" y="359580"/>
                </a:lnTo>
                <a:lnTo>
                  <a:pt x="2151306" y="545931"/>
                </a:lnTo>
                <a:lnTo>
                  <a:pt x="2150423" y="493801"/>
                </a:lnTo>
                <a:lnTo>
                  <a:pt x="2130254" y="447498"/>
                </a:lnTo>
                <a:lnTo>
                  <a:pt x="2094258" y="412058"/>
                </a:lnTo>
                <a:lnTo>
                  <a:pt x="2045894" y="392513"/>
                </a:lnTo>
                <a:lnTo>
                  <a:pt x="1495758" y="290320"/>
                </a:lnTo>
                <a:lnTo>
                  <a:pt x="1507789" y="225553"/>
                </a:lnTo>
                <a:close/>
              </a:path>
            </a:pathLst>
          </a:custGeom>
          <a:solidFill>
            <a:srgbClr val="FFD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25523" y="138554"/>
            <a:ext cx="474980" cy="1590040"/>
          </a:xfrm>
          <a:custGeom>
            <a:avLst/>
            <a:gdLst/>
            <a:ahLst/>
            <a:cxnLst/>
            <a:rect l="l" t="t" r="r" b="b"/>
            <a:pathLst>
              <a:path w="474979" h="1590039">
                <a:moveTo>
                  <a:pt x="0" y="0"/>
                </a:moveTo>
                <a:lnTo>
                  <a:pt x="4418" y="1589615"/>
                </a:lnTo>
                <a:lnTo>
                  <a:pt x="474648" y="1588057"/>
                </a:lnTo>
                <a:lnTo>
                  <a:pt x="474100" y="1390788"/>
                </a:lnTo>
                <a:lnTo>
                  <a:pt x="376883" y="1488597"/>
                </a:lnTo>
                <a:lnTo>
                  <a:pt x="101631" y="1489509"/>
                </a:lnTo>
                <a:lnTo>
                  <a:pt x="97754" y="97162"/>
                </a:lnTo>
                <a:lnTo>
                  <a:pt x="194006" y="323"/>
                </a:lnTo>
                <a:lnTo>
                  <a:pt x="0" y="0"/>
                </a:lnTo>
                <a:close/>
              </a:path>
              <a:path w="474979" h="1590039">
                <a:moveTo>
                  <a:pt x="234004" y="1248222"/>
                </a:moveTo>
                <a:lnTo>
                  <a:pt x="234181" y="1312448"/>
                </a:lnTo>
                <a:lnTo>
                  <a:pt x="376395" y="1311977"/>
                </a:lnTo>
                <a:lnTo>
                  <a:pt x="376883" y="1488597"/>
                </a:lnTo>
                <a:lnTo>
                  <a:pt x="474100" y="1390788"/>
                </a:lnTo>
                <a:lnTo>
                  <a:pt x="473431" y="1149945"/>
                </a:lnTo>
                <a:lnTo>
                  <a:pt x="376217" y="1247751"/>
                </a:lnTo>
                <a:lnTo>
                  <a:pt x="234004" y="1248222"/>
                </a:lnTo>
                <a:close/>
              </a:path>
              <a:path w="474979" h="1590039">
                <a:moveTo>
                  <a:pt x="233332" y="1005083"/>
                </a:moveTo>
                <a:lnTo>
                  <a:pt x="233509" y="1069308"/>
                </a:lnTo>
                <a:lnTo>
                  <a:pt x="375723" y="1068837"/>
                </a:lnTo>
                <a:lnTo>
                  <a:pt x="376217" y="1247751"/>
                </a:lnTo>
                <a:lnTo>
                  <a:pt x="473431" y="1149945"/>
                </a:lnTo>
                <a:lnTo>
                  <a:pt x="472755" y="906809"/>
                </a:lnTo>
                <a:lnTo>
                  <a:pt x="375545" y="1004611"/>
                </a:lnTo>
                <a:lnTo>
                  <a:pt x="233332" y="1005083"/>
                </a:lnTo>
                <a:close/>
              </a:path>
              <a:path w="474979" h="1590039">
                <a:moveTo>
                  <a:pt x="232660" y="761943"/>
                </a:moveTo>
                <a:lnTo>
                  <a:pt x="232837" y="826169"/>
                </a:lnTo>
                <a:lnTo>
                  <a:pt x="375051" y="825697"/>
                </a:lnTo>
                <a:lnTo>
                  <a:pt x="375545" y="1004611"/>
                </a:lnTo>
                <a:lnTo>
                  <a:pt x="472755" y="906809"/>
                </a:lnTo>
                <a:lnTo>
                  <a:pt x="472080" y="663673"/>
                </a:lnTo>
                <a:lnTo>
                  <a:pt x="374873" y="761472"/>
                </a:lnTo>
                <a:lnTo>
                  <a:pt x="232660" y="761943"/>
                </a:lnTo>
                <a:close/>
              </a:path>
              <a:path w="474979" h="1590039">
                <a:moveTo>
                  <a:pt x="231988" y="518803"/>
                </a:moveTo>
                <a:lnTo>
                  <a:pt x="232165" y="583029"/>
                </a:lnTo>
                <a:lnTo>
                  <a:pt x="374379" y="582558"/>
                </a:lnTo>
                <a:lnTo>
                  <a:pt x="374873" y="761472"/>
                </a:lnTo>
                <a:lnTo>
                  <a:pt x="472080" y="663673"/>
                </a:lnTo>
                <a:lnTo>
                  <a:pt x="471404" y="420537"/>
                </a:lnTo>
                <a:lnTo>
                  <a:pt x="374201" y="518332"/>
                </a:lnTo>
                <a:lnTo>
                  <a:pt x="231988" y="518803"/>
                </a:lnTo>
                <a:close/>
              </a:path>
              <a:path w="474979" h="1590039">
                <a:moveTo>
                  <a:pt x="231309" y="273370"/>
                </a:moveTo>
                <a:lnTo>
                  <a:pt x="231493" y="339889"/>
                </a:lnTo>
                <a:lnTo>
                  <a:pt x="373707" y="339418"/>
                </a:lnTo>
                <a:lnTo>
                  <a:pt x="374201" y="518332"/>
                </a:lnTo>
                <a:lnTo>
                  <a:pt x="471404" y="420537"/>
                </a:lnTo>
                <a:lnTo>
                  <a:pt x="470722" y="175107"/>
                </a:lnTo>
                <a:lnTo>
                  <a:pt x="373523" y="272898"/>
                </a:lnTo>
                <a:lnTo>
                  <a:pt x="231309" y="273370"/>
                </a:lnTo>
                <a:close/>
              </a:path>
              <a:path w="474979" h="1590039">
                <a:moveTo>
                  <a:pt x="194006" y="323"/>
                </a:moveTo>
                <a:lnTo>
                  <a:pt x="97754" y="97162"/>
                </a:lnTo>
                <a:lnTo>
                  <a:pt x="373016" y="96297"/>
                </a:lnTo>
                <a:lnTo>
                  <a:pt x="373523" y="272898"/>
                </a:lnTo>
                <a:lnTo>
                  <a:pt x="470722" y="175107"/>
                </a:lnTo>
                <a:lnTo>
                  <a:pt x="470238" y="783"/>
                </a:lnTo>
                <a:lnTo>
                  <a:pt x="194006" y="323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71225" y="805040"/>
            <a:ext cx="844550" cy="1497330"/>
          </a:xfrm>
          <a:custGeom>
            <a:avLst/>
            <a:gdLst/>
            <a:ahLst/>
            <a:cxnLst/>
            <a:rect l="l" t="t" r="r" b="b"/>
            <a:pathLst>
              <a:path w="844550" h="1497330">
                <a:moveTo>
                  <a:pt x="741527" y="349110"/>
                </a:moveTo>
                <a:lnTo>
                  <a:pt x="494207" y="223100"/>
                </a:lnTo>
                <a:lnTo>
                  <a:pt x="210096" y="781380"/>
                </a:lnTo>
                <a:lnTo>
                  <a:pt x="210096" y="1244130"/>
                </a:lnTo>
                <a:lnTo>
                  <a:pt x="201599" y="1273835"/>
                </a:lnTo>
                <a:lnTo>
                  <a:pt x="90855" y="1354912"/>
                </a:lnTo>
                <a:lnTo>
                  <a:pt x="61874" y="1340142"/>
                </a:lnTo>
                <a:lnTo>
                  <a:pt x="62484" y="1202956"/>
                </a:lnTo>
                <a:lnTo>
                  <a:pt x="82664" y="1179207"/>
                </a:lnTo>
                <a:lnTo>
                  <a:pt x="108864" y="1165136"/>
                </a:lnTo>
                <a:lnTo>
                  <a:pt x="138252" y="1161808"/>
                </a:lnTo>
                <a:lnTo>
                  <a:pt x="167995" y="1170317"/>
                </a:lnTo>
                <a:lnTo>
                  <a:pt x="192316" y="1189367"/>
                </a:lnTo>
                <a:lnTo>
                  <a:pt x="206679" y="1214970"/>
                </a:lnTo>
                <a:lnTo>
                  <a:pt x="210096" y="1244130"/>
                </a:lnTo>
                <a:lnTo>
                  <a:pt x="210096" y="781380"/>
                </a:lnTo>
                <a:lnTo>
                  <a:pt x="1955" y="1190371"/>
                </a:lnTo>
                <a:lnTo>
                  <a:pt x="0" y="1497228"/>
                </a:lnTo>
                <a:lnTo>
                  <a:pt x="248805" y="1314919"/>
                </a:lnTo>
                <a:lnTo>
                  <a:pt x="255701" y="1301394"/>
                </a:lnTo>
                <a:lnTo>
                  <a:pt x="368173" y="1080947"/>
                </a:lnTo>
                <a:lnTo>
                  <a:pt x="741527" y="349110"/>
                </a:lnTo>
                <a:close/>
              </a:path>
              <a:path w="844550" h="1497330">
                <a:moveTo>
                  <a:pt x="844042" y="135597"/>
                </a:moveTo>
                <a:lnTo>
                  <a:pt x="830541" y="91973"/>
                </a:lnTo>
                <a:lnTo>
                  <a:pt x="673925" y="6769"/>
                </a:lnTo>
                <a:lnTo>
                  <a:pt x="650113" y="0"/>
                </a:lnTo>
                <a:lnTo>
                  <a:pt x="626668" y="2781"/>
                </a:lnTo>
                <a:lnTo>
                  <a:pt x="606069" y="14300"/>
                </a:lnTo>
                <a:lnTo>
                  <a:pt x="590778" y="33769"/>
                </a:lnTo>
                <a:lnTo>
                  <a:pt x="521804" y="169024"/>
                </a:lnTo>
                <a:lnTo>
                  <a:pt x="767194" y="294043"/>
                </a:lnTo>
                <a:lnTo>
                  <a:pt x="836142" y="158826"/>
                </a:lnTo>
                <a:lnTo>
                  <a:pt x="844042" y="13559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1172" y="52730"/>
            <a:ext cx="5754828" cy="1063753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775"/>
              </a:spcBef>
            </a:pPr>
            <a:r>
              <a:rPr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GD&amp;ĐT</a:t>
            </a:r>
            <a:r>
              <a:rPr lang="en-US"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67665">
              <a:lnSpc>
                <a:spcPct val="100000"/>
              </a:lnSpc>
              <a:spcBef>
                <a:spcPts val="775"/>
              </a:spcBef>
            </a:pP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sz="28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THCS</a:t>
            </a:r>
            <a:r>
              <a:rPr lang="en-US"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54173" y="2137409"/>
            <a:ext cx="812482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34670" algn="ctr">
              <a:lnSpc>
                <a:spcPct val="100000"/>
              </a:lnSpc>
              <a:spcBef>
                <a:spcPts val="100"/>
              </a:spcBef>
            </a:pPr>
            <a:endParaRPr sz="5000" dirty="0">
              <a:latin typeface="Times New Roman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4BDDD-A12E-4524-9C6E-23B18235F0F3}"/>
              </a:ext>
            </a:extLst>
          </p:cNvPr>
          <p:cNvSpPr txBox="1"/>
          <p:nvPr/>
        </p:nvSpPr>
        <p:spPr>
          <a:xfrm>
            <a:off x="3733800" y="1981200"/>
            <a:ext cx="533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GIỮA KỲ II </a:t>
            </a:r>
          </a:p>
          <a:p>
            <a:pPr algn="ctr"/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endParaRPr lang="en-US" sz="2800" b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endParaRPr lang="en-US" sz="2800" b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4685786"/>
            <a:ext cx="1467485" cy="2172335"/>
            <a:chOff x="0" y="4685786"/>
            <a:chExt cx="1467485" cy="2172335"/>
          </a:xfrm>
        </p:grpSpPr>
        <p:sp>
          <p:nvSpPr>
            <p:cNvPr id="4" name="object 4"/>
            <p:cNvSpPr/>
            <p:nvPr/>
          </p:nvSpPr>
          <p:spPr>
            <a:xfrm>
              <a:off x="0" y="4982801"/>
              <a:ext cx="1266825" cy="1875789"/>
            </a:xfrm>
            <a:custGeom>
              <a:avLst/>
              <a:gdLst/>
              <a:ahLst/>
              <a:cxnLst/>
              <a:rect l="l" t="t" r="r" b="b"/>
              <a:pathLst>
                <a:path w="1266825" h="1875790">
                  <a:moveTo>
                    <a:pt x="0" y="0"/>
                  </a:moveTo>
                  <a:lnTo>
                    <a:pt x="0" y="1875198"/>
                  </a:lnTo>
                  <a:lnTo>
                    <a:pt x="1266776" y="1875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685786"/>
              <a:ext cx="1467485" cy="2172335"/>
            </a:xfrm>
            <a:custGeom>
              <a:avLst/>
              <a:gdLst/>
              <a:ahLst/>
              <a:cxnLst/>
              <a:rect l="l" t="t" r="r" b="b"/>
              <a:pathLst>
                <a:path w="1467485" h="2172334">
                  <a:moveTo>
                    <a:pt x="0" y="0"/>
                  </a:moveTo>
                  <a:lnTo>
                    <a:pt x="0" y="297015"/>
                  </a:lnTo>
                  <a:lnTo>
                    <a:pt x="1266775" y="2172212"/>
                  </a:lnTo>
                  <a:lnTo>
                    <a:pt x="1467385" y="2172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982801"/>
              <a:ext cx="1266825" cy="1875789"/>
            </a:xfrm>
            <a:custGeom>
              <a:avLst/>
              <a:gdLst/>
              <a:ahLst/>
              <a:cxnLst/>
              <a:rect l="l" t="t" r="r" b="b"/>
              <a:pathLst>
                <a:path w="1266825" h="1875790">
                  <a:moveTo>
                    <a:pt x="0" y="0"/>
                  </a:moveTo>
                  <a:lnTo>
                    <a:pt x="0" y="204208"/>
                  </a:lnTo>
                  <a:lnTo>
                    <a:pt x="1128842" y="1875198"/>
                  </a:lnTo>
                  <a:lnTo>
                    <a:pt x="1266776" y="1875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2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187009"/>
              <a:ext cx="1129030" cy="1671320"/>
            </a:xfrm>
            <a:custGeom>
              <a:avLst/>
              <a:gdLst/>
              <a:ahLst/>
              <a:cxnLst/>
              <a:rect l="l" t="t" r="r" b="b"/>
              <a:pathLst>
                <a:path w="1129030" h="1671320">
                  <a:moveTo>
                    <a:pt x="0" y="0"/>
                  </a:moveTo>
                  <a:lnTo>
                    <a:pt x="0" y="269158"/>
                  </a:lnTo>
                  <a:lnTo>
                    <a:pt x="946993" y="1670989"/>
                  </a:lnTo>
                  <a:lnTo>
                    <a:pt x="1128841" y="1670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5187010"/>
              <a:ext cx="1129030" cy="1671320"/>
            </a:xfrm>
            <a:custGeom>
              <a:avLst/>
              <a:gdLst/>
              <a:ahLst/>
              <a:cxnLst/>
              <a:rect l="l" t="t" r="r" b="b"/>
              <a:pathLst>
                <a:path w="1129030" h="1671320">
                  <a:moveTo>
                    <a:pt x="0" y="0"/>
                  </a:moveTo>
                  <a:lnTo>
                    <a:pt x="0" y="102108"/>
                  </a:lnTo>
                  <a:lnTo>
                    <a:pt x="1059858" y="1670988"/>
                  </a:lnTo>
                  <a:lnTo>
                    <a:pt x="1128841" y="1670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2932" y="291724"/>
            <a:ext cx="9993630" cy="44326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just">
              <a:lnSpc>
                <a:spcPct val="99300"/>
              </a:lnSpc>
              <a:spcBef>
                <a:spcPts val="130"/>
              </a:spcBef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(SGK – tr22)</a:t>
            </a:r>
          </a:p>
        </p:txBody>
      </p:sp>
      <p:sp>
        <p:nvSpPr>
          <p:cNvPr id="10" name="object 10"/>
          <p:cNvSpPr/>
          <p:nvPr/>
        </p:nvSpPr>
        <p:spPr>
          <a:xfrm>
            <a:off x="11520678" y="99060"/>
            <a:ext cx="654050" cy="6644640"/>
          </a:xfrm>
          <a:custGeom>
            <a:avLst/>
            <a:gdLst/>
            <a:ahLst/>
            <a:cxnLst/>
            <a:rect l="l" t="t" r="r" b="b"/>
            <a:pathLst>
              <a:path w="654050" h="6644640">
                <a:moveTo>
                  <a:pt x="544829" y="0"/>
                </a:moveTo>
                <a:lnTo>
                  <a:pt x="108966" y="0"/>
                </a:lnTo>
                <a:lnTo>
                  <a:pt x="66544" y="8560"/>
                </a:lnTo>
                <a:lnTo>
                  <a:pt x="31908" y="31908"/>
                </a:lnTo>
                <a:lnTo>
                  <a:pt x="8560" y="66544"/>
                </a:lnTo>
                <a:lnTo>
                  <a:pt x="0" y="108966"/>
                </a:lnTo>
                <a:lnTo>
                  <a:pt x="0" y="6535674"/>
                </a:lnTo>
                <a:lnTo>
                  <a:pt x="8560" y="6578090"/>
                </a:lnTo>
                <a:lnTo>
                  <a:pt x="31908" y="6612725"/>
                </a:lnTo>
                <a:lnTo>
                  <a:pt x="66544" y="6636076"/>
                </a:lnTo>
                <a:lnTo>
                  <a:pt x="108966" y="6644638"/>
                </a:lnTo>
                <a:lnTo>
                  <a:pt x="544829" y="6644638"/>
                </a:lnTo>
                <a:lnTo>
                  <a:pt x="587251" y="6636076"/>
                </a:lnTo>
                <a:lnTo>
                  <a:pt x="621887" y="6612725"/>
                </a:lnTo>
                <a:lnTo>
                  <a:pt x="645235" y="6578090"/>
                </a:lnTo>
                <a:lnTo>
                  <a:pt x="653796" y="6535674"/>
                </a:lnTo>
                <a:lnTo>
                  <a:pt x="653796" y="108966"/>
                </a:lnTo>
                <a:lnTo>
                  <a:pt x="645235" y="66544"/>
                </a:lnTo>
                <a:lnTo>
                  <a:pt x="621887" y="31908"/>
                </a:lnTo>
                <a:lnTo>
                  <a:pt x="587251" y="8560"/>
                </a:lnTo>
                <a:lnTo>
                  <a:pt x="54482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1632880" y="543813"/>
            <a:ext cx="346249" cy="5814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</a:pPr>
            <a:r>
              <a:rPr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HOẠT</a:t>
            </a:r>
            <a:r>
              <a:rPr sz="2400" b="1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ĐỘNG</a:t>
            </a:r>
            <a:r>
              <a:rPr lang="en-US"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LUYỆN TẬP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9EA388-ED71-4409-B214-50B16D840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307494"/>
              </p:ext>
            </p:extLst>
          </p:nvPr>
        </p:nvGraphicFramePr>
        <p:xfrm>
          <a:off x="1600200" y="1148494"/>
          <a:ext cx="8596363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227">
                  <a:extLst>
                    <a:ext uri="{9D8B030D-6E8A-4147-A177-3AD203B41FA5}">
                      <a16:colId xmlns:a16="http://schemas.microsoft.com/office/drawing/2014/main" val="2722940065"/>
                    </a:ext>
                  </a:extLst>
                </a:gridCol>
                <a:gridCol w="3357954">
                  <a:extLst>
                    <a:ext uri="{9D8B030D-6E8A-4147-A177-3AD203B41FA5}">
                      <a16:colId xmlns:a16="http://schemas.microsoft.com/office/drawing/2014/main" val="1272487021"/>
                    </a:ext>
                  </a:extLst>
                </a:gridCol>
                <a:gridCol w="2149091">
                  <a:extLst>
                    <a:ext uri="{9D8B030D-6E8A-4147-A177-3AD203B41FA5}">
                      <a16:colId xmlns:a16="http://schemas.microsoft.com/office/drawing/2014/main" val="366286266"/>
                    </a:ext>
                  </a:extLst>
                </a:gridCol>
                <a:gridCol w="2149091">
                  <a:extLst>
                    <a:ext uri="{9D8B030D-6E8A-4147-A177-3AD203B41FA5}">
                      <a16:colId xmlns:a16="http://schemas.microsoft.com/office/drawing/2014/main" val="2849807708"/>
                    </a:ext>
                  </a:extLst>
                </a:gridCol>
              </a:tblGrid>
              <a:tr h="4450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137560"/>
                  </a:ext>
                </a:extLst>
              </a:tr>
              <a:tr h="3560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Nguyễn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243794"/>
                  </a:ext>
                </a:extLst>
              </a:tr>
              <a:tr h="3560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Vũ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ờng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146683"/>
                  </a:ext>
                </a:extLst>
              </a:tr>
              <a:tr h="3560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Phạm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Thu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091552"/>
                  </a:ext>
                </a:extLst>
              </a:tr>
              <a:tr h="3560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Bùi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609492"/>
                  </a:ext>
                </a:extLst>
              </a:tr>
              <a:tr h="3560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Nguyễn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25032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85FCA44-C29E-45B4-A6BD-935024698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00296"/>
              </p:ext>
            </p:extLst>
          </p:nvPr>
        </p:nvGraphicFramePr>
        <p:xfrm>
          <a:off x="4581802" y="2590033"/>
          <a:ext cx="4343401" cy="3120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182">
                  <a:extLst>
                    <a:ext uri="{9D8B030D-6E8A-4147-A177-3AD203B41FA5}">
                      <a16:colId xmlns:a16="http://schemas.microsoft.com/office/drawing/2014/main" val="2722940065"/>
                    </a:ext>
                  </a:extLst>
                </a:gridCol>
                <a:gridCol w="2913219">
                  <a:extLst>
                    <a:ext uri="{9D8B030D-6E8A-4147-A177-3AD203B41FA5}">
                      <a16:colId xmlns:a16="http://schemas.microsoft.com/office/drawing/2014/main" val="1272487021"/>
                    </a:ext>
                  </a:extLst>
                </a:gridCol>
              </a:tblGrid>
              <a:tr h="73727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137560"/>
                  </a:ext>
                </a:extLst>
              </a:tr>
              <a:tr h="4688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Phạm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Thu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243794"/>
                  </a:ext>
                </a:extLst>
              </a:tr>
              <a:tr h="4201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Nguyễn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146683"/>
                  </a:ext>
                </a:extLst>
              </a:tr>
              <a:tr h="73727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Bùi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091552"/>
                  </a:ext>
                </a:extLst>
              </a:tr>
            </a:tbl>
          </a:graphicData>
        </a:graphic>
      </p:graphicFrame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7C56960B-B270-4A19-9F83-91C22BF4FF11}"/>
              </a:ext>
            </a:extLst>
          </p:cNvPr>
          <p:cNvSpPr/>
          <p:nvPr/>
        </p:nvSpPr>
        <p:spPr>
          <a:xfrm>
            <a:off x="3135006" y="460262"/>
            <a:ext cx="6069523" cy="1905000"/>
          </a:xfrm>
          <a:prstGeom prst="cloudCallou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4685786"/>
            <a:ext cx="1467485" cy="2172335"/>
            <a:chOff x="0" y="4685786"/>
            <a:chExt cx="1467485" cy="2172335"/>
          </a:xfrm>
        </p:grpSpPr>
        <p:sp>
          <p:nvSpPr>
            <p:cNvPr id="4" name="object 4"/>
            <p:cNvSpPr/>
            <p:nvPr/>
          </p:nvSpPr>
          <p:spPr>
            <a:xfrm>
              <a:off x="0" y="4982801"/>
              <a:ext cx="1266825" cy="1875789"/>
            </a:xfrm>
            <a:custGeom>
              <a:avLst/>
              <a:gdLst/>
              <a:ahLst/>
              <a:cxnLst/>
              <a:rect l="l" t="t" r="r" b="b"/>
              <a:pathLst>
                <a:path w="1266825" h="1875790">
                  <a:moveTo>
                    <a:pt x="0" y="0"/>
                  </a:moveTo>
                  <a:lnTo>
                    <a:pt x="0" y="1875198"/>
                  </a:lnTo>
                  <a:lnTo>
                    <a:pt x="1266776" y="1875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685786"/>
              <a:ext cx="1467485" cy="2172335"/>
            </a:xfrm>
            <a:custGeom>
              <a:avLst/>
              <a:gdLst/>
              <a:ahLst/>
              <a:cxnLst/>
              <a:rect l="l" t="t" r="r" b="b"/>
              <a:pathLst>
                <a:path w="1467485" h="2172334">
                  <a:moveTo>
                    <a:pt x="0" y="0"/>
                  </a:moveTo>
                  <a:lnTo>
                    <a:pt x="0" y="297015"/>
                  </a:lnTo>
                  <a:lnTo>
                    <a:pt x="1266775" y="2172212"/>
                  </a:lnTo>
                  <a:lnTo>
                    <a:pt x="1467385" y="2172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982801"/>
              <a:ext cx="1266825" cy="1875789"/>
            </a:xfrm>
            <a:custGeom>
              <a:avLst/>
              <a:gdLst/>
              <a:ahLst/>
              <a:cxnLst/>
              <a:rect l="l" t="t" r="r" b="b"/>
              <a:pathLst>
                <a:path w="1266825" h="1875790">
                  <a:moveTo>
                    <a:pt x="0" y="0"/>
                  </a:moveTo>
                  <a:lnTo>
                    <a:pt x="0" y="204208"/>
                  </a:lnTo>
                  <a:lnTo>
                    <a:pt x="1128842" y="1875198"/>
                  </a:lnTo>
                  <a:lnTo>
                    <a:pt x="1266776" y="1875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2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187009"/>
              <a:ext cx="1129030" cy="1671320"/>
            </a:xfrm>
            <a:custGeom>
              <a:avLst/>
              <a:gdLst/>
              <a:ahLst/>
              <a:cxnLst/>
              <a:rect l="l" t="t" r="r" b="b"/>
              <a:pathLst>
                <a:path w="1129030" h="1671320">
                  <a:moveTo>
                    <a:pt x="0" y="0"/>
                  </a:moveTo>
                  <a:lnTo>
                    <a:pt x="0" y="269158"/>
                  </a:lnTo>
                  <a:lnTo>
                    <a:pt x="946993" y="1670989"/>
                  </a:lnTo>
                  <a:lnTo>
                    <a:pt x="1128841" y="1670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5187010"/>
              <a:ext cx="1129030" cy="1671320"/>
            </a:xfrm>
            <a:custGeom>
              <a:avLst/>
              <a:gdLst/>
              <a:ahLst/>
              <a:cxnLst/>
              <a:rect l="l" t="t" r="r" b="b"/>
              <a:pathLst>
                <a:path w="1129030" h="1671320">
                  <a:moveTo>
                    <a:pt x="0" y="0"/>
                  </a:moveTo>
                  <a:lnTo>
                    <a:pt x="0" y="102108"/>
                  </a:lnTo>
                  <a:lnTo>
                    <a:pt x="1059858" y="1670988"/>
                  </a:lnTo>
                  <a:lnTo>
                    <a:pt x="1128841" y="1670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1501628" y="99060"/>
            <a:ext cx="654050" cy="6644640"/>
          </a:xfrm>
          <a:custGeom>
            <a:avLst/>
            <a:gdLst/>
            <a:ahLst/>
            <a:cxnLst/>
            <a:rect l="l" t="t" r="r" b="b"/>
            <a:pathLst>
              <a:path w="654050" h="6644640">
                <a:moveTo>
                  <a:pt x="544829" y="0"/>
                </a:moveTo>
                <a:lnTo>
                  <a:pt x="108966" y="0"/>
                </a:lnTo>
                <a:lnTo>
                  <a:pt x="66544" y="8560"/>
                </a:lnTo>
                <a:lnTo>
                  <a:pt x="31908" y="31908"/>
                </a:lnTo>
                <a:lnTo>
                  <a:pt x="8560" y="66544"/>
                </a:lnTo>
                <a:lnTo>
                  <a:pt x="0" y="108966"/>
                </a:lnTo>
                <a:lnTo>
                  <a:pt x="0" y="6535674"/>
                </a:lnTo>
                <a:lnTo>
                  <a:pt x="8560" y="6578090"/>
                </a:lnTo>
                <a:lnTo>
                  <a:pt x="31908" y="6612725"/>
                </a:lnTo>
                <a:lnTo>
                  <a:pt x="66544" y="6636076"/>
                </a:lnTo>
                <a:lnTo>
                  <a:pt x="108966" y="6644638"/>
                </a:lnTo>
                <a:lnTo>
                  <a:pt x="544829" y="6644638"/>
                </a:lnTo>
                <a:lnTo>
                  <a:pt x="587251" y="6636076"/>
                </a:lnTo>
                <a:lnTo>
                  <a:pt x="621887" y="6612725"/>
                </a:lnTo>
                <a:lnTo>
                  <a:pt x="645235" y="6578090"/>
                </a:lnTo>
                <a:lnTo>
                  <a:pt x="653796" y="6535674"/>
                </a:lnTo>
                <a:lnTo>
                  <a:pt x="653796" y="108966"/>
                </a:lnTo>
                <a:lnTo>
                  <a:pt x="645235" y="66544"/>
                </a:lnTo>
                <a:lnTo>
                  <a:pt x="621887" y="31908"/>
                </a:lnTo>
                <a:lnTo>
                  <a:pt x="587251" y="8560"/>
                </a:lnTo>
                <a:lnTo>
                  <a:pt x="54482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632880" y="543813"/>
            <a:ext cx="346249" cy="5814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</a:pPr>
            <a:r>
              <a:rPr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HOẠT</a:t>
            </a:r>
            <a:r>
              <a:rPr sz="2400" b="1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ĐỘNG</a:t>
            </a:r>
            <a:r>
              <a:rPr lang="en-US"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LUYỆN TẬP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EBEBEA96-DB42-4C82-A6CF-7CB6EB64A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602" y="61452"/>
            <a:ext cx="7120398" cy="1081548"/>
          </a:xfrm>
          <a:prstGeom prst="cloudCallout">
            <a:avLst>
              <a:gd name="adj1" fmla="val -62644"/>
              <a:gd name="adj2" fmla="val 42213"/>
            </a:avLst>
          </a:prstGeom>
          <a:ln>
            <a:solidFill>
              <a:srgbClr val="00B050"/>
            </a:solidFill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0" algn="ctr"/>
            <a:r>
              <a:rPr kumimoji="0" lang="en-US" sz="2400" b="1" i="0" u="none" strike="noStrike" kern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 ĐỘNG NHÓM 3 PHÚT</a:t>
            </a:r>
          </a:p>
          <a:p>
            <a:pPr lvl="0" algn="ctr"/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400" b="1" kern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kern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kumimoji="0" lang="en-US" sz="2400" b="1" i="0" u="none" strike="noStrike" kern="0" normalizeH="0" baseline="0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6BF377-3BD7-4456-AA99-968ED6AC3E8F}"/>
              </a:ext>
            </a:extLst>
          </p:cNvPr>
          <p:cNvSpPr txBox="1"/>
          <p:nvPr/>
        </p:nvSpPr>
        <p:spPr>
          <a:xfrm>
            <a:off x="381000" y="373380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4" descr="Hoc nhom">
            <a:extLst>
              <a:ext uri="{FF2B5EF4-FFF2-40B4-BE49-F238E27FC236}">
                <a16:creationId xmlns:a16="http://schemas.microsoft.com/office/drawing/2014/main" id="{F9C5FCA7-31B5-4E98-BEBD-D7B540584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793" y="4730690"/>
            <a:ext cx="1246195" cy="167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361F4-8446-4542-AD3A-431F9DF1C3E4}"/>
              </a:ext>
            </a:extLst>
          </p:cNvPr>
          <p:cNvSpPr txBox="1"/>
          <p:nvPr/>
        </p:nvSpPr>
        <p:spPr>
          <a:xfrm>
            <a:off x="583987" y="457200"/>
            <a:ext cx="307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 SGK-tr22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1143000"/>
            <a:ext cx="5410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2398693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06" y="1468249"/>
            <a:ext cx="5527389" cy="371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4685786"/>
            <a:ext cx="1467485" cy="2172335"/>
            <a:chOff x="0" y="4685786"/>
            <a:chExt cx="1467485" cy="2172335"/>
          </a:xfrm>
        </p:grpSpPr>
        <p:sp>
          <p:nvSpPr>
            <p:cNvPr id="4" name="object 4"/>
            <p:cNvSpPr/>
            <p:nvPr/>
          </p:nvSpPr>
          <p:spPr>
            <a:xfrm>
              <a:off x="0" y="4982801"/>
              <a:ext cx="1266825" cy="1875789"/>
            </a:xfrm>
            <a:custGeom>
              <a:avLst/>
              <a:gdLst/>
              <a:ahLst/>
              <a:cxnLst/>
              <a:rect l="l" t="t" r="r" b="b"/>
              <a:pathLst>
                <a:path w="1266825" h="1875790">
                  <a:moveTo>
                    <a:pt x="0" y="0"/>
                  </a:moveTo>
                  <a:lnTo>
                    <a:pt x="0" y="1875198"/>
                  </a:lnTo>
                  <a:lnTo>
                    <a:pt x="1266776" y="1875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685786"/>
              <a:ext cx="1467485" cy="2172335"/>
            </a:xfrm>
            <a:custGeom>
              <a:avLst/>
              <a:gdLst/>
              <a:ahLst/>
              <a:cxnLst/>
              <a:rect l="l" t="t" r="r" b="b"/>
              <a:pathLst>
                <a:path w="1467485" h="2172334">
                  <a:moveTo>
                    <a:pt x="0" y="0"/>
                  </a:moveTo>
                  <a:lnTo>
                    <a:pt x="0" y="297015"/>
                  </a:lnTo>
                  <a:lnTo>
                    <a:pt x="1266775" y="2172212"/>
                  </a:lnTo>
                  <a:lnTo>
                    <a:pt x="1467385" y="2172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982801"/>
              <a:ext cx="1266825" cy="1875789"/>
            </a:xfrm>
            <a:custGeom>
              <a:avLst/>
              <a:gdLst/>
              <a:ahLst/>
              <a:cxnLst/>
              <a:rect l="l" t="t" r="r" b="b"/>
              <a:pathLst>
                <a:path w="1266825" h="1875790">
                  <a:moveTo>
                    <a:pt x="0" y="0"/>
                  </a:moveTo>
                  <a:lnTo>
                    <a:pt x="0" y="204208"/>
                  </a:lnTo>
                  <a:lnTo>
                    <a:pt x="1128842" y="1875198"/>
                  </a:lnTo>
                  <a:lnTo>
                    <a:pt x="1266776" y="1875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2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187009"/>
              <a:ext cx="1129030" cy="1671320"/>
            </a:xfrm>
            <a:custGeom>
              <a:avLst/>
              <a:gdLst/>
              <a:ahLst/>
              <a:cxnLst/>
              <a:rect l="l" t="t" r="r" b="b"/>
              <a:pathLst>
                <a:path w="1129030" h="1671320">
                  <a:moveTo>
                    <a:pt x="0" y="0"/>
                  </a:moveTo>
                  <a:lnTo>
                    <a:pt x="0" y="269158"/>
                  </a:lnTo>
                  <a:lnTo>
                    <a:pt x="946993" y="1670989"/>
                  </a:lnTo>
                  <a:lnTo>
                    <a:pt x="1128841" y="1670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5187010"/>
              <a:ext cx="1129030" cy="1671320"/>
            </a:xfrm>
            <a:custGeom>
              <a:avLst/>
              <a:gdLst/>
              <a:ahLst/>
              <a:cxnLst/>
              <a:rect l="l" t="t" r="r" b="b"/>
              <a:pathLst>
                <a:path w="1129030" h="1671320">
                  <a:moveTo>
                    <a:pt x="0" y="0"/>
                  </a:moveTo>
                  <a:lnTo>
                    <a:pt x="0" y="102108"/>
                  </a:lnTo>
                  <a:lnTo>
                    <a:pt x="1059858" y="1670988"/>
                  </a:lnTo>
                  <a:lnTo>
                    <a:pt x="1128841" y="1670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1501628" y="61452"/>
            <a:ext cx="654050" cy="6682248"/>
          </a:xfrm>
          <a:custGeom>
            <a:avLst/>
            <a:gdLst/>
            <a:ahLst/>
            <a:cxnLst/>
            <a:rect l="l" t="t" r="r" b="b"/>
            <a:pathLst>
              <a:path w="654050" h="6644640">
                <a:moveTo>
                  <a:pt x="544829" y="0"/>
                </a:moveTo>
                <a:lnTo>
                  <a:pt x="108966" y="0"/>
                </a:lnTo>
                <a:lnTo>
                  <a:pt x="66544" y="8560"/>
                </a:lnTo>
                <a:lnTo>
                  <a:pt x="31908" y="31908"/>
                </a:lnTo>
                <a:lnTo>
                  <a:pt x="8560" y="66544"/>
                </a:lnTo>
                <a:lnTo>
                  <a:pt x="0" y="108966"/>
                </a:lnTo>
                <a:lnTo>
                  <a:pt x="0" y="6535674"/>
                </a:lnTo>
                <a:lnTo>
                  <a:pt x="8560" y="6578090"/>
                </a:lnTo>
                <a:lnTo>
                  <a:pt x="31908" y="6612725"/>
                </a:lnTo>
                <a:lnTo>
                  <a:pt x="66544" y="6636076"/>
                </a:lnTo>
                <a:lnTo>
                  <a:pt x="108966" y="6644638"/>
                </a:lnTo>
                <a:lnTo>
                  <a:pt x="544829" y="6644638"/>
                </a:lnTo>
                <a:lnTo>
                  <a:pt x="587251" y="6636076"/>
                </a:lnTo>
                <a:lnTo>
                  <a:pt x="621887" y="6612725"/>
                </a:lnTo>
                <a:lnTo>
                  <a:pt x="645235" y="6578090"/>
                </a:lnTo>
                <a:lnTo>
                  <a:pt x="653796" y="6535674"/>
                </a:lnTo>
                <a:lnTo>
                  <a:pt x="653796" y="108966"/>
                </a:lnTo>
                <a:lnTo>
                  <a:pt x="645235" y="66544"/>
                </a:lnTo>
                <a:lnTo>
                  <a:pt x="621887" y="31908"/>
                </a:lnTo>
                <a:lnTo>
                  <a:pt x="587251" y="8560"/>
                </a:lnTo>
                <a:lnTo>
                  <a:pt x="54482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632880" y="543813"/>
            <a:ext cx="346249" cy="5814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</a:pPr>
            <a:r>
              <a:rPr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HOẠT</a:t>
            </a:r>
            <a:r>
              <a:rPr sz="2400" b="1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ĐỘNG</a:t>
            </a:r>
            <a:r>
              <a:rPr lang="en-US"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LUYỆN TẬP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EBEBEA96-DB42-4C82-A6CF-7CB6EB64A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602" y="61452"/>
            <a:ext cx="7120398" cy="1081548"/>
          </a:xfrm>
          <a:prstGeom prst="cloudCallout">
            <a:avLst>
              <a:gd name="adj1" fmla="val -62644"/>
              <a:gd name="adj2" fmla="val 42213"/>
            </a:avLst>
          </a:prstGeom>
          <a:ln>
            <a:solidFill>
              <a:srgbClr val="00B050"/>
            </a:solidFill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0" algn="ctr"/>
            <a:r>
              <a:rPr kumimoji="0" lang="en-US" sz="2400" b="1" i="0" u="none" strike="noStrike" kern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 ĐỘNG NHÓM 3 PHÚT</a:t>
            </a:r>
          </a:p>
          <a:p>
            <a:pPr lvl="0" algn="ctr"/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400" b="1" kern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kern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kumimoji="0" lang="en-US" sz="2400" b="1" i="0" u="none" strike="noStrike" kern="0" normalizeH="0" baseline="0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6BF377-3BD7-4456-AA99-968ED6AC3E8F}"/>
              </a:ext>
            </a:extLst>
          </p:cNvPr>
          <p:cNvSpPr txBox="1"/>
          <p:nvPr/>
        </p:nvSpPr>
        <p:spPr>
          <a:xfrm>
            <a:off x="381000" y="4330005"/>
            <a:ext cx="6553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6 + 4 + 0 +1 + 3 = 14 (l</a:t>
            </a:r>
            <a:r>
              <a:rPr lang="vi-VN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22" name="Picture 24" descr="Hoc nhom">
            <a:extLst>
              <a:ext uri="{FF2B5EF4-FFF2-40B4-BE49-F238E27FC236}">
                <a16:creationId xmlns:a16="http://schemas.microsoft.com/office/drawing/2014/main" id="{F9C5FCA7-31B5-4E98-BEBD-D7B540584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756" y="4981667"/>
            <a:ext cx="1246195" cy="167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361F4-8446-4542-AD3A-431F9DF1C3E4}"/>
              </a:ext>
            </a:extLst>
          </p:cNvPr>
          <p:cNvSpPr txBox="1"/>
          <p:nvPr/>
        </p:nvSpPr>
        <p:spPr>
          <a:xfrm>
            <a:off x="583987" y="457200"/>
            <a:ext cx="307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 SGK-tr22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114300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327660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127" y="1468249"/>
            <a:ext cx="4613268" cy="310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46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22">
            <a:extLst>
              <a:ext uri="{FF2B5EF4-FFF2-40B4-BE49-F238E27FC236}">
                <a16:creationId xmlns:a16="http://schemas.microsoft.com/office/drawing/2014/main" id="{901E0774-45AC-4581-A2FD-98407A131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52400"/>
            <a:ext cx="6019800" cy="726514"/>
          </a:xfrm>
          <a:prstGeom prst="cloudCallout">
            <a:avLst>
              <a:gd name="adj1" fmla="val -62644"/>
              <a:gd name="adj2" fmla="val 42213"/>
            </a:avLst>
          </a:prstGeom>
          <a:ln>
            <a:solidFill>
              <a:srgbClr val="00B050"/>
            </a:solidFill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0" algn="ctr"/>
            <a:r>
              <a:rPr kumimoji="0" lang="en-US" sz="2400" b="1" i="0" u="none" strike="noStrike" kern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 5</a:t>
            </a:r>
            <a:r>
              <a:rPr kumimoji="0" lang="en-US" sz="2400" b="1" i="0" u="none" strike="noStrike" kern="0" normalizeH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</a:p>
          <a:p>
            <a:pPr lvl="0" algn="ctr"/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(Chia </a:t>
            </a:r>
            <a:r>
              <a:rPr lang="en-US" sz="2400" b="1" kern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kern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kumimoji="0" lang="en-US" sz="2400" b="1" i="0" u="none" strike="noStrike" kern="0" normalizeH="0" baseline="0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5F37E62-6750-45A1-BA11-1645978ACCBC}"/>
              </a:ext>
            </a:extLst>
          </p:cNvPr>
          <p:cNvSpPr/>
          <p:nvPr/>
        </p:nvSpPr>
        <p:spPr>
          <a:xfrm>
            <a:off x="262526" y="1438279"/>
            <a:ext cx="5791200" cy="488631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Bài</a:t>
            </a:r>
            <a:r>
              <a:rPr lang="en-US" altLang="en-US" sz="2800" dirty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4 -SGK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.VnTime" panose="020B7200000000000000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 1, 2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vi-VN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Tổng lượng cà phê xuất khẩu trong ba năm 2017, 2018, 2019 là: </a:t>
            </a:r>
            <a:endParaRPr lang="en-US" altLang="en-US" sz="2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1,57 +1,88 + 1,65 =5,1 (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tấn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</a:t>
            </a:r>
            <a:r>
              <a:rPr lang="vi-VN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Sản lượng cà phê xuất khẩu năm 2018 nhiều hơn sản lượng cà phê xuất khẩu năm 2019 là: </a:t>
            </a:r>
            <a:endParaRPr lang="en-US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1,88 – 1,65 = 0,25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tấn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tx1"/>
              </a:solidFill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chemeClr val="tx1"/>
              </a:solidFill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dirty="0">
                <a:solidFill>
                  <a:schemeClr val="tx1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.VnTime" panose="020B7200000000000000" pitchFamily="34" charset="0"/>
              </a:rPr>
              <a:t>              </a:t>
            </a:r>
            <a:endParaRPr lang="vi-VN" alt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E43DBF49-DEE5-4A58-8219-E6CE8FEAD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EE05A868-0A7F-407F-B8E0-AD66EFBADCCE}"/>
              </a:ext>
            </a:extLst>
          </p:cNvPr>
          <p:cNvSpPr/>
          <p:nvPr/>
        </p:nvSpPr>
        <p:spPr>
          <a:xfrm>
            <a:off x="6096000" y="1438278"/>
            <a:ext cx="5791200" cy="4886313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3,4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vi-VN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Tổng lượng gạo xuất khẩu trong ba năm 2017, 2018, 2019 là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5,82 + 6,11 + 6,37 = 23,1(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tấn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vi-VN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ợng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gạo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2019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</a:t>
            </a:r>
            <a:r>
              <a:rPr lang="vi-VN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ơ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vi-VN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ợng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gạo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2018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6,37 – 6,11 =0,26 (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tấn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 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D325B0CA-C7D2-4868-8E73-E0E6CA7B4EF1}"/>
              </a:ext>
            </a:extLst>
          </p:cNvPr>
          <p:cNvSpPr/>
          <p:nvPr/>
        </p:nvSpPr>
        <p:spPr>
          <a:xfrm>
            <a:off x="11501628" y="61452"/>
            <a:ext cx="654050" cy="6682248"/>
          </a:xfrm>
          <a:custGeom>
            <a:avLst/>
            <a:gdLst/>
            <a:ahLst/>
            <a:cxnLst/>
            <a:rect l="l" t="t" r="r" b="b"/>
            <a:pathLst>
              <a:path w="654050" h="6644640">
                <a:moveTo>
                  <a:pt x="544829" y="0"/>
                </a:moveTo>
                <a:lnTo>
                  <a:pt x="108966" y="0"/>
                </a:lnTo>
                <a:lnTo>
                  <a:pt x="66544" y="8560"/>
                </a:lnTo>
                <a:lnTo>
                  <a:pt x="31908" y="31908"/>
                </a:lnTo>
                <a:lnTo>
                  <a:pt x="8560" y="66544"/>
                </a:lnTo>
                <a:lnTo>
                  <a:pt x="0" y="108966"/>
                </a:lnTo>
                <a:lnTo>
                  <a:pt x="0" y="6535674"/>
                </a:lnTo>
                <a:lnTo>
                  <a:pt x="8560" y="6578090"/>
                </a:lnTo>
                <a:lnTo>
                  <a:pt x="31908" y="6612725"/>
                </a:lnTo>
                <a:lnTo>
                  <a:pt x="66544" y="6636076"/>
                </a:lnTo>
                <a:lnTo>
                  <a:pt x="108966" y="6644638"/>
                </a:lnTo>
                <a:lnTo>
                  <a:pt x="544829" y="6644638"/>
                </a:lnTo>
                <a:lnTo>
                  <a:pt x="587251" y="6636076"/>
                </a:lnTo>
                <a:lnTo>
                  <a:pt x="621887" y="6612725"/>
                </a:lnTo>
                <a:lnTo>
                  <a:pt x="645235" y="6578090"/>
                </a:lnTo>
                <a:lnTo>
                  <a:pt x="653796" y="6535674"/>
                </a:lnTo>
                <a:lnTo>
                  <a:pt x="653796" y="108966"/>
                </a:lnTo>
                <a:lnTo>
                  <a:pt x="645235" y="66544"/>
                </a:lnTo>
                <a:lnTo>
                  <a:pt x="621887" y="31908"/>
                </a:lnTo>
                <a:lnTo>
                  <a:pt x="587251" y="8560"/>
                </a:lnTo>
                <a:lnTo>
                  <a:pt x="54482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CE7A8B0D-D83C-4999-A693-E796A9F23BB7}"/>
              </a:ext>
            </a:extLst>
          </p:cNvPr>
          <p:cNvSpPr txBox="1"/>
          <p:nvPr/>
        </p:nvSpPr>
        <p:spPr>
          <a:xfrm>
            <a:off x="11632880" y="543813"/>
            <a:ext cx="346249" cy="5814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</a:pPr>
            <a:r>
              <a:rPr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HOẠT</a:t>
            </a:r>
            <a:r>
              <a:rPr sz="2400" b="1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ĐỘNG</a:t>
            </a:r>
            <a:r>
              <a:rPr lang="en-US"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LUYỆN TẬP</a:t>
            </a: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958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6098E-3B69-6C61-05A9-BF9D195D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2881630" cy="492443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vi-VN"/>
              <a:t>VẬN DỤNG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2A486-8900-EF54-57E6-334E40AEC8BF}"/>
              </a:ext>
            </a:extLst>
          </p:cNvPr>
          <p:cNvSpPr/>
          <p:nvPr/>
        </p:nvSpPr>
        <p:spPr>
          <a:xfrm>
            <a:off x="9372600" y="5691051"/>
            <a:ext cx="2133600" cy="109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BCD9CC6-E055-6498-DB2D-2CE6AA9C0B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0198736"/>
              </p:ext>
            </p:extLst>
          </p:nvPr>
        </p:nvGraphicFramePr>
        <p:xfrm>
          <a:off x="3733800" y="426900"/>
          <a:ext cx="7924800" cy="589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7F690F-8463-915D-225B-C7D7D976781D}"/>
                  </a:ext>
                </a:extLst>
              </p:cNvPr>
              <p:cNvSpPr txBox="1"/>
              <p:nvPr/>
            </p:nvSpPr>
            <p:spPr>
              <a:xfrm>
                <a:off x="243526" y="1066800"/>
                <a:ext cx="32766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đây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18)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phố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Bắc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Kinh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(Trung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Quốc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Canberra (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Úc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7F690F-8463-915D-225B-C7D7D9767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26" y="1066800"/>
                <a:ext cx="3276600" cy="2677656"/>
              </a:xfrm>
              <a:prstGeom prst="rect">
                <a:avLst/>
              </a:prstGeom>
              <a:blipFill>
                <a:blip r:embed="rId3"/>
                <a:stretch>
                  <a:fillRect l="-2980" t="-1822" r="-2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9219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CFCBB-09EA-0499-B1E0-12D566B47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1D41-41BB-CD46-43BA-15C578121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2881630" cy="492443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vi-VN" dirty="0">
                <a:latin typeface="+mn-lt"/>
              </a:rPr>
              <a:t>VẬN DỤNG</a:t>
            </a:r>
            <a:endParaRPr lang="en-US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AF10F6-C8D5-43EA-CFCD-0C733A02CB82}"/>
              </a:ext>
            </a:extLst>
          </p:cNvPr>
          <p:cNvSpPr/>
          <p:nvPr/>
        </p:nvSpPr>
        <p:spPr>
          <a:xfrm>
            <a:off x="9372600" y="5691051"/>
            <a:ext cx="2133600" cy="1090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A01102C-99ED-D4B3-B5D7-235E1D67B1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7388308"/>
              </p:ext>
            </p:extLst>
          </p:nvPr>
        </p:nvGraphicFramePr>
        <p:xfrm>
          <a:off x="4714188" y="533400"/>
          <a:ext cx="7231144" cy="557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A66CD16-7A24-BAD3-BABA-AD04AB947844}"/>
              </a:ext>
            </a:extLst>
          </p:cNvPr>
          <p:cNvSpPr txBox="1"/>
          <p:nvPr/>
        </p:nvSpPr>
        <p:spPr>
          <a:xfrm>
            <a:off x="249025" y="776128"/>
            <a:ext cx="4267200" cy="4903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trục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spcAft>
                <a:spcPts val="8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b) Cho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ở Canberra.</a:t>
            </a:r>
          </a:p>
          <a:p>
            <a:pPr algn="just">
              <a:spcAft>
                <a:spcPts val="8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c) Cho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ở Canberra.</a:t>
            </a:r>
          </a:p>
          <a:p>
            <a:pPr algn="just">
              <a:spcAft>
                <a:spcPts val="8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e)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xu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Canberra.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D9D1F-991A-4F85-B426-7A18C145CEB2}"/>
              </a:ext>
            </a:extLst>
          </p:cNvPr>
          <p:cNvSpPr txBox="1"/>
          <p:nvPr/>
        </p:nvSpPr>
        <p:spPr>
          <a:xfrm>
            <a:off x="249024" y="5758706"/>
            <a:ext cx="101141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f) Em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xu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3272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69" y="64135"/>
            <a:ext cx="12106275" cy="6766559"/>
            <a:chOff x="5369" y="64135"/>
            <a:chExt cx="12106275" cy="6766559"/>
          </a:xfrm>
        </p:grpSpPr>
        <p:sp>
          <p:nvSpPr>
            <p:cNvPr id="3" name="object 3"/>
            <p:cNvSpPr/>
            <p:nvPr/>
          </p:nvSpPr>
          <p:spPr>
            <a:xfrm>
              <a:off x="40294" y="99060"/>
              <a:ext cx="12036425" cy="6696709"/>
            </a:xfrm>
            <a:custGeom>
              <a:avLst/>
              <a:gdLst/>
              <a:ahLst/>
              <a:cxnLst/>
              <a:rect l="l" t="t" r="r" b="b"/>
              <a:pathLst>
                <a:path w="12036425" h="6696709">
                  <a:moveTo>
                    <a:pt x="72481" y="0"/>
                  </a:moveTo>
                  <a:lnTo>
                    <a:pt x="137143" y="1770"/>
                  </a:lnTo>
                  <a:lnTo>
                    <a:pt x="201810" y="3522"/>
                  </a:lnTo>
                  <a:lnTo>
                    <a:pt x="266481" y="5256"/>
                  </a:lnTo>
                  <a:lnTo>
                    <a:pt x="331155" y="6971"/>
                  </a:lnTo>
                  <a:lnTo>
                    <a:pt x="395832" y="8669"/>
                  </a:lnTo>
                  <a:lnTo>
                    <a:pt x="460510" y="10348"/>
                  </a:lnTo>
                  <a:lnTo>
                    <a:pt x="525188" y="12009"/>
                  </a:lnTo>
                  <a:lnTo>
                    <a:pt x="589867" y="13653"/>
                  </a:lnTo>
                  <a:lnTo>
                    <a:pt x="654545" y="15278"/>
                  </a:lnTo>
                  <a:lnTo>
                    <a:pt x="719220" y="16884"/>
                  </a:lnTo>
                  <a:lnTo>
                    <a:pt x="783893" y="18473"/>
                  </a:lnTo>
                  <a:lnTo>
                    <a:pt x="848563" y="20044"/>
                  </a:lnTo>
                  <a:lnTo>
                    <a:pt x="913229" y="21596"/>
                  </a:lnTo>
                  <a:lnTo>
                    <a:pt x="977889" y="23131"/>
                  </a:lnTo>
                  <a:lnTo>
                    <a:pt x="1042543" y="24647"/>
                  </a:lnTo>
                  <a:lnTo>
                    <a:pt x="1107191" y="26145"/>
                  </a:lnTo>
                  <a:lnTo>
                    <a:pt x="1171831" y="27626"/>
                  </a:lnTo>
                  <a:lnTo>
                    <a:pt x="1236463" y="29088"/>
                  </a:lnTo>
                  <a:lnTo>
                    <a:pt x="1301085" y="30532"/>
                  </a:lnTo>
                  <a:lnTo>
                    <a:pt x="1365698" y="31958"/>
                  </a:lnTo>
                  <a:lnTo>
                    <a:pt x="1430299" y="33366"/>
                  </a:lnTo>
                  <a:lnTo>
                    <a:pt x="1494889" y="34756"/>
                  </a:lnTo>
                  <a:lnTo>
                    <a:pt x="1559466" y="36127"/>
                  </a:lnTo>
                  <a:lnTo>
                    <a:pt x="1624030" y="37481"/>
                  </a:lnTo>
                  <a:lnTo>
                    <a:pt x="1688580" y="38817"/>
                  </a:lnTo>
                  <a:lnTo>
                    <a:pt x="1753115" y="40135"/>
                  </a:lnTo>
                  <a:lnTo>
                    <a:pt x="1817634" y="41434"/>
                  </a:lnTo>
                  <a:lnTo>
                    <a:pt x="1882136" y="42716"/>
                  </a:lnTo>
                  <a:lnTo>
                    <a:pt x="1946621" y="43980"/>
                  </a:lnTo>
                  <a:lnTo>
                    <a:pt x="2011087" y="45225"/>
                  </a:lnTo>
                  <a:lnTo>
                    <a:pt x="2075535" y="46453"/>
                  </a:lnTo>
                  <a:lnTo>
                    <a:pt x="2139962" y="47662"/>
                  </a:lnTo>
                  <a:lnTo>
                    <a:pt x="2204369" y="48854"/>
                  </a:lnTo>
                  <a:lnTo>
                    <a:pt x="2268754" y="50028"/>
                  </a:lnTo>
                  <a:lnTo>
                    <a:pt x="2333116" y="51183"/>
                  </a:lnTo>
                  <a:lnTo>
                    <a:pt x="2397456" y="52321"/>
                  </a:lnTo>
                  <a:lnTo>
                    <a:pt x="2461771" y="53441"/>
                  </a:lnTo>
                  <a:lnTo>
                    <a:pt x="2526061" y="54543"/>
                  </a:lnTo>
                  <a:lnTo>
                    <a:pt x="2590326" y="55626"/>
                  </a:lnTo>
                  <a:lnTo>
                    <a:pt x="2654564" y="56692"/>
                  </a:lnTo>
                  <a:lnTo>
                    <a:pt x="2718774" y="57740"/>
                  </a:lnTo>
                  <a:lnTo>
                    <a:pt x="2782957" y="58770"/>
                  </a:lnTo>
                  <a:lnTo>
                    <a:pt x="2847110" y="59782"/>
                  </a:lnTo>
                  <a:lnTo>
                    <a:pt x="2911233" y="60776"/>
                  </a:lnTo>
                  <a:lnTo>
                    <a:pt x="2975326" y="61753"/>
                  </a:lnTo>
                  <a:lnTo>
                    <a:pt x="3039387" y="62711"/>
                  </a:lnTo>
                  <a:lnTo>
                    <a:pt x="3103416" y="63651"/>
                  </a:lnTo>
                  <a:lnTo>
                    <a:pt x="3167412" y="64574"/>
                  </a:lnTo>
                  <a:lnTo>
                    <a:pt x="3231373" y="65478"/>
                  </a:lnTo>
                  <a:lnTo>
                    <a:pt x="3295300" y="66365"/>
                  </a:lnTo>
                  <a:lnTo>
                    <a:pt x="3359192" y="67234"/>
                  </a:lnTo>
                  <a:lnTo>
                    <a:pt x="3423046" y="68085"/>
                  </a:lnTo>
                  <a:lnTo>
                    <a:pt x="3486864" y="68918"/>
                  </a:lnTo>
                  <a:lnTo>
                    <a:pt x="3550643" y="69733"/>
                  </a:lnTo>
                  <a:lnTo>
                    <a:pt x="3614383" y="70530"/>
                  </a:lnTo>
                  <a:lnTo>
                    <a:pt x="3678084" y="71310"/>
                  </a:lnTo>
                  <a:lnTo>
                    <a:pt x="3741744" y="72071"/>
                  </a:lnTo>
                  <a:lnTo>
                    <a:pt x="3805362" y="72815"/>
                  </a:lnTo>
                  <a:lnTo>
                    <a:pt x="3868939" y="73541"/>
                  </a:lnTo>
                  <a:lnTo>
                    <a:pt x="3932472" y="74249"/>
                  </a:lnTo>
                  <a:lnTo>
                    <a:pt x="3995961" y="74939"/>
                  </a:lnTo>
                  <a:lnTo>
                    <a:pt x="4059406" y="75611"/>
                  </a:lnTo>
                  <a:lnTo>
                    <a:pt x="4122805" y="76266"/>
                  </a:lnTo>
                  <a:lnTo>
                    <a:pt x="4186157" y="76903"/>
                  </a:lnTo>
                  <a:lnTo>
                    <a:pt x="4249463" y="77522"/>
                  </a:lnTo>
                  <a:lnTo>
                    <a:pt x="4312720" y="78123"/>
                  </a:lnTo>
                  <a:lnTo>
                    <a:pt x="4375928" y="78706"/>
                  </a:lnTo>
                  <a:lnTo>
                    <a:pt x="4439087" y="79272"/>
                  </a:lnTo>
                  <a:lnTo>
                    <a:pt x="4502196" y="79820"/>
                  </a:lnTo>
                  <a:lnTo>
                    <a:pt x="4565252" y="80350"/>
                  </a:lnTo>
                  <a:lnTo>
                    <a:pt x="4628257" y="80862"/>
                  </a:lnTo>
                  <a:lnTo>
                    <a:pt x="4691209" y="81356"/>
                  </a:lnTo>
                  <a:lnTo>
                    <a:pt x="4754107" y="81833"/>
                  </a:lnTo>
                  <a:lnTo>
                    <a:pt x="4816950" y="82292"/>
                  </a:lnTo>
                  <a:lnTo>
                    <a:pt x="4879738" y="82733"/>
                  </a:lnTo>
                  <a:lnTo>
                    <a:pt x="4942470" y="83156"/>
                  </a:lnTo>
                  <a:lnTo>
                    <a:pt x="5005144" y="83562"/>
                  </a:lnTo>
                  <a:lnTo>
                    <a:pt x="5067760" y="83950"/>
                  </a:lnTo>
                  <a:lnTo>
                    <a:pt x="5130318" y="84320"/>
                  </a:lnTo>
                  <a:lnTo>
                    <a:pt x="5192816" y="84673"/>
                  </a:lnTo>
                  <a:lnTo>
                    <a:pt x="5255254" y="85008"/>
                  </a:lnTo>
                  <a:lnTo>
                    <a:pt x="5317630" y="85325"/>
                  </a:lnTo>
                  <a:lnTo>
                    <a:pt x="5379944" y="85624"/>
                  </a:lnTo>
                  <a:lnTo>
                    <a:pt x="5442196" y="85906"/>
                  </a:lnTo>
                  <a:lnTo>
                    <a:pt x="5504384" y="86170"/>
                  </a:lnTo>
                  <a:lnTo>
                    <a:pt x="5566507" y="86416"/>
                  </a:lnTo>
                  <a:lnTo>
                    <a:pt x="5628564" y="86645"/>
                  </a:lnTo>
                  <a:lnTo>
                    <a:pt x="5690556" y="86856"/>
                  </a:lnTo>
                  <a:lnTo>
                    <a:pt x="5752480" y="87049"/>
                  </a:lnTo>
                  <a:lnTo>
                    <a:pt x="5814337" y="87225"/>
                  </a:lnTo>
                  <a:lnTo>
                    <a:pt x="5876125" y="87383"/>
                  </a:lnTo>
                  <a:lnTo>
                    <a:pt x="5937844" y="87523"/>
                  </a:lnTo>
                  <a:lnTo>
                    <a:pt x="5999492" y="87646"/>
                  </a:lnTo>
                  <a:lnTo>
                    <a:pt x="6061069" y="87751"/>
                  </a:lnTo>
                  <a:lnTo>
                    <a:pt x="6122574" y="87838"/>
                  </a:lnTo>
                  <a:lnTo>
                    <a:pt x="6184006" y="87908"/>
                  </a:lnTo>
                  <a:lnTo>
                    <a:pt x="6245364" y="87960"/>
                  </a:lnTo>
                  <a:lnTo>
                    <a:pt x="6306648" y="87994"/>
                  </a:lnTo>
                  <a:lnTo>
                    <a:pt x="6367857" y="88011"/>
                  </a:lnTo>
                  <a:lnTo>
                    <a:pt x="6428990" y="88010"/>
                  </a:lnTo>
                  <a:lnTo>
                    <a:pt x="6490045" y="87992"/>
                  </a:lnTo>
                  <a:lnTo>
                    <a:pt x="6551023" y="87956"/>
                  </a:lnTo>
                  <a:lnTo>
                    <a:pt x="6611923" y="87903"/>
                  </a:lnTo>
                  <a:lnTo>
                    <a:pt x="6672743" y="87832"/>
                  </a:lnTo>
                  <a:lnTo>
                    <a:pt x="6733482" y="87743"/>
                  </a:lnTo>
                  <a:lnTo>
                    <a:pt x="6794141" y="87637"/>
                  </a:lnTo>
                  <a:lnTo>
                    <a:pt x="6854717" y="87513"/>
                  </a:lnTo>
                  <a:lnTo>
                    <a:pt x="6915211" y="87372"/>
                  </a:lnTo>
                  <a:lnTo>
                    <a:pt x="6975622" y="87213"/>
                  </a:lnTo>
                  <a:lnTo>
                    <a:pt x="7035948" y="87036"/>
                  </a:lnTo>
                  <a:lnTo>
                    <a:pt x="7096189" y="86842"/>
                  </a:lnTo>
                  <a:lnTo>
                    <a:pt x="7156344" y="86630"/>
                  </a:lnTo>
                  <a:lnTo>
                    <a:pt x="7216412" y="86401"/>
                  </a:lnTo>
                  <a:lnTo>
                    <a:pt x="7276392" y="86155"/>
                  </a:lnTo>
                  <a:lnTo>
                    <a:pt x="7336284" y="85891"/>
                  </a:lnTo>
                  <a:lnTo>
                    <a:pt x="7396086" y="85609"/>
                  </a:lnTo>
                  <a:lnTo>
                    <a:pt x="7455798" y="85310"/>
                  </a:lnTo>
                  <a:lnTo>
                    <a:pt x="7515420" y="84993"/>
                  </a:lnTo>
                  <a:lnTo>
                    <a:pt x="7574949" y="84659"/>
                  </a:lnTo>
                  <a:lnTo>
                    <a:pt x="7634386" y="84307"/>
                  </a:lnTo>
                  <a:lnTo>
                    <a:pt x="7693729" y="83938"/>
                  </a:lnTo>
                  <a:lnTo>
                    <a:pt x="7752979" y="83551"/>
                  </a:lnTo>
                  <a:lnTo>
                    <a:pt x="7812133" y="83147"/>
                  </a:lnTo>
                  <a:lnTo>
                    <a:pt x="7871191" y="82726"/>
                  </a:lnTo>
                  <a:lnTo>
                    <a:pt x="7930152" y="82287"/>
                  </a:lnTo>
                  <a:lnTo>
                    <a:pt x="7989016" y="81830"/>
                  </a:lnTo>
                  <a:lnTo>
                    <a:pt x="8047781" y="81356"/>
                  </a:lnTo>
                  <a:lnTo>
                    <a:pt x="8106447" y="80865"/>
                  </a:lnTo>
                  <a:lnTo>
                    <a:pt x="8165013" y="80356"/>
                  </a:lnTo>
                  <a:lnTo>
                    <a:pt x="8223478" y="79829"/>
                  </a:lnTo>
                  <a:lnTo>
                    <a:pt x="8281842" y="79286"/>
                  </a:lnTo>
                  <a:lnTo>
                    <a:pt x="8340102" y="78725"/>
                  </a:lnTo>
                  <a:lnTo>
                    <a:pt x="8398260" y="78146"/>
                  </a:lnTo>
                  <a:lnTo>
                    <a:pt x="8456313" y="77550"/>
                  </a:lnTo>
                  <a:lnTo>
                    <a:pt x="8514262" y="76937"/>
                  </a:lnTo>
                  <a:lnTo>
                    <a:pt x="8572104" y="76306"/>
                  </a:lnTo>
                  <a:lnTo>
                    <a:pt x="8629840" y="75658"/>
                  </a:lnTo>
                  <a:lnTo>
                    <a:pt x="8687468" y="74992"/>
                  </a:lnTo>
                  <a:lnTo>
                    <a:pt x="8744988" y="74309"/>
                  </a:lnTo>
                  <a:lnTo>
                    <a:pt x="8802399" y="73609"/>
                  </a:lnTo>
                  <a:lnTo>
                    <a:pt x="8859699" y="72891"/>
                  </a:lnTo>
                  <a:lnTo>
                    <a:pt x="8916889" y="72156"/>
                  </a:lnTo>
                  <a:lnTo>
                    <a:pt x="8973968" y="71403"/>
                  </a:lnTo>
                  <a:lnTo>
                    <a:pt x="9030934" y="70634"/>
                  </a:lnTo>
                  <a:lnTo>
                    <a:pt x="9087786" y="69846"/>
                  </a:lnTo>
                  <a:lnTo>
                    <a:pt x="9144525" y="69042"/>
                  </a:lnTo>
                  <a:lnTo>
                    <a:pt x="9201149" y="68220"/>
                  </a:lnTo>
                  <a:lnTo>
                    <a:pt x="9257656" y="67381"/>
                  </a:lnTo>
                  <a:lnTo>
                    <a:pt x="9314048" y="66524"/>
                  </a:lnTo>
                  <a:lnTo>
                    <a:pt x="9370322" y="65651"/>
                  </a:lnTo>
                  <a:lnTo>
                    <a:pt x="9426477" y="64759"/>
                  </a:lnTo>
                  <a:lnTo>
                    <a:pt x="9482514" y="63851"/>
                  </a:lnTo>
                  <a:lnTo>
                    <a:pt x="9538430" y="62925"/>
                  </a:lnTo>
                  <a:lnTo>
                    <a:pt x="9594226" y="61982"/>
                  </a:lnTo>
                  <a:lnTo>
                    <a:pt x="9649901" y="61022"/>
                  </a:lnTo>
                  <a:lnTo>
                    <a:pt x="9705453" y="60044"/>
                  </a:lnTo>
                  <a:lnTo>
                    <a:pt x="9760882" y="59049"/>
                  </a:lnTo>
                  <a:lnTo>
                    <a:pt x="9816187" y="58037"/>
                  </a:lnTo>
                  <a:lnTo>
                    <a:pt x="9871367" y="57008"/>
                  </a:lnTo>
                  <a:lnTo>
                    <a:pt x="9926421" y="55961"/>
                  </a:lnTo>
                  <a:lnTo>
                    <a:pt x="9981349" y="54897"/>
                  </a:lnTo>
                  <a:lnTo>
                    <a:pt x="10036149" y="53816"/>
                  </a:lnTo>
                  <a:lnTo>
                    <a:pt x="10090822" y="52717"/>
                  </a:lnTo>
                  <a:lnTo>
                    <a:pt x="10145365" y="51601"/>
                  </a:lnTo>
                  <a:lnTo>
                    <a:pt x="10199779" y="50468"/>
                  </a:lnTo>
                  <a:lnTo>
                    <a:pt x="10254062" y="49318"/>
                  </a:lnTo>
                  <a:lnTo>
                    <a:pt x="10308214" y="48151"/>
                  </a:lnTo>
                  <a:lnTo>
                    <a:pt x="10362233" y="46966"/>
                  </a:lnTo>
                  <a:lnTo>
                    <a:pt x="10416119" y="45764"/>
                  </a:lnTo>
                  <a:lnTo>
                    <a:pt x="10469871" y="44545"/>
                  </a:lnTo>
                  <a:lnTo>
                    <a:pt x="10523489" y="43309"/>
                  </a:lnTo>
                  <a:lnTo>
                    <a:pt x="10576971" y="42055"/>
                  </a:lnTo>
                  <a:lnTo>
                    <a:pt x="10630316" y="40785"/>
                  </a:lnTo>
                  <a:lnTo>
                    <a:pt x="10683525" y="39497"/>
                  </a:lnTo>
                  <a:lnTo>
                    <a:pt x="10736595" y="38192"/>
                  </a:lnTo>
                  <a:lnTo>
                    <a:pt x="10789526" y="36870"/>
                  </a:lnTo>
                  <a:lnTo>
                    <a:pt x="10842318" y="35530"/>
                  </a:lnTo>
                  <a:lnTo>
                    <a:pt x="10894969" y="34174"/>
                  </a:lnTo>
                  <a:lnTo>
                    <a:pt x="10947479" y="32800"/>
                  </a:lnTo>
                  <a:lnTo>
                    <a:pt x="10999847" y="31409"/>
                  </a:lnTo>
                  <a:lnTo>
                    <a:pt x="11052071" y="30001"/>
                  </a:lnTo>
                  <a:lnTo>
                    <a:pt x="11104152" y="28576"/>
                  </a:lnTo>
                  <a:lnTo>
                    <a:pt x="11156088" y="27134"/>
                  </a:lnTo>
                  <a:lnTo>
                    <a:pt x="11207879" y="25674"/>
                  </a:lnTo>
                  <a:lnTo>
                    <a:pt x="11259523" y="24198"/>
                  </a:lnTo>
                  <a:lnTo>
                    <a:pt x="11311020" y="22704"/>
                  </a:lnTo>
                  <a:lnTo>
                    <a:pt x="11362369" y="21194"/>
                  </a:lnTo>
                  <a:lnTo>
                    <a:pt x="11413570" y="19666"/>
                  </a:lnTo>
                  <a:lnTo>
                    <a:pt x="11464621" y="18121"/>
                  </a:lnTo>
                  <a:lnTo>
                    <a:pt x="11515521" y="16559"/>
                  </a:lnTo>
                  <a:lnTo>
                    <a:pt x="11566270" y="14980"/>
                  </a:lnTo>
                  <a:lnTo>
                    <a:pt x="11616867" y="13383"/>
                  </a:lnTo>
                  <a:lnTo>
                    <a:pt x="11667311" y="11770"/>
                  </a:lnTo>
                  <a:lnTo>
                    <a:pt x="11717602" y="10140"/>
                  </a:lnTo>
                  <a:lnTo>
                    <a:pt x="11767737" y="8492"/>
                  </a:lnTo>
                  <a:lnTo>
                    <a:pt x="11817718" y="6828"/>
                  </a:lnTo>
                  <a:lnTo>
                    <a:pt x="11867542" y="5146"/>
                  </a:lnTo>
                  <a:lnTo>
                    <a:pt x="11917209" y="3448"/>
                  </a:lnTo>
                  <a:lnTo>
                    <a:pt x="11966718" y="1732"/>
                  </a:lnTo>
                  <a:lnTo>
                    <a:pt x="12016069" y="0"/>
                  </a:lnTo>
                  <a:lnTo>
                    <a:pt x="12013088" y="31611"/>
                  </a:lnTo>
                  <a:lnTo>
                    <a:pt x="12007486" y="97494"/>
                  </a:lnTo>
                  <a:lnTo>
                    <a:pt x="12002354" y="166835"/>
                  </a:lnTo>
                  <a:lnTo>
                    <a:pt x="11997678" y="239520"/>
                  </a:lnTo>
                  <a:lnTo>
                    <a:pt x="11993443" y="315441"/>
                  </a:lnTo>
                  <a:lnTo>
                    <a:pt x="11991486" y="354579"/>
                  </a:lnTo>
                  <a:lnTo>
                    <a:pt x="11989635" y="394485"/>
                  </a:lnTo>
                  <a:lnTo>
                    <a:pt x="11987887" y="435144"/>
                  </a:lnTo>
                  <a:lnTo>
                    <a:pt x="11986241" y="476542"/>
                  </a:lnTo>
                  <a:lnTo>
                    <a:pt x="11984695" y="518666"/>
                  </a:lnTo>
                  <a:lnTo>
                    <a:pt x="11983247" y="561501"/>
                  </a:lnTo>
                  <a:lnTo>
                    <a:pt x="11981896" y="605034"/>
                  </a:lnTo>
                  <a:lnTo>
                    <a:pt x="11980639" y="649251"/>
                  </a:lnTo>
                  <a:lnTo>
                    <a:pt x="11979475" y="694138"/>
                  </a:lnTo>
                  <a:lnTo>
                    <a:pt x="11978403" y="739682"/>
                  </a:lnTo>
                  <a:lnTo>
                    <a:pt x="11977419" y="785867"/>
                  </a:lnTo>
                  <a:lnTo>
                    <a:pt x="11976524" y="832681"/>
                  </a:lnTo>
                  <a:lnTo>
                    <a:pt x="11975714" y="880110"/>
                  </a:lnTo>
                  <a:lnTo>
                    <a:pt x="11974989" y="928139"/>
                  </a:lnTo>
                  <a:lnTo>
                    <a:pt x="11974346" y="976756"/>
                  </a:lnTo>
                  <a:lnTo>
                    <a:pt x="11973784" y="1025945"/>
                  </a:lnTo>
                  <a:lnTo>
                    <a:pt x="11973301" y="1075694"/>
                  </a:lnTo>
                  <a:lnTo>
                    <a:pt x="11972896" y="1125988"/>
                  </a:lnTo>
                  <a:lnTo>
                    <a:pt x="11972565" y="1176813"/>
                  </a:lnTo>
                  <a:lnTo>
                    <a:pt x="11972309" y="1228156"/>
                  </a:lnTo>
                  <a:lnTo>
                    <a:pt x="11972124" y="1280002"/>
                  </a:lnTo>
                  <a:lnTo>
                    <a:pt x="11972010" y="1332339"/>
                  </a:lnTo>
                  <a:lnTo>
                    <a:pt x="11971964" y="1385151"/>
                  </a:lnTo>
                  <a:lnTo>
                    <a:pt x="11971986" y="1438426"/>
                  </a:lnTo>
                  <a:lnTo>
                    <a:pt x="11972072" y="1492149"/>
                  </a:lnTo>
                  <a:lnTo>
                    <a:pt x="11972221" y="1546306"/>
                  </a:lnTo>
                  <a:lnTo>
                    <a:pt x="11972432" y="1600884"/>
                  </a:lnTo>
                  <a:lnTo>
                    <a:pt x="11972703" y="1655868"/>
                  </a:lnTo>
                  <a:lnTo>
                    <a:pt x="11973032" y="1711246"/>
                  </a:lnTo>
                  <a:lnTo>
                    <a:pt x="11973417" y="1767002"/>
                  </a:lnTo>
                  <a:lnTo>
                    <a:pt x="11973857" y="1823123"/>
                  </a:lnTo>
                  <a:lnTo>
                    <a:pt x="11974350" y="1879596"/>
                  </a:lnTo>
                  <a:lnTo>
                    <a:pt x="11974894" y="1936406"/>
                  </a:lnTo>
                  <a:lnTo>
                    <a:pt x="11975487" y="1993540"/>
                  </a:lnTo>
                  <a:lnTo>
                    <a:pt x="11976127" y="2050983"/>
                  </a:lnTo>
                  <a:lnTo>
                    <a:pt x="11976814" y="2108722"/>
                  </a:lnTo>
                  <a:lnTo>
                    <a:pt x="11977545" y="2166743"/>
                  </a:lnTo>
                  <a:lnTo>
                    <a:pt x="11978318" y="2225033"/>
                  </a:lnTo>
                  <a:lnTo>
                    <a:pt x="11979132" y="2283576"/>
                  </a:lnTo>
                  <a:lnTo>
                    <a:pt x="11979984" y="2342360"/>
                  </a:lnTo>
                  <a:lnTo>
                    <a:pt x="11980874" y="2401370"/>
                  </a:lnTo>
                  <a:lnTo>
                    <a:pt x="11981799" y="2460593"/>
                  </a:lnTo>
                  <a:lnTo>
                    <a:pt x="11982758" y="2520015"/>
                  </a:lnTo>
                  <a:lnTo>
                    <a:pt x="11983749" y="2579621"/>
                  </a:lnTo>
                  <a:lnTo>
                    <a:pt x="11984770" y="2639399"/>
                  </a:lnTo>
                  <a:lnTo>
                    <a:pt x="11985819" y="2699334"/>
                  </a:lnTo>
                  <a:lnTo>
                    <a:pt x="11986895" y="2759412"/>
                  </a:lnTo>
                  <a:lnTo>
                    <a:pt x="11987996" y="2819620"/>
                  </a:lnTo>
                  <a:lnTo>
                    <a:pt x="11989120" y="2879943"/>
                  </a:lnTo>
                  <a:lnTo>
                    <a:pt x="11990266" y="2940368"/>
                  </a:lnTo>
                  <a:lnTo>
                    <a:pt x="11991431" y="3000881"/>
                  </a:lnTo>
                  <a:lnTo>
                    <a:pt x="11992614" y="3061468"/>
                  </a:lnTo>
                  <a:lnTo>
                    <a:pt x="11993814" y="3122115"/>
                  </a:lnTo>
                  <a:lnTo>
                    <a:pt x="11995028" y="3182809"/>
                  </a:lnTo>
                  <a:lnTo>
                    <a:pt x="11996254" y="3243535"/>
                  </a:lnTo>
                  <a:lnTo>
                    <a:pt x="11997492" y="3304279"/>
                  </a:lnTo>
                  <a:lnTo>
                    <a:pt x="11998739" y="3365029"/>
                  </a:lnTo>
                  <a:lnTo>
                    <a:pt x="11999993" y="3425769"/>
                  </a:lnTo>
                  <a:lnTo>
                    <a:pt x="12001253" y="3486486"/>
                  </a:lnTo>
                  <a:lnTo>
                    <a:pt x="12002517" y="3547166"/>
                  </a:lnTo>
                  <a:lnTo>
                    <a:pt x="12003784" y="3607796"/>
                  </a:lnTo>
                  <a:lnTo>
                    <a:pt x="12005051" y="3668361"/>
                  </a:lnTo>
                  <a:lnTo>
                    <a:pt x="12006317" y="3728848"/>
                  </a:lnTo>
                  <a:lnTo>
                    <a:pt x="12007579" y="3789242"/>
                  </a:lnTo>
                  <a:lnTo>
                    <a:pt x="12008837" y="3849530"/>
                  </a:lnTo>
                  <a:lnTo>
                    <a:pt x="12010089" y="3909698"/>
                  </a:lnTo>
                  <a:lnTo>
                    <a:pt x="12011332" y="3969733"/>
                  </a:lnTo>
                  <a:lnTo>
                    <a:pt x="12012566" y="4029619"/>
                  </a:lnTo>
                  <a:lnTo>
                    <a:pt x="12013788" y="4089344"/>
                  </a:lnTo>
                  <a:lnTo>
                    <a:pt x="12014996" y="4148893"/>
                  </a:lnTo>
                  <a:lnTo>
                    <a:pt x="12016189" y="4208254"/>
                  </a:lnTo>
                  <a:lnTo>
                    <a:pt x="12017365" y="4267411"/>
                  </a:lnTo>
                  <a:lnTo>
                    <a:pt x="12018523" y="4326351"/>
                  </a:lnTo>
                  <a:lnTo>
                    <a:pt x="12019660" y="4385060"/>
                  </a:lnTo>
                  <a:lnTo>
                    <a:pt x="12020775" y="4443524"/>
                  </a:lnTo>
                  <a:lnTo>
                    <a:pt x="12021866" y="4501730"/>
                  </a:lnTo>
                  <a:lnTo>
                    <a:pt x="12022932" y="4559663"/>
                  </a:lnTo>
                  <a:lnTo>
                    <a:pt x="12023970" y="4617309"/>
                  </a:lnTo>
                  <a:lnTo>
                    <a:pt x="12024979" y="4674656"/>
                  </a:lnTo>
                  <a:lnTo>
                    <a:pt x="12025957" y="4731689"/>
                  </a:lnTo>
                  <a:lnTo>
                    <a:pt x="12026903" y="4788393"/>
                  </a:lnTo>
                  <a:lnTo>
                    <a:pt x="12027814" y="4844756"/>
                  </a:lnTo>
                  <a:lnTo>
                    <a:pt x="12028689" y="4900763"/>
                  </a:lnTo>
                  <a:lnTo>
                    <a:pt x="12029526" y="4956401"/>
                  </a:lnTo>
                  <a:lnTo>
                    <a:pt x="12030324" y="5011655"/>
                  </a:lnTo>
                  <a:lnTo>
                    <a:pt x="12031080" y="5066512"/>
                  </a:lnTo>
                  <a:lnTo>
                    <a:pt x="12031793" y="5120958"/>
                  </a:lnTo>
                  <a:lnTo>
                    <a:pt x="12032462" y="5174979"/>
                  </a:lnTo>
                  <a:lnTo>
                    <a:pt x="12033084" y="5228561"/>
                  </a:lnTo>
                  <a:lnTo>
                    <a:pt x="12033657" y="5281691"/>
                  </a:lnTo>
                  <a:lnTo>
                    <a:pt x="12034181" y="5334354"/>
                  </a:lnTo>
                  <a:lnTo>
                    <a:pt x="12034653" y="5386537"/>
                  </a:lnTo>
                  <a:lnTo>
                    <a:pt x="12035071" y="5438225"/>
                  </a:lnTo>
                  <a:lnTo>
                    <a:pt x="12035434" y="5489405"/>
                  </a:lnTo>
                  <a:lnTo>
                    <a:pt x="12035739" y="5540063"/>
                  </a:lnTo>
                  <a:lnTo>
                    <a:pt x="12035986" y="5590186"/>
                  </a:lnTo>
                  <a:lnTo>
                    <a:pt x="12036173" y="5639758"/>
                  </a:lnTo>
                  <a:lnTo>
                    <a:pt x="12036297" y="5688768"/>
                  </a:lnTo>
                  <a:lnTo>
                    <a:pt x="12036358" y="5737199"/>
                  </a:lnTo>
                  <a:lnTo>
                    <a:pt x="12036352" y="5785040"/>
                  </a:lnTo>
                  <a:lnTo>
                    <a:pt x="12036279" y="5832275"/>
                  </a:lnTo>
                  <a:lnTo>
                    <a:pt x="12036137" y="5878891"/>
                  </a:lnTo>
                  <a:lnTo>
                    <a:pt x="12035924" y="5924875"/>
                  </a:lnTo>
                  <a:lnTo>
                    <a:pt x="12035638" y="5970211"/>
                  </a:lnTo>
                  <a:lnTo>
                    <a:pt x="12035278" y="6014887"/>
                  </a:lnTo>
                  <a:lnTo>
                    <a:pt x="12034841" y="6058889"/>
                  </a:lnTo>
                  <a:lnTo>
                    <a:pt x="12034327" y="6102202"/>
                  </a:lnTo>
                  <a:lnTo>
                    <a:pt x="12033733" y="6144813"/>
                  </a:lnTo>
                  <a:lnTo>
                    <a:pt x="12033057" y="6186709"/>
                  </a:lnTo>
                  <a:lnTo>
                    <a:pt x="12032298" y="6227874"/>
                  </a:lnTo>
                  <a:lnTo>
                    <a:pt x="12031454" y="6268295"/>
                  </a:lnTo>
                  <a:lnTo>
                    <a:pt x="12030524" y="6307959"/>
                  </a:lnTo>
                  <a:lnTo>
                    <a:pt x="12029505" y="6346851"/>
                  </a:lnTo>
                  <a:lnTo>
                    <a:pt x="12028396" y="6384959"/>
                  </a:lnTo>
                  <a:lnTo>
                    <a:pt x="12025901" y="6458761"/>
                  </a:lnTo>
                  <a:lnTo>
                    <a:pt x="12023024" y="6529256"/>
                  </a:lnTo>
                  <a:lnTo>
                    <a:pt x="12019751" y="6596333"/>
                  </a:lnTo>
                  <a:lnTo>
                    <a:pt x="12016069" y="6659880"/>
                  </a:lnTo>
                  <a:lnTo>
                    <a:pt x="11969606" y="6663791"/>
                  </a:lnTo>
                  <a:lnTo>
                    <a:pt x="11919559" y="6667452"/>
                  </a:lnTo>
                  <a:lnTo>
                    <a:pt x="11865993" y="6670868"/>
                  </a:lnTo>
                  <a:lnTo>
                    <a:pt x="11808973" y="6674043"/>
                  </a:lnTo>
                  <a:lnTo>
                    <a:pt x="11748562" y="6676984"/>
                  </a:lnTo>
                  <a:lnTo>
                    <a:pt x="11684825" y="6679695"/>
                  </a:lnTo>
                  <a:lnTo>
                    <a:pt x="11617828" y="6682181"/>
                  </a:lnTo>
                  <a:lnTo>
                    <a:pt x="11547634" y="6684449"/>
                  </a:lnTo>
                  <a:lnTo>
                    <a:pt x="11474309" y="6686502"/>
                  </a:lnTo>
                  <a:lnTo>
                    <a:pt x="11397916" y="6688347"/>
                  </a:lnTo>
                  <a:lnTo>
                    <a:pt x="11358589" y="6689193"/>
                  </a:lnTo>
                  <a:lnTo>
                    <a:pt x="11318520" y="6689989"/>
                  </a:lnTo>
                  <a:lnTo>
                    <a:pt x="11277717" y="6690735"/>
                  </a:lnTo>
                  <a:lnTo>
                    <a:pt x="11236187" y="6691433"/>
                  </a:lnTo>
                  <a:lnTo>
                    <a:pt x="11193939" y="6692082"/>
                  </a:lnTo>
                  <a:lnTo>
                    <a:pt x="11150980" y="6692683"/>
                  </a:lnTo>
                  <a:lnTo>
                    <a:pt x="11107319" y="6693238"/>
                  </a:lnTo>
                  <a:lnTo>
                    <a:pt x="11062964" y="6693747"/>
                  </a:lnTo>
                  <a:lnTo>
                    <a:pt x="11017923" y="6694209"/>
                  </a:lnTo>
                  <a:lnTo>
                    <a:pt x="10972204" y="6694627"/>
                  </a:lnTo>
                  <a:lnTo>
                    <a:pt x="10925815" y="6695001"/>
                  </a:lnTo>
                  <a:lnTo>
                    <a:pt x="10878764" y="6695331"/>
                  </a:lnTo>
                  <a:lnTo>
                    <a:pt x="10831059" y="6695618"/>
                  </a:lnTo>
                  <a:lnTo>
                    <a:pt x="10782709" y="6695863"/>
                  </a:lnTo>
                  <a:lnTo>
                    <a:pt x="10733721" y="6696066"/>
                  </a:lnTo>
                  <a:lnTo>
                    <a:pt x="10684104" y="6696228"/>
                  </a:lnTo>
                  <a:lnTo>
                    <a:pt x="10633864" y="6696350"/>
                  </a:lnTo>
                  <a:lnTo>
                    <a:pt x="10583012" y="6696432"/>
                  </a:lnTo>
                  <a:lnTo>
                    <a:pt x="10531554" y="6696476"/>
                  </a:lnTo>
                  <a:lnTo>
                    <a:pt x="10479499" y="6696480"/>
                  </a:lnTo>
                  <a:lnTo>
                    <a:pt x="10426855" y="6696447"/>
                  </a:lnTo>
                  <a:lnTo>
                    <a:pt x="10373629" y="6696378"/>
                  </a:lnTo>
                  <a:lnTo>
                    <a:pt x="10319831" y="6696271"/>
                  </a:lnTo>
                  <a:lnTo>
                    <a:pt x="10265467" y="6696129"/>
                  </a:lnTo>
                  <a:lnTo>
                    <a:pt x="10210547" y="6695952"/>
                  </a:lnTo>
                  <a:lnTo>
                    <a:pt x="10155077" y="6695740"/>
                  </a:lnTo>
                  <a:lnTo>
                    <a:pt x="10099067" y="6695495"/>
                  </a:lnTo>
                  <a:lnTo>
                    <a:pt x="10042525" y="6695217"/>
                  </a:lnTo>
                  <a:lnTo>
                    <a:pt x="9985457" y="6694906"/>
                  </a:lnTo>
                  <a:lnTo>
                    <a:pt x="9927873" y="6694563"/>
                  </a:lnTo>
                  <a:lnTo>
                    <a:pt x="9869781" y="6694189"/>
                  </a:lnTo>
                  <a:lnTo>
                    <a:pt x="9811188" y="6693785"/>
                  </a:lnTo>
                  <a:lnTo>
                    <a:pt x="9752103" y="6693351"/>
                  </a:lnTo>
                  <a:lnTo>
                    <a:pt x="9692534" y="6692887"/>
                  </a:lnTo>
                  <a:lnTo>
                    <a:pt x="9632488" y="6692396"/>
                  </a:lnTo>
                  <a:lnTo>
                    <a:pt x="9571974" y="6691876"/>
                  </a:lnTo>
                  <a:lnTo>
                    <a:pt x="9511001" y="6691329"/>
                  </a:lnTo>
                  <a:lnTo>
                    <a:pt x="9449575" y="6690756"/>
                  </a:lnTo>
                  <a:lnTo>
                    <a:pt x="9387705" y="6690156"/>
                  </a:lnTo>
                  <a:lnTo>
                    <a:pt x="9325400" y="6689532"/>
                  </a:lnTo>
                  <a:lnTo>
                    <a:pt x="9262667" y="6688883"/>
                  </a:lnTo>
                  <a:lnTo>
                    <a:pt x="9199514" y="6688210"/>
                  </a:lnTo>
                  <a:lnTo>
                    <a:pt x="9135950" y="6687513"/>
                  </a:lnTo>
                  <a:lnTo>
                    <a:pt x="9071982" y="6686795"/>
                  </a:lnTo>
                  <a:lnTo>
                    <a:pt x="9007618" y="6686054"/>
                  </a:lnTo>
                  <a:lnTo>
                    <a:pt x="8942867" y="6685292"/>
                  </a:lnTo>
                  <a:lnTo>
                    <a:pt x="8877737" y="6684509"/>
                  </a:lnTo>
                  <a:lnTo>
                    <a:pt x="8812236" y="6683706"/>
                  </a:lnTo>
                  <a:lnTo>
                    <a:pt x="8746371" y="6682884"/>
                  </a:lnTo>
                  <a:lnTo>
                    <a:pt x="8680152" y="6682044"/>
                  </a:lnTo>
                  <a:lnTo>
                    <a:pt x="8613585" y="6681185"/>
                  </a:lnTo>
                  <a:lnTo>
                    <a:pt x="8546679" y="6680309"/>
                  </a:lnTo>
                  <a:lnTo>
                    <a:pt x="8479443" y="6679416"/>
                  </a:lnTo>
                  <a:lnTo>
                    <a:pt x="8411884" y="6678507"/>
                  </a:lnTo>
                  <a:lnTo>
                    <a:pt x="8344010" y="6677583"/>
                  </a:lnTo>
                  <a:lnTo>
                    <a:pt x="8275829" y="6676644"/>
                  </a:lnTo>
                  <a:lnTo>
                    <a:pt x="8207350" y="6675691"/>
                  </a:lnTo>
                  <a:lnTo>
                    <a:pt x="8138580" y="6674725"/>
                  </a:lnTo>
                  <a:lnTo>
                    <a:pt x="8069527" y="6673746"/>
                  </a:lnTo>
                  <a:lnTo>
                    <a:pt x="8000201" y="6672755"/>
                  </a:lnTo>
                  <a:lnTo>
                    <a:pt x="7930608" y="6671752"/>
                  </a:lnTo>
                  <a:lnTo>
                    <a:pt x="7860757" y="6670739"/>
                  </a:lnTo>
                  <a:lnTo>
                    <a:pt x="7790656" y="6669715"/>
                  </a:lnTo>
                  <a:lnTo>
                    <a:pt x="7720312" y="6668682"/>
                  </a:lnTo>
                  <a:lnTo>
                    <a:pt x="7649735" y="6667640"/>
                  </a:lnTo>
                  <a:lnTo>
                    <a:pt x="7578932" y="6666591"/>
                  </a:lnTo>
                  <a:lnTo>
                    <a:pt x="7507910" y="6665533"/>
                  </a:lnTo>
                  <a:lnTo>
                    <a:pt x="7436679" y="6664469"/>
                  </a:lnTo>
                  <a:lnTo>
                    <a:pt x="7365247" y="6663398"/>
                  </a:lnTo>
                  <a:lnTo>
                    <a:pt x="7293621" y="6662322"/>
                  </a:lnTo>
                  <a:lnTo>
                    <a:pt x="7221809" y="6661241"/>
                  </a:lnTo>
                  <a:lnTo>
                    <a:pt x="7149819" y="6660156"/>
                  </a:lnTo>
                  <a:lnTo>
                    <a:pt x="7077661" y="6659068"/>
                  </a:lnTo>
                  <a:lnTo>
                    <a:pt x="7005340" y="6657976"/>
                  </a:lnTo>
                  <a:lnTo>
                    <a:pt x="6932867" y="6656882"/>
                  </a:lnTo>
                  <a:lnTo>
                    <a:pt x="6860248" y="6655787"/>
                  </a:lnTo>
                  <a:lnTo>
                    <a:pt x="6787493" y="6654691"/>
                  </a:lnTo>
                  <a:lnTo>
                    <a:pt x="6714608" y="6653594"/>
                  </a:lnTo>
                  <a:lnTo>
                    <a:pt x="6641602" y="6652498"/>
                  </a:lnTo>
                  <a:lnTo>
                    <a:pt x="6568483" y="6651403"/>
                  </a:lnTo>
                  <a:lnTo>
                    <a:pt x="6495260" y="6650309"/>
                  </a:lnTo>
                  <a:lnTo>
                    <a:pt x="6421939" y="6649218"/>
                  </a:lnTo>
                  <a:lnTo>
                    <a:pt x="6348530" y="6648130"/>
                  </a:lnTo>
                  <a:lnTo>
                    <a:pt x="6275041" y="6647046"/>
                  </a:lnTo>
                  <a:lnTo>
                    <a:pt x="6201479" y="6645965"/>
                  </a:lnTo>
                  <a:lnTo>
                    <a:pt x="6127852" y="6644890"/>
                  </a:lnTo>
                  <a:lnTo>
                    <a:pt x="6054169" y="6643821"/>
                  </a:lnTo>
                  <a:lnTo>
                    <a:pt x="5980437" y="6642758"/>
                  </a:lnTo>
                  <a:lnTo>
                    <a:pt x="5906666" y="6641701"/>
                  </a:lnTo>
                  <a:lnTo>
                    <a:pt x="5832862" y="6640653"/>
                  </a:lnTo>
                  <a:lnTo>
                    <a:pt x="5759034" y="6639612"/>
                  </a:lnTo>
                  <a:lnTo>
                    <a:pt x="5685190" y="6638581"/>
                  </a:lnTo>
                  <a:lnTo>
                    <a:pt x="5611338" y="6637559"/>
                  </a:lnTo>
                  <a:lnTo>
                    <a:pt x="5537486" y="6636547"/>
                  </a:lnTo>
                  <a:lnTo>
                    <a:pt x="5463642" y="6635546"/>
                  </a:lnTo>
                  <a:lnTo>
                    <a:pt x="5389815" y="6634557"/>
                  </a:lnTo>
                  <a:lnTo>
                    <a:pt x="5316012" y="6633580"/>
                  </a:lnTo>
                  <a:lnTo>
                    <a:pt x="5242241" y="6632616"/>
                  </a:lnTo>
                  <a:lnTo>
                    <a:pt x="5168511" y="6631665"/>
                  </a:lnTo>
                  <a:lnTo>
                    <a:pt x="5094829" y="6630729"/>
                  </a:lnTo>
                  <a:lnTo>
                    <a:pt x="5021204" y="6629807"/>
                  </a:lnTo>
                  <a:lnTo>
                    <a:pt x="4947643" y="6628901"/>
                  </a:lnTo>
                  <a:lnTo>
                    <a:pt x="4874156" y="6628011"/>
                  </a:lnTo>
                  <a:lnTo>
                    <a:pt x="4800749" y="6627138"/>
                  </a:lnTo>
                  <a:lnTo>
                    <a:pt x="4727431" y="6626282"/>
                  </a:lnTo>
                  <a:lnTo>
                    <a:pt x="4654210" y="6625444"/>
                  </a:lnTo>
                  <a:lnTo>
                    <a:pt x="4581094" y="6624625"/>
                  </a:lnTo>
                  <a:lnTo>
                    <a:pt x="4508091" y="6623826"/>
                  </a:lnTo>
                  <a:lnTo>
                    <a:pt x="4435210" y="6623046"/>
                  </a:lnTo>
                  <a:lnTo>
                    <a:pt x="4362457" y="6622288"/>
                  </a:lnTo>
                  <a:lnTo>
                    <a:pt x="4289842" y="6621551"/>
                  </a:lnTo>
                  <a:lnTo>
                    <a:pt x="4217373" y="6620835"/>
                  </a:lnTo>
                  <a:lnTo>
                    <a:pt x="4145057" y="6620143"/>
                  </a:lnTo>
                  <a:lnTo>
                    <a:pt x="4072902" y="6619474"/>
                  </a:lnTo>
                  <a:lnTo>
                    <a:pt x="4000917" y="6618829"/>
                  </a:lnTo>
                  <a:lnTo>
                    <a:pt x="3929110" y="6618208"/>
                  </a:lnTo>
                  <a:lnTo>
                    <a:pt x="3857489" y="6617613"/>
                  </a:lnTo>
                  <a:lnTo>
                    <a:pt x="3786061" y="6617044"/>
                  </a:lnTo>
                  <a:lnTo>
                    <a:pt x="3714835" y="6616501"/>
                  </a:lnTo>
                  <a:lnTo>
                    <a:pt x="3643820" y="6615986"/>
                  </a:lnTo>
                  <a:lnTo>
                    <a:pt x="3573022" y="6615499"/>
                  </a:lnTo>
                  <a:lnTo>
                    <a:pt x="3502451" y="6615040"/>
                  </a:lnTo>
                  <a:lnTo>
                    <a:pt x="3432114" y="6614611"/>
                  </a:lnTo>
                  <a:lnTo>
                    <a:pt x="3362019" y="6614212"/>
                  </a:lnTo>
                  <a:lnTo>
                    <a:pt x="3292174" y="6613843"/>
                  </a:lnTo>
                  <a:lnTo>
                    <a:pt x="3222588" y="6613505"/>
                  </a:lnTo>
                  <a:lnTo>
                    <a:pt x="3153268" y="6613200"/>
                  </a:lnTo>
                  <a:lnTo>
                    <a:pt x="3084223" y="6612927"/>
                  </a:lnTo>
                  <a:lnTo>
                    <a:pt x="3015461" y="6612687"/>
                  </a:lnTo>
                  <a:lnTo>
                    <a:pt x="2946989" y="6612481"/>
                  </a:lnTo>
                  <a:lnTo>
                    <a:pt x="2878816" y="6612309"/>
                  </a:lnTo>
                  <a:lnTo>
                    <a:pt x="2810950" y="6612173"/>
                  </a:lnTo>
                  <a:lnTo>
                    <a:pt x="2743399" y="6612073"/>
                  </a:lnTo>
                  <a:lnTo>
                    <a:pt x="2676171" y="6612009"/>
                  </a:lnTo>
                  <a:lnTo>
                    <a:pt x="2609274" y="6611982"/>
                  </a:lnTo>
                  <a:lnTo>
                    <a:pt x="2542716" y="6611993"/>
                  </a:lnTo>
                  <a:lnTo>
                    <a:pt x="2476505" y="6612043"/>
                  </a:lnTo>
                  <a:lnTo>
                    <a:pt x="2410650" y="6612131"/>
                  </a:lnTo>
                  <a:lnTo>
                    <a:pt x="2345158" y="6612260"/>
                  </a:lnTo>
                  <a:lnTo>
                    <a:pt x="2280038" y="6612428"/>
                  </a:lnTo>
                  <a:lnTo>
                    <a:pt x="2215297" y="6612638"/>
                  </a:lnTo>
                  <a:lnTo>
                    <a:pt x="2150943" y="6612890"/>
                  </a:lnTo>
                  <a:lnTo>
                    <a:pt x="2086986" y="6613184"/>
                  </a:lnTo>
                  <a:lnTo>
                    <a:pt x="2023432" y="6613521"/>
                  </a:lnTo>
                  <a:lnTo>
                    <a:pt x="1960289" y="6613902"/>
                  </a:lnTo>
                  <a:lnTo>
                    <a:pt x="1897567" y="6614327"/>
                  </a:lnTo>
                  <a:lnTo>
                    <a:pt x="1835273" y="6614798"/>
                  </a:lnTo>
                  <a:lnTo>
                    <a:pt x="1773415" y="6615314"/>
                  </a:lnTo>
                  <a:lnTo>
                    <a:pt x="1712000" y="6615876"/>
                  </a:lnTo>
                  <a:lnTo>
                    <a:pt x="1651038" y="6616485"/>
                  </a:lnTo>
                  <a:lnTo>
                    <a:pt x="1590537" y="6617142"/>
                  </a:lnTo>
                  <a:lnTo>
                    <a:pt x="1530503" y="6617848"/>
                  </a:lnTo>
                  <a:lnTo>
                    <a:pt x="1470946" y="6618602"/>
                  </a:lnTo>
                  <a:lnTo>
                    <a:pt x="1411874" y="6619406"/>
                  </a:lnTo>
                  <a:lnTo>
                    <a:pt x="1353294" y="6620260"/>
                  </a:lnTo>
                  <a:lnTo>
                    <a:pt x="1295214" y="6621165"/>
                  </a:lnTo>
                  <a:lnTo>
                    <a:pt x="1237643" y="6622122"/>
                  </a:lnTo>
                  <a:lnTo>
                    <a:pt x="1180589" y="6623131"/>
                  </a:lnTo>
                  <a:lnTo>
                    <a:pt x="1124060" y="6624193"/>
                  </a:lnTo>
                  <a:lnTo>
                    <a:pt x="1068064" y="6625308"/>
                  </a:lnTo>
                  <a:lnTo>
                    <a:pt x="1012609" y="6626478"/>
                  </a:lnTo>
                  <a:lnTo>
                    <a:pt x="957703" y="6627703"/>
                  </a:lnTo>
                  <a:lnTo>
                    <a:pt x="903353" y="6628983"/>
                  </a:lnTo>
                  <a:lnTo>
                    <a:pt x="849570" y="6630319"/>
                  </a:lnTo>
                  <a:lnTo>
                    <a:pt x="796359" y="6631712"/>
                  </a:lnTo>
                  <a:lnTo>
                    <a:pt x="743730" y="6633163"/>
                  </a:lnTo>
                  <a:lnTo>
                    <a:pt x="691690" y="6634672"/>
                  </a:lnTo>
                  <a:lnTo>
                    <a:pt x="640247" y="6636240"/>
                  </a:lnTo>
                  <a:lnTo>
                    <a:pt x="589410" y="6637867"/>
                  </a:lnTo>
                  <a:lnTo>
                    <a:pt x="539187" y="6639554"/>
                  </a:lnTo>
                  <a:lnTo>
                    <a:pt x="489586" y="6641302"/>
                  </a:lnTo>
                  <a:lnTo>
                    <a:pt x="440614" y="6643112"/>
                  </a:lnTo>
                  <a:lnTo>
                    <a:pt x="392280" y="6644984"/>
                  </a:lnTo>
                  <a:lnTo>
                    <a:pt x="344592" y="6646918"/>
                  </a:lnTo>
                  <a:lnTo>
                    <a:pt x="297558" y="6648916"/>
                  </a:lnTo>
                  <a:lnTo>
                    <a:pt x="251186" y="6650978"/>
                  </a:lnTo>
                  <a:lnTo>
                    <a:pt x="205485" y="6653104"/>
                  </a:lnTo>
                  <a:lnTo>
                    <a:pt x="160461" y="6655297"/>
                  </a:lnTo>
                  <a:lnTo>
                    <a:pt x="116124" y="6657555"/>
                  </a:lnTo>
                  <a:lnTo>
                    <a:pt x="72481" y="6659880"/>
                  </a:lnTo>
                  <a:lnTo>
                    <a:pt x="71999" y="6642743"/>
                  </a:lnTo>
                  <a:lnTo>
                    <a:pt x="70922" y="6603854"/>
                  </a:lnTo>
                  <a:lnTo>
                    <a:pt x="69701" y="6558971"/>
                  </a:lnTo>
                  <a:lnTo>
                    <a:pt x="68345" y="6508285"/>
                  </a:lnTo>
                  <a:lnTo>
                    <a:pt x="66861" y="6451987"/>
                  </a:lnTo>
                  <a:lnTo>
                    <a:pt x="65259" y="6390269"/>
                  </a:lnTo>
                  <a:lnTo>
                    <a:pt x="63546" y="6323322"/>
                  </a:lnTo>
                  <a:lnTo>
                    <a:pt x="61732" y="6251336"/>
                  </a:lnTo>
                  <a:lnTo>
                    <a:pt x="59825" y="6174504"/>
                  </a:lnTo>
                  <a:lnTo>
                    <a:pt x="58839" y="6134330"/>
                  </a:lnTo>
                  <a:lnTo>
                    <a:pt x="57833" y="6093016"/>
                  </a:lnTo>
                  <a:lnTo>
                    <a:pt x="56808" y="6050586"/>
                  </a:lnTo>
                  <a:lnTo>
                    <a:pt x="55764" y="6007064"/>
                  </a:lnTo>
                  <a:lnTo>
                    <a:pt x="54704" y="5962474"/>
                  </a:lnTo>
                  <a:lnTo>
                    <a:pt x="53628" y="5916839"/>
                  </a:lnTo>
                  <a:lnTo>
                    <a:pt x="52537" y="5870183"/>
                  </a:lnTo>
                  <a:lnTo>
                    <a:pt x="51432" y="5822531"/>
                  </a:lnTo>
                  <a:lnTo>
                    <a:pt x="50315" y="5773907"/>
                  </a:lnTo>
                  <a:lnTo>
                    <a:pt x="49186" y="5724334"/>
                  </a:lnTo>
                  <a:lnTo>
                    <a:pt x="48046" y="5673835"/>
                  </a:lnTo>
                  <a:lnTo>
                    <a:pt x="46897" y="5622436"/>
                  </a:lnTo>
                  <a:lnTo>
                    <a:pt x="45740" y="5570160"/>
                  </a:lnTo>
                  <a:lnTo>
                    <a:pt x="44574" y="5517031"/>
                  </a:lnTo>
                  <a:lnTo>
                    <a:pt x="43403" y="5463072"/>
                  </a:lnTo>
                  <a:lnTo>
                    <a:pt x="42226" y="5408308"/>
                  </a:lnTo>
                  <a:lnTo>
                    <a:pt x="41045" y="5352763"/>
                  </a:lnTo>
                  <a:lnTo>
                    <a:pt x="39861" y="5296460"/>
                  </a:lnTo>
                  <a:lnTo>
                    <a:pt x="38675" y="5239424"/>
                  </a:lnTo>
                  <a:lnTo>
                    <a:pt x="37488" y="5181678"/>
                  </a:lnTo>
                  <a:lnTo>
                    <a:pt x="36300" y="5123246"/>
                  </a:lnTo>
                  <a:lnTo>
                    <a:pt x="35114" y="5064152"/>
                  </a:lnTo>
                  <a:lnTo>
                    <a:pt x="33930" y="5004420"/>
                  </a:lnTo>
                  <a:lnTo>
                    <a:pt x="32749" y="4944074"/>
                  </a:lnTo>
                  <a:lnTo>
                    <a:pt x="31572" y="4883137"/>
                  </a:lnTo>
                  <a:lnTo>
                    <a:pt x="30400" y="4821635"/>
                  </a:lnTo>
                  <a:lnTo>
                    <a:pt x="29235" y="4759590"/>
                  </a:lnTo>
                  <a:lnTo>
                    <a:pt x="28078" y="4697026"/>
                  </a:lnTo>
                  <a:lnTo>
                    <a:pt x="26928" y="4633968"/>
                  </a:lnTo>
                  <a:lnTo>
                    <a:pt x="25789" y="4570440"/>
                  </a:lnTo>
                  <a:lnTo>
                    <a:pt x="24660" y="4506464"/>
                  </a:lnTo>
                  <a:lnTo>
                    <a:pt x="23542" y="4442066"/>
                  </a:lnTo>
                  <a:lnTo>
                    <a:pt x="22437" y="4377268"/>
                  </a:lnTo>
                  <a:lnTo>
                    <a:pt x="21346" y="4312096"/>
                  </a:lnTo>
                  <a:lnTo>
                    <a:pt x="20270" y="4246572"/>
                  </a:lnTo>
                  <a:lnTo>
                    <a:pt x="19210" y="4180722"/>
                  </a:lnTo>
                  <a:lnTo>
                    <a:pt x="18166" y="4114567"/>
                  </a:lnTo>
                  <a:lnTo>
                    <a:pt x="17141" y="4048134"/>
                  </a:lnTo>
                  <a:lnTo>
                    <a:pt x="16135" y="3981445"/>
                  </a:lnTo>
                  <a:lnTo>
                    <a:pt x="15149" y="3914524"/>
                  </a:lnTo>
                  <a:lnTo>
                    <a:pt x="14184" y="3847395"/>
                  </a:lnTo>
                  <a:lnTo>
                    <a:pt x="13241" y="3780083"/>
                  </a:lnTo>
                  <a:lnTo>
                    <a:pt x="12322" y="3712610"/>
                  </a:lnTo>
                  <a:lnTo>
                    <a:pt x="11426" y="3645002"/>
                  </a:lnTo>
                  <a:lnTo>
                    <a:pt x="10557" y="3577281"/>
                  </a:lnTo>
                  <a:lnTo>
                    <a:pt x="9714" y="3509473"/>
                  </a:lnTo>
                  <a:lnTo>
                    <a:pt x="8898" y="3441600"/>
                  </a:lnTo>
                  <a:lnTo>
                    <a:pt x="8111" y="3373686"/>
                  </a:lnTo>
                  <a:lnTo>
                    <a:pt x="7354" y="3305756"/>
                  </a:lnTo>
                  <a:lnTo>
                    <a:pt x="6627" y="3237834"/>
                  </a:lnTo>
                  <a:lnTo>
                    <a:pt x="5932" y="3169942"/>
                  </a:lnTo>
                  <a:lnTo>
                    <a:pt x="5270" y="3102106"/>
                  </a:lnTo>
                  <a:lnTo>
                    <a:pt x="4642" y="3034349"/>
                  </a:lnTo>
                  <a:lnTo>
                    <a:pt x="4049" y="2966695"/>
                  </a:lnTo>
                  <a:lnTo>
                    <a:pt x="3491" y="2899168"/>
                  </a:lnTo>
                  <a:lnTo>
                    <a:pt x="2971" y="2831792"/>
                  </a:lnTo>
                  <a:lnTo>
                    <a:pt x="2489" y="2764590"/>
                  </a:lnTo>
                  <a:lnTo>
                    <a:pt x="2046" y="2697587"/>
                  </a:lnTo>
                  <a:lnTo>
                    <a:pt x="1644" y="2630807"/>
                  </a:lnTo>
                  <a:lnTo>
                    <a:pt x="1283" y="2564273"/>
                  </a:lnTo>
                  <a:lnTo>
                    <a:pt x="964" y="2498009"/>
                  </a:lnTo>
                  <a:lnTo>
                    <a:pt x="688" y="2432040"/>
                  </a:lnTo>
                  <a:lnTo>
                    <a:pt x="457" y="2366389"/>
                  </a:lnTo>
                  <a:lnTo>
                    <a:pt x="272" y="2301079"/>
                  </a:lnTo>
                  <a:lnTo>
                    <a:pt x="133" y="2236136"/>
                  </a:lnTo>
                  <a:lnTo>
                    <a:pt x="42" y="2171583"/>
                  </a:lnTo>
                  <a:lnTo>
                    <a:pt x="0" y="2107443"/>
                  </a:lnTo>
                  <a:lnTo>
                    <a:pt x="7" y="2043741"/>
                  </a:lnTo>
                  <a:lnTo>
                    <a:pt x="65" y="1980501"/>
                  </a:lnTo>
                  <a:lnTo>
                    <a:pt x="175" y="1917746"/>
                  </a:lnTo>
                  <a:lnTo>
                    <a:pt x="338" y="1855500"/>
                  </a:lnTo>
                  <a:lnTo>
                    <a:pt x="555" y="1793788"/>
                  </a:lnTo>
                  <a:lnTo>
                    <a:pt x="827" y="1732632"/>
                  </a:lnTo>
                  <a:lnTo>
                    <a:pt x="1156" y="1672058"/>
                  </a:lnTo>
                  <a:lnTo>
                    <a:pt x="1541" y="1612089"/>
                  </a:lnTo>
                  <a:lnTo>
                    <a:pt x="1985" y="1552749"/>
                  </a:lnTo>
                  <a:lnTo>
                    <a:pt x="2488" y="1494062"/>
                  </a:lnTo>
                  <a:lnTo>
                    <a:pt x="3051" y="1436051"/>
                  </a:lnTo>
                  <a:lnTo>
                    <a:pt x="3676" y="1378741"/>
                  </a:lnTo>
                  <a:lnTo>
                    <a:pt x="4364" y="1322155"/>
                  </a:lnTo>
                  <a:lnTo>
                    <a:pt x="5115" y="1266318"/>
                  </a:lnTo>
                  <a:lnTo>
                    <a:pt x="5930" y="1211253"/>
                  </a:lnTo>
                  <a:lnTo>
                    <a:pt x="6811" y="1156985"/>
                  </a:lnTo>
                  <a:lnTo>
                    <a:pt x="7759" y="1103536"/>
                  </a:lnTo>
                  <a:lnTo>
                    <a:pt x="8775" y="1050932"/>
                  </a:lnTo>
                  <a:lnTo>
                    <a:pt x="9859" y="999195"/>
                  </a:lnTo>
                  <a:lnTo>
                    <a:pt x="11014" y="948350"/>
                  </a:lnTo>
                  <a:lnTo>
                    <a:pt x="12239" y="898421"/>
                  </a:lnTo>
                  <a:lnTo>
                    <a:pt x="13537" y="849432"/>
                  </a:lnTo>
                  <a:lnTo>
                    <a:pt x="14907" y="801406"/>
                  </a:lnTo>
                  <a:lnTo>
                    <a:pt x="16352" y="754368"/>
                  </a:lnTo>
                  <a:lnTo>
                    <a:pt x="17872" y="708341"/>
                  </a:lnTo>
                  <a:lnTo>
                    <a:pt x="19468" y="663349"/>
                  </a:lnTo>
                  <a:lnTo>
                    <a:pt x="21142" y="619416"/>
                  </a:lnTo>
                  <a:lnTo>
                    <a:pt x="22894" y="576567"/>
                  </a:lnTo>
                  <a:lnTo>
                    <a:pt x="24725" y="534824"/>
                  </a:lnTo>
                  <a:lnTo>
                    <a:pt x="26637" y="494213"/>
                  </a:lnTo>
                  <a:lnTo>
                    <a:pt x="28630" y="454756"/>
                  </a:lnTo>
                  <a:lnTo>
                    <a:pt x="30706" y="416477"/>
                  </a:lnTo>
                  <a:lnTo>
                    <a:pt x="35110" y="343553"/>
                  </a:lnTo>
                  <a:lnTo>
                    <a:pt x="39858" y="275629"/>
                  </a:lnTo>
                  <a:lnTo>
                    <a:pt x="44956" y="212899"/>
                  </a:lnTo>
                  <a:lnTo>
                    <a:pt x="50416" y="155552"/>
                  </a:lnTo>
                  <a:lnTo>
                    <a:pt x="56243" y="103781"/>
                  </a:lnTo>
                  <a:lnTo>
                    <a:pt x="62448" y="57776"/>
                  </a:lnTo>
                  <a:lnTo>
                    <a:pt x="69038" y="17729"/>
                  </a:lnTo>
                  <a:lnTo>
                    <a:pt x="72481" y="0"/>
                  </a:lnTo>
                  <a:close/>
                </a:path>
              </a:pathLst>
            </a:custGeom>
            <a:ln w="6985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24783" y="327660"/>
              <a:ext cx="5718175" cy="957580"/>
            </a:xfrm>
            <a:custGeom>
              <a:avLst/>
              <a:gdLst/>
              <a:ahLst/>
              <a:cxnLst/>
              <a:rect l="l" t="t" r="r" b="b"/>
              <a:pathLst>
                <a:path w="5718175" h="957580">
                  <a:moveTo>
                    <a:pt x="5239512" y="0"/>
                  </a:moveTo>
                  <a:lnTo>
                    <a:pt x="478536" y="0"/>
                  </a:lnTo>
                  <a:lnTo>
                    <a:pt x="429608" y="2470"/>
                  </a:lnTo>
                  <a:lnTo>
                    <a:pt x="382094" y="9722"/>
                  </a:lnTo>
                  <a:lnTo>
                    <a:pt x="336234" y="21514"/>
                  </a:lnTo>
                  <a:lnTo>
                    <a:pt x="292268" y="37605"/>
                  </a:lnTo>
                  <a:lnTo>
                    <a:pt x="250437" y="57756"/>
                  </a:lnTo>
                  <a:lnTo>
                    <a:pt x="210982" y="81726"/>
                  </a:lnTo>
                  <a:lnTo>
                    <a:pt x="174143" y="109274"/>
                  </a:lnTo>
                  <a:lnTo>
                    <a:pt x="140160" y="140160"/>
                  </a:lnTo>
                  <a:lnTo>
                    <a:pt x="109274" y="174143"/>
                  </a:lnTo>
                  <a:lnTo>
                    <a:pt x="81726" y="210982"/>
                  </a:lnTo>
                  <a:lnTo>
                    <a:pt x="57756" y="250437"/>
                  </a:lnTo>
                  <a:lnTo>
                    <a:pt x="37605" y="292268"/>
                  </a:lnTo>
                  <a:lnTo>
                    <a:pt x="21514" y="336234"/>
                  </a:lnTo>
                  <a:lnTo>
                    <a:pt x="9722" y="382094"/>
                  </a:lnTo>
                  <a:lnTo>
                    <a:pt x="2470" y="429608"/>
                  </a:lnTo>
                  <a:lnTo>
                    <a:pt x="0" y="478536"/>
                  </a:lnTo>
                  <a:lnTo>
                    <a:pt x="2470" y="527463"/>
                  </a:lnTo>
                  <a:lnTo>
                    <a:pt x="9722" y="574977"/>
                  </a:lnTo>
                  <a:lnTo>
                    <a:pt x="21514" y="620837"/>
                  </a:lnTo>
                  <a:lnTo>
                    <a:pt x="37605" y="664803"/>
                  </a:lnTo>
                  <a:lnTo>
                    <a:pt x="57756" y="706634"/>
                  </a:lnTo>
                  <a:lnTo>
                    <a:pt x="81726" y="746089"/>
                  </a:lnTo>
                  <a:lnTo>
                    <a:pt x="109274" y="782928"/>
                  </a:lnTo>
                  <a:lnTo>
                    <a:pt x="140160" y="816911"/>
                  </a:lnTo>
                  <a:lnTo>
                    <a:pt x="174143" y="847797"/>
                  </a:lnTo>
                  <a:lnTo>
                    <a:pt x="210982" y="875345"/>
                  </a:lnTo>
                  <a:lnTo>
                    <a:pt x="250437" y="899315"/>
                  </a:lnTo>
                  <a:lnTo>
                    <a:pt x="292268" y="919466"/>
                  </a:lnTo>
                  <a:lnTo>
                    <a:pt x="336234" y="935557"/>
                  </a:lnTo>
                  <a:lnTo>
                    <a:pt x="382094" y="947349"/>
                  </a:lnTo>
                  <a:lnTo>
                    <a:pt x="429608" y="954601"/>
                  </a:lnTo>
                  <a:lnTo>
                    <a:pt x="478536" y="957072"/>
                  </a:lnTo>
                  <a:lnTo>
                    <a:pt x="5239512" y="957072"/>
                  </a:lnTo>
                  <a:lnTo>
                    <a:pt x="5288439" y="954601"/>
                  </a:lnTo>
                  <a:lnTo>
                    <a:pt x="5335953" y="947349"/>
                  </a:lnTo>
                  <a:lnTo>
                    <a:pt x="5381813" y="935557"/>
                  </a:lnTo>
                  <a:lnTo>
                    <a:pt x="5425779" y="919466"/>
                  </a:lnTo>
                  <a:lnTo>
                    <a:pt x="5467610" y="899315"/>
                  </a:lnTo>
                  <a:lnTo>
                    <a:pt x="5507065" y="875345"/>
                  </a:lnTo>
                  <a:lnTo>
                    <a:pt x="5543904" y="847797"/>
                  </a:lnTo>
                  <a:lnTo>
                    <a:pt x="5577887" y="816911"/>
                  </a:lnTo>
                  <a:lnTo>
                    <a:pt x="5608773" y="782928"/>
                  </a:lnTo>
                  <a:lnTo>
                    <a:pt x="5636321" y="746089"/>
                  </a:lnTo>
                  <a:lnTo>
                    <a:pt x="5660291" y="706634"/>
                  </a:lnTo>
                  <a:lnTo>
                    <a:pt x="5680442" y="664803"/>
                  </a:lnTo>
                  <a:lnTo>
                    <a:pt x="5696533" y="620837"/>
                  </a:lnTo>
                  <a:lnTo>
                    <a:pt x="5708325" y="574977"/>
                  </a:lnTo>
                  <a:lnTo>
                    <a:pt x="5715577" y="527463"/>
                  </a:lnTo>
                  <a:lnTo>
                    <a:pt x="5718048" y="478536"/>
                  </a:lnTo>
                  <a:lnTo>
                    <a:pt x="5715577" y="429608"/>
                  </a:lnTo>
                  <a:lnTo>
                    <a:pt x="5708325" y="382094"/>
                  </a:lnTo>
                  <a:lnTo>
                    <a:pt x="5696533" y="336234"/>
                  </a:lnTo>
                  <a:lnTo>
                    <a:pt x="5680442" y="292268"/>
                  </a:lnTo>
                  <a:lnTo>
                    <a:pt x="5660291" y="250437"/>
                  </a:lnTo>
                  <a:lnTo>
                    <a:pt x="5636321" y="210982"/>
                  </a:lnTo>
                  <a:lnTo>
                    <a:pt x="5608773" y="174143"/>
                  </a:lnTo>
                  <a:lnTo>
                    <a:pt x="5577887" y="140160"/>
                  </a:lnTo>
                  <a:lnTo>
                    <a:pt x="5543904" y="109274"/>
                  </a:lnTo>
                  <a:lnTo>
                    <a:pt x="5507065" y="81726"/>
                  </a:lnTo>
                  <a:lnTo>
                    <a:pt x="5467610" y="57756"/>
                  </a:lnTo>
                  <a:lnTo>
                    <a:pt x="5425779" y="37605"/>
                  </a:lnTo>
                  <a:lnTo>
                    <a:pt x="5381813" y="21514"/>
                  </a:lnTo>
                  <a:lnTo>
                    <a:pt x="5335953" y="9722"/>
                  </a:lnTo>
                  <a:lnTo>
                    <a:pt x="5288439" y="2470"/>
                  </a:lnTo>
                  <a:lnTo>
                    <a:pt x="523951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86000" y="609600"/>
            <a:ext cx="6433185" cy="31591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907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HƯỚNG</a:t>
            </a:r>
            <a:r>
              <a:rPr sz="28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28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TỰ</a:t>
            </a:r>
            <a:r>
              <a:rPr sz="2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HỌC</a:t>
            </a:r>
            <a:r>
              <a:rPr sz="2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Ở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NHÀ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 dirty="0">
              <a:latin typeface="Times New Roman"/>
              <a:cs typeface="Times New Roman"/>
            </a:endParaRPr>
          </a:p>
          <a:p>
            <a:pPr marL="248920" indent="-236220">
              <a:lnSpc>
                <a:spcPct val="100000"/>
              </a:lnSpc>
              <a:spcBef>
                <a:spcPts val="2075"/>
              </a:spcBef>
              <a:buChar char="-"/>
              <a:tabLst>
                <a:tab pos="248920" algn="l"/>
              </a:tabLst>
            </a:pP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Học</a:t>
            </a:r>
            <a:r>
              <a:rPr sz="3200" b="1" spc="-2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bài</a:t>
            </a:r>
            <a:r>
              <a:rPr sz="3200" b="1" spc="-2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theo</a:t>
            </a:r>
            <a:r>
              <a:rPr sz="3200" b="1" spc="-2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SGK</a:t>
            </a:r>
            <a:r>
              <a:rPr sz="3200" b="1" spc="-2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và</a:t>
            </a:r>
            <a:r>
              <a:rPr sz="3200" b="1" spc="-2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vở</a:t>
            </a:r>
            <a:r>
              <a:rPr sz="3200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ghi.</a:t>
            </a:r>
            <a:endParaRPr sz="3200" dirty="0">
              <a:latin typeface="Times New Roman"/>
              <a:cs typeface="Times New Roman"/>
            </a:endParaRPr>
          </a:p>
          <a:p>
            <a:pPr marL="248920" indent="-236220">
              <a:lnSpc>
                <a:spcPct val="100000"/>
              </a:lnSpc>
              <a:spcBef>
                <a:spcPts val="5"/>
              </a:spcBef>
              <a:buChar char="-"/>
              <a:tabLst>
                <a:tab pos="248920" algn="l"/>
              </a:tabLst>
            </a:pP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Bài</a:t>
            </a:r>
            <a:r>
              <a:rPr sz="32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tập</a:t>
            </a:r>
            <a:r>
              <a:rPr sz="3200" b="1" spc="-2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về</a:t>
            </a:r>
            <a:r>
              <a:rPr sz="3200" b="1" spc="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 err="1">
                <a:solidFill>
                  <a:srgbClr val="006FC0"/>
                </a:solidFill>
                <a:latin typeface="Times New Roman"/>
                <a:cs typeface="Times New Roman"/>
              </a:rPr>
              <a:t>nhà</a:t>
            </a:r>
            <a:r>
              <a:rPr sz="3200" b="1" spc="-3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endParaRPr lang="en-US" sz="3200" b="1" spc="-30" dirty="0">
              <a:solidFill>
                <a:srgbClr val="006FC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48920" algn="l"/>
              </a:tabLst>
            </a:pPr>
            <a:r>
              <a:rPr lang="en-US" sz="3200" b="1" spc="-30" dirty="0">
                <a:solidFill>
                  <a:srgbClr val="006FC0"/>
                </a:solidFill>
                <a:latin typeface="Times New Roman"/>
                <a:cs typeface="Times New Roman"/>
              </a:rPr>
              <a:t>+ BT 5 - </a:t>
            </a: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SGK.</a:t>
            </a:r>
            <a:r>
              <a:rPr lang="en-US"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48920" algn="l"/>
              </a:tabLst>
            </a:pPr>
            <a:r>
              <a:rPr lang="en-US"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+</a:t>
            </a:r>
            <a:r>
              <a:rPr lang="en-US" sz="3200" b="1" dirty="0" err="1">
                <a:solidFill>
                  <a:srgbClr val="006FC0"/>
                </a:solidFill>
                <a:latin typeface="Times New Roman"/>
                <a:cs typeface="Times New Roman"/>
              </a:rPr>
              <a:t>Bài</a:t>
            </a:r>
            <a:r>
              <a:rPr lang="en-US"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 25,26,27,28,29( SBT- tr20)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9CBDCA-F382-49AD-97AF-9E86BD198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3" y="0"/>
            <a:ext cx="11960353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2201" y="2362200"/>
            <a:ext cx="8025595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800" b="1" dirty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 ƠN QUÝ THẦY CÔ </a:t>
            </a:r>
          </a:p>
          <a:p>
            <a:pPr>
              <a:defRPr/>
            </a:pPr>
            <a:r>
              <a:rPr lang="en-US" sz="4800" b="1" dirty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VÀ CÁC EM</a:t>
            </a:r>
            <a:endParaRPr lang="en-US" sz="4800" b="1" dirty="0">
              <a:ln w="11430"/>
              <a:solidFill>
                <a:srgbClr val="FF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10" descr="1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4572001"/>
            <a:ext cx="12954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R3-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3531809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R3-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711451" y="609601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306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58 -0.10833 C 0.19791 -0.10648 0.18125 -0.10463 0.16666 -0.09166 C 0.15208 -0.0787 0.13815 -0.05138 0.12708 -0.03055 C 0.11601 -0.00972 0.12122 0.02824 0.1 0.03334 C 0.07877 0.03843 0.01666 0.00556 4.375E-6 -4.07407E-6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71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21 0.08786 C -0.21996 0.08416 -0.21406 0.09086 -0.18854 0.06636 C -0.16267 0.04208 -0.11128 -0.05526 -0.07187 -0.0585 C -0.03212 -0.06174 0.03611 0.00578 0.04896 0.04693 C 0.06181 0.08809 0.02344 0.14381 0.00538 0.18867 C -0.01267 0.23352 -0.0618 0.27745 -0.05937 0.31653 C -0.05694 0.35537 0.0033 0.4 0.01997 0.42196 " pathEditMode="relative" rAng="0" ptsTypes="aaaaaaa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0" y="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4945" y="-4365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0700" y="5439155"/>
            <a:ext cx="2086355" cy="14188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80638" y="4748021"/>
            <a:ext cx="4914900" cy="0"/>
          </a:xfrm>
          <a:custGeom>
            <a:avLst/>
            <a:gdLst/>
            <a:ahLst/>
            <a:cxnLst/>
            <a:rect l="l" t="t" r="r" b="b"/>
            <a:pathLst>
              <a:path w="4914900">
                <a:moveTo>
                  <a:pt x="0" y="0"/>
                </a:moveTo>
                <a:lnTo>
                  <a:pt x="491490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26384" y="5157342"/>
            <a:ext cx="5420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Giáo</a:t>
            </a:r>
            <a:r>
              <a:rPr sz="2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viên</a:t>
            </a:r>
            <a:r>
              <a:rPr lang="en-US"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4156481"/>
            <a:ext cx="2151380" cy="2701925"/>
          </a:xfrm>
          <a:custGeom>
            <a:avLst/>
            <a:gdLst/>
            <a:ahLst/>
            <a:cxnLst/>
            <a:rect l="l" t="t" r="r" b="b"/>
            <a:pathLst>
              <a:path w="2151380" h="2701925">
                <a:moveTo>
                  <a:pt x="2139290" y="610617"/>
                </a:moveTo>
                <a:lnTo>
                  <a:pt x="1945124" y="574549"/>
                </a:lnTo>
                <a:lnTo>
                  <a:pt x="1572627" y="2579824"/>
                </a:lnTo>
                <a:lnTo>
                  <a:pt x="0" y="2287694"/>
                </a:lnTo>
                <a:lnTo>
                  <a:pt x="0" y="2488449"/>
                </a:lnTo>
                <a:lnTo>
                  <a:pt x="1147012" y="2701517"/>
                </a:lnTo>
                <a:lnTo>
                  <a:pt x="1746309" y="2701517"/>
                </a:lnTo>
                <a:lnTo>
                  <a:pt x="1754776" y="2680578"/>
                </a:lnTo>
                <a:lnTo>
                  <a:pt x="2139290" y="610617"/>
                </a:lnTo>
                <a:close/>
              </a:path>
              <a:path w="2151380" h="2701925">
                <a:moveTo>
                  <a:pt x="1402378" y="72135"/>
                </a:moveTo>
                <a:lnTo>
                  <a:pt x="1014046" y="0"/>
                </a:lnTo>
                <a:lnTo>
                  <a:pt x="961890" y="871"/>
                </a:lnTo>
                <a:lnTo>
                  <a:pt x="915567" y="21021"/>
                </a:lnTo>
                <a:lnTo>
                  <a:pt x="880116" y="56991"/>
                </a:lnTo>
                <a:lnTo>
                  <a:pt x="860571" y="105327"/>
                </a:lnTo>
                <a:lnTo>
                  <a:pt x="848540" y="170094"/>
                </a:lnTo>
                <a:lnTo>
                  <a:pt x="298404" y="67901"/>
                </a:lnTo>
                <a:lnTo>
                  <a:pt x="246247" y="68773"/>
                </a:lnTo>
                <a:lnTo>
                  <a:pt x="199925" y="88922"/>
                </a:lnTo>
                <a:lnTo>
                  <a:pt x="164473" y="124893"/>
                </a:lnTo>
                <a:lnTo>
                  <a:pt x="144928" y="173229"/>
                </a:lnTo>
                <a:lnTo>
                  <a:pt x="0" y="953425"/>
                </a:lnTo>
                <a:lnTo>
                  <a:pt x="0" y="2034750"/>
                </a:lnTo>
                <a:lnTo>
                  <a:pt x="327077" y="273983"/>
                </a:lnTo>
                <a:lnTo>
                  <a:pt x="2139290" y="610617"/>
                </a:lnTo>
                <a:lnTo>
                  <a:pt x="2151306" y="545931"/>
                </a:lnTo>
                <a:lnTo>
                  <a:pt x="1148117" y="359580"/>
                </a:lnTo>
                <a:lnTo>
                  <a:pt x="1111119" y="345022"/>
                </a:lnTo>
                <a:lnTo>
                  <a:pt x="1084127" y="318835"/>
                </a:lnTo>
                <a:lnTo>
                  <a:pt x="1069366" y="284254"/>
                </a:lnTo>
                <a:lnTo>
                  <a:pt x="1069058" y="244516"/>
                </a:lnTo>
                <a:lnTo>
                  <a:pt x="1074455" y="225599"/>
                </a:lnTo>
                <a:lnTo>
                  <a:pt x="1095501" y="193401"/>
                </a:lnTo>
                <a:lnTo>
                  <a:pt x="1126984" y="171754"/>
                </a:lnTo>
                <a:lnTo>
                  <a:pt x="1164577" y="163681"/>
                </a:lnTo>
                <a:lnTo>
                  <a:pt x="1184180" y="165440"/>
                </a:lnTo>
                <a:lnTo>
                  <a:pt x="1507789" y="225553"/>
                </a:lnTo>
                <a:lnTo>
                  <a:pt x="1506906" y="173423"/>
                </a:lnTo>
                <a:lnTo>
                  <a:pt x="1486738" y="127121"/>
                </a:lnTo>
                <a:lnTo>
                  <a:pt x="1450742" y="91680"/>
                </a:lnTo>
                <a:lnTo>
                  <a:pt x="1402378" y="72135"/>
                </a:lnTo>
                <a:close/>
              </a:path>
              <a:path w="2151380" h="2701925">
                <a:moveTo>
                  <a:pt x="1589154" y="508425"/>
                </a:moveTo>
                <a:lnTo>
                  <a:pt x="683048" y="340107"/>
                </a:lnTo>
                <a:lnTo>
                  <a:pt x="647000" y="534166"/>
                </a:lnTo>
                <a:lnTo>
                  <a:pt x="1553106" y="702483"/>
                </a:lnTo>
                <a:lnTo>
                  <a:pt x="1589154" y="508425"/>
                </a:lnTo>
                <a:close/>
              </a:path>
              <a:path w="2151380" h="2701925">
                <a:moveTo>
                  <a:pt x="1507789" y="225553"/>
                </a:moveTo>
                <a:lnTo>
                  <a:pt x="1184180" y="165440"/>
                </a:lnTo>
                <a:lnTo>
                  <a:pt x="1221176" y="180011"/>
                </a:lnTo>
                <a:lnTo>
                  <a:pt x="1248162" y="206226"/>
                </a:lnTo>
                <a:lnTo>
                  <a:pt x="1262918" y="240834"/>
                </a:lnTo>
                <a:lnTo>
                  <a:pt x="1263224" y="280584"/>
                </a:lnTo>
                <a:lnTo>
                  <a:pt x="1248666" y="317560"/>
                </a:lnTo>
                <a:lnTo>
                  <a:pt x="1222470" y="344533"/>
                </a:lnTo>
                <a:lnTo>
                  <a:pt x="1187875" y="359280"/>
                </a:lnTo>
                <a:lnTo>
                  <a:pt x="1148117" y="359580"/>
                </a:lnTo>
                <a:lnTo>
                  <a:pt x="2151306" y="545931"/>
                </a:lnTo>
                <a:lnTo>
                  <a:pt x="2150423" y="493801"/>
                </a:lnTo>
                <a:lnTo>
                  <a:pt x="2130254" y="447498"/>
                </a:lnTo>
                <a:lnTo>
                  <a:pt x="2094258" y="412058"/>
                </a:lnTo>
                <a:lnTo>
                  <a:pt x="2045894" y="392513"/>
                </a:lnTo>
                <a:lnTo>
                  <a:pt x="1495758" y="290320"/>
                </a:lnTo>
                <a:lnTo>
                  <a:pt x="1507789" y="225553"/>
                </a:lnTo>
                <a:close/>
              </a:path>
            </a:pathLst>
          </a:custGeom>
          <a:solidFill>
            <a:srgbClr val="FFD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25523" y="138554"/>
            <a:ext cx="474980" cy="1590040"/>
          </a:xfrm>
          <a:custGeom>
            <a:avLst/>
            <a:gdLst/>
            <a:ahLst/>
            <a:cxnLst/>
            <a:rect l="l" t="t" r="r" b="b"/>
            <a:pathLst>
              <a:path w="474979" h="1590039">
                <a:moveTo>
                  <a:pt x="0" y="0"/>
                </a:moveTo>
                <a:lnTo>
                  <a:pt x="4418" y="1589615"/>
                </a:lnTo>
                <a:lnTo>
                  <a:pt x="474648" y="1588057"/>
                </a:lnTo>
                <a:lnTo>
                  <a:pt x="474100" y="1390788"/>
                </a:lnTo>
                <a:lnTo>
                  <a:pt x="376883" y="1488597"/>
                </a:lnTo>
                <a:lnTo>
                  <a:pt x="101631" y="1489509"/>
                </a:lnTo>
                <a:lnTo>
                  <a:pt x="97754" y="97162"/>
                </a:lnTo>
                <a:lnTo>
                  <a:pt x="194006" y="323"/>
                </a:lnTo>
                <a:lnTo>
                  <a:pt x="0" y="0"/>
                </a:lnTo>
                <a:close/>
              </a:path>
              <a:path w="474979" h="1590039">
                <a:moveTo>
                  <a:pt x="234004" y="1248222"/>
                </a:moveTo>
                <a:lnTo>
                  <a:pt x="234181" y="1312448"/>
                </a:lnTo>
                <a:lnTo>
                  <a:pt x="376395" y="1311977"/>
                </a:lnTo>
                <a:lnTo>
                  <a:pt x="376883" y="1488597"/>
                </a:lnTo>
                <a:lnTo>
                  <a:pt x="474100" y="1390788"/>
                </a:lnTo>
                <a:lnTo>
                  <a:pt x="473431" y="1149945"/>
                </a:lnTo>
                <a:lnTo>
                  <a:pt x="376217" y="1247751"/>
                </a:lnTo>
                <a:lnTo>
                  <a:pt x="234004" y="1248222"/>
                </a:lnTo>
                <a:close/>
              </a:path>
              <a:path w="474979" h="1590039">
                <a:moveTo>
                  <a:pt x="233332" y="1005083"/>
                </a:moveTo>
                <a:lnTo>
                  <a:pt x="233509" y="1069308"/>
                </a:lnTo>
                <a:lnTo>
                  <a:pt x="375723" y="1068837"/>
                </a:lnTo>
                <a:lnTo>
                  <a:pt x="376217" y="1247751"/>
                </a:lnTo>
                <a:lnTo>
                  <a:pt x="473431" y="1149945"/>
                </a:lnTo>
                <a:lnTo>
                  <a:pt x="472755" y="906809"/>
                </a:lnTo>
                <a:lnTo>
                  <a:pt x="375545" y="1004611"/>
                </a:lnTo>
                <a:lnTo>
                  <a:pt x="233332" y="1005083"/>
                </a:lnTo>
                <a:close/>
              </a:path>
              <a:path w="474979" h="1590039">
                <a:moveTo>
                  <a:pt x="232660" y="761943"/>
                </a:moveTo>
                <a:lnTo>
                  <a:pt x="232837" y="826169"/>
                </a:lnTo>
                <a:lnTo>
                  <a:pt x="375051" y="825697"/>
                </a:lnTo>
                <a:lnTo>
                  <a:pt x="375545" y="1004611"/>
                </a:lnTo>
                <a:lnTo>
                  <a:pt x="472755" y="906809"/>
                </a:lnTo>
                <a:lnTo>
                  <a:pt x="472080" y="663673"/>
                </a:lnTo>
                <a:lnTo>
                  <a:pt x="374873" y="761472"/>
                </a:lnTo>
                <a:lnTo>
                  <a:pt x="232660" y="761943"/>
                </a:lnTo>
                <a:close/>
              </a:path>
              <a:path w="474979" h="1590039">
                <a:moveTo>
                  <a:pt x="231988" y="518803"/>
                </a:moveTo>
                <a:lnTo>
                  <a:pt x="232165" y="583029"/>
                </a:lnTo>
                <a:lnTo>
                  <a:pt x="374379" y="582558"/>
                </a:lnTo>
                <a:lnTo>
                  <a:pt x="374873" y="761472"/>
                </a:lnTo>
                <a:lnTo>
                  <a:pt x="472080" y="663673"/>
                </a:lnTo>
                <a:lnTo>
                  <a:pt x="471404" y="420537"/>
                </a:lnTo>
                <a:lnTo>
                  <a:pt x="374201" y="518332"/>
                </a:lnTo>
                <a:lnTo>
                  <a:pt x="231988" y="518803"/>
                </a:lnTo>
                <a:close/>
              </a:path>
              <a:path w="474979" h="1590039">
                <a:moveTo>
                  <a:pt x="231309" y="273370"/>
                </a:moveTo>
                <a:lnTo>
                  <a:pt x="231493" y="339889"/>
                </a:lnTo>
                <a:lnTo>
                  <a:pt x="373707" y="339418"/>
                </a:lnTo>
                <a:lnTo>
                  <a:pt x="374201" y="518332"/>
                </a:lnTo>
                <a:lnTo>
                  <a:pt x="471404" y="420537"/>
                </a:lnTo>
                <a:lnTo>
                  <a:pt x="470722" y="175107"/>
                </a:lnTo>
                <a:lnTo>
                  <a:pt x="373523" y="272898"/>
                </a:lnTo>
                <a:lnTo>
                  <a:pt x="231309" y="273370"/>
                </a:lnTo>
                <a:close/>
              </a:path>
              <a:path w="474979" h="1590039">
                <a:moveTo>
                  <a:pt x="194006" y="323"/>
                </a:moveTo>
                <a:lnTo>
                  <a:pt x="97754" y="97162"/>
                </a:lnTo>
                <a:lnTo>
                  <a:pt x="373016" y="96297"/>
                </a:lnTo>
                <a:lnTo>
                  <a:pt x="373523" y="272898"/>
                </a:lnTo>
                <a:lnTo>
                  <a:pt x="470722" y="175107"/>
                </a:lnTo>
                <a:lnTo>
                  <a:pt x="470238" y="783"/>
                </a:lnTo>
                <a:lnTo>
                  <a:pt x="194006" y="323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71225" y="805040"/>
            <a:ext cx="844550" cy="1497330"/>
          </a:xfrm>
          <a:custGeom>
            <a:avLst/>
            <a:gdLst/>
            <a:ahLst/>
            <a:cxnLst/>
            <a:rect l="l" t="t" r="r" b="b"/>
            <a:pathLst>
              <a:path w="844550" h="1497330">
                <a:moveTo>
                  <a:pt x="741527" y="349110"/>
                </a:moveTo>
                <a:lnTo>
                  <a:pt x="494207" y="223100"/>
                </a:lnTo>
                <a:lnTo>
                  <a:pt x="210096" y="781380"/>
                </a:lnTo>
                <a:lnTo>
                  <a:pt x="210096" y="1244130"/>
                </a:lnTo>
                <a:lnTo>
                  <a:pt x="201599" y="1273835"/>
                </a:lnTo>
                <a:lnTo>
                  <a:pt x="90855" y="1354912"/>
                </a:lnTo>
                <a:lnTo>
                  <a:pt x="61874" y="1340142"/>
                </a:lnTo>
                <a:lnTo>
                  <a:pt x="62484" y="1202956"/>
                </a:lnTo>
                <a:lnTo>
                  <a:pt x="82664" y="1179207"/>
                </a:lnTo>
                <a:lnTo>
                  <a:pt x="108864" y="1165136"/>
                </a:lnTo>
                <a:lnTo>
                  <a:pt x="138252" y="1161808"/>
                </a:lnTo>
                <a:lnTo>
                  <a:pt x="167995" y="1170317"/>
                </a:lnTo>
                <a:lnTo>
                  <a:pt x="192316" y="1189367"/>
                </a:lnTo>
                <a:lnTo>
                  <a:pt x="206679" y="1214970"/>
                </a:lnTo>
                <a:lnTo>
                  <a:pt x="210096" y="1244130"/>
                </a:lnTo>
                <a:lnTo>
                  <a:pt x="210096" y="781380"/>
                </a:lnTo>
                <a:lnTo>
                  <a:pt x="1955" y="1190371"/>
                </a:lnTo>
                <a:lnTo>
                  <a:pt x="0" y="1497228"/>
                </a:lnTo>
                <a:lnTo>
                  <a:pt x="248805" y="1314919"/>
                </a:lnTo>
                <a:lnTo>
                  <a:pt x="255701" y="1301394"/>
                </a:lnTo>
                <a:lnTo>
                  <a:pt x="368173" y="1080947"/>
                </a:lnTo>
                <a:lnTo>
                  <a:pt x="741527" y="349110"/>
                </a:lnTo>
                <a:close/>
              </a:path>
              <a:path w="844550" h="1497330">
                <a:moveTo>
                  <a:pt x="844042" y="135597"/>
                </a:moveTo>
                <a:lnTo>
                  <a:pt x="830541" y="91973"/>
                </a:lnTo>
                <a:lnTo>
                  <a:pt x="673925" y="6769"/>
                </a:lnTo>
                <a:lnTo>
                  <a:pt x="650113" y="0"/>
                </a:lnTo>
                <a:lnTo>
                  <a:pt x="626668" y="2781"/>
                </a:lnTo>
                <a:lnTo>
                  <a:pt x="606069" y="14300"/>
                </a:lnTo>
                <a:lnTo>
                  <a:pt x="590778" y="33769"/>
                </a:lnTo>
                <a:lnTo>
                  <a:pt x="521804" y="169024"/>
                </a:lnTo>
                <a:lnTo>
                  <a:pt x="767194" y="294043"/>
                </a:lnTo>
                <a:lnTo>
                  <a:pt x="836142" y="158826"/>
                </a:lnTo>
                <a:lnTo>
                  <a:pt x="844042" y="13559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1172" y="52730"/>
            <a:ext cx="5754828" cy="1063753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775"/>
              </a:spcBef>
            </a:pPr>
            <a:r>
              <a:rPr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GD&amp;ĐT</a:t>
            </a:r>
            <a:r>
              <a:rPr lang="en-US"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67665">
              <a:lnSpc>
                <a:spcPct val="100000"/>
              </a:lnSpc>
              <a:spcBef>
                <a:spcPts val="775"/>
              </a:spcBef>
            </a:pP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sz="28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THCS</a:t>
            </a:r>
            <a:r>
              <a:rPr lang="en-US"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54173" y="2137409"/>
            <a:ext cx="812482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34670" algn="ctr">
              <a:lnSpc>
                <a:spcPct val="100000"/>
              </a:lnSpc>
              <a:spcBef>
                <a:spcPts val="100"/>
              </a:spcBef>
            </a:pPr>
            <a:endParaRPr sz="5000" dirty="0">
              <a:latin typeface="Times New Roman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4BDDD-A12E-4524-9C6E-23B18235F0F3}"/>
              </a:ext>
            </a:extLst>
          </p:cNvPr>
          <p:cNvSpPr txBox="1"/>
          <p:nvPr/>
        </p:nvSpPr>
        <p:spPr>
          <a:xfrm>
            <a:off x="3733800" y="1981200"/>
            <a:ext cx="533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GIỮA KỲ II </a:t>
            </a:r>
          </a:p>
          <a:p>
            <a:pPr algn="ctr"/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b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4D0141-E375-4AF7-9489-6769A8DC707A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2057400"/>
          <a:ext cx="9982200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725">
                  <a:extLst>
                    <a:ext uri="{9D8B030D-6E8A-4147-A177-3AD203B41FA5}">
                      <a16:colId xmlns:a16="http://schemas.microsoft.com/office/drawing/2014/main" val="2768995277"/>
                    </a:ext>
                  </a:extLst>
                </a:gridCol>
                <a:gridCol w="2236013">
                  <a:extLst>
                    <a:ext uri="{9D8B030D-6E8A-4147-A177-3AD203B41FA5}">
                      <a16:colId xmlns:a16="http://schemas.microsoft.com/office/drawing/2014/main" val="1003412613"/>
                    </a:ext>
                  </a:extLst>
                </a:gridCol>
                <a:gridCol w="2861462">
                  <a:extLst>
                    <a:ext uri="{9D8B030D-6E8A-4147-A177-3AD203B41FA5}">
                      <a16:colId xmlns:a16="http://schemas.microsoft.com/office/drawing/2014/main" val="409810364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49013236"/>
                    </a:ext>
                  </a:extLst>
                </a:gridCol>
              </a:tblGrid>
              <a:tr h="66807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tung</a:t>
                      </a:r>
                      <a:endParaRPr lang="en-US" sz="2800" b="0" dirty="0">
                        <a:solidFill>
                          <a:srgbClr val="FF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tung</a:t>
                      </a:r>
                      <a:endParaRPr lang="en-US" sz="2800" b="0" dirty="0">
                        <a:solidFill>
                          <a:srgbClr val="FF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746600"/>
                  </a:ext>
                </a:extLst>
              </a:tr>
              <a:tr h="3825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561166"/>
                  </a:ext>
                </a:extLst>
              </a:tr>
              <a:tr h="3825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329051"/>
                  </a:ext>
                </a:extLst>
              </a:tr>
              <a:tr h="3825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415674"/>
                  </a:ext>
                </a:extLst>
              </a:tr>
            </a:tbl>
          </a:graphicData>
        </a:graphic>
      </p:graphicFrame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1DB6F6F-644E-420E-AEA2-5A7C871C2798}"/>
              </a:ext>
            </a:extLst>
          </p:cNvPr>
          <p:cNvSpPr/>
          <p:nvPr/>
        </p:nvSpPr>
        <p:spPr>
          <a:xfrm>
            <a:off x="304800" y="-152400"/>
            <a:ext cx="11582400" cy="2057400"/>
          </a:xfrm>
          <a:prstGeom prst="horizont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 SGK – tr24)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(4 -15 -7)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ng</a:t>
            </a:r>
            <a:r>
              <a:rPr lang="vi-V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F6FF04-AF5D-4FE6-B4A0-34142A0F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709160"/>
            <a:ext cx="617220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04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56CE8E9C-4121-4116-8F02-BFD97679D88F}"/>
              </a:ext>
            </a:extLst>
          </p:cNvPr>
          <p:cNvGrpSpPr/>
          <p:nvPr/>
        </p:nvGrpSpPr>
        <p:grpSpPr>
          <a:xfrm>
            <a:off x="0" y="-6389"/>
            <a:ext cx="2286000" cy="1828800"/>
            <a:chOff x="0" y="0"/>
            <a:chExt cx="4420870" cy="3253740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10CAC88D-1443-4917-A927-576534CE2E3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6273" y="348995"/>
              <a:ext cx="3134458" cy="2904743"/>
            </a:xfrm>
            <a:prstGeom prst="rect">
              <a:avLst/>
            </a:prstGeom>
          </p:spPr>
        </p:pic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3246E261-BED9-44A1-B55C-F63EF366A328}"/>
                </a:ext>
              </a:extLst>
            </p:cNvPr>
            <p:cNvSpPr/>
            <p:nvPr/>
          </p:nvSpPr>
          <p:spPr>
            <a:xfrm>
              <a:off x="0" y="0"/>
              <a:ext cx="2048510" cy="2209800"/>
            </a:xfrm>
            <a:custGeom>
              <a:avLst/>
              <a:gdLst/>
              <a:ahLst/>
              <a:cxnLst/>
              <a:rect l="l" t="t" r="r" b="b"/>
              <a:pathLst>
                <a:path w="2048510" h="2209800">
                  <a:moveTo>
                    <a:pt x="2048076" y="0"/>
                  </a:moveTo>
                  <a:lnTo>
                    <a:pt x="0" y="0"/>
                  </a:lnTo>
                  <a:lnTo>
                    <a:pt x="0" y="2209363"/>
                  </a:lnTo>
                  <a:lnTo>
                    <a:pt x="2048076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2BE5183B-90ED-44B6-9FAB-C0350647C33C}"/>
                </a:ext>
              </a:extLst>
            </p:cNvPr>
            <p:cNvSpPr/>
            <p:nvPr/>
          </p:nvSpPr>
          <p:spPr>
            <a:xfrm>
              <a:off x="0" y="0"/>
              <a:ext cx="2275205" cy="2454275"/>
            </a:xfrm>
            <a:custGeom>
              <a:avLst/>
              <a:gdLst/>
              <a:ahLst/>
              <a:cxnLst/>
              <a:rect l="l" t="t" r="r" b="b"/>
              <a:pathLst>
                <a:path w="2275205" h="2454275">
                  <a:moveTo>
                    <a:pt x="2274775" y="0"/>
                  </a:moveTo>
                  <a:lnTo>
                    <a:pt x="2048076" y="0"/>
                  </a:lnTo>
                  <a:lnTo>
                    <a:pt x="0" y="2209363"/>
                  </a:lnTo>
                  <a:lnTo>
                    <a:pt x="0" y="2453914"/>
                  </a:lnTo>
                  <a:lnTo>
                    <a:pt x="227477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67FB3523-1CFE-4459-8D31-66618513C3E0}"/>
                </a:ext>
              </a:extLst>
            </p:cNvPr>
            <p:cNvSpPr/>
            <p:nvPr/>
          </p:nvSpPr>
          <p:spPr>
            <a:xfrm>
              <a:off x="0" y="0"/>
              <a:ext cx="2048510" cy="2209800"/>
            </a:xfrm>
            <a:custGeom>
              <a:avLst/>
              <a:gdLst/>
              <a:ahLst/>
              <a:cxnLst/>
              <a:rect l="l" t="t" r="r" b="b"/>
              <a:pathLst>
                <a:path w="2048510" h="2209800">
                  <a:moveTo>
                    <a:pt x="2048076" y="0"/>
                  </a:moveTo>
                  <a:lnTo>
                    <a:pt x="1892206" y="0"/>
                  </a:lnTo>
                  <a:lnTo>
                    <a:pt x="0" y="2041218"/>
                  </a:lnTo>
                  <a:lnTo>
                    <a:pt x="0" y="2209363"/>
                  </a:lnTo>
                  <a:lnTo>
                    <a:pt x="2048076" y="0"/>
                  </a:lnTo>
                  <a:close/>
                </a:path>
              </a:pathLst>
            </a:custGeom>
            <a:solidFill>
              <a:srgbClr val="FFD2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E9A85B17-884A-4A58-80A0-253EB5F60C21}"/>
                </a:ext>
              </a:extLst>
            </p:cNvPr>
            <p:cNvSpPr/>
            <p:nvPr/>
          </p:nvSpPr>
          <p:spPr>
            <a:xfrm>
              <a:off x="0" y="0"/>
              <a:ext cx="1892300" cy="2041525"/>
            </a:xfrm>
            <a:custGeom>
              <a:avLst/>
              <a:gdLst/>
              <a:ahLst/>
              <a:cxnLst/>
              <a:rect l="l" t="t" r="r" b="b"/>
              <a:pathLst>
                <a:path w="1892300" h="2041525">
                  <a:moveTo>
                    <a:pt x="1892206" y="0"/>
                  </a:moveTo>
                  <a:lnTo>
                    <a:pt x="1686818" y="0"/>
                  </a:lnTo>
                  <a:lnTo>
                    <a:pt x="0" y="1819610"/>
                  </a:lnTo>
                  <a:lnTo>
                    <a:pt x="0" y="2041218"/>
                  </a:lnTo>
                  <a:lnTo>
                    <a:pt x="1892206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C726AA82-5803-49BB-BD35-50EEB7A4AEA4}"/>
                </a:ext>
              </a:extLst>
            </p:cNvPr>
            <p:cNvSpPr/>
            <p:nvPr/>
          </p:nvSpPr>
          <p:spPr>
            <a:xfrm>
              <a:off x="0" y="0"/>
              <a:ext cx="1892300" cy="2041525"/>
            </a:xfrm>
            <a:custGeom>
              <a:avLst/>
              <a:gdLst/>
              <a:ahLst/>
              <a:cxnLst/>
              <a:rect l="l" t="t" r="r" b="b"/>
              <a:pathLst>
                <a:path w="1892300" h="2041525">
                  <a:moveTo>
                    <a:pt x="1892206" y="0"/>
                  </a:moveTo>
                  <a:lnTo>
                    <a:pt x="1814271" y="0"/>
                  </a:lnTo>
                  <a:lnTo>
                    <a:pt x="0" y="1957146"/>
                  </a:lnTo>
                  <a:lnTo>
                    <a:pt x="0" y="2041218"/>
                  </a:lnTo>
                  <a:lnTo>
                    <a:pt x="18922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3">
            <a:extLst>
              <a:ext uri="{FF2B5EF4-FFF2-40B4-BE49-F238E27FC236}">
                <a16:creationId xmlns:a16="http://schemas.microsoft.com/office/drawing/2014/main" id="{D89C34AB-E001-43E1-9C0A-6AA770582C7C}"/>
              </a:ext>
            </a:extLst>
          </p:cNvPr>
          <p:cNvSpPr txBox="1"/>
          <p:nvPr/>
        </p:nvSpPr>
        <p:spPr>
          <a:xfrm>
            <a:off x="7615004" y="0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6C5E1E-052E-F4F6-DBA7-F199181B8046}"/>
              </a:ext>
            </a:extLst>
          </p:cNvPr>
          <p:cNvSpPr/>
          <p:nvPr/>
        </p:nvSpPr>
        <p:spPr>
          <a:xfrm>
            <a:off x="9448800" y="5715000"/>
            <a:ext cx="2138597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D57DCF2-4E04-4BEE-9102-DED46FA2B2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3060022"/>
              </p:ext>
            </p:extLst>
          </p:nvPr>
        </p:nvGraphicFramePr>
        <p:xfrm>
          <a:off x="787400" y="980152"/>
          <a:ext cx="10617200" cy="5833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115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EC34FE-14ED-4B93-9D39-ED374429BA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10"/>
          <a:stretch/>
        </p:blipFill>
        <p:spPr>
          <a:xfrm>
            <a:off x="6729378" y="399377"/>
            <a:ext cx="5457259" cy="6458623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99A8E9FF-284F-4426-8260-CCF19F3D83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" y="257834"/>
            <a:ext cx="6584251" cy="658425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16B18A0-A736-4E2F-AFE0-C3E6CE1834BE}"/>
              </a:ext>
            </a:extLst>
          </p:cNvPr>
          <p:cNvSpPr/>
          <p:nvPr/>
        </p:nvSpPr>
        <p:spPr>
          <a:xfrm>
            <a:off x="2927295" y="3169236"/>
            <a:ext cx="822960" cy="731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D6D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Graphic 21" descr="Trophy">
            <a:extLst>
              <a:ext uri="{FF2B5EF4-FFF2-40B4-BE49-F238E27FC236}">
                <a16:creationId xmlns:a16="http://schemas.microsoft.com/office/drawing/2014/main" id="{5F6C1E40-A7A8-41B5-A287-C2BB5529DC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63105" y="3165982"/>
            <a:ext cx="734774" cy="73477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825608-BC36-4CAB-9F33-B8AA02FB22E7}"/>
              </a:ext>
            </a:extLst>
          </p:cNvPr>
          <p:cNvSpPr/>
          <p:nvPr/>
        </p:nvSpPr>
        <p:spPr>
          <a:xfrm>
            <a:off x="2914378" y="3986651"/>
            <a:ext cx="822960" cy="375194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308B39-4A90-4E8E-8A1A-2FA911757021}"/>
              </a:ext>
            </a:extLst>
          </p:cNvPr>
          <p:cNvSpPr/>
          <p:nvPr/>
        </p:nvSpPr>
        <p:spPr>
          <a:xfrm>
            <a:off x="2914378" y="4406481"/>
            <a:ext cx="822960" cy="375194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09D84-2D4E-42FC-A61B-46A403BDE416}"/>
              </a:ext>
            </a:extLst>
          </p:cNvPr>
          <p:cNvSpPr/>
          <p:nvPr/>
        </p:nvSpPr>
        <p:spPr>
          <a:xfrm>
            <a:off x="2912602" y="4826311"/>
            <a:ext cx="822960" cy="375194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2C9279-66C1-41C1-9144-F6B39205325D}"/>
              </a:ext>
            </a:extLst>
          </p:cNvPr>
          <p:cNvSpPr/>
          <p:nvPr/>
        </p:nvSpPr>
        <p:spPr>
          <a:xfrm>
            <a:off x="2912602" y="5246141"/>
            <a:ext cx="822960" cy="375194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080397-139F-40C4-B32D-0C8DC9AC0416}"/>
              </a:ext>
            </a:extLst>
          </p:cNvPr>
          <p:cNvSpPr/>
          <p:nvPr/>
        </p:nvSpPr>
        <p:spPr>
          <a:xfrm>
            <a:off x="2912602" y="5665971"/>
            <a:ext cx="822960" cy="441664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76D258F-668A-4B7D-BE37-B666616E18F1}"/>
              </a:ext>
            </a:extLst>
          </p:cNvPr>
          <p:cNvSpPr/>
          <p:nvPr/>
        </p:nvSpPr>
        <p:spPr>
          <a:xfrm flipV="1">
            <a:off x="2927295" y="960758"/>
            <a:ext cx="822960" cy="375194"/>
          </a:xfrm>
          <a:prstGeom prst="rect">
            <a:avLst/>
          </a:prstGeom>
          <a:solidFill>
            <a:srgbClr val="BE5108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23D141F-3FFE-4394-BB51-2230CD1EA64E}"/>
              </a:ext>
            </a:extLst>
          </p:cNvPr>
          <p:cNvSpPr/>
          <p:nvPr/>
        </p:nvSpPr>
        <p:spPr>
          <a:xfrm flipV="1">
            <a:off x="2927295" y="1380588"/>
            <a:ext cx="822960" cy="375194"/>
          </a:xfrm>
          <a:prstGeom prst="rect">
            <a:avLst/>
          </a:prstGeom>
          <a:solidFill>
            <a:srgbClr val="BE5108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9C992D1-36E9-4234-8031-1085FCB09955}"/>
              </a:ext>
            </a:extLst>
          </p:cNvPr>
          <p:cNvSpPr/>
          <p:nvPr/>
        </p:nvSpPr>
        <p:spPr>
          <a:xfrm flipV="1">
            <a:off x="2925519" y="1800418"/>
            <a:ext cx="822960" cy="375194"/>
          </a:xfrm>
          <a:prstGeom prst="rect">
            <a:avLst/>
          </a:prstGeom>
          <a:solidFill>
            <a:srgbClr val="BE5108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3511072-D701-4B82-AA39-94DF42E7745F}"/>
              </a:ext>
            </a:extLst>
          </p:cNvPr>
          <p:cNvSpPr/>
          <p:nvPr/>
        </p:nvSpPr>
        <p:spPr>
          <a:xfrm flipV="1">
            <a:off x="2925519" y="2220248"/>
            <a:ext cx="822960" cy="375194"/>
          </a:xfrm>
          <a:prstGeom prst="rect">
            <a:avLst/>
          </a:prstGeom>
          <a:solidFill>
            <a:srgbClr val="BE5108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88D9D29-DC8F-4B84-BCAF-4BE1B8B12261}"/>
              </a:ext>
            </a:extLst>
          </p:cNvPr>
          <p:cNvSpPr/>
          <p:nvPr/>
        </p:nvSpPr>
        <p:spPr>
          <a:xfrm flipV="1">
            <a:off x="2925519" y="2640078"/>
            <a:ext cx="822960" cy="441664"/>
          </a:xfrm>
          <a:prstGeom prst="rect">
            <a:avLst/>
          </a:prstGeom>
          <a:solidFill>
            <a:srgbClr val="BE5108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407A7BE8-B441-4D0D-93B7-7A77DFE2FA71}"/>
              </a:ext>
            </a:extLst>
          </p:cNvPr>
          <p:cNvSpPr/>
          <p:nvPr/>
        </p:nvSpPr>
        <p:spPr>
          <a:xfrm rot="16200000" flipH="1">
            <a:off x="5363602" y="3348287"/>
            <a:ext cx="822960" cy="375194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0220C83-1142-49DC-ABE1-BB1C270FA63F}"/>
              </a:ext>
            </a:extLst>
          </p:cNvPr>
          <p:cNvSpPr/>
          <p:nvPr/>
        </p:nvSpPr>
        <p:spPr>
          <a:xfrm rot="16200000" flipH="1">
            <a:off x="4943772" y="3348287"/>
            <a:ext cx="822960" cy="375194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F2EEF55-1143-49A6-8E12-C22BD2186CC5}"/>
              </a:ext>
            </a:extLst>
          </p:cNvPr>
          <p:cNvSpPr/>
          <p:nvPr/>
        </p:nvSpPr>
        <p:spPr>
          <a:xfrm rot="16200000" flipH="1">
            <a:off x="4523942" y="3346511"/>
            <a:ext cx="822960" cy="375194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9957919-D3FA-4145-8938-70F4A8F064C6}"/>
              </a:ext>
            </a:extLst>
          </p:cNvPr>
          <p:cNvSpPr/>
          <p:nvPr/>
        </p:nvSpPr>
        <p:spPr>
          <a:xfrm rot="16200000" flipH="1">
            <a:off x="4104112" y="3346511"/>
            <a:ext cx="822960" cy="375194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9EF99F5-D271-4D91-9B53-779DC5A5012D}"/>
              </a:ext>
            </a:extLst>
          </p:cNvPr>
          <p:cNvSpPr/>
          <p:nvPr/>
        </p:nvSpPr>
        <p:spPr>
          <a:xfrm rot="16200000" flipH="1">
            <a:off x="3651047" y="3313276"/>
            <a:ext cx="822960" cy="441664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47136BD-EBC3-442F-B3D2-7D8B7A533442}"/>
              </a:ext>
            </a:extLst>
          </p:cNvPr>
          <p:cNvSpPr/>
          <p:nvPr/>
        </p:nvSpPr>
        <p:spPr>
          <a:xfrm rot="5400000">
            <a:off x="2256310" y="3342163"/>
            <a:ext cx="822960" cy="375194"/>
          </a:xfrm>
          <a:prstGeom prst="rect">
            <a:avLst/>
          </a:prstGeom>
          <a:solidFill>
            <a:srgbClr val="D295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019255C-C4AE-4597-81D2-5248B7E44954}"/>
              </a:ext>
            </a:extLst>
          </p:cNvPr>
          <p:cNvSpPr/>
          <p:nvPr/>
        </p:nvSpPr>
        <p:spPr>
          <a:xfrm rot="5400000">
            <a:off x="1836480" y="3342163"/>
            <a:ext cx="822960" cy="375194"/>
          </a:xfrm>
          <a:prstGeom prst="rect">
            <a:avLst/>
          </a:prstGeom>
          <a:solidFill>
            <a:srgbClr val="D295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CF5CBC-EDF8-47D3-BAE9-525305C1D3E1}"/>
              </a:ext>
            </a:extLst>
          </p:cNvPr>
          <p:cNvSpPr/>
          <p:nvPr/>
        </p:nvSpPr>
        <p:spPr>
          <a:xfrm rot="5400000">
            <a:off x="1416650" y="3340387"/>
            <a:ext cx="822960" cy="375194"/>
          </a:xfrm>
          <a:prstGeom prst="rect">
            <a:avLst/>
          </a:prstGeom>
          <a:solidFill>
            <a:srgbClr val="D295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62BB680-A354-4E73-86F7-2C850C5BA389}"/>
              </a:ext>
            </a:extLst>
          </p:cNvPr>
          <p:cNvSpPr/>
          <p:nvPr/>
        </p:nvSpPr>
        <p:spPr>
          <a:xfrm rot="5400000">
            <a:off x="996820" y="3340387"/>
            <a:ext cx="822960" cy="375194"/>
          </a:xfrm>
          <a:prstGeom prst="rect">
            <a:avLst/>
          </a:prstGeom>
          <a:solidFill>
            <a:srgbClr val="D295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BA562D12-0ACE-4B44-8709-BEA30F4DCAAD}"/>
              </a:ext>
            </a:extLst>
          </p:cNvPr>
          <p:cNvSpPr/>
          <p:nvPr/>
        </p:nvSpPr>
        <p:spPr>
          <a:xfrm rot="5400000">
            <a:off x="543755" y="3307152"/>
            <a:ext cx="822960" cy="441664"/>
          </a:xfrm>
          <a:prstGeom prst="rect">
            <a:avLst/>
          </a:prstGeom>
          <a:solidFill>
            <a:srgbClr val="D295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42" name="Heart 241">
            <a:hlinkClick r:id="rId11" action="ppaction://hlinksldjump"/>
            <a:extLst>
              <a:ext uri="{FF2B5EF4-FFF2-40B4-BE49-F238E27FC236}">
                <a16:creationId xmlns:a16="http://schemas.microsoft.com/office/drawing/2014/main" id="{5F5B57A4-4D96-4305-A676-21FE298079BB}"/>
              </a:ext>
            </a:extLst>
          </p:cNvPr>
          <p:cNvSpPr/>
          <p:nvPr/>
        </p:nvSpPr>
        <p:spPr>
          <a:xfrm>
            <a:off x="4198090" y="6169945"/>
            <a:ext cx="419830" cy="419830"/>
          </a:xfrm>
          <a:prstGeom prst="heart">
            <a:avLst/>
          </a:prstGeom>
          <a:solidFill>
            <a:srgbClr val="6AB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43" name="Heart 242">
            <a:hlinkClick r:id="rId12" action="ppaction://hlinksldjump"/>
            <a:extLst>
              <a:ext uri="{FF2B5EF4-FFF2-40B4-BE49-F238E27FC236}">
                <a16:creationId xmlns:a16="http://schemas.microsoft.com/office/drawing/2014/main" id="{9D22B43D-FC78-4EF8-80F2-DD48C649EB43}"/>
              </a:ext>
            </a:extLst>
          </p:cNvPr>
          <p:cNvSpPr/>
          <p:nvPr/>
        </p:nvSpPr>
        <p:spPr>
          <a:xfrm>
            <a:off x="4637790" y="6169945"/>
            <a:ext cx="419830" cy="419830"/>
          </a:xfrm>
          <a:prstGeom prst="heart">
            <a:avLst/>
          </a:prstGeom>
          <a:solidFill>
            <a:srgbClr val="6AB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44" name="Heart 243">
            <a:hlinkClick r:id="rId13" action="ppaction://hlinksldjump"/>
            <a:extLst>
              <a:ext uri="{FF2B5EF4-FFF2-40B4-BE49-F238E27FC236}">
                <a16:creationId xmlns:a16="http://schemas.microsoft.com/office/drawing/2014/main" id="{615FB659-83BC-4FB2-898E-D9B129FCE0B6}"/>
              </a:ext>
            </a:extLst>
          </p:cNvPr>
          <p:cNvSpPr/>
          <p:nvPr/>
        </p:nvSpPr>
        <p:spPr>
          <a:xfrm>
            <a:off x="5077490" y="6169945"/>
            <a:ext cx="419830" cy="419830"/>
          </a:xfrm>
          <a:prstGeom prst="heart">
            <a:avLst/>
          </a:prstGeom>
          <a:solidFill>
            <a:srgbClr val="6AB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45" name="Heart 244">
            <a:hlinkClick r:id="rId14" action="ppaction://hlinksldjump"/>
            <a:extLst>
              <a:ext uri="{FF2B5EF4-FFF2-40B4-BE49-F238E27FC236}">
                <a16:creationId xmlns:a16="http://schemas.microsoft.com/office/drawing/2014/main" id="{569094D0-CB92-42A2-B795-A988DC4E5C64}"/>
              </a:ext>
            </a:extLst>
          </p:cNvPr>
          <p:cNvSpPr/>
          <p:nvPr/>
        </p:nvSpPr>
        <p:spPr>
          <a:xfrm>
            <a:off x="5517190" y="6169945"/>
            <a:ext cx="419830" cy="419830"/>
          </a:xfrm>
          <a:prstGeom prst="heart">
            <a:avLst/>
          </a:prstGeom>
          <a:solidFill>
            <a:srgbClr val="6AB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46" name="Heart 245">
            <a:hlinkClick r:id="rId14" action="ppaction://hlinksldjump"/>
            <a:extLst>
              <a:ext uri="{FF2B5EF4-FFF2-40B4-BE49-F238E27FC236}">
                <a16:creationId xmlns:a16="http://schemas.microsoft.com/office/drawing/2014/main" id="{82AF909D-B519-4A1D-AEDE-62463562C191}"/>
              </a:ext>
            </a:extLst>
          </p:cNvPr>
          <p:cNvSpPr/>
          <p:nvPr/>
        </p:nvSpPr>
        <p:spPr>
          <a:xfrm>
            <a:off x="5956889" y="6169945"/>
            <a:ext cx="419830" cy="419830"/>
          </a:xfrm>
          <a:prstGeom prst="heart">
            <a:avLst/>
          </a:prstGeom>
          <a:solidFill>
            <a:srgbClr val="6AB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4" name="Heart 33">
            <a:hlinkClick r:id="" action="ppaction://noaction"/>
            <a:extLst>
              <a:ext uri="{FF2B5EF4-FFF2-40B4-BE49-F238E27FC236}">
                <a16:creationId xmlns:a16="http://schemas.microsoft.com/office/drawing/2014/main" id="{7B018FE0-F270-49FB-952D-D698FE0F0099}"/>
              </a:ext>
            </a:extLst>
          </p:cNvPr>
          <p:cNvSpPr/>
          <p:nvPr/>
        </p:nvSpPr>
        <p:spPr>
          <a:xfrm>
            <a:off x="4198090" y="496820"/>
            <a:ext cx="419830" cy="419830"/>
          </a:xfrm>
          <a:prstGeom prst="heart">
            <a:avLst/>
          </a:prstGeom>
          <a:solidFill>
            <a:srgbClr val="0998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Heart 34">
            <a:hlinkClick r:id="rId15" action="ppaction://hlinksldjump"/>
            <a:extLst>
              <a:ext uri="{FF2B5EF4-FFF2-40B4-BE49-F238E27FC236}">
                <a16:creationId xmlns:a16="http://schemas.microsoft.com/office/drawing/2014/main" id="{39F31CEA-865C-4173-82D0-F2E3D5C4318C}"/>
              </a:ext>
            </a:extLst>
          </p:cNvPr>
          <p:cNvSpPr/>
          <p:nvPr/>
        </p:nvSpPr>
        <p:spPr>
          <a:xfrm>
            <a:off x="4637790" y="496820"/>
            <a:ext cx="419830" cy="419830"/>
          </a:xfrm>
          <a:prstGeom prst="heart">
            <a:avLst/>
          </a:prstGeom>
          <a:solidFill>
            <a:srgbClr val="0998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6" name="Heart 35">
            <a:hlinkClick r:id="" action="ppaction://noaction"/>
            <a:extLst>
              <a:ext uri="{FF2B5EF4-FFF2-40B4-BE49-F238E27FC236}">
                <a16:creationId xmlns:a16="http://schemas.microsoft.com/office/drawing/2014/main" id="{8FA385EA-481C-4FB7-99B5-35AE2B8C0329}"/>
              </a:ext>
            </a:extLst>
          </p:cNvPr>
          <p:cNvSpPr/>
          <p:nvPr/>
        </p:nvSpPr>
        <p:spPr>
          <a:xfrm>
            <a:off x="5077490" y="496820"/>
            <a:ext cx="419830" cy="419830"/>
          </a:xfrm>
          <a:prstGeom prst="heart">
            <a:avLst/>
          </a:prstGeom>
          <a:solidFill>
            <a:srgbClr val="0998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Heart 36">
            <a:hlinkClick r:id="rId16" action="ppaction://hlinksldjump"/>
            <a:extLst>
              <a:ext uri="{FF2B5EF4-FFF2-40B4-BE49-F238E27FC236}">
                <a16:creationId xmlns:a16="http://schemas.microsoft.com/office/drawing/2014/main" id="{04CBAC34-5C6E-481D-ADE4-7759D3E712EE}"/>
              </a:ext>
            </a:extLst>
          </p:cNvPr>
          <p:cNvSpPr/>
          <p:nvPr/>
        </p:nvSpPr>
        <p:spPr>
          <a:xfrm>
            <a:off x="5517190" y="496820"/>
            <a:ext cx="419830" cy="419830"/>
          </a:xfrm>
          <a:prstGeom prst="heart">
            <a:avLst/>
          </a:prstGeom>
          <a:solidFill>
            <a:srgbClr val="0998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8" name="Heart 37">
            <a:hlinkClick r:id="rId17" action="ppaction://hlinksldjump"/>
            <a:extLst>
              <a:ext uri="{FF2B5EF4-FFF2-40B4-BE49-F238E27FC236}">
                <a16:creationId xmlns:a16="http://schemas.microsoft.com/office/drawing/2014/main" id="{3F18E9B7-15C8-433F-BC28-3F49983C9021}"/>
              </a:ext>
            </a:extLst>
          </p:cNvPr>
          <p:cNvSpPr/>
          <p:nvPr/>
        </p:nvSpPr>
        <p:spPr>
          <a:xfrm>
            <a:off x="5956889" y="496820"/>
            <a:ext cx="419830" cy="419830"/>
          </a:xfrm>
          <a:prstGeom prst="heart">
            <a:avLst/>
          </a:prstGeom>
          <a:solidFill>
            <a:srgbClr val="0998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9" name="Heart 38">
            <a:hlinkClick r:id="rId18" action="ppaction://hlinksldjump"/>
            <a:extLst>
              <a:ext uri="{FF2B5EF4-FFF2-40B4-BE49-F238E27FC236}">
                <a16:creationId xmlns:a16="http://schemas.microsoft.com/office/drawing/2014/main" id="{BE9E5718-16FD-4F64-8BC8-4B47CFF9F31A}"/>
              </a:ext>
            </a:extLst>
          </p:cNvPr>
          <p:cNvSpPr/>
          <p:nvPr/>
        </p:nvSpPr>
        <p:spPr>
          <a:xfrm>
            <a:off x="265390" y="496820"/>
            <a:ext cx="419830" cy="419830"/>
          </a:xfrm>
          <a:prstGeom prst="heart">
            <a:avLst/>
          </a:prstGeom>
          <a:solidFill>
            <a:srgbClr val="F7383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0" name="Heart 39">
            <a:hlinkClick r:id="rId11" action="ppaction://hlinksldjump"/>
            <a:extLst>
              <a:ext uri="{FF2B5EF4-FFF2-40B4-BE49-F238E27FC236}">
                <a16:creationId xmlns:a16="http://schemas.microsoft.com/office/drawing/2014/main" id="{E4A9514D-C166-421C-A363-E6F0F9F98E94}"/>
              </a:ext>
            </a:extLst>
          </p:cNvPr>
          <p:cNvSpPr/>
          <p:nvPr/>
        </p:nvSpPr>
        <p:spPr>
          <a:xfrm>
            <a:off x="705090" y="496820"/>
            <a:ext cx="419830" cy="419830"/>
          </a:xfrm>
          <a:prstGeom prst="heart">
            <a:avLst/>
          </a:prstGeom>
          <a:solidFill>
            <a:srgbClr val="F7383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1" name="Heart 40">
            <a:hlinkClick r:id="rId13" action="ppaction://hlinksldjump"/>
            <a:extLst>
              <a:ext uri="{FF2B5EF4-FFF2-40B4-BE49-F238E27FC236}">
                <a16:creationId xmlns:a16="http://schemas.microsoft.com/office/drawing/2014/main" id="{6E397F83-1DE4-4D07-9EE2-B05E08E6448A}"/>
              </a:ext>
            </a:extLst>
          </p:cNvPr>
          <p:cNvSpPr/>
          <p:nvPr/>
        </p:nvSpPr>
        <p:spPr>
          <a:xfrm>
            <a:off x="1144790" y="496820"/>
            <a:ext cx="419830" cy="419830"/>
          </a:xfrm>
          <a:prstGeom prst="heart">
            <a:avLst/>
          </a:prstGeom>
          <a:solidFill>
            <a:srgbClr val="F7383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2" name="Heart 41">
            <a:hlinkClick r:id="rId13" action="ppaction://hlinksldjump"/>
            <a:extLst>
              <a:ext uri="{FF2B5EF4-FFF2-40B4-BE49-F238E27FC236}">
                <a16:creationId xmlns:a16="http://schemas.microsoft.com/office/drawing/2014/main" id="{0DE641A1-FA58-4766-A528-A47D66AFD679}"/>
              </a:ext>
            </a:extLst>
          </p:cNvPr>
          <p:cNvSpPr/>
          <p:nvPr/>
        </p:nvSpPr>
        <p:spPr>
          <a:xfrm>
            <a:off x="1584490" y="496820"/>
            <a:ext cx="419830" cy="419830"/>
          </a:xfrm>
          <a:prstGeom prst="heart">
            <a:avLst/>
          </a:prstGeom>
          <a:solidFill>
            <a:srgbClr val="F7383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Heart 42">
            <a:hlinkClick r:id="rId18" action="ppaction://hlinksldjump"/>
            <a:extLst>
              <a:ext uri="{FF2B5EF4-FFF2-40B4-BE49-F238E27FC236}">
                <a16:creationId xmlns:a16="http://schemas.microsoft.com/office/drawing/2014/main" id="{922268A4-09A1-407A-B85D-C21273E94E14}"/>
              </a:ext>
            </a:extLst>
          </p:cNvPr>
          <p:cNvSpPr/>
          <p:nvPr/>
        </p:nvSpPr>
        <p:spPr>
          <a:xfrm>
            <a:off x="2024189" y="496820"/>
            <a:ext cx="419830" cy="419830"/>
          </a:xfrm>
          <a:prstGeom prst="heart">
            <a:avLst/>
          </a:prstGeom>
          <a:solidFill>
            <a:srgbClr val="F7383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4" name="Heart 43">
            <a:hlinkClick r:id="rId13" action="ppaction://hlinksldjump"/>
            <a:extLst>
              <a:ext uri="{FF2B5EF4-FFF2-40B4-BE49-F238E27FC236}">
                <a16:creationId xmlns:a16="http://schemas.microsoft.com/office/drawing/2014/main" id="{D1EC04FD-1466-4652-84D9-71C3F32AA0D0}"/>
              </a:ext>
            </a:extLst>
          </p:cNvPr>
          <p:cNvSpPr/>
          <p:nvPr/>
        </p:nvSpPr>
        <p:spPr>
          <a:xfrm>
            <a:off x="265390" y="6180336"/>
            <a:ext cx="419830" cy="419830"/>
          </a:xfrm>
          <a:prstGeom prst="heart">
            <a:avLst/>
          </a:prstGeom>
          <a:solidFill>
            <a:srgbClr val="FB900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5" name="Heart 44">
            <a:hlinkClick r:id="rId14" action="ppaction://hlinksldjump"/>
            <a:extLst>
              <a:ext uri="{FF2B5EF4-FFF2-40B4-BE49-F238E27FC236}">
                <a16:creationId xmlns:a16="http://schemas.microsoft.com/office/drawing/2014/main" id="{247E2EB7-A522-416D-B098-DD95329A5A8F}"/>
              </a:ext>
            </a:extLst>
          </p:cNvPr>
          <p:cNvSpPr/>
          <p:nvPr/>
        </p:nvSpPr>
        <p:spPr>
          <a:xfrm>
            <a:off x="705090" y="6180336"/>
            <a:ext cx="419830" cy="419830"/>
          </a:xfrm>
          <a:prstGeom prst="heart">
            <a:avLst/>
          </a:prstGeom>
          <a:solidFill>
            <a:srgbClr val="FB900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Heart 45">
            <a:hlinkClick r:id="rId19" action="ppaction://hlinksldjump"/>
            <a:extLst>
              <a:ext uri="{FF2B5EF4-FFF2-40B4-BE49-F238E27FC236}">
                <a16:creationId xmlns:a16="http://schemas.microsoft.com/office/drawing/2014/main" id="{AF6FF570-3B60-47B7-8513-CCCCD101B336}"/>
              </a:ext>
            </a:extLst>
          </p:cNvPr>
          <p:cNvSpPr/>
          <p:nvPr/>
        </p:nvSpPr>
        <p:spPr>
          <a:xfrm>
            <a:off x="1144790" y="6180336"/>
            <a:ext cx="419830" cy="419830"/>
          </a:xfrm>
          <a:prstGeom prst="heart">
            <a:avLst/>
          </a:prstGeom>
          <a:solidFill>
            <a:srgbClr val="FB900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Heart 46">
            <a:hlinkClick r:id="rId17" action="ppaction://hlinksldjump"/>
            <a:extLst>
              <a:ext uri="{FF2B5EF4-FFF2-40B4-BE49-F238E27FC236}">
                <a16:creationId xmlns:a16="http://schemas.microsoft.com/office/drawing/2014/main" id="{02F3D216-DD88-4FDE-84AC-5BFBA45F0238}"/>
              </a:ext>
            </a:extLst>
          </p:cNvPr>
          <p:cNvSpPr/>
          <p:nvPr/>
        </p:nvSpPr>
        <p:spPr>
          <a:xfrm>
            <a:off x="1584490" y="6180336"/>
            <a:ext cx="419830" cy="419830"/>
          </a:xfrm>
          <a:prstGeom prst="heart">
            <a:avLst/>
          </a:prstGeom>
          <a:solidFill>
            <a:srgbClr val="FB900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8" name="Heart 47">
            <a:hlinkClick r:id="rId19" action="ppaction://hlinksldjump"/>
            <a:extLst>
              <a:ext uri="{FF2B5EF4-FFF2-40B4-BE49-F238E27FC236}">
                <a16:creationId xmlns:a16="http://schemas.microsoft.com/office/drawing/2014/main" id="{C81C30D8-EB79-4A1B-9699-3530802BCA43}"/>
              </a:ext>
            </a:extLst>
          </p:cNvPr>
          <p:cNvSpPr/>
          <p:nvPr/>
        </p:nvSpPr>
        <p:spPr>
          <a:xfrm>
            <a:off x="2024189" y="6180336"/>
            <a:ext cx="419830" cy="419830"/>
          </a:xfrm>
          <a:prstGeom prst="heart">
            <a:avLst/>
          </a:prstGeom>
          <a:solidFill>
            <a:srgbClr val="FB900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49" name="Graphic 48" descr="Trophy">
            <a:extLst>
              <a:ext uri="{FF2B5EF4-FFF2-40B4-BE49-F238E27FC236}">
                <a16:creationId xmlns:a16="http://schemas.microsoft.com/office/drawing/2014/main" id="{E2A5426B-6F1D-49B8-8B1A-4E66D2AEF8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89648" y="4809387"/>
            <a:ext cx="1302193" cy="1302193"/>
          </a:xfrm>
          <a:prstGeom prst="rect">
            <a:avLst/>
          </a:prstGeom>
        </p:spPr>
      </p:pic>
      <p:pic>
        <p:nvPicPr>
          <p:cNvPr id="50" name="Graphic 49" descr="Trophy">
            <a:extLst>
              <a:ext uri="{FF2B5EF4-FFF2-40B4-BE49-F238E27FC236}">
                <a16:creationId xmlns:a16="http://schemas.microsoft.com/office/drawing/2014/main" id="{57A9986D-BAAD-46DF-ADE7-5194893C37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4687" y="908930"/>
            <a:ext cx="1302193" cy="1302193"/>
          </a:xfrm>
          <a:prstGeom prst="rect">
            <a:avLst/>
          </a:prstGeom>
        </p:spPr>
      </p:pic>
      <p:pic>
        <p:nvPicPr>
          <p:cNvPr id="51" name="Graphic 50" descr="Trophy">
            <a:extLst>
              <a:ext uri="{FF2B5EF4-FFF2-40B4-BE49-F238E27FC236}">
                <a16:creationId xmlns:a16="http://schemas.microsoft.com/office/drawing/2014/main" id="{0267F2CA-D74B-4D8C-89F1-2A6A19C0EF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174" y="4319142"/>
            <a:ext cx="2204049" cy="1302193"/>
          </a:xfrm>
          <a:prstGeom prst="rect">
            <a:avLst/>
          </a:prstGeom>
        </p:spPr>
      </p:pic>
      <p:pic>
        <p:nvPicPr>
          <p:cNvPr id="52" name="Graphic 51" descr="Trophy">
            <a:extLst>
              <a:ext uri="{FF2B5EF4-FFF2-40B4-BE49-F238E27FC236}">
                <a16:creationId xmlns:a16="http://schemas.microsoft.com/office/drawing/2014/main" id="{56A27F92-8AC3-4426-8490-CE8BC29339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89648" y="873419"/>
            <a:ext cx="1302193" cy="1302193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0B4D8A0A-CE99-4465-BDEA-66E0426DA542}"/>
              </a:ext>
            </a:extLst>
          </p:cNvPr>
          <p:cNvSpPr/>
          <p:nvPr/>
        </p:nvSpPr>
        <p:spPr>
          <a:xfrm>
            <a:off x="6719659" y="1380588"/>
            <a:ext cx="528381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TRÒ CH</a:t>
            </a:r>
            <a:r>
              <a:rPr kumimoji="0" lang="vi-VN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CỜ CÁ NGỰA</a:t>
            </a:r>
            <a:endParaRPr kumimoji="0" lang="en-US" sz="60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Summing Junction 4">
            <a:hlinkClick r:id="rId20" action="ppaction://hlinksldjump"/>
            <a:extLst>
              <a:ext uri="{FF2B5EF4-FFF2-40B4-BE49-F238E27FC236}">
                <a16:creationId xmlns:a16="http://schemas.microsoft.com/office/drawing/2014/main" id="{355D16C9-03FE-4EA0-80D4-E7B4D67FB917}"/>
              </a:ext>
            </a:extLst>
          </p:cNvPr>
          <p:cNvSpPr/>
          <p:nvPr/>
        </p:nvSpPr>
        <p:spPr>
          <a:xfrm>
            <a:off x="11638216" y="48217"/>
            <a:ext cx="419234" cy="419234"/>
          </a:xfrm>
          <a:prstGeom prst="flowChartSummingJuncti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MaryHadALittleLamb">
            <a:hlinkClick r:id="" action="ppaction://media"/>
            <a:extLst>
              <a:ext uri="{FF2B5EF4-FFF2-40B4-BE49-F238E27FC236}">
                <a16:creationId xmlns:a16="http://schemas.microsoft.com/office/drawing/2014/main" id="{99A633A3-035E-462A-AF22-E96FC1559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98624" y="-750867"/>
            <a:ext cx="487363" cy="487363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E22F02EA-C79B-4DE3-9C10-888373554CC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95" y="-6081"/>
            <a:ext cx="600437" cy="777352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3A530223-8EEB-4D94-B23C-334FE5C8DCA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45" y="2772607"/>
            <a:ext cx="600437" cy="777352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6E5FFACD-866F-48E1-8BE1-8045598D96D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9" y="2774787"/>
            <a:ext cx="598375" cy="777354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BD88EA17-A8FF-43E3-8D2A-18A3436FEF2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95" y="5781269"/>
            <a:ext cx="600438" cy="777352"/>
          </a:xfrm>
          <a:prstGeom prst="rect">
            <a:avLst/>
          </a:prstGeom>
        </p:spPr>
      </p:pic>
      <p:sp>
        <p:nvSpPr>
          <p:cNvPr id="57" name="object 3">
            <a:extLst>
              <a:ext uri="{FF2B5EF4-FFF2-40B4-BE49-F238E27FC236}">
                <a16:creationId xmlns:a16="http://schemas.microsoft.com/office/drawing/2014/main" id="{70134E68-7828-481F-A9F6-33B3E116B3D1}"/>
              </a:ext>
            </a:extLst>
          </p:cNvPr>
          <p:cNvSpPr txBox="1"/>
          <p:nvPr/>
        </p:nvSpPr>
        <p:spPr>
          <a:xfrm>
            <a:off x="7615004" y="0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1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1.25E-6 -0.09283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9283 L -1.25E-6 -0.1611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16111 L 0.00026 -0.22246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22246 L 0.00013 -0.28403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28403 L 0.00026 -0.34213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34213 L 0.00182 -0.38588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0.03672 3.7037E-7 " pathEditMode="relative" rAng="0" ptsTypes="AA">
                                      <p:cBhvr>
                                        <p:cTn id="130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5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5" dur="25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6" dur="25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72 3.7037E-7 L -0.07109 0.00069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25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6" dur="25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7" dur="25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5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09 0.00069 L -0.10547 0.00069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5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5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5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5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47 0.00069 L -0.13984 0.00069 " pathEditMode="relative" rAng="0" ptsTypes="AA">
                                      <p:cBhvr>
                                        <p:cTn id="163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8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9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84 0.00069 L -0.17786 0.00069 " pathEditMode="relative" rAng="0" ptsTypes="AA">
                                      <p:cBhvr>
                                        <p:cTn id="174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9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0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500"/>
                            </p:stCondLst>
                            <p:childTnLst>
                              <p:par>
                                <p:cTn id="18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786 0.00069 L -0.20937 0.00741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6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0448 0.00047 " pathEditMode="relative" rAng="0" ptsTypes="AA">
                                      <p:cBhvr>
                                        <p:cTn id="202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4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7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8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8 0.00047 L 0.08269 0.00047 " pathEditMode="relative" rAng="0" ptsTypes="AA">
                                      <p:cBhvr>
                                        <p:cTn id="213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8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9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69 0.00047 L 0.11941 0.00047 " pathEditMode="relative" rAng="0" ptsTypes="AA">
                                      <p:cBhvr>
                                        <p:cTn id="224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9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0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941 0.00047 L 0.15183 0.00047 " pathEditMode="relative" rAng="0" ptsTypes="AA">
                                      <p:cBhvr>
                                        <p:cTn id="235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7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9" dur="2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0" dur="2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1" dur="2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2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83 0.00047 L 0.18607 0.00047 " pathEditMode="relative" rAng="0" ptsTypes="AA">
                                      <p:cBhvr>
                                        <p:cTn id="246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0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1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2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07 0.00047 L 0.21433 0.01968 " pathEditMode="relative" rAng="0" ptsTypes="AA">
                                      <p:cBhvr>
                                        <p:cTn id="256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8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3" dur="500" fill="hold"/>
                                        <p:tgtEl>
                                          <p:spTgt spid="5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00052 0.05671 " pathEditMode="relative" rAng="0" ptsTypes="AA">
                                      <p:cBhvr>
                                        <p:cTn id="274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8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9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0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5671 L 0.00052 0.12199 " pathEditMode="relative" rAng="0" ptsTypes="AA">
                                      <p:cBhvr>
                                        <p:cTn id="285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7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88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9" dur="25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0" dur="25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1" dur="25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2" dur="25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2199 L 0.00052 0.17662 " pathEditMode="relative" rAng="0" ptsTypes="AA">
                                      <p:cBhvr>
                                        <p:cTn id="296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0" dur="25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1" dur="25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2" dur="25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3" dur="25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7662 L 0.00078 0.24143 " pathEditMode="relative" rAng="0" ptsTypes="AA">
                                      <p:cBhvr>
                                        <p:cTn id="307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9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10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1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2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3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24143 L 0.00104 0.31088 " pathEditMode="relative" rAng="0" ptsTypes="AA">
                                      <p:cBhvr>
                                        <p:cTn id="31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0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2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2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3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4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5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500"/>
                            </p:stCondLst>
                            <p:childTnLst>
                              <p:par>
                                <p:cTn id="3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31088 L 0.00365 0.36551 " pathEditMode="relative" rAng="0" ptsTypes="AA">
                                      <p:cBhvr>
                                        <p:cTn id="32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0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5" dur="500" fill="hold"/>
                                        <p:tgtEl>
                                          <p:spTgt spid="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052606" y="60210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233557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15970" y="2237746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7/20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5060" y="3271013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3/20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15970" y="3275202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9/20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25903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54393" y="327966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3" y="326654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310704"/>
            <a:ext cx="804742" cy="64379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9C7DBEE8-26A1-4F05-AA2B-AE4A4318B8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F5378762-231B-4C3B-88FF-DE71B8DA8B66}"/>
              </a:ext>
            </a:extLst>
          </p:cNvPr>
          <p:cNvSpPr txBox="1"/>
          <p:nvPr/>
        </p:nvSpPr>
        <p:spPr>
          <a:xfrm>
            <a:off x="0" y="0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56562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696106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3/10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700295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4/10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585278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7/10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589467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1/10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72158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61864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63023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741551"/>
            <a:ext cx="804742" cy="707197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B19B1F08-E992-43DA-8993-50F2CF46D2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FD2201D3-AB38-4D58-AE99-4A9FDE2E7620}"/>
              </a:ext>
            </a:extLst>
          </p:cNvPr>
          <p:cNvSpPr txBox="1"/>
          <p:nvPr/>
        </p:nvSpPr>
        <p:spPr>
          <a:xfrm>
            <a:off x="-19050" y="16510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78080" y="439083"/>
            <a:ext cx="10835839" cy="260860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dõi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Chênh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lệch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55237" y="34321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29965" y="3391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55237" y="44803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44493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19" y="342272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05" y="451297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746" y="446936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956" y="3429538"/>
            <a:ext cx="732592" cy="643793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C85E8988-359A-4EDF-BCF0-69913E4A6F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0A5678F-D061-4A0A-8829-F8E901BED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900796"/>
              </p:ext>
            </p:extLst>
          </p:nvPr>
        </p:nvGraphicFramePr>
        <p:xfrm>
          <a:off x="1752600" y="2339608"/>
          <a:ext cx="7850402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2339">
                  <a:extLst>
                    <a:ext uri="{9D8B030D-6E8A-4147-A177-3AD203B41FA5}">
                      <a16:colId xmlns:a16="http://schemas.microsoft.com/office/drawing/2014/main" val="1472008537"/>
                    </a:ext>
                  </a:extLst>
                </a:gridCol>
                <a:gridCol w="802288">
                  <a:extLst>
                    <a:ext uri="{9D8B030D-6E8A-4147-A177-3AD203B41FA5}">
                      <a16:colId xmlns:a16="http://schemas.microsoft.com/office/drawing/2014/main" val="3225010178"/>
                    </a:ext>
                  </a:extLst>
                </a:gridCol>
                <a:gridCol w="1115155">
                  <a:extLst>
                    <a:ext uri="{9D8B030D-6E8A-4147-A177-3AD203B41FA5}">
                      <a16:colId xmlns:a16="http://schemas.microsoft.com/office/drawing/2014/main" val="3576583191"/>
                    </a:ext>
                  </a:extLst>
                </a:gridCol>
                <a:gridCol w="1115155">
                  <a:extLst>
                    <a:ext uri="{9D8B030D-6E8A-4147-A177-3AD203B41FA5}">
                      <a16:colId xmlns:a16="http://schemas.microsoft.com/office/drawing/2014/main" val="958365270"/>
                    </a:ext>
                  </a:extLst>
                </a:gridCol>
                <a:gridCol w="1115155">
                  <a:extLst>
                    <a:ext uri="{9D8B030D-6E8A-4147-A177-3AD203B41FA5}">
                      <a16:colId xmlns:a16="http://schemas.microsoft.com/office/drawing/2014/main" val="3170388851"/>
                    </a:ext>
                  </a:extLst>
                </a:gridCol>
                <a:gridCol w="1115155">
                  <a:extLst>
                    <a:ext uri="{9D8B030D-6E8A-4147-A177-3AD203B41FA5}">
                      <a16:colId xmlns:a16="http://schemas.microsoft.com/office/drawing/2014/main" val="1300172115"/>
                    </a:ext>
                  </a:extLst>
                </a:gridCol>
                <a:gridCol w="1115155">
                  <a:extLst>
                    <a:ext uri="{9D8B030D-6E8A-4147-A177-3AD203B41FA5}">
                      <a16:colId xmlns:a16="http://schemas.microsoft.com/office/drawing/2014/main" val="41966734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Thứ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Sáu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Bẩy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947242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36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138184"/>
                  </a:ext>
                </a:extLst>
              </a:tr>
            </a:tbl>
          </a:graphicData>
        </a:graphic>
      </p:graphicFrame>
      <p:sp>
        <p:nvSpPr>
          <p:cNvPr id="13" name="object 3">
            <a:extLst>
              <a:ext uri="{FF2B5EF4-FFF2-40B4-BE49-F238E27FC236}">
                <a16:creationId xmlns:a16="http://schemas.microsoft.com/office/drawing/2014/main" id="{8471DA91-92D2-4370-BF50-65FB6BF2DB47}"/>
              </a:ext>
            </a:extLst>
          </p:cNvPr>
          <p:cNvSpPr txBox="1"/>
          <p:nvPr/>
        </p:nvSpPr>
        <p:spPr>
          <a:xfrm>
            <a:off x="0" y="-57241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654350"/>
            <a:ext cx="11201752" cy="336159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430509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4307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43092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524385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4027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519845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4207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433056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5257856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5270925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4382237"/>
            <a:ext cx="732592" cy="643793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7F081C38-2E74-462B-B16D-40542823C9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727" y="4193251"/>
            <a:ext cx="2123661" cy="20103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5907DB-2CF0-431F-B937-6138B9C7A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930978"/>
              </p:ext>
            </p:extLst>
          </p:nvPr>
        </p:nvGraphicFramePr>
        <p:xfrm>
          <a:off x="1900939" y="1981200"/>
          <a:ext cx="8128000" cy="1127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311">
                  <a:extLst>
                    <a:ext uri="{9D8B030D-6E8A-4147-A177-3AD203B41FA5}">
                      <a16:colId xmlns:a16="http://schemas.microsoft.com/office/drawing/2014/main" val="2172603026"/>
                    </a:ext>
                  </a:extLst>
                </a:gridCol>
                <a:gridCol w="1270861">
                  <a:extLst>
                    <a:ext uri="{9D8B030D-6E8A-4147-A177-3AD203B41FA5}">
                      <a16:colId xmlns:a16="http://schemas.microsoft.com/office/drawing/2014/main" val="78749714"/>
                    </a:ext>
                  </a:extLst>
                </a:gridCol>
                <a:gridCol w="1425844">
                  <a:extLst>
                    <a:ext uri="{9D8B030D-6E8A-4147-A177-3AD203B41FA5}">
                      <a16:colId xmlns:a16="http://schemas.microsoft.com/office/drawing/2014/main" val="1614417455"/>
                    </a:ext>
                  </a:extLst>
                </a:gridCol>
                <a:gridCol w="1673817">
                  <a:extLst>
                    <a:ext uri="{9D8B030D-6E8A-4147-A177-3AD203B41FA5}">
                      <a16:colId xmlns:a16="http://schemas.microsoft.com/office/drawing/2014/main" val="3512263368"/>
                    </a:ext>
                  </a:extLst>
                </a:gridCol>
                <a:gridCol w="1309167">
                  <a:extLst>
                    <a:ext uri="{9D8B030D-6E8A-4147-A177-3AD203B41FA5}">
                      <a16:colId xmlns:a16="http://schemas.microsoft.com/office/drawing/2014/main" val="3159198266"/>
                    </a:ext>
                  </a:extLst>
                </a:gridCol>
              </a:tblGrid>
              <a:tr h="756642">
                <a:tc>
                  <a:txBody>
                    <a:bodyPr/>
                    <a:lstStyle/>
                    <a:p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40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Số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tiền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nghìn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tỉ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đồng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428206"/>
                  </a:ext>
                </a:extLst>
              </a:tr>
            </a:tbl>
          </a:graphicData>
        </a:graphic>
      </p:graphicFrame>
      <p:sp>
        <p:nvSpPr>
          <p:cNvPr id="13" name="object 3">
            <a:extLst>
              <a:ext uri="{FF2B5EF4-FFF2-40B4-BE49-F238E27FC236}">
                <a16:creationId xmlns:a16="http://schemas.microsoft.com/office/drawing/2014/main" id="{378A247F-9AF3-496F-8234-7A3CC8FA8C0C}"/>
              </a:ext>
            </a:extLst>
          </p:cNvPr>
          <p:cNvSpPr txBox="1"/>
          <p:nvPr/>
        </p:nvSpPr>
        <p:spPr>
          <a:xfrm>
            <a:off x="-38100" y="31918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410410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44196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29628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4423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29286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53087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29682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53129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29826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4445075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534213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535373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465045"/>
            <a:ext cx="804742" cy="707197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9536B344-15B2-498B-ACB3-D51ACF2E65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F032F6A-C919-4C35-B042-AD3D1D0D4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167323"/>
              </p:ext>
            </p:extLst>
          </p:nvPr>
        </p:nvGraphicFramePr>
        <p:xfrm>
          <a:off x="2667000" y="1925320"/>
          <a:ext cx="5500607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573">
                  <a:extLst>
                    <a:ext uri="{9D8B030D-6E8A-4147-A177-3AD203B41FA5}">
                      <a16:colId xmlns:a16="http://schemas.microsoft.com/office/drawing/2014/main" val="1426964321"/>
                    </a:ext>
                  </a:extLst>
                </a:gridCol>
                <a:gridCol w="1900871">
                  <a:extLst>
                    <a:ext uri="{9D8B030D-6E8A-4147-A177-3AD203B41FA5}">
                      <a16:colId xmlns:a16="http://schemas.microsoft.com/office/drawing/2014/main" val="4269127135"/>
                    </a:ext>
                  </a:extLst>
                </a:gridCol>
                <a:gridCol w="3084163">
                  <a:extLst>
                    <a:ext uri="{9D8B030D-6E8A-4147-A177-3AD203B41FA5}">
                      <a16:colId xmlns:a16="http://schemas.microsoft.com/office/drawing/2014/main" val="8188136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effectLst/>
                        </a:rPr>
                        <a:t>Ngày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công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bố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effectLst/>
                        </a:rPr>
                        <a:t>Số</a:t>
                      </a:r>
                      <a:r>
                        <a:rPr lang="en-US" dirty="0">
                          <a:effectLst/>
                        </a:rPr>
                        <a:t> ca </a:t>
                      </a:r>
                      <a:r>
                        <a:rPr lang="en-US" dirty="0" err="1">
                          <a:effectLst/>
                        </a:rPr>
                        <a:t>mắc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côvit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mới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088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19/7/2021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4335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4774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20/7/2021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5427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45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21/7/2021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5537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0354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22/7/2021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7125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3314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23/7/2021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7204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833626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31DAB5F-A68F-4581-9270-AD4658180582}"/>
              </a:ext>
            </a:extLst>
          </p:cNvPr>
          <p:cNvSpPr txBox="1"/>
          <p:nvPr/>
        </p:nvSpPr>
        <p:spPr>
          <a:xfrm>
            <a:off x="1524001" y="433953"/>
            <a:ext cx="8708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côvít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-19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982A7A6A-F7E0-411F-8415-8709824E9408}"/>
              </a:ext>
            </a:extLst>
          </p:cNvPr>
          <p:cNvSpPr txBox="1"/>
          <p:nvPr/>
        </p:nvSpPr>
        <p:spPr>
          <a:xfrm>
            <a:off x="0" y="-20248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9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5276" y="-40025"/>
            <a:ext cx="7386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sè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biÖn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ph¸p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phßng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chèng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dÞch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bÖnh</a:t>
            </a:r>
            <a:endParaRPr kumimoji="0" lang="en-US" sz="3600" b="1" i="0" u="none" strike="noStrike" kern="1200" cap="none" spc="0" normalizeH="0" baseline="0" noProof="0" dirty="0">
              <a:ln w="1905">
                <a:solidFill>
                  <a:srgbClr val="FFC000"/>
                </a:solidFill>
              </a:ln>
              <a:solidFill>
                <a:srgbClr val="FFC000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uLnTx/>
              <a:uFillTx/>
              <a:latin typeface=".VnAristote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y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tÕ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khuyÕn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c¸o</a:t>
            </a:r>
            <a:endParaRPr kumimoji="0" lang="en-US" sz="3600" b="1" i="0" u="none" strike="noStrike" kern="1200" cap="none" spc="0" normalizeH="0" baseline="0" noProof="0" dirty="0">
              <a:ln w="1905">
                <a:solidFill>
                  <a:srgbClr val="FFC000"/>
                </a:solidFill>
              </a:ln>
              <a:solidFill>
                <a:srgbClr val="FFC000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73415" b="3423"/>
          <a:stretch>
            <a:fillRect/>
          </a:stretch>
        </p:blipFill>
        <p:spPr bwMode="auto">
          <a:xfrm>
            <a:off x="670560" y="1137920"/>
            <a:ext cx="10911840" cy="542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80451"/>
      </p:ext>
    </p:extLst>
  </p:cSld>
  <p:clrMapOvr>
    <a:masterClrMapping/>
  </p:clrMapOvr>
  <p:transition spd="slow">
    <p:push dir="d"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ăng cường các biện pháp an toàn phòng, chống dịch Covid-19, thực hiện nếp  sống văn minh trong lĩnh vực văn hóa, thể thao và du lịch">
            <a:extLst>
              <a:ext uri="{FF2B5EF4-FFF2-40B4-BE49-F238E27FC236}">
                <a16:creationId xmlns:a16="http://schemas.microsoft.com/office/drawing/2014/main" id="{2200E231-6B37-47FA-A5D0-83F2629F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0"/>
            <a:ext cx="9753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427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8700" y="4515506"/>
            <a:ext cx="735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ban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ho khan,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họng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ngạt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ho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đờm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kumimoji="0" lang="vi-VN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819806"/>
              </p:ext>
            </p:extLst>
          </p:nvPr>
        </p:nvGraphicFramePr>
        <p:xfrm>
          <a:off x="1092200" y="525145"/>
          <a:ext cx="7127875" cy="1817348"/>
        </p:xfrm>
        <a:graphic>
          <a:graphicData uri="http://schemas.openxmlformats.org/drawingml/2006/table">
            <a:tbl>
              <a:tblPr/>
              <a:tblGrid>
                <a:gridCol w="712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337">
                <a:tc>
                  <a:txBody>
                    <a:bodyPr/>
                    <a:lstStyle/>
                    <a:p>
                      <a:pPr marL="666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Tự theo dõi sức khỏe gồm: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337">
                <a:tc>
                  <a:txBody>
                    <a:bodyPr/>
                    <a:lstStyle/>
                    <a:p>
                      <a:pPr marL="2730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+ Tự đo nhiệt độ (từ 37,5</a:t>
                      </a:r>
                      <a:r>
                        <a:rPr kumimoji="0" lang="vi-V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o</a:t>
                      </a: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C trở lên là có sốt)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337">
                <a:tc>
                  <a:txBody>
                    <a:bodyPr/>
                    <a:lstStyle/>
                    <a:p>
                      <a:pPr marL="2730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+ Có ho không?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337">
                <a:tc>
                  <a:txBody>
                    <a:bodyPr/>
                    <a:lstStyle/>
                    <a:p>
                      <a:pPr marL="2730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+ Có khó thở không?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539345"/>
              </p:ext>
            </p:extLst>
          </p:nvPr>
        </p:nvGraphicFramePr>
        <p:xfrm>
          <a:off x="1028700" y="2342493"/>
          <a:ext cx="7190740" cy="2462367"/>
        </p:xfrm>
        <a:graphic>
          <a:graphicData uri="http://schemas.openxmlformats.org/drawingml/2006/table">
            <a:tbl>
              <a:tblPr/>
              <a:tblGrid>
                <a:gridCol w="7190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4652">
                <a:tc>
                  <a:txBody>
                    <a:bodyPr/>
                    <a:lstStyle/>
                    <a:p>
                      <a:pPr marL="666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Nếu có sốt, ho, khó thở thì: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866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+ Chủ động báo cho nhà trường (Giáo viên chủ nhiệm)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652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+ Nghỉ ở nhà để theo dõi sức khỏe và đeo khẩu trang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652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+ Đến cơ sở y tế để được khám, tư vấn, điều trị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ight Brace 5"/>
          <p:cNvSpPr/>
          <p:nvPr/>
        </p:nvSpPr>
        <p:spPr>
          <a:xfrm>
            <a:off x="8524240" y="731520"/>
            <a:ext cx="579120" cy="3484880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13800" y="810855"/>
            <a:ext cx="342792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 số biện pháp cho học sinh</a:t>
            </a:r>
          </a:p>
        </p:txBody>
      </p:sp>
      <p:sp>
        <p:nvSpPr>
          <p:cNvPr id="8" name="Right Brace 7"/>
          <p:cNvSpPr/>
          <p:nvPr/>
        </p:nvSpPr>
        <p:spPr>
          <a:xfrm>
            <a:off x="8519160" y="4515506"/>
            <a:ext cx="579120" cy="2342494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05240" y="4848861"/>
            <a:ext cx="34279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  <a:r>
              <a:rPr kumimoji="0" lang="vi-VN" sz="5400" b="1" i="0" u="none" strike="noStrike" kern="1200" cap="none" spc="0" normalizeH="0" baseline="0" noProof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sz="5400" b="1" i="0" u="none" strike="noStrike" kern="1200" cap="none" spc="0" normalizeH="0" baseline="0" noProof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 ý </a:t>
            </a:r>
          </a:p>
        </p:txBody>
      </p:sp>
    </p:spTree>
    <p:extLst>
      <p:ext uri="{BB962C8B-B14F-4D97-AF65-F5344CB8AC3E}">
        <p14:creationId xmlns:p14="http://schemas.microsoft.com/office/powerpoint/2010/main" val="30833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oin.wav"/>
          </p:stSnd>
        </p:sndAc>
      </p:transition>
    </mc:Choice>
    <mc:Fallback xmlns="">
      <p:transition spd="slow">
        <p:checker/>
        <p:sndAc>
          <p:stSnd>
            <p:snd r:embed="rId3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69" y="64135"/>
            <a:ext cx="12106275" cy="6766559"/>
            <a:chOff x="5369" y="64135"/>
            <a:chExt cx="12106275" cy="6766559"/>
          </a:xfrm>
        </p:grpSpPr>
        <p:sp>
          <p:nvSpPr>
            <p:cNvPr id="3" name="object 3"/>
            <p:cNvSpPr/>
            <p:nvPr/>
          </p:nvSpPr>
          <p:spPr>
            <a:xfrm>
              <a:off x="40294" y="99060"/>
              <a:ext cx="12036425" cy="6696709"/>
            </a:xfrm>
            <a:custGeom>
              <a:avLst/>
              <a:gdLst/>
              <a:ahLst/>
              <a:cxnLst/>
              <a:rect l="l" t="t" r="r" b="b"/>
              <a:pathLst>
                <a:path w="12036425" h="6696709">
                  <a:moveTo>
                    <a:pt x="72481" y="0"/>
                  </a:moveTo>
                  <a:lnTo>
                    <a:pt x="137143" y="1770"/>
                  </a:lnTo>
                  <a:lnTo>
                    <a:pt x="201810" y="3522"/>
                  </a:lnTo>
                  <a:lnTo>
                    <a:pt x="266481" y="5256"/>
                  </a:lnTo>
                  <a:lnTo>
                    <a:pt x="331155" y="6971"/>
                  </a:lnTo>
                  <a:lnTo>
                    <a:pt x="395832" y="8669"/>
                  </a:lnTo>
                  <a:lnTo>
                    <a:pt x="460510" y="10348"/>
                  </a:lnTo>
                  <a:lnTo>
                    <a:pt x="525188" y="12009"/>
                  </a:lnTo>
                  <a:lnTo>
                    <a:pt x="589867" y="13653"/>
                  </a:lnTo>
                  <a:lnTo>
                    <a:pt x="654545" y="15278"/>
                  </a:lnTo>
                  <a:lnTo>
                    <a:pt x="719220" y="16884"/>
                  </a:lnTo>
                  <a:lnTo>
                    <a:pt x="783893" y="18473"/>
                  </a:lnTo>
                  <a:lnTo>
                    <a:pt x="848563" y="20044"/>
                  </a:lnTo>
                  <a:lnTo>
                    <a:pt x="913229" y="21596"/>
                  </a:lnTo>
                  <a:lnTo>
                    <a:pt x="977889" y="23131"/>
                  </a:lnTo>
                  <a:lnTo>
                    <a:pt x="1042543" y="24647"/>
                  </a:lnTo>
                  <a:lnTo>
                    <a:pt x="1107191" y="26145"/>
                  </a:lnTo>
                  <a:lnTo>
                    <a:pt x="1171831" y="27626"/>
                  </a:lnTo>
                  <a:lnTo>
                    <a:pt x="1236463" y="29088"/>
                  </a:lnTo>
                  <a:lnTo>
                    <a:pt x="1301085" y="30532"/>
                  </a:lnTo>
                  <a:lnTo>
                    <a:pt x="1365698" y="31958"/>
                  </a:lnTo>
                  <a:lnTo>
                    <a:pt x="1430299" y="33366"/>
                  </a:lnTo>
                  <a:lnTo>
                    <a:pt x="1494889" y="34756"/>
                  </a:lnTo>
                  <a:lnTo>
                    <a:pt x="1559466" y="36127"/>
                  </a:lnTo>
                  <a:lnTo>
                    <a:pt x="1624030" y="37481"/>
                  </a:lnTo>
                  <a:lnTo>
                    <a:pt x="1688580" y="38817"/>
                  </a:lnTo>
                  <a:lnTo>
                    <a:pt x="1753115" y="40135"/>
                  </a:lnTo>
                  <a:lnTo>
                    <a:pt x="1817634" y="41434"/>
                  </a:lnTo>
                  <a:lnTo>
                    <a:pt x="1882136" y="42716"/>
                  </a:lnTo>
                  <a:lnTo>
                    <a:pt x="1946621" y="43980"/>
                  </a:lnTo>
                  <a:lnTo>
                    <a:pt x="2011087" y="45225"/>
                  </a:lnTo>
                  <a:lnTo>
                    <a:pt x="2075535" y="46453"/>
                  </a:lnTo>
                  <a:lnTo>
                    <a:pt x="2139962" y="47662"/>
                  </a:lnTo>
                  <a:lnTo>
                    <a:pt x="2204369" y="48854"/>
                  </a:lnTo>
                  <a:lnTo>
                    <a:pt x="2268754" y="50028"/>
                  </a:lnTo>
                  <a:lnTo>
                    <a:pt x="2333116" y="51183"/>
                  </a:lnTo>
                  <a:lnTo>
                    <a:pt x="2397456" y="52321"/>
                  </a:lnTo>
                  <a:lnTo>
                    <a:pt x="2461771" y="53441"/>
                  </a:lnTo>
                  <a:lnTo>
                    <a:pt x="2526061" y="54543"/>
                  </a:lnTo>
                  <a:lnTo>
                    <a:pt x="2590326" y="55626"/>
                  </a:lnTo>
                  <a:lnTo>
                    <a:pt x="2654564" y="56692"/>
                  </a:lnTo>
                  <a:lnTo>
                    <a:pt x="2718774" y="57740"/>
                  </a:lnTo>
                  <a:lnTo>
                    <a:pt x="2782957" y="58770"/>
                  </a:lnTo>
                  <a:lnTo>
                    <a:pt x="2847110" y="59782"/>
                  </a:lnTo>
                  <a:lnTo>
                    <a:pt x="2911233" y="60776"/>
                  </a:lnTo>
                  <a:lnTo>
                    <a:pt x="2975326" y="61753"/>
                  </a:lnTo>
                  <a:lnTo>
                    <a:pt x="3039387" y="62711"/>
                  </a:lnTo>
                  <a:lnTo>
                    <a:pt x="3103416" y="63651"/>
                  </a:lnTo>
                  <a:lnTo>
                    <a:pt x="3167412" y="64574"/>
                  </a:lnTo>
                  <a:lnTo>
                    <a:pt x="3231373" y="65478"/>
                  </a:lnTo>
                  <a:lnTo>
                    <a:pt x="3295300" y="66365"/>
                  </a:lnTo>
                  <a:lnTo>
                    <a:pt x="3359192" y="67234"/>
                  </a:lnTo>
                  <a:lnTo>
                    <a:pt x="3423046" y="68085"/>
                  </a:lnTo>
                  <a:lnTo>
                    <a:pt x="3486864" y="68918"/>
                  </a:lnTo>
                  <a:lnTo>
                    <a:pt x="3550643" y="69733"/>
                  </a:lnTo>
                  <a:lnTo>
                    <a:pt x="3614383" y="70530"/>
                  </a:lnTo>
                  <a:lnTo>
                    <a:pt x="3678084" y="71310"/>
                  </a:lnTo>
                  <a:lnTo>
                    <a:pt x="3741744" y="72071"/>
                  </a:lnTo>
                  <a:lnTo>
                    <a:pt x="3805362" y="72815"/>
                  </a:lnTo>
                  <a:lnTo>
                    <a:pt x="3868939" y="73541"/>
                  </a:lnTo>
                  <a:lnTo>
                    <a:pt x="3932472" y="74249"/>
                  </a:lnTo>
                  <a:lnTo>
                    <a:pt x="3995961" y="74939"/>
                  </a:lnTo>
                  <a:lnTo>
                    <a:pt x="4059406" y="75611"/>
                  </a:lnTo>
                  <a:lnTo>
                    <a:pt x="4122805" y="76266"/>
                  </a:lnTo>
                  <a:lnTo>
                    <a:pt x="4186157" y="76903"/>
                  </a:lnTo>
                  <a:lnTo>
                    <a:pt x="4249463" y="77522"/>
                  </a:lnTo>
                  <a:lnTo>
                    <a:pt x="4312720" y="78123"/>
                  </a:lnTo>
                  <a:lnTo>
                    <a:pt x="4375928" y="78706"/>
                  </a:lnTo>
                  <a:lnTo>
                    <a:pt x="4439087" y="79272"/>
                  </a:lnTo>
                  <a:lnTo>
                    <a:pt x="4502196" y="79820"/>
                  </a:lnTo>
                  <a:lnTo>
                    <a:pt x="4565252" y="80350"/>
                  </a:lnTo>
                  <a:lnTo>
                    <a:pt x="4628257" y="80862"/>
                  </a:lnTo>
                  <a:lnTo>
                    <a:pt x="4691209" y="81356"/>
                  </a:lnTo>
                  <a:lnTo>
                    <a:pt x="4754107" y="81833"/>
                  </a:lnTo>
                  <a:lnTo>
                    <a:pt x="4816950" y="82292"/>
                  </a:lnTo>
                  <a:lnTo>
                    <a:pt x="4879738" y="82733"/>
                  </a:lnTo>
                  <a:lnTo>
                    <a:pt x="4942470" y="83156"/>
                  </a:lnTo>
                  <a:lnTo>
                    <a:pt x="5005144" y="83562"/>
                  </a:lnTo>
                  <a:lnTo>
                    <a:pt x="5067760" y="83950"/>
                  </a:lnTo>
                  <a:lnTo>
                    <a:pt x="5130318" y="84320"/>
                  </a:lnTo>
                  <a:lnTo>
                    <a:pt x="5192816" y="84673"/>
                  </a:lnTo>
                  <a:lnTo>
                    <a:pt x="5255254" y="85008"/>
                  </a:lnTo>
                  <a:lnTo>
                    <a:pt x="5317630" y="85325"/>
                  </a:lnTo>
                  <a:lnTo>
                    <a:pt x="5379944" y="85624"/>
                  </a:lnTo>
                  <a:lnTo>
                    <a:pt x="5442196" y="85906"/>
                  </a:lnTo>
                  <a:lnTo>
                    <a:pt x="5504384" y="86170"/>
                  </a:lnTo>
                  <a:lnTo>
                    <a:pt x="5566507" y="86416"/>
                  </a:lnTo>
                  <a:lnTo>
                    <a:pt x="5628564" y="86645"/>
                  </a:lnTo>
                  <a:lnTo>
                    <a:pt x="5690556" y="86856"/>
                  </a:lnTo>
                  <a:lnTo>
                    <a:pt x="5752480" y="87049"/>
                  </a:lnTo>
                  <a:lnTo>
                    <a:pt x="5814337" y="87225"/>
                  </a:lnTo>
                  <a:lnTo>
                    <a:pt x="5876125" y="87383"/>
                  </a:lnTo>
                  <a:lnTo>
                    <a:pt x="5937844" y="87523"/>
                  </a:lnTo>
                  <a:lnTo>
                    <a:pt x="5999492" y="87646"/>
                  </a:lnTo>
                  <a:lnTo>
                    <a:pt x="6061069" y="87751"/>
                  </a:lnTo>
                  <a:lnTo>
                    <a:pt x="6122574" y="87838"/>
                  </a:lnTo>
                  <a:lnTo>
                    <a:pt x="6184006" y="87908"/>
                  </a:lnTo>
                  <a:lnTo>
                    <a:pt x="6245364" y="87960"/>
                  </a:lnTo>
                  <a:lnTo>
                    <a:pt x="6306648" y="87994"/>
                  </a:lnTo>
                  <a:lnTo>
                    <a:pt x="6367857" y="88011"/>
                  </a:lnTo>
                  <a:lnTo>
                    <a:pt x="6428990" y="88010"/>
                  </a:lnTo>
                  <a:lnTo>
                    <a:pt x="6490045" y="87992"/>
                  </a:lnTo>
                  <a:lnTo>
                    <a:pt x="6551023" y="87956"/>
                  </a:lnTo>
                  <a:lnTo>
                    <a:pt x="6611923" y="87903"/>
                  </a:lnTo>
                  <a:lnTo>
                    <a:pt x="6672743" y="87832"/>
                  </a:lnTo>
                  <a:lnTo>
                    <a:pt x="6733482" y="87743"/>
                  </a:lnTo>
                  <a:lnTo>
                    <a:pt x="6794141" y="87637"/>
                  </a:lnTo>
                  <a:lnTo>
                    <a:pt x="6854717" y="87513"/>
                  </a:lnTo>
                  <a:lnTo>
                    <a:pt x="6915211" y="87372"/>
                  </a:lnTo>
                  <a:lnTo>
                    <a:pt x="6975622" y="87213"/>
                  </a:lnTo>
                  <a:lnTo>
                    <a:pt x="7035948" y="87036"/>
                  </a:lnTo>
                  <a:lnTo>
                    <a:pt x="7096189" y="86842"/>
                  </a:lnTo>
                  <a:lnTo>
                    <a:pt x="7156344" y="86630"/>
                  </a:lnTo>
                  <a:lnTo>
                    <a:pt x="7216412" y="86401"/>
                  </a:lnTo>
                  <a:lnTo>
                    <a:pt x="7276392" y="86155"/>
                  </a:lnTo>
                  <a:lnTo>
                    <a:pt x="7336284" y="85891"/>
                  </a:lnTo>
                  <a:lnTo>
                    <a:pt x="7396086" y="85609"/>
                  </a:lnTo>
                  <a:lnTo>
                    <a:pt x="7455798" y="85310"/>
                  </a:lnTo>
                  <a:lnTo>
                    <a:pt x="7515420" y="84993"/>
                  </a:lnTo>
                  <a:lnTo>
                    <a:pt x="7574949" y="84659"/>
                  </a:lnTo>
                  <a:lnTo>
                    <a:pt x="7634386" y="84307"/>
                  </a:lnTo>
                  <a:lnTo>
                    <a:pt x="7693729" y="83938"/>
                  </a:lnTo>
                  <a:lnTo>
                    <a:pt x="7752979" y="83551"/>
                  </a:lnTo>
                  <a:lnTo>
                    <a:pt x="7812133" y="83147"/>
                  </a:lnTo>
                  <a:lnTo>
                    <a:pt x="7871191" y="82726"/>
                  </a:lnTo>
                  <a:lnTo>
                    <a:pt x="7930152" y="82287"/>
                  </a:lnTo>
                  <a:lnTo>
                    <a:pt x="7989016" y="81830"/>
                  </a:lnTo>
                  <a:lnTo>
                    <a:pt x="8047781" y="81356"/>
                  </a:lnTo>
                  <a:lnTo>
                    <a:pt x="8106447" y="80865"/>
                  </a:lnTo>
                  <a:lnTo>
                    <a:pt x="8165013" y="80356"/>
                  </a:lnTo>
                  <a:lnTo>
                    <a:pt x="8223478" y="79829"/>
                  </a:lnTo>
                  <a:lnTo>
                    <a:pt x="8281842" y="79286"/>
                  </a:lnTo>
                  <a:lnTo>
                    <a:pt x="8340102" y="78725"/>
                  </a:lnTo>
                  <a:lnTo>
                    <a:pt x="8398260" y="78146"/>
                  </a:lnTo>
                  <a:lnTo>
                    <a:pt x="8456313" y="77550"/>
                  </a:lnTo>
                  <a:lnTo>
                    <a:pt x="8514262" y="76937"/>
                  </a:lnTo>
                  <a:lnTo>
                    <a:pt x="8572104" y="76306"/>
                  </a:lnTo>
                  <a:lnTo>
                    <a:pt x="8629840" y="75658"/>
                  </a:lnTo>
                  <a:lnTo>
                    <a:pt x="8687468" y="74992"/>
                  </a:lnTo>
                  <a:lnTo>
                    <a:pt x="8744988" y="74309"/>
                  </a:lnTo>
                  <a:lnTo>
                    <a:pt x="8802399" y="73609"/>
                  </a:lnTo>
                  <a:lnTo>
                    <a:pt x="8859699" y="72891"/>
                  </a:lnTo>
                  <a:lnTo>
                    <a:pt x="8916889" y="72156"/>
                  </a:lnTo>
                  <a:lnTo>
                    <a:pt x="8973968" y="71403"/>
                  </a:lnTo>
                  <a:lnTo>
                    <a:pt x="9030934" y="70634"/>
                  </a:lnTo>
                  <a:lnTo>
                    <a:pt x="9087786" y="69846"/>
                  </a:lnTo>
                  <a:lnTo>
                    <a:pt x="9144525" y="69042"/>
                  </a:lnTo>
                  <a:lnTo>
                    <a:pt x="9201149" y="68220"/>
                  </a:lnTo>
                  <a:lnTo>
                    <a:pt x="9257656" y="67381"/>
                  </a:lnTo>
                  <a:lnTo>
                    <a:pt x="9314048" y="66524"/>
                  </a:lnTo>
                  <a:lnTo>
                    <a:pt x="9370322" y="65651"/>
                  </a:lnTo>
                  <a:lnTo>
                    <a:pt x="9426477" y="64759"/>
                  </a:lnTo>
                  <a:lnTo>
                    <a:pt x="9482514" y="63851"/>
                  </a:lnTo>
                  <a:lnTo>
                    <a:pt x="9538430" y="62925"/>
                  </a:lnTo>
                  <a:lnTo>
                    <a:pt x="9594226" y="61982"/>
                  </a:lnTo>
                  <a:lnTo>
                    <a:pt x="9649901" y="61022"/>
                  </a:lnTo>
                  <a:lnTo>
                    <a:pt x="9705453" y="60044"/>
                  </a:lnTo>
                  <a:lnTo>
                    <a:pt x="9760882" y="59049"/>
                  </a:lnTo>
                  <a:lnTo>
                    <a:pt x="9816187" y="58037"/>
                  </a:lnTo>
                  <a:lnTo>
                    <a:pt x="9871367" y="57008"/>
                  </a:lnTo>
                  <a:lnTo>
                    <a:pt x="9926421" y="55961"/>
                  </a:lnTo>
                  <a:lnTo>
                    <a:pt x="9981349" y="54897"/>
                  </a:lnTo>
                  <a:lnTo>
                    <a:pt x="10036149" y="53816"/>
                  </a:lnTo>
                  <a:lnTo>
                    <a:pt x="10090822" y="52717"/>
                  </a:lnTo>
                  <a:lnTo>
                    <a:pt x="10145365" y="51601"/>
                  </a:lnTo>
                  <a:lnTo>
                    <a:pt x="10199779" y="50468"/>
                  </a:lnTo>
                  <a:lnTo>
                    <a:pt x="10254062" y="49318"/>
                  </a:lnTo>
                  <a:lnTo>
                    <a:pt x="10308214" y="48151"/>
                  </a:lnTo>
                  <a:lnTo>
                    <a:pt x="10362233" y="46966"/>
                  </a:lnTo>
                  <a:lnTo>
                    <a:pt x="10416119" y="45764"/>
                  </a:lnTo>
                  <a:lnTo>
                    <a:pt x="10469871" y="44545"/>
                  </a:lnTo>
                  <a:lnTo>
                    <a:pt x="10523489" y="43309"/>
                  </a:lnTo>
                  <a:lnTo>
                    <a:pt x="10576971" y="42055"/>
                  </a:lnTo>
                  <a:lnTo>
                    <a:pt x="10630316" y="40785"/>
                  </a:lnTo>
                  <a:lnTo>
                    <a:pt x="10683525" y="39497"/>
                  </a:lnTo>
                  <a:lnTo>
                    <a:pt x="10736595" y="38192"/>
                  </a:lnTo>
                  <a:lnTo>
                    <a:pt x="10789526" y="36870"/>
                  </a:lnTo>
                  <a:lnTo>
                    <a:pt x="10842318" y="35530"/>
                  </a:lnTo>
                  <a:lnTo>
                    <a:pt x="10894969" y="34174"/>
                  </a:lnTo>
                  <a:lnTo>
                    <a:pt x="10947479" y="32800"/>
                  </a:lnTo>
                  <a:lnTo>
                    <a:pt x="10999847" y="31409"/>
                  </a:lnTo>
                  <a:lnTo>
                    <a:pt x="11052071" y="30001"/>
                  </a:lnTo>
                  <a:lnTo>
                    <a:pt x="11104152" y="28576"/>
                  </a:lnTo>
                  <a:lnTo>
                    <a:pt x="11156088" y="27134"/>
                  </a:lnTo>
                  <a:lnTo>
                    <a:pt x="11207879" y="25674"/>
                  </a:lnTo>
                  <a:lnTo>
                    <a:pt x="11259523" y="24198"/>
                  </a:lnTo>
                  <a:lnTo>
                    <a:pt x="11311020" y="22704"/>
                  </a:lnTo>
                  <a:lnTo>
                    <a:pt x="11362369" y="21194"/>
                  </a:lnTo>
                  <a:lnTo>
                    <a:pt x="11413570" y="19666"/>
                  </a:lnTo>
                  <a:lnTo>
                    <a:pt x="11464621" y="18121"/>
                  </a:lnTo>
                  <a:lnTo>
                    <a:pt x="11515521" y="16559"/>
                  </a:lnTo>
                  <a:lnTo>
                    <a:pt x="11566270" y="14980"/>
                  </a:lnTo>
                  <a:lnTo>
                    <a:pt x="11616867" y="13383"/>
                  </a:lnTo>
                  <a:lnTo>
                    <a:pt x="11667311" y="11770"/>
                  </a:lnTo>
                  <a:lnTo>
                    <a:pt x="11717602" y="10140"/>
                  </a:lnTo>
                  <a:lnTo>
                    <a:pt x="11767737" y="8492"/>
                  </a:lnTo>
                  <a:lnTo>
                    <a:pt x="11817718" y="6828"/>
                  </a:lnTo>
                  <a:lnTo>
                    <a:pt x="11867542" y="5146"/>
                  </a:lnTo>
                  <a:lnTo>
                    <a:pt x="11917209" y="3448"/>
                  </a:lnTo>
                  <a:lnTo>
                    <a:pt x="11966718" y="1732"/>
                  </a:lnTo>
                  <a:lnTo>
                    <a:pt x="12016069" y="0"/>
                  </a:lnTo>
                  <a:lnTo>
                    <a:pt x="12013088" y="31611"/>
                  </a:lnTo>
                  <a:lnTo>
                    <a:pt x="12007486" y="97494"/>
                  </a:lnTo>
                  <a:lnTo>
                    <a:pt x="12002354" y="166835"/>
                  </a:lnTo>
                  <a:lnTo>
                    <a:pt x="11997678" y="239520"/>
                  </a:lnTo>
                  <a:lnTo>
                    <a:pt x="11993443" y="315441"/>
                  </a:lnTo>
                  <a:lnTo>
                    <a:pt x="11991486" y="354579"/>
                  </a:lnTo>
                  <a:lnTo>
                    <a:pt x="11989635" y="394485"/>
                  </a:lnTo>
                  <a:lnTo>
                    <a:pt x="11987887" y="435144"/>
                  </a:lnTo>
                  <a:lnTo>
                    <a:pt x="11986241" y="476542"/>
                  </a:lnTo>
                  <a:lnTo>
                    <a:pt x="11984695" y="518666"/>
                  </a:lnTo>
                  <a:lnTo>
                    <a:pt x="11983247" y="561501"/>
                  </a:lnTo>
                  <a:lnTo>
                    <a:pt x="11981896" y="605034"/>
                  </a:lnTo>
                  <a:lnTo>
                    <a:pt x="11980639" y="649251"/>
                  </a:lnTo>
                  <a:lnTo>
                    <a:pt x="11979475" y="694138"/>
                  </a:lnTo>
                  <a:lnTo>
                    <a:pt x="11978403" y="739682"/>
                  </a:lnTo>
                  <a:lnTo>
                    <a:pt x="11977419" y="785867"/>
                  </a:lnTo>
                  <a:lnTo>
                    <a:pt x="11976524" y="832681"/>
                  </a:lnTo>
                  <a:lnTo>
                    <a:pt x="11975714" y="880110"/>
                  </a:lnTo>
                  <a:lnTo>
                    <a:pt x="11974989" y="928139"/>
                  </a:lnTo>
                  <a:lnTo>
                    <a:pt x="11974346" y="976756"/>
                  </a:lnTo>
                  <a:lnTo>
                    <a:pt x="11973784" y="1025945"/>
                  </a:lnTo>
                  <a:lnTo>
                    <a:pt x="11973301" y="1075694"/>
                  </a:lnTo>
                  <a:lnTo>
                    <a:pt x="11972896" y="1125988"/>
                  </a:lnTo>
                  <a:lnTo>
                    <a:pt x="11972565" y="1176813"/>
                  </a:lnTo>
                  <a:lnTo>
                    <a:pt x="11972309" y="1228156"/>
                  </a:lnTo>
                  <a:lnTo>
                    <a:pt x="11972124" y="1280002"/>
                  </a:lnTo>
                  <a:lnTo>
                    <a:pt x="11972010" y="1332339"/>
                  </a:lnTo>
                  <a:lnTo>
                    <a:pt x="11971964" y="1385151"/>
                  </a:lnTo>
                  <a:lnTo>
                    <a:pt x="11971986" y="1438426"/>
                  </a:lnTo>
                  <a:lnTo>
                    <a:pt x="11972072" y="1492149"/>
                  </a:lnTo>
                  <a:lnTo>
                    <a:pt x="11972221" y="1546306"/>
                  </a:lnTo>
                  <a:lnTo>
                    <a:pt x="11972432" y="1600884"/>
                  </a:lnTo>
                  <a:lnTo>
                    <a:pt x="11972703" y="1655868"/>
                  </a:lnTo>
                  <a:lnTo>
                    <a:pt x="11973032" y="1711246"/>
                  </a:lnTo>
                  <a:lnTo>
                    <a:pt x="11973417" y="1767002"/>
                  </a:lnTo>
                  <a:lnTo>
                    <a:pt x="11973857" y="1823123"/>
                  </a:lnTo>
                  <a:lnTo>
                    <a:pt x="11974350" y="1879596"/>
                  </a:lnTo>
                  <a:lnTo>
                    <a:pt x="11974894" y="1936406"/>
                  </a:lnTo>
                  <a:lnTo>
                    <a:pt x="11975487" y="1993540"/>
                  </a:lnTo>
                  <a:lnTo>
                    <a:pt x="11976127" y="2050983"/>
                  </a:lnTo>
                  <a:lnTo>
                    <a:pt x="11976814" y="2108722"/>
                  </a:lnTo>
                  <a:lnTo>
                    <a:pt x="11977545" y="2166743"/>
                  </a:lnTo>
                  <a:lnTo>
                    <a:pt x="11978318" y="2225033"/>
                  </a:lnTo>
                  <a:lnTo>
                    <a:pt x="11979132" y="2283576"/>
                  </a:lnTo>
                  <a:lnTo>
                    <a:pt x="11979984" y="2342360"/>
                  </a:lnTo>
                  <a:lnTo>
                    <a:pt x="11980874" y="2401370"/>
                  </a:lnTo>
                  <a:lnTo>
                    <a:pt x="11981799" y="2460593"/>
                  </a:lnTo>
                  <a:lnTo>
                    <a:pt x="11982758" y="2520015"/>
                  </a:lnTo>
                  <a:lnTo>
                    <a:pt x="11983749" y="2579621"/>
                  </a:lnTo>
                  <a:lnTo>
                    <a:pt x="11984770" y="2639399"/>
                  </a:lnTo>
                  <a:lnTo>
                    <a:pt x="11985819" y="2699334"/>
                  </a:lnTo>
                  <a:lnTo>
                    <a:pt x="11986895" y="2759412"/>
                  </a:lnTo>
                  <a:lnTo>
                    <a:pt x="11987996" y="2819620"/>
                  </a:lnTo>
                  <a:lnTo>
                    <a:pt x="11989120" y="2879943"/>
                  </a:lnTo>
                  <a:lnTo>
                    <a:pt x="11990266" y="2940368"/>
                  </a:lnTo>
                  <a:lnTo>
                    <a:pt x="11991431" y="3000881"/>
                  </a:lnTo>
                  <a:lnTo>
                    <a:pt x="11992614" y="3061468"/>
                  </a:lnTo>
                  <a:lnTo>
                    <a:pt x="11993814" y="3122115"/>
                  </a:lnTo>
                  <a:lnTo>
                    <a:pt x="11995028" y="3182809"/>
                  </a:lnTo>
                  <a:lnTo>
                    <a:pt x="11996254" y="3243535"/>
                  </a:lnTo>
                  <a:lnTo>
                    <a:pt x="11997492" y="3304279"/>
                  </a:lnTo>
                  <a:lnTo>
                    <a:pt x="11998739" y="3365029"/>
                  </a:lnTo>
                  <a:lnTo>
                    <a:pt x="11999993" y="3425769"/>
                  </a:lnTo>
                  <a:lnTo>
                    <a:pt x="12001253" y="3486486"/>
                  </a:lnTo>
                  <a:lnTo>
                    <a:pt x="12002517" y="3547166"/>
                  </a:lnTo>
                  <a:lnTo>
                    <a:pt x="12003784" y="3607796"/>
                  </a:lnTo>
                  <a:lnTo>
                    <a:pt x="12005051" y="3668361"/>
                  </a:lnTo>
                  <a:lnTo>
                    <a:pt x="12006317" y="3728848"/>
                  </a:lnTo>
                  <a:lnTo>
                    <a:pt x="12007579" y="3789242"/>
                  </a:lnTo>
                  <a:lnTo>
                    <a:pt x="12008837" y="3849530"/>
                  </a:lnTo>
                  <a:lnTo>
                    <a:pt x="12010089" y="3909698"/>
                  </a:lnTo>
                  <a:lnTo>
                    <a:pt x="12011332" y="3969733"/>
                  </a:lnTo>
                  <a:lnTo>
                    <a:pt x="12012566" y="4029619"/>
                  </a:lnTo>
                  <a:lnTo>
                    <a:pt x="12013788" y="4089344"/>
                  </a:lnTo>
                  <a:lnTo>
                    <a:pt x="12014996" y="4148893"/>
                  </a:lnTo>
                  <a:lnTo>
                    <a:pt x="12016189" y="4208254"/>
                  </a:lnTo>
                  <a:lnTo>
                    <a:pt x="12017365" y="4267411"/>
                  </a:lnTo>
                  <a:lnTo>
                    <a:pt x="12018523" y="4326351"/>
                  </a:lnTo>
                  <a:lnTo>
                    <a:pt x="12019660" y="4385060"/>
                  </a:lnTo>
                  <a:lnTo>
                    <a:pt x="12020775" y="4443524"/>
                  </a:lnTo>
                  <a:lnTo>
                    <a:pt x="12021866" y="4501730"/>
                  </a:lnTo>
                  <a:lnTo>
                    <a:pt x="12022932" y="4559663"/>
                  </a:lnTo>
                  <a:lnTo>
                    <a:pt x="12023970" y="4617309"/>
                  </a:lnTo>
                  <a:lnTo>
                    <a:pt x="12024979" y="4674656"/>
                  </a:lnTo>
                  <a:lnTo>
                    <a:pt x="12025957" y="4731689"/>
                  </a:lnTo>
                  <a:lnTo>
                    <a:pt x="12026903" y="4788393"/>
                  </a:lnTo>
                  <a:lnTo>
                    <a:pt x="12027814" y="4844756"/>
                  </a:lnTo>
                  <a:lnTo>
                    <a:pt x="12028689" y="4900763"/>
                  </a:lnTo>
                  <a:lnTo>
                    <a:pt x="12029526" y="4956401"/>
                  </a:lnTo>
                  <a:lnTo>
                    <a:pt x="12030324" y="5011655"/>
                  </a:lnTo>
                  <a:lnTo>
                    <a:pt x="12031080" y="5066512"/>
                  </a:lnTo>
                  <a:lnTo>
                    <a:pt x="12031793" y="5120958"/>
                  </a:lnTo>
                  <a:lnTo>
                    <a:pt x="12032462" y="5174979"/>
                  </a:lnTo>
                  <a:lnTo>
                    <a:pt x="12033084" y="5228561"/>
                  </a:lnTo>
                  <a:lnTo>
                    <a:pt x="12033657" y="5281691"/>
                  </a:lnTo>
                  <a:lnTo>
                    <a:pt x="12034181" y="5334354"/>
                  </a:lnTo>
                  <a:lnTo>
                    <a:pt x="12034653" y="5386537"/>
                  </a:lnTo>
                  <a:lnTo>
                    <a:pt x="12035071" y="5438225"/>
                  </a:lnTo>
                  <a:lnTo>
                    <a:pt x="12035434" y="5489405"/>
                  </a:lnTo>
                  <a:lnTo>
                    <a:pt x="12035739" y="5540063"/>
                  </a:lnTo>
                  <a:lnTo>
                    <a:pt x="12035986" y="5590186"/>
                  </a:lnTo>
                  <a:lnTo>
                    <a:pt x="12036173" y="5639758"/>
                  </a:lnTo>
                  <a:lnTo>
                    <a:pt x="12036297" y="5688768"/>
                  </a:lnTo>
                  <a:lnTo>
                    <a:pt x="12036358" y="5737199"/>
                  </a:lnTo>
                  <a:lnTo>
                    <a:pt x="12036352" y="5785040"/>
                  </a:lnTo>
                  <a:lnTo>
                    <a:pt x="12036279" y="5832275"/>
                  </a:lnTo>
                  <a:lnTo>
                    <a:pt x="12036137" y="5878891"/>
                  </a:lnTo>
                  <a:lnTo>
                    <a:pt x="12035924" y="5924875"/>
                  </a:lnTo>
                  <a:lnTo>
                    <a:pt x="12035638" y="5970211"/>
                  </a:lnTo>
                  <a:lnTo>
                    <a:pt x="12035278" y="6014887"/>
                  </a:lnTo>
                  <a:lnTo>
                    <a:pt x="12034841" y="6058889"/>
                  </a:lnTo>
                  <a:lnTo>
                    <a:pt x="12034327" y="6102202"/>
                  </a:lnTo>
                  <a:lnTo>
                    <a:pt x="12033733" y="6144813"/>
                  </a:lnTo>
                  <a:lnTo>
                    <a:pt x="12033057" y="6186709"/>
                  </a:lnTo>
                  <a:lnTo>
                    <a:pt x="12032298" y="6227874"/>
                  </a:lnTo>
                  <a:lnTo>
                    <a:pt x="12031454" y="6268295"/>
                  </a:lnTo>
                  <a:lnTo>
                    <a:pt x="12030524" y="6307959"/>
                  </a:lnTo>
                  <a:lnTo>
                    <a:pt x="12029505" y="6346851"/>
                  </a:lnTo>
                  <a:lnTo>
                    <a:pt x="12028396" y="6384959"/>
                  </a:lnTo>
                  <a:lnTo>
                    <a:pt x="12025901" y="6458761"/>
                  </a:lnTo>
                  <a:lnTo>
                    <a:pt x="12023024" y="6529256"/>
                  </a:lnTo>
                  <a:lnTo>
                    <a:pt x="12019751" y="6596333"/>
                  </a:lnTo>
                  <a:lnTo>
                    <a:pt x="12016069" y="6659880"/>
                  </a:lnTo>
                  <a:lnTo>
                    <a:pt x="11969606" y="6663791"/>
                  </a:lnTo>
                  <a:lnTo>
                    <a:pt x="11919559" y="6667452"/>
                  </a:lnTo>
                  <a:lnTo>
                    <a:pt x="11865993" y="6670868"/>
                  </a:lnTo>
                  <a:lnTo>
                    <a:pt x="11808973" y="6674043"/>
                  </a:lnTo>
                  <a:lnTo>
                    <a:pt x="11748562" y="6676984"/>
                  </a:lnTo>
                  <a:lnTo>
                    <a:pt x="11684825" y="6679695"/>
                  </a:lnTo>
                  <a:lnTo>
                    <a:pt x="11617828" y="6682181"/>
                  </a:lnTo>
                  <a:lnTo>
                    <a:pt x="11547634" y="6684449"/>
                  </a:lnTo>
                  <a:lnTo>
                    <a:pt x="11474309" y="6686502"/>
                  </a:lnTo>
                  <a:lnTo>
                    <a:pt x="11397916" y="6688347"/>
                  </a:lnTo>
                  <a:lnTo>
                    <a:pt x="11358589" y="6689193"/>
                  </a:lnTo>
                  <a:lnTo>
                    <a:pt x="11318520" y="6689989"/>
                  </a:lnTo>
                  <a:lnTo>
                    <a:pt x="11277717" y="6690735"/>
                  </a:lnTo>
                  <a:lnTo>
                    <a:pt x="11236187" y="6691433"/>
                  </a:lnTo>
                  <a:lnTo>
                    <a:pt x="11193939" y="6692082"/>
                  </a:lnTo>
                  <a:lnTo>
                    <a:pt x="11150980" y="6692683"/>
                  </a:lnTo>
                  <a:lnTo>
                    <a:pt x="11107319" y="6693238"/>
                  </a:lnTo>
                  <a:lnTo>
                    <a:pt x="11062964" y="6693747"/>
                  </a:lnTo>
                  <a:lnTo>
                    <a:pt x="11017923" y="6694209"/>
                  </a:lnTo>
                  <a:lnTo>
                    <a:pt x="10972204" y="6694627"/>
                  </a:lnTo>
                  <a:lnTo>
                    <a:pt x="10925815" y="6695001"/>
                  </a:lnTo>
                  <a:lnTo>
                    <a:pt x="10878764" y="6695331"/>
                  </a:lnTo>
                  <a:lnTo>
                    <a:pt x="10831059" y="6695618"/>
                  </a:lnTo>
                  <a:lnTo>
                    <a:pt x="10782709" y="6695863"/>
                  </a:lnTo>
                  <a:lnTo>
                    <a:pt x="10733721" y="6696066"/>
                  </a:lnTo>
                  <a:lnTo>
                    <a:pt x="10684104" y="6696228"/>
                  </a:lnTo>
                  <a:lnTo>
                    <a:pt x="10633864" y="6696350"/>
                  </a:lnTo>
                  <a:lnTo>
                    <a:pt x="10583012" y="6696432"/>
                  </a:lnTo>
                  <a:lnTo>
                    <a:pt x="10531554" y="6696476"/>
                  </a:lnTo>
                  <a:lnTo>
                    <a:pt x="10479499" y="6696480"/>
                  </a:lnTo>
                  <a:lnTo>
                    <a:pt x="10426855" y="6696447"/>
                  </a:lnTo>
                  <a:lnTo>
                    <a:pt x="10373629" y="6696378"/>
                  </a:lnTo>
                  <a:lnTo>
                    <a:pt x="10319831" y="6696271"/>
                  </a:lnTo>
                  <a:lnTo>
                    <a:pt x="10265467" y="6696129"/>
                  </a:lnTo>
                  <a:lnTo>
                    <a:pt x="10210547" y="6695952"/>
                  </a:lnTo>
                  <a:lnTo>
                    <a:pt x="10155077" y="6695740"/>
                  </a:lnTo>
                  <a:lnTo>
                    <a:pt x="10099067" y="6695495"/>
                  </a:lnTo>
                  <a:lnTo>
                    <a:pt x="10042525" y="6695217"/>
                  </a:lnTo>
                  <a:lnTo>
                    <a:pt x="9985457" y="6694906"/>
                  </a:lnTo>
                  <a:lnTo>
                    <a:pt x="9927873" y="6694563"/>
                  </a:lnTo>
                  <a:lnTo>
                    <a:pt x="9869781" y="6694189"/>
                  </a:lnTo>
                  <a:lnTo>
                    <a:pt x="9811188" y="6693785"/>
                  </a:lnTo>
                  <a:lnTo>
                    <a:pt x="9752103" y="6693351"/>
                  </a:lnTo>
                  <a:lnTo>
                    <a:pt x="9692534" y="6692887"/>
                  </a:lnTo>
                  <a:lnTo>
                    <a:pt x="9632488" y="6692396"/>
                  </a:lnTo>
                  <a:lnTo>
                    <a:pt x="9571974" y="6691876"/>
                  </a:lnTo>
                  <a:lnTo>
                    <a:pt x="9511001" y="6691329"/>
                  </a:lnTo>
                  <a:lnTo>
                    <a:pt x="9449575" y="6690756"/>
                  </a:lnTo>
                  <a:lnTo>
                    <a:pt x="9387705" y="6690156"/>
                  </a:lnTo>
                  <a:lnTo>
                    <a:pt x="9325400" y="6689532"/>
                  </a:lnTo>
                  <a:lnTo>
                    <a:pt x="9262667" y="6688883"/>
                  </a:lnTo>
                  <a:lnTo>
                    <a:pt x="9199514" y="6688210"/>
                  </a:lnTo>
                  <a:lnTo>
                    <a:pt x="9135950" y="6687513"/>
                  </a:lnTo>
                  <a:lnTo>
                    <a:pt x="9071982" y="6686795"/>
                  </a:lnTo>
                  <a:lnTo>
                    <a:pt x="9007618" y="6686054"/>
                  </a:lnTo>
                  <a:lnTo>
                    <a:pt x="8942867" y="6685292"/>
                  </a:lnTo>
                  <a:lnTo>
                    <a:pt x="8877737" y="6684509"/>
                  </a:lnTo>
                  <a:lnTo>
                    <a:pt x="8812236" y="6683706"/>
                  </a:lnTo>
                  <a:lnTo>
                    <a:pt x="8746371" y="6682884"/>
                  </a:lnTo>
                  <a:lnTo>
                    <a:pt x="8680152" y="6682044"/>
                  </a:lnTo>
                  <a:lnTo>
                    <a:pt x="8613585" y="6681185"/>
                  </a:lnTo>
                  <a:lnTo>
                    <a:pt x="8546679" y="6680309"/>
                  </a:lnTo>
                  <a:lnTo>
                    <a:pt x="8479443" y="6679416"/>
                  </a:lnTo>
                  <a:lnTo>
                    <a:pt x="8411884" y="6678507"/>
                  </a:lnTo>
                  <a:lnTo>
                    <a:pt x="8344010" y="6677583"/>
                  </a:lnTo>
                  <a:lnTo>
                    <a:pt x="8275829" y="6676644"/>
                  </a:lnTo>
                  <a:lnTo>
                    <a:pt x="8207350" y="6675691"/>
                  </a:lnTo>
                  <a:lnTo>
                    <a:pt x="8138580" y="6674725"/>
                  </a:lnTo>
                  <a:lnTo>
                    <a:pt x="8069527" y="6673746"/>
                  </a:lnTo>
                  <a:lnTo>
                    <a:pt x="8000201" y="6672755"/>
                  </a:lnTo>
                  <a:lnTo>
                    <a:pt x="7930608" y="6671752"/>
                  </a:lnTo>
                  <a:lnTo>
                    <a:pt x="7860757" y="6670739"/>
                  </a:lnTo>
                  <a:lnTo>
                    <a:pt x="7790656" y="6669715"/>
                  </a:lnTo>
                  <a:lnTo>
                    <a:pt x="7720312" y="6668682"/>
                  </a:lnTo>
                  <a:lnTo>
                    <a:pt x="7649735" y="6667640"/>
                  </a:lnTo>
                  <a:lnTo>
                    <a:pt x="7578932" y="6666591"/>
                  </a:lnTo>
                  <a:lnTo>
                    <a:pt x="7507910" y="6665533"/>
                  </a:lnTo>
                  <a:lnTo>
                    <a:pt x="7436679" y="6664469"/>
                  </a:lnTo>
                  <a:lnTo>
                    <a:pt x="7365247" y="6663398"/>
                  </a:lnTo>
                  <a:lnTo>
                    <a:pt x="7293621" y="6662322"/>
                  </a:lnTo>
                  <a:lnTo>
                    <a:pt x="7221809" y="6661241"/>
                  </a:lnTo>
                  <a:lnTo>
                    <a:pt x="7149819" y="6660156"/>
                  </a:lnTo>
                  <a:lnTo>
                    <a:pt x="7077661" y="6659068"/>
                  </a:lnTo>
                  <a:lnTo>
                    <a:pt x="7005340" y="6657976"/>
                  </a:lnTo>
                  <a:lnTo>
                    <a:pt x="6932867" y="6656882"/>
                  </a:lnTo>
                  <a:lnTo>
                    <a:pt x="6860248" y="6655787"/>
                  </a:lnTo>
                  <a:lnTo>
                    <a:pt x="6787493" y="6654691"/>
                  </a:lnTo>
                  <a:lnTo>
                    <a:pt x="6714608" y="6653594"/>
                  </a:lnTo>
                  <a:lnTo>
                    <a:pt x="6641602" y="6652498"/>
                  </a:lnTo>
                  <a:lnTo>
                    <a:pt x="6568483" y="6651403"/>
                  </a:lnTo>
                  <a:lnTo>
                    <a:pt x="6495260" y="6650309"/>
                  </a:lnTo>
                  <a:lnTo>
                    <a:pt x="6421939" y="6649218"/>
                  </a:lnTo>
                  <a:lnTo>
                    <a:pt x="6348530" y="6648130"/>
                  </a:lnTo>
                  <a:lnTo>
                    <a:pt x="6275041" y="6647046"/>
                  </a:lnTo>
                  <a:lnTo>
                    <a:pt x="6201479" y="6645965"/>
                  </a:lnTo>
                  <a:lnTo>
                    <a:pt x="6127852" y="6644890"/>
                  </a:lnTo>
                  <a:lnTo>
                    <a:pt x="6054169" y="6643821"/>
                  </a:lnTo>
                  <a:lnTo>
                    <a:pt x="5980437" y="6642758"/>
                  </a:lnTo>
                  <a:lnTo>
                    <a:pt x="5906666" y="6641701"/>
                  </a:lnTo>
                  <a:lnTo>
                    <a:pt x="5832862" y="6640653"/>
                  </a:lnTo>
                  <a:lnTo>
                    <a:pt x="5759034" y="6639612"/>
                  </a:lnTo>
                  <a:lnTo>
                    <a:pt x="5685190" y="6638581"/>
                  </a:lnTo>
                  <a:lnTo>
                    <a:pt x="5611338" y="6637559"/>
                  </a:lnTo>
                  <a:lnTo>
                    <a:pt x="5537486" y="6636547"/>
                  </a:lnTo>
                  <a:lnTo>
                    <a:pt x="5463642" y="6635546"/>
                  </a:lnTo>
                  <a:lnTo>
                    <a:pt x="5389815" y="6634557"/>
                  </a:lnTo>
                  <a:lnTo>
                    <a:pt x="5316012" y="6633580"/>
                  </a:lnTo>
                  <a:lnTo>
                    <a:pt x="5242241" y="6632616"/>
                  </a:lnTo>
                  <a:lnTo>
                    <a:pt x="5168511" y="6631665"/>
                  </a:lnTo>
                  <a:lnTo>
                    <a:pt x="5094829" y="6630729"/>
                  </a:lnTo>
                  <a:lnTo>
                    <a:pt x="5021204" y="6629807"/>
                  </a:lnTo>
                  <a:lnTo>
                    <a:pt x="4947643" y="6628901"/>
                  </a:lnTo>
                  <a:lnTo>
                    <a:pt x="4874156" y="6628011"/>
                  </a:lnTo>
                  <a:lnTo>
                    <a:pt x="4800749" y="6627138"/>
                  </a:lnTo>
                  <a:lnTo>
                    <a:pt x="4727431" y="6626282"/>
                  </a:lnTo>
                  <a:lnTo>
                    <a:pt x="4654210" y="6625444"/>
                  </a:lnTo>
                  <a:lnTo>
                    <a:pt x="4581094" y="6624625"/>
                  </a:lnTo>
                  <a:lnTo>
                    <a:pt x="4508091" y="6623826"/>
                  </a:lnTo>
                  <a:lnTo>
                    <a:pt x="4435210" y="6623046"/>
                  </a:lnTo>
                  <a:lnTo>
                    <a:pt x="4362457" y="6622288"/>
                  </a:lnTo>
                  <a:lnTo>
                    <a:pt x="4289842" y="6621551"/>
                  </a:lnTo>
                  <a:lnTo>
                    <a:pt x="4217373" y="6620835"/>
                  </a:lnTo>
                  <a:lnTo>
                    <a:pt x="4145057" y="6620143"/>
                  </a:lnTo>
                  <a:lnTo>
                    <a:pt x="4072902" y="6619474"/>
                  </a:lnTo>
                  <a:lnTo>
                    <a:pt x="4000917" y="6618829"/>
                  </a:lnTo>
                  <a:lnTo>
                    <a:pt x="3929110" y="6618208"/>
                  </a:lnTo>
                  <a:lnTo>
                    <a:pt x="3857489" y="6617613"/>
                  </a:lnTo>
                  <a:lnTo>
                    <a:pt x="3786061" y="6617044"/>
                  </a:lnTo>
                  <a:lnTo>
                    <a:pt x="3714835" y="6616501"/>
                  </a:lnTo>
                  <a:lnTo>
                    <a:pt x="3643820" y="6615986"/>
                  </a:lnTo>
                  <a:lnTo>
                    <a:pt x="3573022" y="6615499"/>
                  </a:lnTo>
                  <a:lnTo>
                    <a:pt x="3502451" y="6615040"/>
                  </a:lnTo>
                  <a:lnTo>
                    <a:pt x="3432114" y="6614611"/>
                  </a:lnTo>
                  <a:lnTo>
                    <a:pt x="3362019" y="6614212"/>
                  </a:lnTo>
                  <a:lnTo>
                    <a:pt x="3292174" y="6613843"/>
                  </a:lnTo>
                  <a:lnTo>
                    <a:pt x="3222588" y="6613505"/>
                  </a:lnTo>
                  <a:lnTo>
                    <a:pt x="3153268" y="6613200"/>
                  </a:lnTo>
                  <a:lnTo>
                    <a:pt x="3084223" y="6612927"/>
                  </a:lnTo>
                  <a:lnTo>
                    <a:pt x="3015461" y="6612687"/>
                  </a:lnTo>
                  <a:lnTo>
                    <a:pt x="2946989" y="6612481"/>
                  </a:lnTo>
                  <a:lnTo>
                    <a:pt x="2878816" y="6612309"/>
                  </a:lnTo>
                  <a:lnTo>
                    <a:pt x="2810950" y="6612173"/>
                  </a:lnTo>
                  <a:lnTo>
                    <a:pt x="2743399" y="6612073"/>
                  </a:lnTo>
                  <a:lnTo>
                    <a:pt x="2676171" y="6612009"/>
                  </a:lnTo>
                  <a:lnTo>
                    <a:pt x="2609274" y="6611982"/>
                  </a:lnTo>
                  <a:lnTo>
                    <a:pt x="2542716" y="6611993"/>
                  </a:lnTo>
                  <a:lnTo>
                    <a:pt x="2476505" y="6612043"/>
                  </a:lnTo>
                  <a:lnTo>
                    <a:pt x="2410650" y="6612131"/>
                  </a:lnTo>
                  <a:lnTo>
                    <a:pt x="2345158" y="6612260"/>
                  </a:lnTo>
                  <a:lnTo>
                    <a:pt x="2280038" y="6612428"/>
                  </a:lnTo>
                  <a:lnTo>
                    <a:pt x="2215297" y="6612638"/>
                  </a:lnTo>
                  <a:lnTo>
                    <a:pt x="2150943" y="6612890"/>
                  </a:lnTo>
                  <a:lnTo>
                    <a:pt x="2086986" y="6613184"/>
                  </a:lnTo>
                  <a:lnTo>
                    <a:pt x="2023432" y="6613521"/>
                  </a:lnTo>
                  <a:lnTo>
                    <a:pt x="1960289" y="6613902"/>
                  </a:lnTo>
                  <a:lnTo>
                    <a:pt x="1897567" y="6614327"/>
                  </a:lnTo>
                  <a:lnTo>
                    <a:pt x="1835273" y="6614798"/>
                  </a:lnTo>
                  <a:lnTo>
                    <a:pt x="1773415" y="6615314"/>
                  </a:lnTo>
                  <a:lnTo>
                    <a:pt x="1712000" y="6615876"/>
                  </a:lnTo>
                  <a:lnTo>
                    <a:pt x="1651038" y="6616485"/>
                  </a:lnTo>
                  <a:lnTo>
                    <a:pt x="1590537" y="6617142"/>
                  </a:lnTo>
                  <a:lnTo>
                    <a:pt x="1530503" y="6617848"/>
                  </a:lnTo>
                  <a:lnTo>
                    <a:pt x="1470946" y="6618602"/>
                  </a:lnTo>
                  <a:lnTo>
                    <a:pt x="1411874" y="6619406"/>
                  </a:lnTo>
                  <a:lnTo>
                    <a:pt x="1353294" y="6620260"/>
                  </a:lnTo>
                  <a:lnTo>
                    <a:pt x="1295214" y="6621165"/>
                  </a:lnTo>
                  <a:lnTo>
                    <a:pt x="1237643" y="6622122"/>
                  </a:lnTo>
                  <a:lnTo>
                    <a:pt x="1180589" y="6623131"/>
                  </a:lnTo>
                  <a:lnTo>
                    <a:pt x="1124060" y="6624193"/>
                  </a:lnTo>
                  <a:lnTo>
                    <a:pt x="1068064" y="6625308"/>
                  </a:lnTo>
                  <a:lnTo>
                    <a:pt x="1012609" y="6626478"/>
                  </a:lnTo>
                  <a:lnTo>
                    <a:pt x="957703" y="6627703"/>
                  </a:lnTo>
                  <a:lnTo>
                    <a:pt x="903353" y="6628983"/>
                  </a:lnTo>
                  <a:lnTo>
                    <a:pt x="849570" y="6630319"/>
                  </a:lnTo>
                  <a:lnTo>
                    <a:pt x="796359" y="6631712"/>
                  </a:lnTo>
                  <a:lnTo>
                    <a:pt x="743730" y="6633163"/>
                  </a:lnTo>
                  <a:lnTo>
                    <a:pt x="691690" y="6634672"/>
                  </a:lnTo>
                  <a:lnTo>
                    <a:pt x="640247" y="6636240"/>
                  </a:lnTo>
                  <a:lnTo>
                    <a:pt x="589410" y="6637867"/>
                  </a:lnTo>
                  <a:lnTo>
                    <a:pt x="539187" y="6639554"/>
                  </a:lnTo>
                  <a:lnTo>
                    <a:pt x="489586" y="6641302"/>
                  </a:lnTo>
                  <a:lnTo>
                    <a:pt x="440614" y="6643112"/>
                  </a:lnTo>
                  <a:lnTo>
                    <a:pt x="392280" y="6644984"/>
                  </a:lnTo>
                  <a:lnTo>
                    <a:pt x="344592" y="6646918"/>
                  </a:lnTo>
                  <a:lnTo>
                    <a:pt x="297558" y="6648916"/>
                  </a:lnTo>
                  <a:lnTo>
                    <a:pt x="251186" y="6650978"/>
                  </a:lnTo>
                  <a:lnTo>
                    <a:pt x="205485" y="6653104"/>
                  </a:lnTo>
                  <a:lnTo>
                    <a:pt x="160461" y="6655297"/>
                  </a:lnTo>
                  <a:lnTo>
                    <a:pt x="116124" y="6657555"/>
                  </a:lnTo>
                  <a:lnTo>
                    <a:pt x="72481" y="6659880"/>
                  </a:lnTo>
                  <a:lnTo>
                    <a:pt x="71999" y="6642743"/>
                  </a:lnTo>
                  <a:lnTo>
                    <a:pt x="70922" y="6603854"/>
                  </a:lnTo>
                  <a:lnTo>
                    <a:pt x="69701" y="6558971"/>
                  </a:lnTo>
                  <a:lnTo>
                    <a:pt x="68345" y="6508285"/>
                  </a:lnTo>
                  <a:lnTo>
                    <a:pt x="66861" y="6451987"/>
                  </a:lnTo>
                  <a:lnTo>
                    <a:pt x="65259" y="6390269"/>
                  </a:lnTo>
                  <a:lnTo>
                    <a:pt x="63546" y="6323322"/>
                  </a:lnTo>
                  <a:lnTo>
                    <a:pt x="61732" y="6251336"/>
                  </a:lnTo>
                  <a:lnTo>
                    <a:pt x="59825" y="6174504"/>
                  </a:lnTo>
                  <a:lnTo>
                    <a:pt x="58839" y="6134330"/>
                  </a:lnTo>
                  <a:lnTo>
                    <a:pt x="57833" y="6093016"/>
                  </a:lnTo>
                  <a:lnTo>
                    <a:pt x="56808" y="6050586"/>
                  </a:lnTo>
                  <a:lnTo>
                    <a:pt x="55764" y="6007064"/>
                  </a:lnTo>
                  <a:lnTo>
                    <a:pt x="54704" y="5962474"/>
                  </a:lnTo>
                  <a:lnTo>
                    <a:pt x="53628" y="5916839"/>
                  </a:lnTo>
                  <a:lnTo>
                    <a:pt x="52537" y="5870183"/>
                  </a:lnTo>
                  <a:lnTo>
                    <a:pt x="51432" y="5822531"/>
                  </a:lnTo>
                  <a:lnTo>
                    <a:pt x="50315" y="5773907"/>
                  </a:lnTo>
                  <a:lnTo>
                    <a:pt x="49186" y="5724334"/>
                  </a:lnTo>
                  <a:lnTo>
                    <a:pt x="48046" y="5673835"/>
                  </a:lnTo>
                  <a:lnTo>
                    <a:pt x="46897" y="5622436"/>
                  </a:lnTo>
                  <a:lnTo>
                    <a:pt x="45740" y="5570160"/>
                  </a:lnTo>
                  <a:lnTo>
                    <a:pt x="44574" y="5517031"/>
                  </a:lnTo>
                  <a:lnTo>
                    <a:pt x="43403" y="5463072"/>
                  </a:lnTo>
                  <a:lnTo>
                    <a:pt x="42226" y="5408308"/>
                  </a:lnTo>
                  <a:lnTo>
                    <a:pt x="41045" y="5352763"/>
                  </a:lnTo>
                  <a:lnTo>
                    <a:pt x="39861" y="5296460"/>
                  </a:lnTo>
                  <a:lnTo>
                    <a:pt x="38675" y="5239424"/>
                  </a:lnTo>
                  <a:lnTo>
                    <a:pt x="37488" y="5181678"/>
                  </a:lnTo>
                  <a:lnTo>
                    <a:pt x="36300" y="5123246"/>
                  </a:lnTo>
                  <a:lnTo>
                    <a:pt x="35114" y="5064152"/>
                  </a:lnTo>
                  <a:lnTo>
                    <a:pt x="33930" y="5004420"/>
                  </a:lnTo>
                  <a:lnTo>
                    <a:pt x="32749" y="4944074"/>
                  </a:lnTo>
                  <a:lnTo>
                    <a:pt x="31572" y="4883137"/>
                  </a:lnTo>
                  <a:lnTo>
                    <a:pt x="30400" y="4821635"/>
                  </a:lnTo>
                  <a:lnTo>
                    <a:pt x="29235" y="4759590"/>
                  </a:lnTo>
                  <a:lnTo>
                    <a:pt x="28078" y="4697026"/>
                  </a:lnTo>
                  <a:lnTo>
                    <a:pt x="26928" y="4633968"/>
                  </a:lnTo>
                  <a:lnTo>
                    <a:pt x="25789" y="4570440"/>
                  </a:lnTo>
                  <a:lnTo>
                    <a:pt x="24660" y="4506464"/>
                  </a:lnTo>
                  <a:lnTo>
                    <a:pt x="23542" y="4442066"/>
                  </a:lnTo>
                  <a:lnTo>
                    <a:pt x="22437" y="4377268"/>
                  </a:lnTo>
                  <a:lnTo>
                    <a:pt x="21346" y="4312096"/>
                  </a:lnTo>
                  <a:lnTo>
                    <a:pt x="20270" y="4246572"/>
                  </a:lnTo>
                  <a:lnTo>
                    <a:pt x="19210" y="4180722"/>
                  </a:lnTo>
                  <a:lnTo>
                    <a:pt x="18166" y="4114567"/>
                  </a:lnTo>
                  <a:lnTo>
                    <a:pt x="17141" y="4048134"/>
                  </a:lnTo>
                  <a:lnTo>
                    <a:pt x="16135" y="3981445"/>
                  </a:lnTo>
                  <a:lnTo>
                    <a:pt x="15149" y="3914524"/>
                  </a:lnTo>
                  <a:lnTo>
                    <a:pt x="14184" y="3847395"/>
                  </a:lnTo>
                  <a:lnTo>
                    <a:pt x="13241" y="3780083"/>
                  </a:lnTo>
                  <a:lnTo>
                    <a:pt x="12322" y="3712610"/>
                  </a:lnTo>
                  <a:lnTo>
                    <a:pt x="11426" y="3645002"/>
                  </a:lnTo>
                  <a:lnTo>
                    <a:pt x="10557" y="3577281"/>
                  </a:lnTo>
                  <a:lnTo>
                    <a:pt x="9714" y="3509473"/>
                  </a:lnTo>
                  <a:lnTo>
                    <a:pt x="8898" y="3441600"/>
                  </a:lnTo>
                  <a:lnTo>
                    <a:pt x="8111" y="3373686"/>
                  </a:lnTo>
                  <a:lnTo>
                    <a:pt x="7354" y="3305756"/>
                  </a:lnTo>
                  <a:lnTo>
                    <a:pt x="6627" y="3237834"/>
                  </a:lnTo>
                  <a:lnTo>
                    <a:pt x="5932" y="3169942"/>
                  </a:lnTo>
                  <a:lnTo>
                    <a:pt x="5270" y="3102106"/>
                  </a:lnTo>
                  <a:lnTo>
                    <a:pt x="4642" y="3034349"/>
                  </a:lnTo>
                  <a:lnTo>
                    <a:pt x="4049" y="2966695"/>
                  </a:lnTo>
                  <a:lnTo>
                    <a:pt x="3491" y="2899168"/>
                  </a:lnTo>
                  <a:lnTo>
                    <a:pt x="2971" y="2831792"/>
                  </a:lnTo>
                  <a:lnTo>
                    <a:pt x="2489" y="2764590"/>
                  </a:lnTo>
                  <a:lnTo>
                    <a:pt x="2046" y="2697587"/>
                  </a:lnTo>
                  <a:lnTo>
                    <a:pt x="1644" y="2630807"/>
                  </a:lnTo>
                  <a:lnTo>
                    <a:pt x="1283" y="2564273"/>
                  </a:lnTo>
                  <a:lnTo>
                    <a:pt x="964" y="2498009"/>
                  </a:lnTo>
                  <a:lnTo>
                    <a:pt x="688" y="2432040"/>
                  </a:lnTo>
                  <a:lnTo>
                    <a:pt x="457" y="2366389"/>
                  </a:lnTo>
                  <a:lnTo>
                    <a:pt x="272" y="2301079"/>
                  </a:lnTo>
                  <a:lnTo>
                    <a:pt x="133" y="2236136"/>
                  </a:lnTo>
                  <a:lnTo>
                    <a:pt x="42" y="2171583"/>
                  </a:lnTo>
                  <a:lnTo>
                    <a:pt x="0" y="2107443"/>
                  </a:lnTo>
                  <a:lnTo>
                    <a:pt x="7" y="2043741"/>
                  </a:lnTo>
                  <a:lnTo>
                    <a:pt x="65" y="1980501"/>
                  </a:lnTo>
                  <a:lnTo>
                    <a:pt x="175" y="1917746"/>
                  </a:lnTo>
                  <a:lnTo>
                    <a:pt x="338" y="1855500"/>
                  </a:lnTo>
                  <a:lnTo>
                    <a:pt x="555" y="1793788"/>
                  </a:lnTo>
                  <a:lnTo>
                    <a:pt x="827" y="1732632"/>
                  </a:lnTo>
                  <a:lnTo>
                    <a:pt x="1156" y="1672058"/>
                  </a:lnTo>
                  <a:lnTo>
                    <a:pt x="1541" y="1612089"/>
                  </a:lnTo>
                  <a:lnTo>
                    <a:pt x="1985" y="1552749"/>
                  </a:lnTo>
                  <a:lnTo>
                    <a:pt x="2488" y="1494062"/>
                  </a:lnTo>
                  <a:lnTo>
                    <a:pt x="3051" y="1436051"/>
                  </a:lnTo>
                  <a:lnTo>
                    <a:pt x="3676" y="1378741"/>
                  </a:lnTo>
                  <a:lnTo>
                    <a:pt x="4364" y="1322155"/>
                  </a:lnTo>
                  <a:lnTo>
                    <a:pt x="5115" y="1266318"/>
                  </a:lnTo>
                  <a:lnTo>
                    <a:pt x="5930" y="1211253"/>
                  </a:lnTo>
                  <a:lnTo>
                    <a:pt x="6811" y="1156985"/>
                  </a:lnTo>
                  <a:lnTo>
                    <a:pt x="7759" y="1103536"/>
                  </a:lnTo>
                  <a:lnTo>
                    <a:pt x="8775" y="1050932"/>
                  </a:lnTo>
                  <a:lnTo>
                    <a:pt x="9859" y="999195"/>
                  </a:lnTo>
                  <a:lnTo>
                    <a:pt x="11014" y="948350"/>
                  </a:lnTo>
                  <a:lnTo>
                    <a:pt x="12239" y="898421"/>
                  </a:lnTo>
                  <a:lnTo>
                    <a:pt x="13537" y="849432"/>
                  </a:lnTo>
                  <a:lnTo>
                    <a:pt x="14907" y="801406"/>
                  </a:lnTo>
                  <a:lnTo>
                    <a:pt x="16352" y="754368"/>
                  </a:lnTo>
                  <a:lnTo>
                    <a:pt x="17872" y="708341"/>
                  </a:lnTo>
                  <a:lnTo>
                    <a:pt x="19468" y="663349"/>
                  </a:lnTo>
                  <a:lnTo>
                    <a:pt x="21142" y="619416"/>
                  </a:lnTo>
                  <a:lnTo>
                    <a:pt x="22894" y="576567"/>
                  </a:lnTo>
                  <a:lnTo>
                    <a:pt x="24725" y="534824"/>
                  </a:lnTo>
                  <a:lnTo>
                    <a:pt x="26637" y="494213"/>
                  </a:lnTo>
                  <a:lnTo>
                    <a:pt x="28630" y="454756"/>
                  </a:lnTo>
                  <a:lnTo>
                    <a:pt x="30706" y="416477"/>
                  </a:lnTo>
                  <a:lnTo>
                    <a:pt x="35110" y="343553"/>
                  </a:lnTo>
                  <a:lnTo>
                    <a:pt x="39858" y="275629"/>
                  </a:lnTo>
                  <a:lnTo>
                    <a:pt x="44956" y="212899"/>
                  </a:lnTo>
                  <a:lnTo>
                    <a:pt x="50416" y="155552"/>
                  </a:lnTo>
                  <a:lnTo>
                    <a:pt x="56243" y="103781"/>
                  </a:lnTo>
                  <a:lnTo>
                    <a:pt x="62448" y="57776"/>
                  </a:lnTo>
                  <a:lnTo>
                    <a:pt x="69038" y="17729"/>
                  </a:lnTo>
                  <a:lnTo>
                    <a:pt x="72481" y="0"/>
                  </a:lnTo>
                  <a:close/>
                </a:path>
              </a:pathLst>
            </a:custGeom>
            <a:ln w="6985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24783" y="327660"/>
              <a:ext cx="5718175" cy="957580"/>
            </a:xfrm>
            <a:custGeom>
              <a:avLst/>
              <a:gdLst/>
              <a:ahLst/>
              <a:cxnLst/>
              <a:rect l="l" t="t" r="r" b="b"/>
              <a:pathLst>
                <a:path w="5718175" h="957580">
                  <a:moveTo>
                    <a:pt x="5239512" y="0"/>
                  </a:moveTo>
                  <a:lnTo>
                    <a:pt x="478536" y="0"/>
                  </a:lnTo>
                  <a:lnTo>
                    <a:pt x="429608" y="2470"/>
                  </a:lnTo>
                  <a:lnTo>
                    <a:pt x="382094" y="9722"/>
                  </a:lnTo>
                  <a:lnTo>
                    <a:pt x="336234" y="21514"/>
                  </a:lnTo>
                  <a:lnTo>
                    <a:pt x="292268" y="37605"/>
                  </a:lnTo>
                  <a:lnTo>
                    <a:pt x="250437" y="57756"/>
                  </a:lnTo>
                  <a:lnTo>
                    <a:pt x="210982" y="81726"/>
                  </a:lnTo>
                  <a:lnTo>
                    <a:pt x="174143" y="109274"/>
                  </a:lnTo>
                  <a:lnTo>
                    <a:pt x="140160" y="140160"/>
                  </a:lnTo>
                  <a:lnTo>
                    <a:pt x="109274" y="174143"/>
                  </a:lnTo>
                  <a:lnTo>
                    <a:pt x="81726" y="210982"/>
                  </a:lnTo>
                  <a:lnTo>
                    <a:pt x="57756" y="250437"/>
                  </a:lnTo>
                  <a:lnTo>
                    <a:pt x="37605" y="292268"/>
                  </a:lnTo>
                  <a:lnTo>
                    <a:pt x="21514" y="336234"/>
                  </a:lnTo>
                  <a:lnTo>
                    <a:pt x="9722" y="382094"/>
                  </a:lnTo>
                  <a:lnTo>
                    <a:pt x="2470" y="429608"/>
                  </a:lnTo>
                  <a:lnTo>
                    <a:pt x="0" y="478536"/>
                  </a:lnTo>
                  <a:lnTo>
                    <a:pt x="2470" y="527463"/>
                  </a:lnTo>
                  <a:lnTo>
                    <a:pt x="9722" y="574977"/>
                  </a:lnTo>
                  <a:lnTo>
                    <a:pt x="21514" y="620837"/>
                  </a:lnTo>
                  <a:lnTo>
                    <a:pt x="37605" y="664803"/>
                  </a:lnTo>
                  <a:lnTo>
                    <a:pt x="57756" y="706634"/>
                  </a:lnTo>
                  <a:lnTo>
                    <a:pt x="81726" y="746089"/>
                  </a:lnTo>
                  <a:lnTo>
                    <a:pt x="109274" y="782928"/>
                  </a:lnTo>
                  <a:lnTo>
                    <a:pt x="140160" y="816911"/>
                  </a:lnTo>
                  <a:lnTo>
                    <a:pt x="174143" y="847797"/>
                  </a:lnTo>
                  <a:lnTo>
                    <a:pt x="210982" y="875345"/>
                  </a:lnTo>
                  <a:lnTo>
                    <a:pt x="250437" y="899315"/>
                  </a:lnTo>
                  <a:lnTo>
                    <a:pt x="292268" y="919466"/>
                  </a:lnTo>
                  <a:lnTo>
                    <a:pt x="336234" y="935557"/>
                  </a:lnTo>
                  <a:lnTo>
                    <a:pt x="382094" y="947349"/>
                  </a:lnTo>
                  <a:lnTo>
                    <a:pt x="429608" y="954601"/>
                  </a:lnTo>
                  <a:lnTo>
                    <a:pt x="478536" y="957072"/>
                  </a:lnTo>
                  <a:lnTo>
                    <a:pt x="5239512" y="957072"/>
                  </a:lnTo>
                  <a:lnTo>
                    <a:pt x="5288439" y="954601"/>
                  </a:lnTo>
                  <a:lnTo>
                    <a:pt x="5335953" y="947349"/>
                  </a:lnTo>
                  <a:lnTo>
                    <a:pt x="5381813" y="935557"/>
                  </a:lnTo>
                  <a:lnTo>
                    <a:pt x="5425779" y="919466"/>
                  </a:lnTo>
                  <a:lnTo>
                    <a:pt x="5467610" y="899315"/>
                  </a:lnTo>
                  <a:lnTo>
                    <a:pt x="5507065" y="875345"/>
                  </a:lnTo>
                  <a:lnTo>
                    <a:pt x="5543904" y="847797"/>
                  </a:lnTo>
                  <a:lnTo>
                    <a:pt x="5577887" y="816911"/>
                  </a:lnTo>
                  <a:lnTo>
                    <a:pt x="5608773" y="782928"/>
                  </a:lnTo>
                  <a:lnTo>
                    <a:pt x="5636321" y="746089"/>
                  </a:lnTo>
                  <a:lnTo>
                    <a:pt x="5660291" y="706634"/>
                  </a:lnTo>
                  <a:lnTo>
                    <a:pt x="5680442" y="664803"/>
                  </a:lnTo>
                  <a:lnTo>
                    <a:pt x="5696533" y="620837"/>
                  </a:lnTo>
                  <a:lnTo>
                    <a:pt x="5708325" y="574977"/>
                  </a:lnTo>
                  <a:lnTo>
                    <a:pt x="5715577" y="527463"/>
                  </a:lnTo>
                  <a:lnTo>
                    <a:pt x="5718048" y="478536"/>
                  </a:lnTo>
                  <a:lnTo>
                    <a:pt x="5715577" y="429608"/>
                  </a:lnTo>
                  <a:lnTo>
                    <a:pt x="5708325" y="382094"/>
                  </a:lnTo>
                  <a:lnTo>
                    <a:pt x="5696533" y="336234"/>
                  </a:lnTo>
                  <a:lnTo>
                    <a:pt x="5680442" y="292268"/>
                  </a:lnTo>
                  <a:lnTo>
                    <a:pt x="5660291" y="250437"/>
                  </a:lnTo>
                  <a:lnTo>
                    <a:pt x="5636321" y="210982"/>
                  </a:lnTo>
                  <a:lnTo>
                    <a:pt x="5608773" y="174143"/>
                  </a:lnTo>
                  <a:lnTo>
                    <a:pt x="5577887" y="140160"/>
                  </a:lnTo>
                  <a:lnTo>
                    <a:pt x="5543904" y="109274"/>
                  </a:lnTo>
                  <a:lnTo>
                    <a:pt x="5507065" y="81726"/>
                  </a:lnTo>
                  <a:lnTo>
                    <a:pt x="5467610" y="57756"/>
                  </a:lnTo>
                  <a:lnTo>
                    <a:pt x="5425779" y="37605"/>
                  </a:lnTo>
                  <a:lnTo>
                    <a:pt x="5381813" y="21514"/>
                  </a:lnTo>
                  <a:lnTo>
                    <a:pt x="5335953" y="9722"/>
                  </a:lnTo>
                  <a:lnTo>
                    <a:pt x="5288439" y="2470"/>
                  </a:lnTo>
                  <a:lnTo>
                    <a:pt x="523951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86000" y="609600"/>
            <a:ext cx="8382000" cy="31591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907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sz="28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sz="2800" b="1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sz="28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sz="2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8920" indent="-236220">
              <a:lnSpc>
                <a:spcPct val="100000"/>
              </a:lnSpc>
              <a:spcBef>
                <a:spcPts val="2075"/>
              </a:spcBef>
              <a:buChar char="-"/>
              <a:tabLst>
                <a:tab pos="248920" algn="l"/>
              </a:tabLst>
            </a:pPr>
            <a:r>
              <a:rPr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sz="3200" b="1" spc="-2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sz="3200" b="1" spc="-2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sz="3200" b="1" spc="-2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sz="3200" b="1" spc="-2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sz="3200" b="1" spc="-2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sz="3200" b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ghi.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8920" indent="-236220">
              <a:lnSpc>
                <a:spcPct val="100000"/>
              </a:lnSpc>
              <a:spcBef>
                <a:spcPts val="5"/>
              </a:spcBef>
              <a:buChar char="-"/>
              <a:tabLst>
                <a:tab pos="248920" algn="l"/>
              </a:tabLst>
            </a:pPr>
            <a:r>
              <a:rPr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sz="3200" b="1" spc="-1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sz="3200" b="1" spc="-2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 err="1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sz="3200" b="1" spc="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10" dirty="0" err="1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spc="-3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48920" algn="l"/>
              </a:tabLst>
            </a:pPr>
            <a:r>
              <a:rPr lang="en-US" sz="3200" b="1" spc="-3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BT 7 - </a:t>
            </a:r>
            <a:r>
              <a:rPr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SGK.</a:t>
            </a:r>
            <a:r>
              <a:rPr lang="en-US"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48920" algn="l"/>
              </a:tabLst>
            </a:pPr>
            <a:r>
              <a:rPr lang="en-US"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200" b="1" dirty="0" err="1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30; 31( SBT- tr22)</a:t>
            </a:r>
          </a:p>
        </p:txBody>
      </p:sp>
    </p:spTree>
    <p:extLst>
      <p:ext uri="{BB962C8B-B14F-4D97-AF65-F5344CB8AC3E}">
        <p14:creationId xmlns:p14="http://schemas.microsoft.com/office/powerpoint/2010/main" val="3924168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54511" y="2747394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2255993" y="1447800"/>
            <a:ext cx="76370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 TRÍ, NHANH MẮT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8E2B11-008F-4FD6-AA97-94C6727D3823}"/>
              </a:ext>
            </a:extLst>
          </p:cNvPr>
          <p:cNvSpPr/>
          <p:nvPr/>
        </p:nvSpPr>
        <p:spPr>
          <a:xfrm>
            <a:off x="4451448" y="0"/>
            <a:ext cx="36129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6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47" y="113229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-176617" y="4383835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4450">
            <a:off x="8501740" y="2121555"/>
            <a:ext cx="4522926" cy="2009540"/>
          </a:xfrm>
          <a:prstGeom prst="rect">
            <a:avLst/>
          </a:prstGeom>
        </p:spPr>
      </p:pic>
      <p:sp>
        <p:nvSpPr>
          <p:cNvPr id="20" name="object 3">
            <a:extLst>
              <a:ext uri="{FF2B5EF4-FFF2-40B4-BE49-F238E27FC236}">
                <a16:creationId xmlns:a16="http://schemas.microsoft.com/office/drawing/2014/main" id="{AAE0F462-6FB7-4312-8EA3-8960529139D1}"/>
              </a:ext>
            </a:extLst>
          </p:cNvPr>
          <p:cNvSpPr txBox="1"/>
          <p:nvPr/>
        </p:nvSpPr>
        <p:spPr>
          <a:xfrm>
            <a:off x="7615004" y="0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4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79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4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9CBDCA-F382-49AD-97AF-9E86BD198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3" y="-1"/>
            <a:ext cx="12076177" cy="69244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2201" y="2362200"/>
            <a:ext cx="8025595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800" b="1" dirty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 ƠN QUÝ THẦY CÔ </a:t>
            </a:r>
          </a:p>
          <a:p>
            <a:pPr>
              <a:defRPr/>
            </a:pPr>
            <a:r>
              <a:rPr lang="en-US" sz="4800" b="1" dirty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VÀ CÁC EM</a:t>
            </a:r>
            <a:endParaRPr lang="en-US" sz="4800" b="1" dirty="0">
              <a:ln w="11430"/>
              <a:solidFill>
                <a:srgbClr val="FF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10" descr="1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4572001"/>
            <a:ext cx="12954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R3-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3531809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R3-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711451" y="609601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392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58 -0.10833 C 0.19791 -0.10648 0.18125 -0.10463 0.16666 -0.09166 C 0.15208 -0.0787 0.13815 -0.05138 0.12708 -0.03055 C 0.11601 -0.00972 0.12122 0.02824 0.1 0.03334 C 0.07877 0.03843 0.01666 0.00556 4.375E-6 -4.07407E-6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71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21 0.08786 C -0.21996 0.08416 -0.21406 0.09086 -0.18854 0.06636 C -0.16267 0.04208 -0.11128 -0.05526 -0.07187 -0.0585 C -0.03212 -0.06174 0.03611 0.00578 0.04896 0.04693 C 0.06181 0.08809 0.02344 0.14381 0.00538 0.18867 C -0.01267 0.23352 -0.0618 0.27745 -0.05937 0.31653 C -0.05694 0.35537 0.0033 0.4 0.01997 0.42196 " pathEditMode="relative" rAng="0" ptsTypes="aaaaaaa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0" y="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4945" y="-4365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0700" y="5439155"/>
            <a:ext cx="2086355" cy="14188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80638" y="4748021"/>
            <a:ext cx="4914900" cy="0"/>
          </a:xfrm>
          <a:custGeom>
            <a:avLst/>
            <a:gdLst/>
            <a:ahLst/>
            <a:cxnLst/>
            <a:rect l="l" t="t" r="r" b="b"/>
            <a:pathLst>
              <a:path w="4914900">
                <a:moveTo>
                  <a:pt x="0" y="0"/>
                </a:moveTo>
                <a:lnTo>
                  <a:pt x="491490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6384" y="5157342"/>
            <a:ext cx="5420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Giáo</a:t>
            </a:r>
            <a:r>
              <a:rPr kumimoji="0" sz="2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viên</a:t>
            </a: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4156481"/>
            <a:ext cx="2151380" cy="2701925"/>
          </a:xfrm>
          <a:custGeom>
            <a:avLst/>
            <a:gdLst/>
            <a:ahLst/>
            <a:cxnLst/>
            <a:rect l="l" t="t" r="r" b="b"/>
            <a:pathLst>
              <a:path w="2151380" h="2701925">
                <a:moveTo>
                  <a:pt x="2139290" y="610617"/>
                </a:moveTo>
                <a:lnTo>
                  <a:pt x="1945124" y="574549"/>
                </a:lnTo>
                <a:lnTo>
                  <a:pt x="1572627" y="2579824"/>
                </a:lnTo>
                <a:lnTo>
                  <a:pt x="0" y="2287694"/>
                </a:lnTo>
                <a:lnTo>
                  <a:pt x="0" y="2488449"/>
                </a:lnTo>
                <a:lnTo>
                  <a:pt x="1147012" y="2701517"/>
                </a:lnTo>
                <a:lnTo>
                  <a:pt x="1746309" y="2701517"/>
                </a:lnTo>
                <a:lnTo>
                  <a:pt x="1754776" y="2680578"/>
                </a:lnTo>
                <a:lnTo>
                  <a:pt x="2139290" y="610617"/>
                </a:lnTo>
                <a:close/>
              </a:path>
              <a:path w="2151380" h="2701925">
                <a:moveTo>
                  <a:pt x="1402378" y="72135"/>
                </a:moveTo>
                <a:lnTo>
                  <a:pt x="1014046" y="0"/>
                </a:lnTo>
                <a:lnTo>
                  <a:pt x="961890" y="871"/>
                </a:lnTo>
                <a:lnTo>
                  <a:pt x="915567" y="21021"/>
                </a:lnTo>
                <a:lnTo>
                  <a:pt x="880116" y="56991"/>
                </a:lnTo>
                <a:lnTo>
                  <a:pt x="860571" y="105327"/>
                </a:lnTo>
                <a:lnTo>
                  <a:pt x="848540" y="170094"/>
                </a:lnTo>
                <a:lnTo>
                  <a:pt x="298404" y="67901"/>
                </a:lnTo>
                <a:lnTo>
                  <a:pt x="246247" y="68773"/>
                </a:lnTo>
                <a:lnTo>
                  <a:pt x="199925" y="88922"/>
                </a:lnTo>
                <a:lnTo>
                  <a:pt x="164473" y="124893"/>
                </a:lnTo>
                <a:lnTo>
                  <a:pt x="144928" y="173229"/>
                </a:lnTo>
                <a:lnTo>
                  <a:pt x="0" y="953425"/>
                </a:lnTo>
                <a:lnTo>
                  <a:pt x="0" y="2034750"/>
                </a:lnTo>
                <a:lnTo>
                  <a:pt x="327077" y="273983"/>
                </a:lnTo>
                <a:lnTo>
                  <a:pt x="2139290" y="610617"/>
                </a:lnTo>
                <a:lnTo>
                  <a:pt x="2151306" y="545931"/>
                </a:lnTo>
                <a:lnTo>
                  <a:pt x="1148117" y="359580"/>
                </a:lnTo>
                <a:lnTo>
                  <a:pt x="1111119" y="345022"/>
                </a:lnTo>
                <a:lnTo>
                  <a:pt x="1084127" y="318835"/>
                </a:lnTo>
                <a:lnTo>
                  <a:pt x="1069366" y="284254"/>
                </a:lnTo>
                <a:lnTo>
                  <a:pt x="1069058" y="244516"/>
                </a:lnTo>
                <a:lnTo>
                  <a:pt x="1074455" y="225599"/>
                </a:lnTo>
                <a:lnTo>
                  <a:pt x="1095501" y="193401"/>
                </a:lnTo>
                <a:lnTo>
                  <a:pt x="1126984" y="171754"/>
                </a:lnTo>
                <a:lnTo>
                  <a:pt x="1164577" y="163681"/>
                </a:lnTo>
                <a:lnTo>
                  <a:pt x="1184180" y="165440"/>
                </a:lnTo>
                <a:lnTo>
                  <a:pt x="1507789" y="225553"/>
                </a:lnTo>
                <a:lnTo>
                  <a:pt x="1506906" y="173423"/>
                </a:lnTo>
                <a:lnTo>
                  <a:pt x="1486738" y="127121"/>
                </a:lnTo>
                <a:lnTo>
                  <a:pt x="1450742" y="91680"/>
                </a:lnTo>
                <a:lnTo>
                  <a:pt x="1402378" y="72135"/>
                </a:lnTo>
                <a:close/>
              </a:path>
              <a:path w="2151380" h="2701925">
                <a:moveTo>
                  <a:pt x="1589154" y="508425"/>
                </a:moveTo>
                <a:lnTo>
                  <a:pt x="683048" y="340107"/>
                </a:lnTo>
                <a:lnTo>
                  <a:pt x="647000" y="534166"/>
                </a:lnTo>
                <a:lnTo>
                  <a:pt x="1553106" y="702483"/>
                </a:lnTo>
                <a:lnTo>
                  <a:pt x="1589154" y="508425"/>
                </a:lnTo>
                <a:close/>
              </a:path>
              <a:path w="2151380" h="2701925">
                <a:moveTo>
                  <a:pt x="1507789" y="225553"/>
                </a:moveTo>
                <a:lnTo>
                  <a:pt x="1184180" y="165440"/>
                </a:lnTo>
                <a:lnTo>
                  <a:pt x="1221176" y="180011"/>
                </a:lnTo>
                <a:lnTo>
                  <a:pt x="1248162" y="206226"/>
                </a:lnTo>
                <a:lnTo>
                  <a:pt x="1262918" y="240834"/>
                </a:lnTo>
                <a:lnTo>
                  <a:pt x="1263224" y="280584"/>
                </a:lnTo>
                <a:lnTo>
                  <a:pt x="1248666" y="317560"/>
                </a:lnTo>
                <a:lnTo>
                  <a:pt x="1222470" y="344533"/>
                </a:lnTo>
                <a:lnTo>
                  <a:pt x="1187875" y="359280"/>
                </a:lnTo>
                <a:lnTo>
                  <a:pt x="1148117" y="359580"/>
                </a:lnTo>
                <a:lnTo>
                  <a:pt x="2151306" y="545931"/>
                </a:lnTo>
                <a:lnTo>
                  <a:pt x="2150423" y="493801"/>
                </a:lnTo>
                <a:lnTo>
                  <a:pt x="2130254" y="447498"/>
                </a:lnTo>
                <a:lnTo>
                  <a:pt x="2094258" y="412058"/>
                </a:lnTo>
                <a:lnTo>
                  <a:pt x="2045894" y="392513"/>
                </a:lnTo>
                <a:lnTo>
                  <a:pt x="1495758" y="290320"/>
                </a:lnTo>
                <a:lnTo>
                  <a:pt x="1507789" y="225553"/>
                </a:lnTo>
                <a:close/>
              </a:path>
            </a:pathLst>
          </a:custGeom>
          <a:solidFill>
            <a:srgbClr val="FFD2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725523" y="138554"/>
            <a:ext cx="474980" cy="1590040"/>
          </a:xfrm>
          <a:custGeom>
            <a:avLst/>
            <a:gdLst/>
            <a:ahLst/>
            <a:cxnLst/>
            <a:rect l="l" t="t" r="r" b="b"/>
            <a:pathLst>
              <a:path w="474979" h="1590039">
                <a:moveTo>
                  <a:pt x="0" y="0"/>
                </a:moveTo>
                <a:lnTo>
                  <a:pt x="4418" y="1589615"/>
                </a:lnTo>
                <a:lnTo>
                  <a:pt x="474648" y="1588057"/>
                </a:lnTo>
                <a:lnTo>
                  <a:pt x="474100" y="1390788"/>
                </a:lnTo>
                <a:lnTo>
                  <a:pt x="376883" y="1488597"/>
                </a:lnTo>
                <a:lnTo>
                  <a:pt x="101631" y="1489509"/>
                </a:lnTo>
                <a:lnTo>
                  <a:pt x="97754" y="97162"/>
                </a:lnTo>
                <a:lnTo>
                  <a:pt x="194006" y="323"/>
                </a:lnTo>
                <a:lnTo>
                  <a:pt x="0" y="0"/>
                </a:lnTo>
                <a:close/>
              </a:path>
              <a:path w="474979" h="1590039">
                <a:moveTo>
                  <a:pt x="234004" y="1248222"/>
                </a:moveTo>
                <a:lnTo>
                  <a:pt x="234181" y="1312448"/>
                </a:lnTo>
                <a:lnTo>
                  <a:pt x="376395" y="1311977"/>
                </a:lnTo>
                <a:lnTo>
                  <a:pt x="376883" y="1488597"/>
                </a:lnTo>
                <a:lnTo>
                  <a:pt x="474100" y="1390788"/>
                </a:lnTo>
                <a:lnTo>
                  <a:pt x="473431" y="1149945"/>
                </a:lnTo>
                <a:lnTo>
                  <a:pt x="376217" y="1247751"/>
                </a:lnTo>
                <a:lnTo>
                  <a:pt x="234004" y="1248222"/>
                </a:lnTo>
                <a:close/>
              </a:path>
              <a:path w="474979" h="1590039">
                <a:moveTo>
                  <a:pt x="233332" y="1005083"/>
                </a:moveTo>
                <a:lnTo>
                  <a:pt x="233509" y="1069308"/>
                </a:lnTo>
                <a:lnTo>
                  <a:pt x="375723" y="1068837"/>
                </a:lnTo>
                <a:lnTo>
                  <a:pt x="376217" y="1247751"/>
                </a:lnTo>
                <a:lnTo>
                  <a:pt x="473431" y="1149945"/>
                </a:lnTo>
                <a:lnTo>
                  <a:pt x="472755" y="906809"/>
                </a:lnTo>
                <a:lnTo>
                  <a:pt x="375545" y="1004611"/>
                </a:lnTo>
                <a:lnTo>
                  <a:pt x="233332" y="1005083"/>
                </a:lnTo>
                <a:close/>
              </a:path>
              <a:path w="474979" h="1590039">
                <a:moveTo>
                  <a:pt x="232660" y="761943"/>
                </a:moveTo>
                <a:lnTo>
                  <a:pt x="232837" y="826169"/>
                </a:lnTo>
                <a:lnTo>
                  <a:pt x="375051" y="825697"/>
                </a:lnTo>
                <a:lnTo>
                  <a:pt x="375545" y="1004611"/>
                </a:lnTo>
                <a:lnTo>
                  <a:pt x="472755" y="906809"/>
                </a:lnTo>
                <a:lnTo>
                  <a:pt x="472080" y="663673"/>
                </a:lnTo>
                <a:lnTo>
                  <a:pt x="374873" y="761472"/>
                </a:lnTo>
                <a:lnTo>
                  <a:pt x="232660" y="761943"/>
                </a:lnTo>
                <a:close/>
              </a:path>
              <a:path w="474979" h="1590039">
                <a:moveTo>
                  <a:pt x="231988" y="518803"/>
                </a:moveTo>
                <a:lnTo>
                  <a:pt x="232165" y="583029"/>
                </a:lnTo>
                <a:lnTo>
                  <a:pt x="374379" y="582558"/>
                </a:lnTo>
                <a:lnTo>
                  <a:pt x="374873" y="761472"/>
                </a:lnTo>
                <a:lnTo>
                  <a:pt x="472080" y="663673"/>
                </a:lnTo>
                <a:lnTo>
                  <a:pt x="471404" y="420537"/>
                </a:lnTo>
                <a:lnTo>
                  <a:pt x="374201" y="518332"/>
                </a:lnTo>
                <a:lnTo>
                  <a:pt x="231988" y="518803"/>
                </a:lnTo>
                <a:close/>
              </a:path>
              <a:path w="474979" h="1590039">
                <a:moveTo>
                  <a:pt x="231309" y="273370"/>
                </a:moveTo>
                <a:lnTo>
                  <a:pt x="231493" y="339889"/>
                </a:lnTo>
                <a:lnTo>
                  <a:pt x="373707" y="339418"/>
                </a:lnTo>
                <a:lnTo>
                  <a:pt x="374201" y="518332"/>
                </a:lnTo>
                <a:lnTo>
                  <a:pt x="471404" y="420537"/>
                </a:lnTo>
                <a:lnTo>
                  <a:pt x="470722" y="175107"/>
                </a:lnTo>
                <a:lnTo>
                  <a:pt x="373523" y="272898"/>
                </a:lnTo>
                <a:lnTo>
                  <a:pt x="231309" y="273370"/>
                </a:lnTo>
                <a:close/>
              </a:path>
              <a:path w="474979" h="1590039">
                <a:moveTo>
                  <a:pt x="194006" y="323"/>
                </a:moveTo>
                <a:lnTo>
                  <a:pt x="97754" y="97162"/>
                </a:lnTo>
                <a:lnTo>
                  <a:pt x="373016" y="96297"/>
                </a:lnTo>
                <a:lnTo>
                  <a:pt x="373523" y="272898"/>
                </a:lnTo>
                <a:lnTo>
                  <a:pt x="470722" y="175107"/>
                </a:lnTo>
                <a:lnTo>
                  <a:pt x="470238" y="783"/>
                </a:lnTo>
                <a:lnTo>
                  <a:pt x="194006" y="323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271225" y="805040"/>
            <a:ext cx="844550" cy="1497330"/>
          </a:xfrm>
          <a:custGeom>
            <a:avLst/>
            <a:gdLst/>
            <a:ahLst/>
            <a:cxnLst/>
            <a:rect l="l" t="t" r="r" b="b"/>
            <a:pathLst>
              <a:path w="844550" h="1497330">
                <a:moveTo>
                  <a:pt x="741527" y="349110"/>
                </a:moveTo>
                <a:lnTo>
                  <a:pt x="494207" y="223100"/>
                </a:lnTo>
                <a:lnTo>
                  <a:pt x="210096" y="781380"/>
                </a:lnTo>
                <a:lnTo>
                  <a:pt x="210096" y="1244130"/>
                </a:lnTo>
                <a:lnTo>
                  <a:pt x="201599" y="1273835"/>
                </a:lnTo>
                <a:lnTo>
                  <a:pt x="90855" y="1354912"/>
                </a:lnTo>
                <a:lnTo>
                  <a:pt x="61874" y="1340142"/>
                </a:lnTo>
                <a:lnTo>
                  <a:pt x="62484" y="1202956"/>
                </a:lnTo>
                <a:lnTo>
                  <a:pt x="82664" y="1179207"/>
                </a:lnTo>
                <a:lnTo>
                  <a:pt x="108864" y="1165136"/>
                </a:lnTo>
                <a:lnTo>
                  <a:pt x="138252" y="1161808"/>
                </a:lnTo>
                <a:lnTo>
                  <a:pt x="167995" y="1170317"/>
                </a:lnTo>
                <a:lnTo>
                  <a:pt x="192316" y="1189367"/>
                </a:lnTo>
                <a:lnTo>
                  <a:pt x="206679" y="1214970"/>
                </a:lnTo>
                <a:lnTo>
                  <a:pt x="210096" y="1244130"/>
                </a:lnTo>
                <a:lnTo>
                  <a:pt x="210096" y="781380"/>
                </a:lnTo>
                <a:lnTo>
                  <a:pt x="1955" y="1190371"/>
                </a:lnTo>
                <a:lnTo>
                  <a:pt x="0" y="1497228"/>
                </a:lnTo>
                <a:lnTo>
                  <a:pt x="248805" y="1314919"/>
                </a:lnTo>
                <a:lnTo>
                  <a:pt x="255701" y="1301394"/>
                </a:lnTo>
                <a:lnTo>
                  <a:pt x="368173" y="1080947"/>
                </a:lnTo>
                <a:lnTo>
                  <a:pt x="741527" y="349110"/>
                </a:lnTo>
                <a:close/>
              </a:path>
              <a:path w="844550" h="1497330">
                <a:moveTo>
                  <a:pt x="844042" y="135597"/>
                </a:moveTo>
                <a:lnTo>
                  <a:pt x="830541" y="91973"/>
                </a:lnTo>
                <a:lnTo>
                  <a:pt x="673925" y="6769"/>
                </a:lnTo>
                <a:lnTo>
                  <a:pt x="650113" y="0"/>
                </a:lnTo>
                <a:lnTo>
                  <a:pt x="626668" y="2781"/>
                </a:lnTo>
                <a:lnTo>
                  <a:pt x="606069" y="14300"/>
                </a:lnTo>
                <a:lnTo>
                  <a:pt x="590778" y="33769"/>
                </a:lnTo>
                <a:lnTo>
                  <a:pt x="521804" y="169024"/>
                </a:lnTo>
                <a:lnTo>
                  <a:pt x="767194" y="294043"/>
                </a:lnTo>
                <a:lnTo>
                  <a:pt x="836142" y="158826"/>
                </a:lnTo>
                <a:lnTo>
                  <a:pt x="844042" y="13559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172" y="52730"/>
            <a:ext cx="5754828" cy="1063753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67665" marR="0" lvl="0" indent="0" algn="l" defTabSz="914400" rtl="0" eaLnBrk="1" fontAlgn="auto" latinLnBrk="0" hangingPunct="1">
              <a:lnSpc>
                <a:spcPct val="100000"/>
              </a:lnSpc>
              <a:spcBef>
                <a:spcPts val="7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PHÒNG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GD&amp;ĐT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367665" marR="0" lvl="0" indent="0" algn="l" defTabSz="914400" rtl="0" eaLnBrk="1" fontAlgn="auto" latinLnBrk="0" hangingPunct="1">
              <a:lnSpc>
                <a:spcPct val="100000"/>
              </a:lnSpc>
              <a:spcBef>
                <a:spcPts val="7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sz="28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THCS</a:t>
            </a:r>
            <a:r>
              <a:rPr kumimoji="0" lang="en-US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…….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54173" y="2137409"/>
            <a:ext cx="812482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3467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4BDDD-A12E-4524-9C6E-23B18235F0F3}"/>
              </a:ext>
            </a:extLst>
          </p:cNvPr>
          <p:cNvSpPr txBox="1"/>
          <p:nvPr/>
        </p:nvSpPr>
        <p:spPr>
          <a:xfrm>
            <a:off x="3733800" y="1981200"/>
            <a:ext cx="533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 TẬP GIỮA KỲ II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:\Users\Ninh Gia EIT\Desktop\20210712_163933.jpg">
            <a:extLst>
              <a:ext uri="{FF2B5EF4-FFF2-40B4-BE49-F238E27FC236}">
                <a16:creationId xmlns:a16="http://schemas.microsoft.com/office/drawing/2014/main" id="{C1CEFCB0-B480-4D4C-8349-29A552BE22F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5592" y="553696"/>
            <a:ext cx="8114024" cy="523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" y="7620"/>
            <a:ext cx="12187269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95" y="686225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47" y="1072478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366" y="692315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939" y="2952202"/>
            <a:ext cx="2651990" cy="2899958"/>
          </a:xfrm>
          <a:prstGeom prst="rect">
            <a:avLst/>
          </a:prstGeom>
        </p:spPr>
      </p:pic>
      <p:pic>
        <p:nvPicPr>
          <p:cNvPr id="143" name="mau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700" y="3321923"/>
            <a:ext cx="2633741" cy="2982381"/>
          </a:xfrm>
          <a:prstGeom prst="rect">
            <a:avLst/>
          </a:prstGeom>
        </p:spPr>
      </p:pic>
      <p:pic>
        <p:nvPicPr>
          <p:cNvPr id="144" name="mau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345" y="2885563"/>
            <a:ext cx="2651990" cy="28999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0023" y="6351270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0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66"/>
                </a:solidFill>
              </a:rPr>
              <a:t>. </a:t>
            </a:r>
            <a:r>
              <a:rPr lang="en-US" sz="3200" b="1" dirty="0">
                <a:solidFill>
                  <a:schemeClr val="bg1"/>
                </a:solidFill>
              </a:rPr>
              <a:t>  </a:t>
            </a:r>
            <a:r>
              <a:rPr lang="en-US" sz="3200" b="1" dirty="0">
                <a:solidFill>
                  <a:srgbClr val="FF0066"/>
                </a:solidFill>
              </a:rPr>
              <a:t>A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953037" y="2899570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1B32644B-E318-4088-82CC-D5F21FEB0668}"/>
              </a:ext>
            </a:extLst>
          </p:cNvPr>
          <p:cNvSpPr txBox="1"/>
          <p:nvPr/>
        </p:nvSpPr>
        <p:spPr>
          <a:xfrm>
            <a:off x="7615004" y="0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CCFF9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11BBB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13" y="5190174"/>
            <a:ext cx="2400300" cy="1468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8911688-8AB9-430E-98A7-DCA3B18A439A}"/>
              </a:ext>
            </a:extLst>
          </p:cNvPr>
          <p:cNvCxnSpPr/>
          <p:nvPr/>
        </p:nvCxnSpPr>
        <p:spPr>
          <a:xfrm>
            <a:off x="4592320" y="1524000"/>
            <a:ext cx="272288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8077045-23B3-4D22-9ABA-5AEBA849DE4D}"/>
              </a:ext>
            </a:extLst>
          </p:cNvPr>
          <p:cNvSpPr txBox="1"/>
          <p:nvPr/>
        </p:nvSpPr>
        <p:spPr>
          <a:xfrm>
            <a:off x="4511040" y="975360"/>
            <a:ext cx="40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4C51BB6C-CE20-485C-9260-CAE3D23D17D5}"/>
              </a:ext>
            </a:extLst>
          </p:cNvPr>
          <p:cNvSpPr txBox="1"/>
          <p:nvPr/>
        </p:nvSpPr>
        <p:spPr>
          <a:xfrm>
            <a:off x="7615004" y="0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FF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CCFF99">
              <a:alpha val="70000"/>
            </a:srgbClr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3A8799-F9EA-4155-9D55-836332DA7062}"/>
              </a:ext>
            </a:extLst>
          </p:cNvPr>
          <p:cNvCxnSpPr/>
          <p:nvPr/>
        </p:nvCxnSpPr>
        <p:spPr>
          <a:xfrm>
            <a:off x="3535680" y="853440"/>
            <a:ext cx="2560320" cy="1016000"/>
          </a:xfrm>
          <a:prstGeom prst="line">
            <a:avLst/>
          </a:prstGeom>
          <a:ln w="38100">
            <a:solidFill>
              <a:srgbClr val="F655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1CCC7-0D45-47B0-9E07-ADE6A146C150}"/>
              </a:ext>
            </a:extLst>
          </p:cNvPr>
          <p:cNvCxnSpPr/>
          <p:nvPr/>
        </p:nvCxnSpPr>
        <p:spPr>
          <a:xfrm flipV="1">
            <a:off x="4124960" y="1016000"/>
            <a:ext cx="2560320" cy="690880"/>
          </a:xfrm>
          <a:prstGeom prst="line">
            <a:avLst/>
          </a:prstGeom>
          <a:ln>
            <a:solidFill>
              <a:srgbClr val="190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75BCE4-97CF-4CCE-9411-D315621D9631}"/>
              </a:ext>
            </a:extLst>
          </p:cNvPr>
          <p:cNvSpPr txBox="1"/>
          <p:nvPr/>
        </p:nvSpPr>
        <p:spPr>
          <a:xfrm rot="2113475">
            <a:off x="3660515" y="393821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8B28CF-6AF1-4947-A28F-026C3F824CD9}"/>
              </a:ext>
            </a:extLst>
          </p:cNvPr>
          <p:cNvSpPr txBox="1"/>
          <p:nvPr/>
        </p:nvSpPr>
        <p:spPr>
          <a:xfrm rot="20487575">
            <a:off x="6149697" y="447434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58F28A-B0C7-41BC-886A-05A49D5A7A81}"/>
              </a:ext>
            </a:extLst>
          </p:cNvPr>
          <p:cNvSpPr txBox="1"/>
          <p:nvPr/>
        </p:nvSpPr>
        <p:spPr>
          <a:xfrm>
            <a:off x="4797685" y="1396425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7ADB2-42C0-4471-8E93-4F1F0B54176C}"/>
              </a:ext>
            </a:extLst>
          </p:cNvPr>
          <p:cNvSpPr txBox="1"/>
          <p:nvPr/>
        </p:nvSpPr>
        <p:spPr>
          <a:xfrm rot="20836688">
            <a:off x="4872084" y="887475"/>
            <a:ext cx="52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8128FA0E-5B27-407F-8FB5-F9231F043E71}"/>
              </a:ext>
            </a:extLst>
          </p:cNvPr>
          <p:cNvSpPr txBox="1"/>
          <p:nvPr/>
        </p:nvSpPr>
        <p:spPr>
          <a:xfrm>
            <a:off x="7615004" y="0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FF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CCFF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song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F150E2-B718-4DBF-AA0B-88F93D6ADDE9}"/>
              </a:ext>
            </a:extLst>
          </p:cNvPr>
          <p:cNvCxnSpPr/>
          <p:nvPr/>
        </p:nvCxnSpPr>
        <p:spPr>
          <a:xfrm>
            <a:off x="4038600" y="1219200"/>
            <a:ext cx="2514600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DAFA38-A832-4DDF-A79C-6DB497BA606D}"/>
              </a:ext>
            </a:extLst>
          </p:cNvPr>
          <p:cNvCxnSpPr/>
          <p:nvPr/>
        </p:nvCxnSpPr>
        <p:spPr>
          <a:xfrm>
            <a:off x="4038600" y="1828800"/>
            <a:ext cx="2514600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FF5BC79-3740-4CBD-A2B8-B9A60B2C238B}"/>
              </a:ext>
            </a:extLst>
          </p:cNvPr>
          <p:cNvSpPr txBox="1"/>
          <p:nvPr/>
        </p:nvSpPr>
        <p:spPr>
          <a:xfrm>
            <a:off x="3962400" y="685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2756F-CE4A-4FCE-BBBE-62B5A75B61C5}"/>
              </a:ext>
            </a:extLst>
          </p:cNvPr>
          <p:cNvSpPr txBox="1"/>
          <p:nvPr/>
        </p:nvSpPr>
        <p:spPr>
          <a:xfrm>
            <a:off x="3962400" y="1295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DC1B126B-116E-4FEF-9B24-ECEFB9DEA54D}"/>
              </a:ext>
            </a:extLst>
          </p:cNvPr>
          <p:cNvSpPr txBox="1"/>
          <p:nvPr/>
        </p:nvSpPr>
        <p:spPr>
          <a:xfrm>
            <a:off x="7615004" y="0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B0F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CCFF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A; B; C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B86FF1-2566-439E-B4EA-533446E0E354}"/>
              </a:ext>
            </a:extLst>
          </p:cNvPr>
          <p:cNvCxnSpPr>
            <a:cxnSpLocks/>
          </p:cNvCxnSpPr>
          <p:nvPr/>
        </p:nvCxnSpPr>
        <p:spPr>
          <a:xfrm>
            <a:off x="4267200" y="1600200"/>
            <a:ext cx="3962400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6E4A8F0-FFF1-4DE3-A3A5-8AE1376793EF}"/>
              </a:ext>
            </a:extLst>
          </p:cNvPr>
          <p:cNvSpPr txBox="1"/>
          <p:nvPr/>
        </p:nvSpPr>
        <p:spPr>
          <a:xfrm>
            <a:off x="4648200" y="9144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B       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7AFEBA-7C81-49E9-A212-4C7A1A9BE8B2}"/>
              </a:ext>
            </a:extLst>
          </p:cNvPr>
          <p:cNvSpPr txBox="1"/>
          <p:nvPr/>
        </p:nvSpPr>
        <p:spPr>
          <a:xfrm>
            <a:off x="4648200" y="81915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65323A-AB3D-477F-A951-C00561042624}"/>
              </a:ext>
            </a:extLst>
          </p:cNvPr>
          <p:cNvSpPr txBox="1"/>
          <p:nvPr/>
        </p:nvSpPr>
        <p:spPr>
          <a:xfrm>
            <a:off x="6324600" y="81915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FDBD0E-9C56-4546-B1EE-87C13B467E74}"/>
              </a:ext>
            </a:extLst>
          </p:cNvPr>
          <p:cNvSpPr txBox="1"/>
          <p:nvPr/>
        </p:nvSpPr>
        <p:spPr>
          <a:xfrm>
            <a:off x="7315200" y="81915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80FBA146-89D4-42C5-907C-557CA2D851A8}"/>
              </a:ext>
            </a:extLst>
          </p:cNvPr>
          <p:cNvSpPr txBox="1"/>
          <p:nvPr/>
        </p:nvSpPr>
        <p:spPr>
          <a:xfrm>
            <a:off x="7615004" y="0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CC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059C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0DCB38-C3FD-41D8-96B3-F6B53A512A05}"/>
              </a:ext>
            </a:extLst>
          </p:cNvPr>
          <p:cNvCxnSpPr/>
          <p:nvPr/>
        </p:nvCxnSpPr>
        <p:spPr>
          <a:xfrm>
            <a:off x="4572000" y="1524000"/>
            <a:ext cx="3048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88CE5D4-C2CE-4DCC-A490-FA9FFDFA3C7C}"/>
              </a:ext>
            </a:extLst>
          </p:cNvPr>
          <p:cNvSpPr txBox="1"/>
          <p:nvPr/>
        </p:nvSpPr>
        <p:spPr>
          <a:xfrm>
            <a:off x="4438650" y="914400"/>
            <a:ext cx="356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B          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F60C3-31C8-47EE-9E31-A251876D2FA5}"/>
              </a:ext>
            </a:extLst>
          </p:cNvPr>
          <p:cNvSpPr txBox="1"/>
          <p:nvPr/>
        </p:nvSpPr>
        <p:spPr>
          <a:xfrm>
            <a:off x="4438650" y="72390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83EF94-E3A9-4597-B6B6-EFE43022AB2B}"/>
              </a:ext>
            </a:extLst>
          </p:cNvPr>
          <p:cNvSpPr txBox="1"/>
          <p:nvPr/>
        </p:nvSpPr>
        <p:spPr>
          <a:xfrm>
            <a:off x="6000750" y="74295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93B0D5-4F71-4240-99E7-46C239ABF0F2}"/>
              </a:ext>
            </a:extLst>
          </p:cNvPr>
          <p:cNvSpPr txBox="1"/>
          <p:nvPr/>
        </p:nvSpPr>
        <p:spPr>
          <a:xfrm>
            <a:off x="7467600" y="723900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26E4D3-56A0-438F-AE53-641209D2F7D4}"/>
              </a:ext>
            </a:extLst>
          </p:cNvPr>
          <p:cNvSpPr txBox="1"/>
          <p:nvPr/>
        </p:nvSpPr>
        <p:spPr>
          <a:xfrm>
            <a:off x="5334000" y="1229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8E1420-A782-471D-9395-8B0EB9ED5715}"/>
              </a:ext>
            </a:extLst>
          </p:cNvPr>
          <p:cNvSpPr txBox="1"/>
          <p:nvPr/>
        </p:nvSpPr>
        <p:spPr>
          <a:xfrm>
            <a:off x="6858000" y="129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5D555-17AF-445A-8DF6-A5D02F6D24C3}"/>
              </a:ext>
            </a:extLst>
          </p:cNvPr>
          <p:cNvSpPr/>
          <p:nvPr/>
        </p:nvSpPr>
        <p:spPr>
          <a:xfrm>
            <a:off x="3124200" y="3244334"/>
            <a:ext cx="7520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73095ABF-E128-411D-BF59-CFF537E5E2FC}"/>
              </a:ext>
            </a:extLst>
          </p:cNvPr>
          <p:cNvSpPr txBox="1"/>
          <p:nvPr/>
        </p:nvSpPr>
        <p:spPr>
          <a:xfrm>
            <a:off x="7615004" y="0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B51282-6C1C-4CD2-A3AD-0EB2848E8FDD}"/>
              </a:ext>
            </a:extLst>
          </p:cNvPr>
          <p:cNvSpPr/>
          <p:nvPr/>
        </p:nvSpPr>
        <p:spPr>
          <a:xfrm>
            <a:off x="304800" y="457200"/>
            <a:ext cx="10972800" cy="2042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vi-VN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a) Đọc tên điểm, đường thẳng, đoạn thẳng có trong hình vẽ sau:</a:t>
            </a:r>
            <a:endParaRPr lang="en-US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b) Điểm A có thuộc đường thẳng m không, điểm C có thuộc đường thẳng m không? Viết bằng lời và kí hiệu.</a:t>
            </a:r>
            <a:endParaRPr lang="en-US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D2282D-A5B0-4E30-997D-A3121E0F88E4}"/>
              </a:ext>
            </a:extLst>
          </p:cNvPr>
          <p:cNvCxnSpPr>
            <a:cxnSpLocks/>
          </p:cNvCxnSpPr>
          <p:nvPr/>
        </p:nvCxnSpPr>
        <p:spPr>
          <a:xfrm>
            <a:off x="3429000" y="2743200"/>
            <a:ext cx="4267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C2850C1-1F8B-4BC7-A909-60C9217D0CFF}"/>
              </a:ext>
            </a:extLst>
          </p:cNvPr>
          <p:cNvSpPr txBox="1"/>
          <p:nvPr/>
        </p:nvSpPr>
        <p:spPr>
          <a:xfrm>
            <a:off x="3505200" y="22860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B</a:t>
            </a:r>
            <a:r>
              <a:rPr 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E9429D-1F0E-41E8-A72E-C24BEB91263B}"/>
              </a:ext>
            </a:extLst>
          </p:cNvPr>
          <p:cNvSpPr txBox="1"/>
          <p:nvPr/>
        </p:nvSpPr>
        <p:spPr>
          <a:xfrm>
            <a:off x="6967928" y="156174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A558E2-D628-4B13-A7F0-D79B7A248421}"/>
              </a:ext>
            </a:extLst>
          </p:cNvPr>
          <p:cNvSpPr txBox="1"/>
          <p:nvPr/>
        </p:nvSpPr>
        <p:spPr>
          <a:xfrm>
            <a:off x="4876800" y="19812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BB1920-38DF-49EC-A938-85123DA29B34}"/>
              </a:ext>
            </a:extLst>
          </p:cNvPr>
          <p:cNvSpPr txBox="1"/>
          <p:nvPr/>
        </p:nvSpPr>
        <p:spPr>
          <a:xfrm>
            <a:off x="6400800" y="19812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.</a:t>
            </a: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1455674C-6645-40FE-A8A1-F8936F85A410}"/>
              </a:ext>
            </a:extLst>
          </p:cNvPr>
          <p:cNvSpPr/>
          <p:nvPr/>
        </p:nvSpPr>
        <p:spPr>
          <a:xfrm>
            <a:off x="11501628" y="61452"/>
            <a:ext cx="654050" cy="6682248"/>
          </a:xfrm>
          <a:custGeom>
            <a:avLst/>
            <a:gdLst/>
            <a:ahLst/>
            <a:cxnLst/>
            <a:rect l="l" t="t" r="r" b="b"/>
            <a:pathLst>
              <a:path w="654050" h="6644640">
                <a:moveTo>
                  <a:pt x="544829" y="0"/>
                </a:moveTo>
                <a:lnTo>
                  <a:pt x="108966" y="0"/>
                </a:lnTo>
                <a:lnTo>
                  <a:pt x="66544" y="8560"/>
                </a:lnTo>
                <a:lnTo>
                  <a:pt x="31908" y="31908"/>
                </a:lnTo>
                <a:lnTo>
                  <a:pt x="8560" y="66544"/>
                </a:lnTo>
                <a:lnTo>
                  <a:pt x="0" y="108966"/>
                </a:lnTo>
                <a:lnTo>
                  <a:pt x="0" y="6535674"/>
                </a:lnTo>
                <a:lnTo>
                  <a:pt x="8560" y="6578090"/>
                </a:lnTo>
                <a:lnTo>
                  <a:pt x="31908" y="6612725"/>
                </a:lnTo>
                <a:lnTo>
                  <a:pt x="66544" y="6636076"/>
                </a:lnTo>
                <a:lnTo>
                  <a:pt x="108966" y="6644638"/>
                </a:lnTo>
                <a:lnTo>
                  <a:pt x="544829" y="6644638"/>
                </a:lnTo>
                <a:lnTo>
                  <a:pt x="587251" y="6636076"/>
                </a:lnTo>
                <a:lnTo>
                  <a:pt x="621887" y="6612725"/>
                </a:lnTo>
                <a:lnTo>
                  <a:pt x="645235" y="6578090"/>
                </a:lnTo>
                <a:lnTo>
                  <a:pt x="653796" y="6535674"/>
                </a:lnTo>
                <a:lnTo>
                  <a:pt x="653796" y="108966"/>
                </a:lnTo>
                <a:lnTo>
                  <a:pt x="645235" y="66544"/>
                </a:lnTo>
                <a:lnTo>
                  <a:pt x="621887" y="31908"/>
                </a:lnTo>
                <a:lnTo>
                  <a:pt x="587251" y="8560"/>
                </a:lnTo>
                <a:lnTo>
                  <a:pt x="54482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FA3A25EA-2E1F-4DE1-B575-9CB379BECC2D}"/>
              </a:ext>
            </a:extLst>
          </p:cNvPr>
          <p:cNvSpPr txBox="1"/>
          <p:nvPr/>
        </p:nvSpPr>
        <p:spPr>
          <a:xfrm>
            <a:off x="11632880" y="543813"/>
            <a:ext cx="346249" cy="5814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</a:pPr>
            <a:r>
              <a:rPr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HOẠT</a:t>
            </a:r>
            <a:r>
              <a:rPr sz="2400" b="1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ĐỘNG</a:t>
            </a:r>
            <a:r>
              <a:rPr lang="en-US"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LUYỆN TẬP</a:t>
            </a: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2030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327210" y="5742169"/>
            <a:ext cx="17314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3747030" y="1107101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4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8" y="237018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5931995" y="3918382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6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77" y="2545729"/>
            <a:ext cx="1749437" cy="1545336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7372071D-E889-47F7-8AC9-D38DB8254A22}"/>
              </a:ext>
            </a:extLst>
          </p:cNvPr>
          <p:cNvSpPr/>
          <p:nvPr/>
        </p:nvSpPr>
        <p:spPr>
          <a:xfrm>
            <a:off x="7786183" y="2125152"/>
            <a:ext cx="457200" cy="457200"/>
          </a:xfrm>
          <a:prstGeom prst="ellipse">
            <a:avLst/>
          </a:prstGeom>
          <a:solidFill>
            <a:srgbClr val="E99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1" name="7">
            <a:hlinkClick r:id="rId8" action="ppaction://hlinksldjump"/>
            <a:extLst>
              <a:ext uri="{FF2B5EF4-FFF2-40B4-BE49-F238E27FC236}">
                <a16:creationId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71" y="691514"/>
            <a:ext cx="1613086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875906" y="4325348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10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54" y="3374314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1824525" y="46179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12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9" y="314656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9075039" y="3868148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4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56" y="2582554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7325" y="2861197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6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1" y="1828978"/>
            <a:ext cx="2091294" cy="1545336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0597FB20-1A0A-46C3-AD8D-CEFD3819E132}"/>
              </a:ext>
            </a:extLst>
          </p:cNvPr>
          <p:cNvSpPr/>
          <p:nvPr/>
        </p:nvSpPr>
        <p:spPr>
          <a:xfrm>
            <a:off x="10246568" y="1430638"/>
            <a:ext cx="457200" cy="457200"/>
          </a:xfrm>
          <a:prstGeom prst="ellipse">
            <a:avLst/>
          </a:prstGeom>
          <a:solidFill>
            <a:srgbClr val="E4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42" name="8">
            <a:hlinkClick r:id="rId18" action="ppaction://hlinksldjump"/>
            <a:extLst>
              <a:ext uri="{FF2B5EF4-FFF2-40B4-BE49-F238E27FC236}">
                <a16:creationId xmlns:a16="http://schemas.microsoft.com/office/drawing/2014/main" id="{81A38DC9-4DBF-48B5-AE8C-A76673CF867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67" y="342502"/>
            <a:ext cx="1651000" cy="1545336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655056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617166" y="5746057"/>
            <a:ext cx="17524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655056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1183845" y="1082860"/>
            <a:ext cx="47596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ĐỘI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9" y="4518118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294" y="4518118"/>
            <a:ext cx="1333986" cy="133398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7031838" y="1143845"/>
            <a:ext cx="47596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ĐỘI B</a:t>
            </a:r>
          </a:p>
        </p:txBody>
      </p:sp>
      <p:sp>
        <p:nvSpPr>
          <p:cNvPr id="16" name="Heart 15">
            <a:hlinkClick r:id="rId8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PIPI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64EAF-8894-4585-9BAE-9A749A17EF8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15878" y="54154"/>
            <a:ext cx="4176122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6" grpId="0" animBg="1"/>
      <p:bldP spid="62" grpId="0" animBg="1"/>
      <p:bldP spid="60" grpId="0" animBg="1"/>
      <p:bldP spid="65" grpId="0" animBg="1"/>
      <p:bldP spid="61" grpId="0" animBg="1"/>
      <p:bldP spid="67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74A3ED7B-EA28-464C-B809-0252961399DB}"/>
              </a:ext>
            </a:extLst>
          </p:cNvPr>
          <p:cNvSpPr/>
          <p:nvPr/>
        </p:nvSpPr>
        <p:spPr>
          <a:xfrm>
            <a:off x="2743200" y="76200"/>
            <a:ext cx="7543800" cy="914400"/>
          </a:xfrm>
          <a:prstGeom prst="cloudCallout">
            <a:avLst>
              <a:gd name="adj1" fmla="val 21338"/>
              <a:gd name="adj2" fmla="val 100000"/>
            </a:avLst>
          </a:prstGeom>
          <a:solidFill>
            <a:srgbClr val="CC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C3D0D5-F3A8-40F8-B9A8-D3B583C8B261}"/>
              </a:ext>
            </a:extLst>
          </p:cNvPr>
          <p:cNvSpPr/>
          <p:nvPr/>
        </p:nvSpPr>
        <p:spPr>
          <a:xfrm>
            <a:off x="381000" y="2209800"/>
            <a:ext cx="9677400" cy="4027385"/>
          </a:xfrm>
          <a:prstGeom prst="rect">
            <a:avLst/>
          </a:prstGeom>
          <a:ln>
            <a:solidFill>
              <a:srgbClr val="FFCC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Vẽ hình theo yêu cầu sau:</a:t>
            </a:r>
            <a:endParaRPr lang="en-US" sz="2800" b="1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-V</a:t>
            </a:r>
            <a:r>
              <a:rPr lang="vi-VN" sz="2800" dirty="0">
                <a:ea typeface="Times New Roman" panose="02020603050405020304" pitchFamily="18" charset="0"/>
                <a:cs typeface="Arial" panose="020B0604020202020204" pitchFamily="34" charset="0"/>
              </a:rPr>
              <a:t>ẽ</a:t>
            </a:r>
            <a:r>
              <a:rPr lang="vi-VN" sz="2800" dirty="0"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vi-VN" sz="2800" dirty="0">
                <a:ea typeface="Times New Roman" panose="02020603050405020304" pitchFamily="18" charset="0"/>
                <a:cs typeface="Arial" panose="020B0604020202020204" pitchFamily="34" charset="0"/>
              </a:rPr>
              <a:t>đườ</a:t>
            </a:r>
            <a:r>
              <a:rPr lang="vi-VN" sz="2800" dirty="0">
                <a:ea typeface="Times New Roman" panose="02020603050405020304" pitchFamily="18" charset="0"/>
                <a:cs typeface=".VnTime" panose="020B7200000000000000" pitchFamily="34" charset="0"/>
              </a:rPr>
              <a:t>ng th</a:t>
            </a:r>
            <a:r>
              <a:rPr lang="vi-VN" sz="2800" dirty="0">
                <a:ea typeface="Times New Roman" panose="02020603050405020304" pitchFamily="18" charset="0"/>
                <a:cs typeface="Arial" panose="020B0604020202020204" pitchFamily="34" charset="0"/>
              </a:rPr>
              <a:t>ẳ</a:t>
            </a:r>
            <a:r>
              <a:rPr lang="vi-VN" sz="2800" dirty="0">
                <a:ea typeface="Times New Roman" panose="02020603050405020304" pitchFamily="18" charset="0"/>
                <a:cs typeface=".VnTime" panose="020B7200000000000000" pitchFamily="34" charset="0"/>
              </a:rPr>
              <a:t>ng d, l</a:t>
            </a:r>
            <a:r>
              <a:rPr lang="vi-VN" sz="2800" dirty="0">
                <a:ea typeface="Times New Roman" panose="02020603050405020304" pitchFamily="18" charset="0"/>
                <a:cs typeface="Arial" panose="020B0604020202020204" pitchFamily="34" charset="0"/>
              </a:rPr>
              <a:t>ấ</a:t>
            </a:r>
            <a:r>
              <a:rPr lang="vi-VN" sz="2800" dirty="0">
                <a:ea typeface="Times New Roman" panose="02020603050405020304" pitchFamily="18" charset="0"/>
                <a:cs typeface=".VnTime" panose="020B7200000000000000" pitchFamily="34" charset="0"/>
              </a:rPr>
              <a:t>y </a:t>
            </a:r>
            <a:r>
              <a:rPr lang="vi-VN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3 điểm M, N, Q thuộc đường thẳng d, lấy điểm P không thuộc đường thẳng d.</a:t>
            </a:r>
            <a:endParaRPr lang="en-US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-V</a:t>
            </a:r>
            <a:r>
              <a:rPr lang="vi-VN" sz="2800" dirty="0">
                <a:ea typeface="Times New Roman" panose="02020603050405020304" pitchFamily="18" charset="0"/>
                <a:cs typeface="Arial" panose="020B0604020202020204" pitchFamily="34" charset="0"/>
              </a:rPr>
              <a:t>ẽ</a:t>
            </a:r>
            <a:r>
              <a:rPr lang="vi-VN" sz="2800" dirty="0">
                <a:ea typeface="Times New Roman" panose="02020603050405020304" pitchFamily="18" charset="0"/>
                <a:cs typeface=".VnTime" panose="020B7200000000000000" pitchFamily="34" charset="0"/>
              </a:rPr>
              <a:t> </a:t>
            </a:r>
            <a:r>
              <a:rPr lang="vi-VN" sz="2800" dirty="0">
                <a:ea typeface="Times New Roman" panose="02020603050405020304" pitchFamily="18" charset="0"/>
                <a:cs typeface="Arial" panose="020B0604020202020204" pitchFamily="34" charset="0"/>
              </a:rPr>
              <a:t>đườ</a:t>
            </a:r>
            <a:r>
              <a:rPr lang="vi-VN" sz="2800" dirty="0">
                <a:ea typeface="Times New Roman" panose="02020603050405020304" pitchFamily="18" charset="0"/>
                <a:cs typeface=".VnTime" panose="020B7200000000000000" pitchFamily="34" charset="0"/>
              </a:rPr>
              <a:t>ng th</a:t>
            </a:r>
            <a:r>
              <a:rPr lang="vi-VN" sz="2800" dirty="0">
                <a:ea typeface="Times New Roman" panose="02020603050405020304" pitchFamily="18" charset="0"/>
                <a:cs typeface="Arial" panose="020B0604020202020204" pitchFamily="34" charset="0"/>
              </a:rPr>
              <a:t>ẳ</a:t>
            </a:r>
            <a:r>
              <a:rPr lang="vi-VN" sz="2800" dirty="0">
                <a:ea typeface="Times New Roman" panose="02020603050405020304" pitchFamily="18" charset="0"/>
                <a:cs typeface=".VnTime" panose="020B7200000000000000" pitchFamily="34" charset="0"/>
              </a:rPr>
              <a:t>ng NP, MP.</a:t>
            </a:r>
            <a:endParaRPr lang="en-US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Quan sát hình vẽ rồi trả lời các câu hỏi sau:</a:t>
            </a:r>
            <a:endParaRPr lang="en-US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a) M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77FA0D-0583-4DA7-BD36-AD837BFD37F8}"/>
              </a:ext>
            </a:extLst>
          </p:cNvPr>
          <p:cNvSpPr/>
          <p:nvPr/>
        </p:nvSpPr>
        <p:spPr>
          <a:xfrm>
            <a:off x="609601" y="1066800"/>
            <a:ext cx="10515598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sz="2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2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2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2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2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a, Điểm M là giao điểm của hai đường thẳng MN và MP</a:t>
            </a:r>
            <a:endParaRPr lang="en-US" sz="2800" dirty="0">
              <a:solidFill>
                <a:srgbClr val="FF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b,Các cặp đường thẳng cắt nhau là:</a:t>
            </a:r>
            <a:endParaRPr lang="en-US" sz="2800" dirty="0">
              <a:solidFill>
                <a:srgbClr val="FF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Đườ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ng th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ẳ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ng 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MN cắt đường thẳng MP tại điểm M.</a:t>
            </a:r>
            <a:endParaRPr lang="en-US" sz="2800" dirty="0">
              <a:solidFill>
                <a:srgbClr val="FF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Đườ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ng th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ẳ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ng MP c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ắ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t 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đườ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ng th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ẳ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ng NP t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ạ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i 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i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ể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m P</a:t>
            </a:r>
            <a:endParaRPr lang="en-US" sz="2800" dirty="0">
              <a:solidFill>
                <a:srgbClr val="FF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Đườ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ng th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ẳ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.VnTime" panose="020B7200000000000000" pitchFamily="34" charset="0"/>
              </a:rPr>
              <a:t>ng d</a:t>
            </a:r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cắt đường thẳng NP tại điểm N</a:t>
            </a:r>
            <a:endParaRPr lang="en-US" sz="2800" dirty="0">
              <a:solidFill>
                <a:srgbClr val="FF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FF00FF"/>
                </a:solidFill>
                <a:ea typeface="Times New Roman" panose="02020603050405020304" pitchFamily="18" charset="0"/>
              </a:rPr>
              <a:t>c, Ba điểm thẳng hàng trên hình vẽ là M, N, Q</a:t>
            </a:r>
            <a:endParaRPr lang="en-US" sz="2800" dirty="0">
              <a:solidFill>
                <a:srgbClr val="FF00F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946E00-90D8-4BD4-8029-1CF555380A85}"/>
              </a:ext>
            </a:extLst>
          </p:cNvPr>
          <p:cNvCxnSpPr>
            <a:cxnSpLocks/>
          </p:cNvCxnSpPr>
          <p:nvPr/>
        </p:nvCxnSpPr>
        <p:spPr>
          <a:xfrm>
            <a:off x="6438900" y="1019799"/>
            <a:ext cx="1828800" cy="167640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D1AA01-34EE-40EC-87A7-B8D47F9F9531}"/>
              </a:ext>
            </a:extLst>
          </p:cNvPr>
          <p:cNvCxnSpPr>
            <a:cxnSpLocks/>
          </p:cNvCxnSpPr>
          <p:nvPr/>
        </p:nvCxnSpPr>
        <p:spPr>
          <a:xfrm>
            <a:off x="6096000" y="1399365"/>
            <a:ext cx="4191000" cy="940841"/>
          </a:xfrm>
          <a:prstGeom prst="line">
            <a:avLst/>
          </a:prstGeom>
          <a:ln w="28575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0A72430-0163-48BF-8BE9-15CFA3069A07}"/>
              </a:ext>
            </a:extLst>
          </p:cNvPr>
          <p:cNvCxnSpPr/>
          <p:nvPr/>
        </p:nvCxnSpPr>
        <p:spPr>
          <a:xfrm flipV="1">
            <a:off x="5867400" y="2133600"/>
            <a:ext cx="55626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8632C5-14F9-4698-A67D-59A9B17A7085}"/>
              </a:ext>
            </a:extLst>
          </p:cNvPr>
          <p:cNvSpPr txBox="1"/>
          <p:nvPr/>
        </p:nvSpPr>
        <p:spPr>
          <a:xfrm flipH="1">
            <a:off x="6553200" y="1101804"/>
            <a:ext cx="304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F38578-C7CB-490E-B6AD-FA31048848BD}"/>
              </a:ext>
            </a:extLst>
          </p:cNvPr>
          <p:cNvSpPr txBox="1"/>
          <p:nvPr/>
        </p:nvSpPr>
        <p:spPr>
          <a:xfrm>
            <a:off x="7315200" y="1729153"/>
            <a:ext cx="41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03BB61-DB95-4830-A22E-A2E17C072070}"/>
              </a:ext>
            </a:extLst>
          </p:cNvPr>
          <p:cNvSpPr txBox="1"/>
          <p:nvPr/>
        </p:nvSpPr>
        <p:spPr>
          <a:xfrm>
            <a:off x="9353549" y="1635204"/>
            <a:ext cx="41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8D8683-AEA6-44A6-A399-5508431A5F45}"/>
              </a:ext>
            </a:extLst>
          </p:cNvPr>
          <p:cNvSpPr txBox="1"/>
          <p:nvPr/>
        </p:nvSpPr>
        <p:spPr>
          <a:xfrm flipH="1">
            <a:off x="5810250" y="1729305"/>
            <a:ext cx="40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2A6544-6701-42DE-AAA1-EBAC78C1C987}"/>
              </a:ext>
            </a:extLst>
          </p:cNvPr>
          <p:cNvSpPr txBox="1"/>
          <p:nvPr/>
        </p:nvSpPr>
        <p:spPr>
          <a:xfrm flipH="1">
            <a:off x="6229352" y="1482804"/>
            <a:ext cx="400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D72762-F9A3-4DD8-90C2-21E99EA629B4}"/>
              </a:ext>
            </a:extLst>
          </p:cNvPr>
          <p:cNvSpPr txBox="1"/>
          <p:nvPr/>
        </p:nvSpPr>
        <p:spPr>
          <a:xfrm>
            <a:off x="6324600" y="1711404"/>
            <a:ext cx="41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B6B042-198A-457E-BEE0-DB7B47228576}"/>
              </a:ext>
            </a:extLst>
          </p:cNvPr>
          <p:cNvSpPr txBox="1"/>
          <p:nvPr/>
        </p:nvSpPr>
        <p:spPr>
          <a:xfrm flipH="1">
            <a:off x="6858000" y="797004"/>
            <a:ext cx="15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007D49-2B4F-429A-AFF1-BB55A137FBEB}"/>
              </a:ext>
            </a:extLst>
          </p:cNvPr>
          <p:cNvSpPr txBox="1"/>
          <p:nvPr/>
        </p:nvSpPr>
        <p:spPr>
          <a:xfrm>
            <a:off x="7505700" y="1406604"/>
            <a:ext cx="419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AA5252-035F-4B6D-A011-E5CB06B798A8}"/>
              </a:ext>
            </a:extLst>
          </p:cNvPr>
          <p:cNvSpPr txBox="1"/>
          <p:nvPr/>
        </p:nvSpPr>
        <p:spPr>
          <a:xfrm>
            <a:off x="9258300" y="1349454"/>
            <a:ext cx="419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F3F6A012-1BF1-4861-AB4C-98CEAD61381F}"/>
              </a:ext>
            </a:extLst>
          </p:cNvPr>
          <p:cNvSpPr/>
          <p:nvPr/>
        </p:nvSpPr>
        <p:spPr>
          <a:xfrm>
            <a:off x="11501628" y="61452"/>
            <a:ext cx="654050" cy="6682248"/>
          </a:xfrm>
          <a:custGeom>
            <a:avLst/>
            <a:gdLst/>
            <a:ahLst/>
            <a:cxnLst/>
            <a:rect l="l" t="t" r="r" b="b"/>
            <a:pathLst>
              <a:path w="654050" h="6644640">
                <a:moveTo>
                  <a:pt x="544829" y="0"/>
                </a:moveTo>
                <a:lnTo>
                  <a:pt x="108966" y="0"/>
                </a:lnTo>
                <a:lnTo>
                  <a:pt x="66544" y="8560"/>
                </a:lnTo>
                <a:lnTo>
                  <a:pt x="31908" y="31908"/>
                </a:lnTo>
                <a:lnTo>
                  <a:pt x="8560" y="66544"/>
                </a:lnTo>
                <a:lnTo>
                  <a:pt x="0" y="108966"/>
                </a:lnTo>
                <a:lnTo>
                  <a:pt x="0" y="6535674"/>
                </a:lnTo>
                <a:lnTo>
                  <a:pt x="8560" y="6578090"/>
                </a:lnTo>
                <a:lnTo>
                  <a:pt x="31908" y="6612725"/>
                </a:lnTo>
                <a:lnTo>
                  <a:pt x="66544" y="6636076"/>
                </a:lnTo>
                <a:lnTo>
                  <a:pt x="108966" y="6644638"/>
                </a:lnTo>
                <a:lnTo>
                  <a:pt x="544829" y="6644638"/>
                </a:lnTo>
                <a:lnTo>
                  <a:pt x="587251" y="6636076"/>
                </a:lnTo>
                <a:lnTo>
                  <a:pt x="621887" y="6612725"/>
                </a:lnTo>
                <a:lnTo>
                  <a:pt x="645235" y="6578090"/>
                </a:lnTo>
                <a:lnTo>
                  <a:pt x="653796" y="6535674"/>
                </a:lnTo>
                <a:lnTo>
                  <a:pt x="653796" y="108966"/>
                </a:lnTo>
                <a:lnTo>
                  <a:pt x="645235" y="66544"/>
                </a:lnTo>
                <a:lnTo>
                  <a:pt x="621887" y="31908"/>
                </a:lnTo>
                <a:lnTo>
                  <a:pt x="587251" y="8560"/>
                </a:lnTo>
                <a:lnTo>
                  <a:pt x="54482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539C62A6-FC47-430B-BBD4-62816A2FBD27}"/>
              </a:ext>
            </a:extLst>
          </p:cNvPr>
          <p:cNvSpPr txBox="1"/>
          <p:nvPr/>
        </p:nvSpPr>
        <p:spPr>
          <a:xfrm>
            <a:off x="11632880" y="543813"/>
            <a:ext cx="346249" cy="5814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</a:pPr>
            <a:r>
              <a:rPr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HOẠT</a:t>
            </a:r>
            <a:r>
              <a:rPr sz="2400" b="1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ĐỘNG</a:t>
            </a:r>
            <a:r>
              <a:rPr lang="en-US"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LUYỆN TẬP</a:t>
            </a: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917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84067C-5965-4574-8099-8922B16EE68A}"/>
              </a:ext>
            </a:extLst>
          </p:cNvPr>
          <p:cNvSpPr txBox="1"/>
          <p:nvPr/>
        </p:nvSpPr>
        <p:spPr>
          <a:xfrm>
            <a:off x="790577" y="219412"/>
            <a:ext cx="1002982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 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 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C.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ẳn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 MN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PQ 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41">
            <a:extLst>
              <a:ext uri="{FF2B5EF4-FFF2-40B4-BE49-F238E27FC236}">
                <a16:creationId xmlns:a16="http://schemas.microsoft.com/office/drawing/2014/main" id="{03AC342F-09C3-4997-A03C-A191F80F7CA1}"/>
              </a:ext>
            </a:extLst>
          </p:cNvPr>
          <p:cNvGrpSpPr>
            <a:grpSpLocks/>
          </p:cNvGrpSpPr>
          <p:nvPr/>
        </p:nvGrpSpPr>
        <p:grpSpPr bwMode="auto">
          <a:xfrm>
            <a:off x="2063751" y="3197225"/>
            <a:ext cx="7502525" cy="2851150"/>
            <a:chOff x="340" y="2014"/>
            <a:chExt cx="4726" cy="1796"/>
          </a:xfrm>
        </p:grpSpPr>
        <p:sp>
          <p:nvSpPr>
            <p:cNvPr id="17414" name="Text Box 20">
              <a:extLst>
                <a:ext uri="{FF2B5EF4-FFF2-40B4-BE49-F238E27FC236}">
                  <a16:creationId xmlns:a16="http://schemas.microsoft.com/office/drawing/2014/main" id="{8110EB8E-E91C-4E80-A14E-514BD59250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3" y="2014"/>
              <a:ext cx="43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400" b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</a:p>
          </p:txBody>
        </p:sp>
        <p:sp>
          <p:nvSpPr>
            <p:cNvPr id="17415" name="Text Box 6">
              <a:extLst>
                <a:ext uri="{FF2B5EF4-FFF2-40B4-BE49-F238E27FC236}">
                  <a16:creationId xmlns:a16="http://schemas.microsoft.com/office/drawing/2014/main" id="{D48A12A9-AFF9-4D13-B775-14F1A9FC28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2153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p:sp>
          <p:nvSpPr>
            <p:cNvPr id="17416" name="Text Box 31">
              <a:extLst>
                <a:ext uri="{FF2B5EF4-FFF2-40B4-BE49-F238E27FC236}">
                  <a16:creationId xmlns:a16="http://schemas.microsoft.com/office/drawing/2014/main" id="{21DA0D47-FB92-4E86-BC70-61E9C3CA56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8" y="2269"/>
              <a:ext cx="4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7417" name="Line 7">
              <a:extLst>
                <a:ext uri="{FF2B5EF4-FFF2-40B4-BE49-F238E27FC236}">
                  <a16:creationId xmlns:a16="http://schemas.microsoft.com/office/drawing/2014/main" id="{C117CAF1-AD9A-4F81-BAD4-5193F72EE7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" y="2548"/>
              <a:ext cx="960" cy="6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8" name="Line 8">
              <a:extLst>
                <a:ext uri="{FF2B5EF4-FFF2-40B4-BE49-F238E27FC236}">
                  <a16:creationId xmlns:a16="http://schemas.microsoft.com/office/drawing/2014/main" id="{EA7147DD-CA39-4F4A-B1F6-F6A80FC72A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" y="2618"/>
              <a:ext cx="840" cy="6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9" name="Text Box 9">
              <a:extLst>
                <a:ext uri="{FF2B5EF4-FFF2-40B4-BE49-F238E27FC236}">
                  <a16:creationId xmlns:a16="http://schemas.microsoft.com/office/drawing/2014/main" id="{250671B7-0C08-40C1-82D9-386A778D7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" y="2858"/>
              <a:ext cx="11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</a:p>
          </p:txBody>
        </p:sp>
        <p:sp>
          <p:nvSpPr>
            <p:cNvPr id="17420" name="Text Box 10">
              <a:extLst>
                <a:ext uri="{FF2B5EF4-FFF2-40B4-BE49-F238E27FC236}">
                  <a16:creationId xmlns:a16="http://schemas.microsoft.com/office/drawing/2014/main" id="{7691E2FA-8011-4B7A-BDCB-7B0DB553F7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" y="2598"/>
              <a:ext cx="16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421" name="Text Box 11">
              <a:extLst>
                <a:ext uri="{FF2B5EF4-FFF2-40B4-BE49-F238E27FC236}">
                  <a16:creationId xmlns:a16="http://schemas.microsoft.com/office/drawing/2014/main" id="{31C1373D-F181-4B70-B8D1-7BF8ECD98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" y="2701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7422" name="Text Box 12">
              <a:extLst>
                <a:ext uri="{FF2B5EF4-FFF2-40B4-BE49-F238E27FC236}">
                  <a16:creationId xmlns:a16="http://schemas.microsoft.com/office/drawing/2014/main" id="{D5526AFC-4DC9-4008-9C0E-606D830F2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" y="2548"/>
              <a:ext cx="1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6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7423" name="Text Box 13">
              <a:extLst>
                <a:ext uri="{FF2B5EF4-FFF2-40B4-BE49-F238E27FC236}">
                  <a16:creationId xmlns:a16="http://schemas.microsoft.com/office/drawing/2014/main" id="{FABE882E-D5A0-4894-BD23-4760C0BDAB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8" y="3178"/>
              <a:ext cx="6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17424" name="Text Box 14">
              <a:extLst>
                <a:ext uri="{FF2B5EF4-FFF2-40B4-BE49-F238E27FC236}">
                  <a16:creationId xmlns:a16="http://schemas.microsoft.com/office/drawing/2014/main" id="{452115A3-40BC-429B-A070-42B84B2601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9" y="2198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  <p:sp>
          <p:nvSpPr>
            <p:cNvPr id="17425" name="Line 15">
              <a:extLst>
                <a:ext uri="{FF2B5EF4-FFF2-40B4-BE49-F238E27FC236}">
                  <a16:creationId xmlns:a16="http://schemas.microsoft.com/office/drawing/2014/main" id="{1987226D-A60C-4940-8D86-CC832AFD96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1" y="2106"/>
              <a:ext cx="816" cy="13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Line 16">
              <a:extLst>
                <a:ext uri="{FF2B5EF4-FFF2-40B4-BE49-F238E27FC236}">
                  <a16:creationId xmlns:a16="http://schemas.microsoft.com/office/drawing/2014/main" id="{42EE0521-06C2-49F6-AD2F-820DDAC8CE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5" y="2125"/>
              <a:ext cx="831" cy="1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Line 17">
              <a:extLst>
                <a:ext uri="{FF2B5EF4-FFF2-40B4-BE49-F238E27FC236}">
                  <a16:creationId xmlns:a16="http://schemas.microsoft.com/office/drawing/2014/main" id="{0C58E591-E339-4FDA-A952-3348A99107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5" y="2808"/>
              <a:ext cx="1240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8" name="Text Box 22">
              <a:extLst>
                <a:ext uri="{FF2B5EF4-FFF2-40B4-BE49-F238E27FC236}">
                  <a16:creationId xmlns:a16="http://schemas.microsoft.com/office/drawing/2014/main" id="{7FE2EF3A-E6F4-40D7-B3DA-B916E1CBD7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" y="2176"/>
              <a:ext cx="2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7429" name="Text Box 23">
              <a:extLst>
                <a:ext uri="{FF2B5EF4-FFF2-40B4-BE49-F238E27FC236}">
                  <a16:creationId xmlns:a16="http://schemas.microsoft.com/office/drawing/2014/main" id="{4730DE5A-E46B-43DB-8ABA-0B85D309C0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2" y="3108"/>
              <a:ext cx="2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7430" name="Text Box 24">
              <a:extLst>
                <a:ext uri="{FF2B5EF4-FFF2-40B4-BE49-F238E27FC236}">
                  <a16:creationId xmlns:a16="http://schemas.microsoft.com/office/drawing/2014/main" id="{91FD6989-DD28-414B-BC9B-14F29BD8C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5" y="2583"/>
              <a:ext cx="64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6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7431" name="Text Box 25">
              <a:extLst>
                <a:ext uri="{FF2B5EF4-FFF2-40B4-BE49-F238E27FC236}">
                  <a16:creationId xmlns:a16="http://schemas.microsoft.com/office/drawing/2014/main" id="{E6634E23-FBF1-46FF-BD40-9CE690A5ED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2198"/>
              <a:ext cx="3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</a:t>
              </a:r>
            </a:p>
          </p:txBody>
        </p:sp>
        <p:sp>
          <p:nvSpPr>
            <p:cNvPr id="17432" name="Line 26">
              <a:extLst>
                <a:ext uri="{FF2B5EF4-FFF2-40B4-BE49-F238E27FC236}">
                  <a16:creationId xmlns:a16="http://schemas.microsoft.com/office/drawing/2014/main" id="{762A1C42-166A-4043-8B41-F789FE6DD5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25" y="2196"/>
              <a:ext cx="1360" cy="1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3" name="Line 27">
              <a:extLst>
                <a:ext uri="{FF2B5EF4-FFF2-40B4-BE49-F238E27FC236}">
                  <a16:creationId xmlns:a16="http://schemas.microsoft.com/office/drawing/2014/main" id="{257848A1-5263-4E6E-8D43-5B7D4886D8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5" y="2196"/>
              <a:ext cx="441" cy="15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Text Box 28">
              <a:extLst>
                <a:ext uri="{FF2B5EF4-FFF2-40B4-BE49-F238E27FC236}">
                  <a16:creationId xmlns:a16="http://schemas.microsoft.com/office/drawing/2014/main" id="{1CE6B730-201A-45A8-A1AF-4847ED86D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8" y="2559"/>
              <a:ext cx="41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40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</a:p>
          </p:txBody>
        </p:sp>
        <p:sp>
          <p:nvSpPr>
            <p:cNvPr id="17435" name="Text Box 29">
              <a:extLst>
                <a:ext uri="{FF2B5EF4-FFF2-40B4-BE49-F238E27FC236}">
                  <a16:creationId xmlns:a16="http://schemas.microsoft.com/office/drawing/2014/main" id="{17ED75EB-904B-43A2-B4C6-39AD519EC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2" y="2251"/>
              <a:ext cx="3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7436" name="Text Box 30">
              <a:extLst>
                <a:ext uri="{FF2B5EF4-FFF2-40B4-BE49-F238E27FC236}">
                  <a16:creationId xmlns:a16="http://schemas.microsoft.com/office/drawing/2014/main" id="{CC0672F8-3198-4411-87F0-B0EFF5675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8" y="3579"/>
              <a:ext cx="3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7437" name="Text Box 32">
              <a:extLst>
                <a:ext uri="{FF2B5EF4-FFF2-40B4-BE49-F238E27FC236}">
                  <a16:creationId xmlns:a16="http://schemas.microsoft.com/office/drawing/2014/main" id="{37CD24DF-7D92-47E6-9756-0AA6DD64E9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9" y="3441"/>
              <a:ext cx="6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17438" name="Text Box 33">
              <a:extLst>
                <a:ext uri="{FF2B5EF4-FFF2-40B4-BE49-F238E27FC236}">
                  <a16:creationId xmlns:a16="http://schemas.microsoft.com/office/drawing/2014/main" id="{213572E3-60B6-453C-8F7D-31CAB520F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8" y="2514"/>
              <a:ext cx="314" cy="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</a:p>
          </p:txBody>
        </p:sp>
        <p:sp>
          <p:nvSpPr>
            <p:cNvPr id="17439" name="Text Box 34">
              <a:extLst>
                <a:ext uri="{FF2B5EF4-FFF2-40B4-BE49-F238E27FC236}">
                  <a16:creationId xmlns:a16="http://schemas.microsoft.com/office/drawing/2014/main" id="{30923948-5154-439A-A23D-CA311B5D2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2" y="2560"/>
              <a:ext cx="329" cy="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>
                  <a:solidFill>
                    <a:srgbClr val="2460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alt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8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31" name="object 9">
            <a:extLst>
              <a:ext uri="{FF2B5EF4-FFF2-40B4-BE49-F238E27FC236}">
                <a16:creationId xmlns:a16="http://schemas.microsoft.com/office/drawing/2014/main" id="{77592B5D-6DA6-46FF-8DC6-0C7691C4832F}"/>
              </a:ext>
            </a:extLst>
          </p:cNvPr>
          <p:cNvSpPr/>
          <p:nvPr/>
        </p:nvSpPr>
        <p:spPr>
          <a:xfrm>
            <a:off x="11501628" y="61452"/>
            <a:ext cx="654050" cy="6682248"/>
          </a:xfrm>
          <a:custGeom>
            <a:avLst/>
            <a:gdLst/>
            <a:ahLst/>
            <a:cxnLst/>
            <a:rect l="l" t="t" r="r" b="b"/>
            <a:pathLst>
              <a:path w="654050" h="6644640">
                <a:moveTo>
                  <a:pt x="544829" y="0"/>
                </a:moveTo>
                <a:lnTo>
                  <a:pt x="108966" y="0"/>
                </a:lnTo>
                <a:lnTo>
                  <a:pt x="66544" y="8560"/>
                </a:lnTo>
                <a:lnTo>
                  <a:pt x="31908" y="31908"/>
                </a:lnTo>
                <a:lnTo>
                  <a:pt x="8560" y="66544"/>
                </a:lnTo>
                <a:lnTo>
                  <a:pt x="0" y="108966"/>
                </a:lnTo>
                <a:lnTo>
                  <a:pt x="0" y="6535674"/>
                </a:lnTo>
                <a:lnTo>
                  <a:pt x="8560" y="6578090"/>
                </a:lnTo>
                <a:lnTo>
                  <a:pt x="31908" y="6612725"/>
                </a:lnTo>
                <a:lnTo>
                  <a:pt x="66544" y="6636076"/>
                </a:lnTo>
                <a:lnTo>
                  <a:pt x="108966" y="6644638"/>
                </a:lnTo>
                <a:lnTo>
                  <a:pt x="544829" y="6644638"/>
                </a:lnTo>
                <a:lnTo>
                  <a:pt x="587251" y="6636076"/>
                </a:lnTo>
                <a:lnTo>
                  <a:pt x="621887" y="6612725"/>
                </a:lnTo>
                <a:lnTo>
                  <a:pt x="645235" y="6578090"/>
                </a:lnTo>
                <a:lnTo>
                  <a:pt x="653796" y="6535674"/>
                </a:lnTo>
                <a:lnTo>
                  <a:pt x="653796" y="108966"/>
                </a:lnTo>
                <a:lnTo>
                  <a:pt x="645235" y="66544"/>
                </a:lnTo>
                <a:lnTo>
                  <a:pt x="621887" y="31908"/>
                </a:lnTo>
                <a:lnTo>
                  <a:pt x="587251" y="8560"/>
                </a:lnTo>
                <a:lnTo>
                  <a:pt x="54482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0">
            <a:extLst>
              <a:ext uri="{FF2B5EF4-FFF2-40B4-BE49-F238E27FC236}">
                <a16:creationId xmlns:a16="http://schemas.microsoft.com/office/drawing/2014/main" id="{83EE0AF7-CE68-4B05-88E5-A2E81F16D817}"/>
              </a:ext>
            </a:extLst>
          </p:cNvPr>
          <p:cNvSpPr txBox="1"/>
          <p:nvPr/>
        </p:nvSpPr>
        <p:spPr>
          <a:xfrm>
            <a:off x="11632880" y="543813"/>
            <a:ext cx="346249" cy="5814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</a:pPr>
            <a:r>
              <a:rPr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HOẠT</a:t>
            </a:r>
            <a:r>
              <a:rPr sz="2400" b="1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ĐỘNG</a:t>
            </a:r>
            <a:r>
              <a:rPr lang="en-US"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LUYỆN TẬP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4">
            <a:extLst>
              <a:ext uri="{FF2B5EF4-FFF2-40B4-BE49-F238E27FC236}">
                <a16:creationId xmlns:a16="http://schemas.microsoft.com/office/drawing/2014/main" id="{62162AE6-BC0B-46B1-9775-7506C3BD4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636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68" name="Rectangle 200">
            <a:extLst>
              <a:ext uri="{FF2B5EF4-FFF2-40B4-BE49-F238E27FC236}">
                <a16:creationId xmlns:a16="http://schemas.microsoft.com/office/drawing/2014/main" id="{198BA69F-458F-40ED-931C-4CC82705A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711393"/>
            <a:ext cx="9296400" cy="1870192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just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800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altLang="en-US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altLang="en-US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altLang="en-US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,</a:t>
            </a:r>
            <a:r>
              <a:rPr lang="en-US" altLang="en-US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 </a:t>
            </a:r>
            <a:r>
              <a:rPr lang="en-US" altLang="en-US" sz="2800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2800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altLang="en-US" sz="28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8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36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B         </a:t>
            </a:r>
            <a:r>
              <a:rPr lang="en-US" altLang="en-US" sz="3600" b="1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en-US" altLang="en-US" sz="36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c)   C          OA</a:t>
            </a:r>
          </a:p>
          <a:p>
            <a:pPr algn="just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36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36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O        </a:t>
            </a:r>
            <a:r>
              <a:rPr lang="en-US" altLang="en-US" sz="3600" b="1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endParaRPr lang="en-US" altLang="en-US" sz="36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37" name="Text Box 169">
            <a:extLst>
              <a:ext uri="{FF2B5EF4-FFF2-40B4-BE49-F238E27FC236}">
                <a16:creationId xmlns:a16="http://schemas.microsoft.com/office/drawing/2014/main" id="{16F1E9F6-D0C3-4D54-B674-DF7883978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050" y="3276600"/>
            <a:ext cx="598488" cy="533400"/>
          </a:xfrm>
          <a:prstGeom prst="rect">
            <a:avLst/>
          </a:prstGeom>
          <a:solidFill>
            <a:srgbClr val="006666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3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</p:txBody>
      </p:sp>
      <p:sp>
        <p:nvSpPr>
          <p:cNvPr id="7336" name="Text Box 168">
            <a:extLst>
              <a:ext uri="{FF2B5EF4-FFF2-40B4-BE49-F238E27FC236}">
                <a16:creationId xmlns:a16="http://schemas.microsoft.com/office/drawing/2014/main" id="{C3F98BD1-4845-4843-B493-45058A92D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2026" y="3276600"/>
            <a:ext cx="644525" cy="533400"/>
          </a:xfrm>
          <a:prstGeom prst="rect">
            <a:avLst/>
          </a:prstGeom>
          <a:solidFill>
            <a:srgbClr val="006666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3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</a:t>
            </a:r>
          </a:p>
        </p:txBody>
      </p:sp>
      <p:sp>
        <p:nvSpPr>
          <p:cNvPr id="7335" name="Text Box 167">
            <a:extLst>
              <a:ext uri="{FF2B5EF4-FFF2-40B4-BE49-F238E27FC236}">
                <a16:creationId xmlns:a16="http://schemas.microsoft.com/office/drawing/2014/main" id="{EDE70419-0825-40B6-958E-816233A18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201" y="4114800"/>
            <a:ext cx="608013" cy="533400"/>
          </a:xfrm>
          <a:prstGeom prst="rect">
            <a:avLst/>
          </a:prstGeom>
          <a:solidFill>
            <a:srgbClr val="006666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SG" altLang="en-US" sz="36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7371" name="Text Box 203">
            <a:extLst>
              <a:ext uri="{FF2B5EF4-FFF2-40B4-BE49-F238E27FC236}">
                <a16:creationId xmlns:a16="http://schemas.microsoft.com/office/drawing/2014/main" id="{641A0A26-D83A-4C2E-96D5-F4E61466A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3124200"/>
            <a:ext cx="601662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en-US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</a:t>
            </a:r>
          </a:p>
        </p:txBody>
      </p:sp>
      <p:sp>
        <p:nvSpPr>
          <p:cNvPr id="7372" name="Text Box 204">
            <a:extLst>
              <a:ext uri="{FF2B5EF4-FFF2-40B4-BE49-F238E27FC236}">
                <a16:creationId xmlns:a16="http://schemas.microsoft.com/office/drawing/2014/main" id="{9DD55C43-F215-4533-8CDB-9616FB146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3962400"/>
            <a:ext cx="611188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</a:t>
            </a:r>
          </a:p>
        </p:txBody>
      </p:sp>
      <p:sp>
        <p:nvSpPr>
          <p:cNvPr id="7373" name="Text Box 205">
            <a:extLst>
              <a:ext uri="{FF2B5EF4-FFF2-40B4-BE49-F238E27FC236}">
                <a16:creationId xmlns:a16="http://schemas.microsoft.com/office/drawing/2014/main" id="{E3B103BA-4511-48DE-9BA6-C361C01E0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200" y="3048000"/>
            <a:ext cx="6477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</a:t>
            </a:r>
          </a:p>
        </p:txBody>
      </p:sp>
      <p:sp>
        <p:nvSpPr>
          <p:cNvPr id="7375" name="Text Box 207">
            <a:extLst>
              <a:ext uri="{FF2B5EF4-FFF2-40B4-BE49-F238E27FC236}">
                <a16:creationId xmlns:a16="http://schemas.microsoft.com/office/drawing/2014/main" id="{84DB4E98-0433-4B3F-9B4B-32CB811F4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1048763"/>
            <a:ext cx="9220200" cy="52322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: </a:t>
            </a:r>
            <a:r>
              <a:rPr lang="en-US" altLang="en-US" sz="2800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8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altLang="en-US" sz="28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28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28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7389" name="Group 221">
            <a:extLst>
              <a:ext uri="{FF2B5EF4-FFF2-40B4-BE49-F238E27FC236}">
                <a16:creationId xmlns:a16="http://schemas.microsoft.com/office/drawing/2014/main" id="{083F3CFC-6277-4406-856A-99F1A54250C3}"/>
              </a:ext>
            </a:extLst>
          </p:cNvPr>
          <p:cNvGrpSpPr>
            <a:grpSpLocks/>
          </p:cNvGrpSpPr>
          <p:nvPr/>
        </p:nvGrpSpPr>
        <p:grpSpPr bwMode="auto">
          <a:xfrm>
            <a:off x="7316709" y="831850"/>
            <a:ext cx="4419600" cy="2057400"/>
            <a:chOff x="2928" y="2412"/>
            <a:chExt cx="2784" cy="1296"/>
          </a:xfrm>
        </p:grpSpPr>
        <p:sp>
          <p:nvSpPr>
            <p:cNvPr id="8207" name="Line 222">
              <a:extLst>
                <a:ext uri="{FF2B5EF4-FFF2-40B4-BE49-F238E27FC236}">
                  <a16:creationId xmlns:a16="http://schemas.microsoft.com/office/drawing/2014/main" id="{DCCEFA34-4FF3-4596-90A7-9E31A7B123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50" y="2567"/>
              <a:ext cx="1179" cy="114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C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08" name="Line 223">
              <a:extLst>
                <a:ext uri="{FF2B5EF4-FFF2-40B4-BE49-F238E27FC236}">
                  <a16:creationId xmlns:a16="http://schemas.microsoft.com/office/drawing/2014/main" id="{0943DFF3-3639-46C7-A71A-B4075DAED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7" y="2628"/>
              <a:ext cx="1576" cy="7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C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09" name="Line 224">
              <a:extLst>
                <a:ext uri="{FF2B5EF4-FFF2-40B4-BE49-F238E27FC236}">
                  <a16:creationId xmlns:a16="http://schemas.microsoft.com/office/drawing/2014/main" id="{225DBF1B-A5B9-42D9-9DA8-0722A48879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8" y="3081"/>
              <a:ext cx="2504" cy="3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CC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10" name="Line 225">
              <a:extLst>
                <a:ext uri="{FF2B5EF4-FFF2-40B4-BE49-F238E27FC236}">
                  <a16:creationId xmlns:a16="http://schemas.microsoft.com/office/drawing/2014/main" id="{C67347BF-DB82-401A-98BD-1719354D4B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556"/>
              <a:ext cx="490" cy="10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CC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94" name="Text Box 226">
              <a:extLst>
                <a:ext uri="{FF2B5EF4-FFF2-40B4-BE49-F238E27FC236}">
                  <a16:creationId xmlns:a16="http://schemas.microsoft.com/office/drawing/2014/main" id="{FFD3C51C-4A00-4170-90B3-555E6D455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3180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7395" name="Text Box 227">
              <a:extLst>
                <a:ext uri="{FF2B5EF4-FFF2-40B4-BE49-F238E27FC236}">
                  <a16:creationId xmlns:a16="http://schemas.microsoft.com/office/drawing/2014/main" id="{FA869077-53F8-478A-B74E-2B7AC40898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4" y="2796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7396" name="Text Box 228">
              <a:extLst>
                <a:ext uri="{FF2B5EF4-FFF2-40B4-BE49-F238E27FC236}">
                  <a16:creationId xmlns:a16="http://schemas.microsoft.com/office/drawing/2014/main" id="{F51675DE-115E-4D89-BAF8-91EB8B1C73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0" y="3372"/>
              <a:ext cx="342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397" name="Text Box 229">
              <a:extLst>
                <a:ext uri="{FF2B5EF4-FFF2-40B4-BE49-F238E27FC236}">
                  <a16:creationId xmlns:a16="http://schemas.microsoft.com/office/drawing/2014/main" id="{06412ADA-9AEA-40F1-9A43-7DBFDD7753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3276"/>
              <a:ext cx="333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398" name="Text Box 230">
              <a:extLst>
                <a:ext uri="{FF2B5EF4-FFF2-40B4-BE49-F238E27FC236}">
                  <a16:creationId xmlns:a16="http://schemas.microsoft.com/office/drawing/2014/main" id="{83559D06-C37C-49A8-A073-4DC9FAC661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3180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7399" name="Text Box 231">
              <a:extLst>
                <a:ext uri="{FF2B5EF4-FFF2-40B4-BE49-F238E27FC236}">
                  <a16:creationId xmlns:a16="http://schemas.microsoft.com/office/drawing/2014/main" id="{DE5BBE1A-4D9C-48C7-9A71-05A3C8AEA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4" y="2412"/>
              <a:ext cx="335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7400" name="Text Box 232">
              <a:extLst>
                <a:ext uri="{FF2B5EF4-FFF2-40B4-BE49-F238E27FC236}">
                  <a16:creationId xmlns:a16="http://schemas.microsoft.com/office/drawing/2014/main" id="{9A7519BD-474C-4319-A5F5-2FDBB02A4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6" y="2656"/>
              <a:ext cx="14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8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</a:t>
              </a:r>
            </a:p>
          </p:txBody>
        </p:sp>
        <p:sp>
          <p:nvSpPr>
            <p:cNvPr id="7401" name="Text Box 233">
              <a:extLst>
                <a:ext uri="{FF2B5EF4-FFF2-40B4-BE49-F238E27FC236}">
                  <a16:creationId xmlns:a16="http://schemas.microsoft.com/office/drawing/2014/main" id="{6E3D79AD-993E-4E9F-AB68-37D812EB16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4" y="3213"/>
              <a:ext cx="251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800" b="1">
                  <a:solidFill>
                    <a:srgbClr val="FF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</a:t>
              </a:r>
            </a:p>
          </p:txBody>
        </p:sp>
        <p:sp>
          <p:nvSpPr>
            <p:cNvPr id="7402" name="Text Box 234">
              <a:extLst>
                <a:ext uri="{FF2B5EF4-FFF2-40B4-BE49-F238E27FC236}">
                  <a16:creationId xmlns:a16="http://schemas.microsoft.com/office/drawing/2014/main" id="{E04609B9-EFBE-4C27-9F17-CA7D7709CD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8" y="3085"/>
              <a:ext cx="222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800" b="1">
                  <a:solidFill>
                    <a:srgbClr val="FF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</a:t>
              </a:r>
            </a:p>
          </p:txBody>
        </p:sp>
        <p:sp>
          <p:nvSpPr>
            <p:cNvPr id="7403" name="Text Box 235">
              <a:extLst>
                <a:ext uri="{FF2B5EF4-FFF2-40B4-BE49-F238E27FC236}">
                  <a16:creationId xmlns:a16="http://schemas.microsoft.com/office/drawing/2014/main" id="{EFDF06AB-593E-435F-95F6-32F5C91984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7" y="3003"/>
              <a:ext cx="244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800" b="1">
                  <a:solidFill>
                    <a:srgbClr val="FF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</a:t>
              </a:r>
            </a:p>
          </p:txBody>
        </p:sp>
      </p:grpSp>
      <p:sp>
        <p:nvSpPr>
          <p:cNvPr id="27" name="object 9">
            <a:extLst>
              <a:ext uri="{FF2B5EF4-FFF2-40B4-BE49-F238E27FC236}">
                <a16:creationId xmlns:a16="http://schemas.microsoft.com/office/drawing/2014/main" id="{D8203A27-88B3-4B07-ABDE-C544589DC6D8}"/>
              </a:ext>
            </a:extLst>
          </p:cNvPr>
          <p:cNvSpPr/>
          <p:nvPr/>
        </p:nvSpPr>
        <p:spPr>
          <a:xfrm>
            <a:off x="11501628" y="61452"/>
            <a:ext cx="654050" cy="6682248"/>
          </a:xfrm>
          <a:custGeom>
            <a:avLst/>
            <a:gdLst/>
            <a:ahLst/>
            <a:cxnLst/>
            <a:rect l="l" t="t" r="r" b="b"/>
            <a:pathLst>
              <a:path w="654050" h="6644640">
                <a:moveTo>
                  <a:pt x="544829" y="0"/>
                </a:moveTo>
                <a:lnTo>
                  <a:pt x="108966" y="0"/>
                </a:lnTo>
                <a:lnTo>
                  <a:pt x="66544" y="8560"/>
                </a:lnTo>
                <a:lnTo>
                  <a:pt x="31908" y="31908"/>
                </a:lnTo>
                <a:lnTo>
                  <a:pt x="8560" y="66544"/>
                </a:lnTo>
                <a:lnTo>
                  <a:pt x="0" y="108966"/>
                </a:lnTo>
                <a:lnTo>
                  <a:pt x="0" y="6535674"/>
                </a:lnTo>
                <a:lnTo>
                  <a:pt x="8560" y="6578090"/>
                </a:lnTo>
                <a:lnTo>
                  <a:pt x="31908" y="6612725"/>
                </a:lnTo>
                <a:lnTo>
                  <a:pt x="66544" y="6636076"/>
                </a:lnTo>
                <a:lnTo>
                  <a:pt x="108966" y="6644638"/>
                </a:lnTo>
                <a:lnTo>
                  <a:pt x="544829" y="6644638"/>
                </a:lnTo>
                <a:lnTo>
                  <a:pt x="587251" y="6636076"/>
                </a:lnTo>
                <a:lnTo>
                  <a:pt x="621887" y="6612725"/>
                </a:lnTo>
                <a:lnTo>
                  <a:pt x="645235" y="6578090"/>
                </a:lnTo>
                <a:lnTo>
                  <a:pt x="653796" y="6535674"/>
                </a:lnTo>
                <a:lnTo>
                  <a:pt x="653796" y="108966"/>
                </a:lnTo>
                <a:lnTo>
                  <a:pt x="645235" y="66544"/>
                </a:lnTo>
                <a:lnTo>
                  <a:pt x="621887" y="31908"/>
                </a:lnTo>
                <a:lnTo>
                  <a:pt x="587251" y="8560"/>
                </a:lnTo>
                <a:lnTo>
                  <a:pt x="54482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8D5401E6-5B04-49ED-B681-4C8865F253B4}"/>
              </a:ext>
            </a:extLst>
          </p:cNvPr>
          <p:cNvSpPr txBox="1"/>
          <p:nvPr/>
        </p:nvSpPr>
        <p:spPr>
          <a:xfrm>
            <a:off x="11632880" y="543813"/>
            <a:ext cx="346249" cy="58140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</a:pPr>
            <a:r>
              <a:rPr sz="2400" b="1" dirty="0">
                <a:solidFill>
                  <a:srgbClr val="FFFF00"/>
                </a:solidFill>
                <a:latin typeface="Times New Roman"/>
                <a:cs typeface="Times New Roman"/>
              </a:rPr>
              <a:t>HOẠT</a:t>
            </a:r>
            <a:r>
              <a:rPr sz="2400" b="1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ĐỘNG</a:t>
            </a:r>
            <a:r>
              <a:rPr lang="en-US" sz="24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LUYỆN TẬP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68" grpId="0"/>
      <p:bldP spid="7337" grpId="0" animBg="1"/>
      <p:bldP spid="7336" grpId="0" animBg="1"/>
      <p:bldP spid="7335" grpId="0" animBg="1"/>
      <p:bldP spid="7371" grpId="0"/>
      <p:bldP spid="7372" grpId="0"/>
      <p:bldP spid="7373" grpId="0"/>
      <p:bldP spid="737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81000"/>
            <a:ext cx="12106275" cy="6766559"/>
            <a:chOff x="5369" y="64135"/>
            <a:chExt cx="12106275" cy="6766559"/>
          </a:xfrm>
        </p:grpSpPr>
        <p:sp>
          <p:nvSpPr>
            <p:cNvPr id="3" name="object 3"/>
            <p:cNvSpPr/>
            <p:nvPr/>
          </p:nvSpPr>
          <p:spPr>
            <a:xfrm>
              <a:off x="40294" y="99060"/>
              <a:ext cx="12036425" cy="6696709"/>
            </a:xfrm>
            <a:custGeom>
              <a:avLst/>
              <a:gdLst/>
              <a:ahLst/>
              <a:cxnLst/>
              <a:rect l="l" t="t" r="r" b="b"/>
              <a:pathLst>
                <a:path w="12036425" h="6696709">
                  <a:moveTo>
                    <a:pt x="72481" y="0"/>
                  </a:moveTo>
                  <a:lnTo>
                    <a:pt x="137143" y="1770"/>
                  </a:lnTo>
                  <a:lnTo>
                    <a:pt x="201810" y="3522"/>
                  </a:lnTo>
                  <a:lnTo>
                    <a:pt x="266481" y="5256"/>
                  </a:lnTo>
                  <a:lnTo>
                    <a:pt x="331155" y="6971"/>
                  </a:lnTo>
                  <a:lnTo>
                    <a:pt x="395832" y="8669"/>
                  </a:lnTo>
                  <a:lnTo>
                    <a:pt x="460510" y="10348"/>
                  </a:lnTo>
                  <a:lnTo>
                    <a:pt x="525188" y="12009"/>
                  </a:lnTo>
                  <a:lnTo>
                    <a:pt x="589867" y="13653"/>
                  </a:lnTo>
                  <a:lnTo>
                    <a:pt x="654545" y="15278"/>
                  </a:lnTo>
                  <a:lnTo>
                    <a:pt x="719220" y="16884"/>
                  </a:lnTo>
                  <a:lnTo>
                    <a:pt x="783893" y="18473"/>
                  </a:lnTo>
                  <a:lnTo>
                    <a:pt x="848563" y="20044"/>
                  </a:lnTo>
                  <a:lnTo>
                    <a:pt x="913229" y="21596"/>
                  </a:lnTo>
                  <a:lnTo>
                    <a:pt x="977889" y="23131"/>
                  </a:lnTo>
                  <a:lnTo>
                    <a:pt x="1042543" y="24647"/>
                  </a:lnTo>
                  <a:lnTo>
                    <a:pt x="1107191" y="26145"/>
                  </a:lnTo>
                  <a:lnTo>
                    <a:pt x="1171831" y="27626"/>
                  </a:lnTo>
                  <a:lnTo>
                    <a:pt x="1236463" y="29088"/>
                  </a:lnTo>
                  <a:lnTo>
                    <a:pt x="1301085" y="30532"/>
                  </a:lnTo>
                  <a:lnTo>
                    <a:pt x="1365698" y="31958"/>
                  </a:lnTo>
                  <a:lnTo>
                    <a:pt x="1430299" y="33366"/>
                  </a:lnTo>
                  <a:lnTo>
                    <a:pt x="1494889" y="34756"/>
                  </a:lnTo>
                  <a:lnTo>
                    <a:pt x="1559466" y="36127"/>
                  </a:lnTo>
                  <a:lnTo>
                    <a:pt x="1624030" y="37481"/>
                  </a:lnTo>
                  <a:lnTo>
                    <a:pt x="1688580" y="38817"/>
                  </a:lnTo>
                  <a:lnTo>
                    <a:pt x="1753115" y="40135"/>
                  </a:lnTo>
                  <a:lnTo>
                    <a:pt x="1817634" y="41434"/>
                  </a:lnTo>
                  <a:lnTo>
                    <a:pt x="1882136" y="42716"/>
                  </a:lnTo>
                  <a:lnTo>
                    <a:pt x="1946621" y="43980"/>
                  </a:lnTo>
                  <a:lnTo>
                    <a:pt x="2011087" y="45225"/>
                  </a:lnTo>
                  <a:lnTo>
                    <a:pt x="2075535" y="46453"/>
                  </a:lnTo>
                  <a:lnTo>
                    <a:pt x="2139962" y="47662"/>
                  </a:lnTo>
                  <a:lnTo>
                    <a:pt x="2204369" y="48854"/>
                  </a:lnTo>
                  <a:lnTo>
                    <a:pt x="2268754" y="50028"/>
                  </a:lnTo>
                  <a:lnTo>
                    <a:pt x="2333116" y="51183"/>
                  </a:lnTo>
                  <a:lnTo>
                    <a:pt x="2397456" y="52321"/>
                  </a:lnTo>
                  <a:lnTo>
                    <a:pt x="2461771" y="53441"/>
                  </a:lnTo>
                  <a:lnTo>
                    <a:pt x="2526061" y="54543"/>
                  </a:lnTo>
                  <a:lnTo>
                    <a:pt x="2590326" y="55626"/>
                  </a:lnTo>
                  <a:lnTo>
                    <a:pt x="2654564" y="56692"/>
                  </a:lnTo>
                  <a:lnTo>
                    <a:pt x="2718774" y="57740"/>
                  </a:lnTo>
                  <a:lnTo>
                    <a:pt x="2782957" y="58770"/>
                  </a:lnTo>
                  <a:lnTo>
                    <a:pt x="2847110" y="59782"/>
                  </a:lnTo>
                  <a:lnTo>
                    <a:pt x="2911233" y="60776"/>
                  </a:lnTo>
                  <a:lnTo>
                    <a:pt x="2975326" y="61753"/>
                  </a:lnTo>
                  <a:lnTo>
                    <a:pt x="3039387" y="62711"/>
                  </a:lnTo>
                  <a:lnTo>
                    <a:pt x="3103416" y="63651"/>
                  </a:lnTo>
                  <a:lnTo>
                    <a:pt x="3167412" y="64574"/>
                  </a:lnTo>
                  <a:lnTo>
                    <a:pt x="3231373" y="65478"/>
                  </a:lnTo>
                  <a:lnTo>
                    <a:pt x="3295300" y="66365"/>
                  </a:lnTo>
                  <a:lnTo>
                    <a:pt x="3359192" y="67234"/>
                  </a:lnTo>
                  <a:lnTo>
                    <a:pt x="3423046" y="68085"/>
                  </a:lnTo>
                  <a:lnTo>
                    <a:pt x="3486864" y="68918"/>
                  </a:lnTo>
                  <a:lnTo>
                    <a:pt x="3550643" y="69733"/>
                  </a:lnTo>
                  <a:lnTo>
                    <a:pt x="3614383" y="70530"/>
                  </a:lnTo>
                  <a:lnTo>
                    <a:pt x="3678084" y="71310"/>
                  </a:lnTo>
                  <a:lnTo>
                    <a:pt x="3741744" y="72071"/>
                  </a:lnTo>
                  <a:lnTo>
                    <a:pt x="3805362" y="72815"/>
                  </a:lnTo>
                  <a:lnTo>
                    <a:pt x="3868939" y="73541"/>
                  </a:lnTo>
                  <a:lnTo>
                    <a:pt x="3932472" y="74249"/>
                  </a:lnTo>
                  <a:lnTo>
                    <a:pt x="3995961" y="74939"/>
                  </a:lnTo>
                  <a:lnTo>
                    <a:pt x="4059406" y="75611"/>
                  </a:lnTo>
                  <a:lnTo>
                    <a:pt x="4122805" y="76266"/>
                  </a:lnTo>
                  <a:lnTo>
                    <a:pt x="4186157" y="76903"/>
                  </a:lnTo>
                  <a:lnTo>
                    <a:pt x="4249463" y="77522"/>
                  </a:lnTo>
                  <a:lnTo>
                    <a:pt x="4312720" y="78123"/>
                  </a:lnTo>
                  <a:lnTo>
                    <a:pt x="4375928" y="78706"/>
                  </a:lnTo>
                  <a:lnTo>
                    <a:pt x="4439087" y="79272"/>
                  </a:lnTo>
                  <a:lnTo>
                    <a:pt x="4502196" y="79820"/>
                  </a:lnTo>
                  <a:lnTo>
                    <a:pt x="4565252" y="80350"/>
                  </a:lnTo>
                  <a:lnTo>
                    <a:pt x="4628257" y="80862"/>
                  </a:lnTo>
                  <a:lnTo>
                    <a:pt x="4691209" y="81356"/>
                  </a:lnTo>
                  <a:lnTo>
                    <a:pt x="4754107" y="81833"/>
                  </a:lnTo>
                  <a:lnTo>
                    <a:pt x="4816950" y="82292"/>
                  </a:lnTo>
                  <a:lnTo>
                    <a:pt x="4879738" y="82733"/>
                  </a:lnTo>
                  <a:lnTo>
                    <a:pt x="4942470" y="83156"/>
                  </a:lnTo>
                  <a:lnTo>
                    <a:pt x="5005144" y="83562"/>
                  </a:lnTo>
                  <a:lnTo>
                    <a:pt x="5067760" y="83950"/>
                  </a:lnTo>
                  <a:lnTo>
                    <a:pt x="5130318" y="84320"/>
                  </a:lnTo>
                  <a:lnTo>
                    <a:pt x="5192816" y="84673"/>
                  </a:lnTo>
                  <a:lnTo>
                    <a:pt x="5255254" y="85008"/>
                  </a:lnTo>
                  <a:lnTo>
                    <a:pt x="5317630" y="85325"/>
                  </a:lnTo>
                  <a:lnTo>
                    <a:pt x="5379944" y="85624"/>
                  </a:lnTo>
                  <a:lnTo>
                    <a:pt x="5442196" y="85906"/>
                  </a:lnTo>
                  <a:lnTo>
                    <a:pt x="5504384" y="86170"/>
                  </a:lnTo>
                  <a:lnTo>
                    <a:pt x="5566507" y="86416"/>
                  </a:lnTo>
                  <a:lnTo>
                    <a:pt x="5628564" y="86645"/>
                  </a:lnTo>
                  <a:lnTo>
                    <a:pt x="5690556" y="86856"/>
                  </a:lnTo>
                  <a:lnTo>
                    <a:pt x="5752480" y="87049"/>
                  </a:lnTo>
                  <a:lnTo>
                    <a:pt x="5814337" y="87225"/>
                  </a:lnTo>
                  <a:lnTo>
                    <a:pt x="5876125" y="87383"/>
                  </a:lnTo>
                  <a:lnTo>
                    <a:pt x="5937844" y="87523"/>
                  </a:lnTo>
                  <a:lnTo>
                    <a:pt x="5999492" y="87646"/>
                  </a:lnTo>
                  <a:lnTo>
                    <a:pt x="6061069" y="87751"/>
                  </a:lnTo>
                  <a:lnTo>
                    <a:pt x="6122574" y="87838"/>
                  </a:lnTo>
                  <a:lnTo>
                    <a:pt x="6184006" y="87908"/>
                  </a:lnTo>
                  <a:lnTo>
                    <a:pt x="6245364" y="87960"/>
                  </a:lnTo>
                  <a:lnTo>
                    <a:pt x="6306648" y="87994"/>
                  </a:lnTo>
                  <a:lnTo>
                    <a:pt x="6367857" y="88011"/>
                  </a:lnTo>
                  <a:lnTo>
                    <a:pt x="6428990" y="88010"/>
                  </a:lnTo>
                  <a:lnTo>
                    <a:pt x="6490045" y="87992"/>
                  </a:lnTo>
                  <a:lnTo>
                    <a:pt x="6551023" y="87956"/>
                  </a:lnTo>
                  <a:lnTo>
                    <a:pt x="6611923" y="87903"/>
                  </a:lnTo>
                  <a:lnTo>
                    <a:pt x="6672743" y="87832"/>
                  </a:lnTo>
                  <a:lnTo>
                    <a:pt x="6733482" y="87743"/>
                  </a:lnTo>
                  <a:lnTo>
                    <a:pt x="6794141" y="87637"/>
                  </a:lnTo>
                  <a:lnTo>
                    <a:pt x="6854717" y="87513"/>
                  </a:lnTo>
                  <a:lnTo>
                    <a:pt x="6915211" y="87372"/>
                  </a:lnTo>
                  <a:lnTo>
                    <a:pt x="6975622" y="87213"/>
                  </a:lnTo>
                  <a:lnTo>
                    <a:pt x="7035948" y="87036"/>
                  </a:lnTo>
                  <a:lnTo>
                    <a:pt x="7096189" y="86842"/>
                  </a:lnTo>
                  <a:lnTo>
                    <a:pt x="7156344" y="86630"/>
                  </a:lnTo>
                  <a:lnTo>
                    <a:pt x="7216412" y="86401"/>
                  </a:lnTo>
                  <a:lnTo>
                    <a:pt x="7276392" y="86155"/>
                  </a:lnTo>
                  <a:lnTo>
                    <a:pt x="7336284" y="85891"/>
                  </a:lnTo>
                  <a:lnTo>
                    <a:pt x="7396086" y="85609"/>
                  </a:lnTo>
                  <a:lnTo>
                    <a:pt x="7455798" y="85310"/>
                  </a:lnTo>
                  <a:lnTo>
                    <a:pt x="7515420" y="84993"/>
                  </a:lnTo>
                  <a:lnTo>
                    <a:pt x="7574949" y="84659"/>
                  </a:lnTo>
                  <a:lnTo>
                    <a:pt x="7634386" y="84307"/>
                  </a:lnTo>
                  <a:lnTo>
                    <a:pt x="7693729" y="83938"/>
                  </a:lnTo>
                  <a:lnTo>
                    <a:pt x="7752979" y="83551"/>
                  </a:lnTo>
                  <a:lnTo>
                    <a:pt x="7812133" y="83147"/>
                  </a:lnTo>
                  <a:lnTo>
                    <a:pt x="7871191" y="82726"/>
                  </a:lnTo>
                  <a:lnTo>
                    <a:pt x="7930152" y="82287"/>
                  </a:lnTo>
                  <a:lnTo>
                    <a:pt x="7989016" y="81830"/>
                  </a:lnTo>
                  <a:lnTo>
                    <a:pt x="8047781" y="81356"/>
                  </a:lnTo>
                  <a:lnTo>
                    <a:pt x="8106447" y="80865"/>
                  </a:lnTo>
                  <a:lnTo>
                    <a:pt x="8165013" y="80356"/>
                  </a:lnTo>
                  <a:lnTo>
                    <a:pt x="8223478" y="79829"/>
                  </a:lnTo>
                  <a:lnTo>
                    <a:pt x="8281842" y="79286"/>
                  </a:lnTo>
                  <a:lnTo>
                    <a:pt x="8340102" y="78725"/>
                  </a:lnTo>
                  <a:lnTo>
                    <a:pt x="8398260" y="78146"/>
                  </a:lnTo>
                  <a:lnTo>
                    <a:pt x="8456313" y="77550"/>
                  </a:lnTo>
                  <a:lnTo>
                    <a:pt x="8514262" y="76937"/>
                  </a:lnTo>
                  <a:lnTo>
                    <a:pt x="8572104" y="76306"/>
                  </a:lnTo>
                  <a:lnTo>
                    <a:pt x="8629840" y="75658"/>
                  </a:lnTo>
                  <a:lnTo>
                    <a:pt x="8687468" y="74992"/>
                  </a:lnTo>
                  <a:lnTo>
                    <a:pt x="8744988" y="74309"/>
                  </a:lnTo>
                  <a:lnTo>
                    <a:pt x="8802399" y="73609"/>
                  </a:lnTo>
                  <a:lnTo>
                    <a:pt x="8859699" y="72891"/>
                  </a:lnTo>
                  <a:lnTo>
                    <a:pt x="8916889" y="72156"/>
                  </a:lnTo>
                  <a:lnTo>
                    <a:pt x="8973968" y="71403"/>
                  </a:lnTo>
                  <a:lnTo>
                    <a:pt x="9030934" y="70634"/>
                  </a:lnTo>
                  <a:lnTo>
                    <a:pt x="9087786" y="69846"/>
                  </a:lnTo>
                  <a:lnTo>
                    <a:pt x="9144525" y="69042"/>
                  </a:lnTo>
                  <a:lnTo>
                    <a:pt x="9201149" y="68220"/>
                  </a:lnTo>
                  <a:lnTo>
                    <a:pt x="9257656" y="67381"/>
                  </a:lnTo>
                  <a:lnTo>
                    <a:pt x="9314048" y="66524"/>
                  </a:lnTo>
                  <a:lnTo>
                    <a:pt x="9370322" y="65651"/>
                  </a:lnTo>
                  <a:lnTo>
                    <a:pt x="9426477" y="64759"/>
                  </a:lnTo>
                  <a:lnTo>
                    <a:pt x="9482514" y="63851"/>
                  </a:lnTo>
                  <a:lnTo>
                    <a:pt x="9538430" y="62925"/>
                  </a:lnTo>
                  <a:lnTo>
                    <a:pt x="9594226" y="61982"/>
                  </a:lnTo>
                  <a:lnTo>
                    <a:pt x="9649901" y="61022"/>
                  </a:lnTo>
                  <a:lnTo>
                    <a:pt x="9705453" y="60044"/>
                  </a:lnTo>
                  <a:lnTo>
                    <a:pt x="9760882" y="59049"/>
                  </a:lnTo>
                  <a:lnTo>
                    <a:pt x="9816187" y="58037"/>
                  </a:lnTo>
                  <a:lnTo>
                    <a:pt x="9871367" y="57008"/>
                  </a:lnTo>
                  <a:lnTo>
                    <a:pt x="9926421" y="55961"/>
                  </a:lnTo>
                  <a:lnTo>
                    <a:pt x="9981349" y="54897"/>
                  </a:lnTo>
                  <a:lnTo>
                    <a:pt x="10036149" y="53816"/>
                  </a:lnTo>
                  <a:lnTo>
                    <a:pt x="10090822" y="52717"/>
                  </a:lnTo>
                  <a:lnTo>
                    <a:pt x="10145365" y="51601"/>
                  </a:lnTo>
                  <a:lnTo>
                    <a:pt x="10199779" y="50468"/>
                  </a:lnTo>
                  <a:lnTo>
                    <a:pt x="10254062" y="49318"/>
                  </a:lnTo>
                  <a:lnTo>
                    <a:pt x="10308214" y="48151"/>
                  </a:lnTo>
                  <a:lnTo>
                    <a:pt x="10362233" y="46966"/>
                  </a:lnTo>
                  <a:lnTo>
                    <a:pt x="10416119" y="45764"/>
                  </a:lnTo>
                  <a:lnTo>
                    <a:pt x="10469871" y="44545"/>
                  </a:lnTo>
                  <a:lnTo>
                    <a:pt x="10523489" y="43309"/>
                  </a:lnTo>
                  <a:lnTo>
                    <a:pt x="10576971" y="42055"/>
                  </a:lnTo>
                  <a:lnTo>
                    <a:pt x="10630316" y="40785"/>
                  </a:lnTo>
                  <a:lnTo>
                    <a:pt x="10683525" y="39497"/>
                  </a:lnTo>
                  <a:lnTo>
                    <a:pt x="10736595" y="38192"/>
                  </a:lnTo>
                  <a:lnTo>
                    <a:pt x="10789526" y="36870"/>
                  </a:lnTo>
                  <a:lnTo>
                    <a:pt x="10842318" y="35530"/>
                  </a:lnTo>
                  <a:lnTo>
                    <a:pt x="10894969" y="34174"/>
                  </a:lnTo>
                  <a:lnTo>
                    <a:pt x="10947479" y="32800"/>
                  </a:lnTo>
                  <a:lnTo>
                    <a:pt x="10999847" y="31409"/>
                  </a:lnTo>
                  <a:lnTo>
                    <a:pt x="11052071" y="30001"/>
                  </a:lnTo>
                  <a:lnTo>
                    <a:pt x="11104152" y="28576"/>
                  </a:lnTo>
                  <a:lnTo>
                    <a:pt x="11156088" y="27134"/>
                  </a:lnTo>
                  <a:lnTo>
                    <a:pt x="11207879" y="25674"/>
                  </a:lnTo>
                  <a:lnTo>
                    <a:pt x="11259523" y="24198"/>
                  </a:lnTo>
                  <a:lnTo>
                    <a:pt x="11311020" y="22704"/>
                  </a:lnTo>
                  <a:lnTo>
                    <a:pt x="11362369" y="21194"/>
                  </a:lnTo>
                  <a:lnTo>
                    <a:pt x="11413570" y="19666"/>
                  </a:lnTo>
                  <a:lnTo>
                    <a:pt x="11464621" y="18121"/>
                  </a:lnTo>
                  <a:lnTo>
                    <a:pt x="11515521" y="16559"/>
                  </a:lnTo>
                  <a:lnTo>
                    <a:pt x="11566270" y="14980"/>
                  </a:lnTo>
                  <a:lnTo>
                    <a:pt x="11616867" y="13383"/>
                  </a:lnTo>
                  <a:lnTo>
                    <a:pt x="11667311" y="11770"/>
                  </a:lnTo>
                  <a:lnTo>
                    <a:pt x="11717602" y="10140"/>
                  </a:lnTo>
                  <a:lnTo>
                    <a:pt x="11767737" y="8492"/>
                  </a:lnTo>
                  <a:lnTo>
                    <a:pt x="11817718" y="6828"/>
                  </a:lnTo>
                  <a:lnTo>
                    <a:pt x="11867542" y="5146"/>
                  </a:lnTo>
                  <a:lnTo>
                    <a:pt x="11917209" y="3448"/>
                  </a:lnTo>
                  <a:lnTo>
                    <a:pt x="11966718" y="1732"/>
                  </a:lnTo>
                  <a:lnTo>
                    <a:pt x="12016069" y="0"/>
                  </a:lnTo>
                  <a:lnTo>
                    <a:pt x="12013088" y="31611"/>
                  </a:lnTo>
                  <a:lnTo>
                    <a:pt x="12007486" y="97494"/>
                  </a:lnTo>
                  <a:lnTo>
                    <a:pt x="12002354" y="166835"/>
                  </a:lnTo>
                  <a:lnTo>
                    <a:pt x="11997678" y="239520"/>
                  </a:lnTo>
                  <a:lnTo>
                    <a:pt x="11993443" y="315441"/>
                  </a:lnTo>
                  <a:lnTo>
                    <a:pt x="11991486" y="354579"/>
                  </a:lnTo>
                  <a:lnTo>
                    <a:pt x="11989635" y="394485"/>
                  </a:lnTo>
                  <a:lnTo>
                    <a:pt x="11987887" y="435144"/>
                  </a:lnTo>
                  <a:lnTo>
                    <a:pt x="11986241" y="476542"/>
                  </a:lnTo>
                  <a:lnTo>
                    <a:pt x="11984695" y="518666"/>
                  </a:lnTo>
                  <a:lnTo>
                    <a:pt x="11983247" y="561501"/>
                  </a:lnTo>
                  <a:lnTo>
                    <a:pt x="11981896" y="605034"/>
                  </a:lnTo>
                  <a:lnTo>
                    <a:pt x="11980639" y="649251"/>
                  </a:lnTo>
                  <a:lnTo>
                    <a:pt x="11979475" y="694138"/>
                  </a:lnTo>
                  <a:lnTo>
                    <a:pt x="11978403" y="739682"/>
                  </a:lnTo>
                  <a:lnTo>
                    <a:pt x="11977419" y="785867"/>
                  </a:lnTo>
                  <a:lnTo>
                    <a:pt x="11976524" y="832681"/>
                  </a:lnTo>
                  <a:lnTo>
                    <a:pt x="11975714" y="880110"/>
                  </a:lnTo>
                  <a:lnTo>
                    <a:pt x="11974989" y="928139"/>
                  </a:lnTo>
                  <a:lnTo>
                    <a:pt x="11974346" y="976756"/>
                  </a:lnTo>
                  <a:lnTo>
                    <a:pt x="11973784" y="1025945"/>
                  </a:lnTo>
                  <a:lnTo>
                    <a:pt x="11973301" y="1075694"/>
                  </a:lnTo>
                  <a:lnTo>
                    <a:pt x="11972896" y="1125988"/>
                  </a:lnTo>
                  <a:lnTo>
                    <a:pt x="11972565" y="1176813"/>
                  </a:lnTo>
                  <a:lnTo>
                    <a:pt x="11972309" y="1228156"/>
                  </a:lnTo>
                  <a:lnTo>
                    <a:pt x="11972124" y="1280002"/>
                  </a:lnTo>
                  <a:lnTo>
                    <a:pt x="11972010" y="1332339"/>
                  </a:lnTo>
                  <a:lnTo>
                    <a:pt x="11971964" y="1385151"/>
                  </a:lnTo>
                  <a:lnTo>
                    <a:pt x="11971986" y="1438426"/>
                  </a:lnTo>
                  <a:lnTo>
                    <a:pt x="11972072" y="1492149"/>
                  </a:lnTo>
                  <a:lnTo>
                    <a:pt x="11972221" y="1546306"/>
                  </a:lnTo>
                  <a:lnTo>
                    <a:pt x="11972432" y="1600884"/>
                  </a:lnTo>
                  <a:lnTo>
                    <a:pt x="11972703" y="1655868"/>
                  </a:lnTo>
                  <a:lnTo>
                    <a:pt x="11973032" y="1711246"/>
                  </a:lnTo>
                  <a:lnTo>
                    <a:pt x="11973417" y="1767002"/>
                  </a:lnTo>
                  <a:lnTo>
                    <a:pt x="11973857" y="1823123"/>
                  </a:lnTo>
                  <a:lnTo>
                    <a:pt x="11974350" y="1879596"/>
                  </a:lnTo>
                  <a:lnTo>
                    <a:pt x="11974894" y="1936406"/>
                  </a:lnTo>
                  <a:lnTo>
                    <a:pt x="11975487" y="1993540"/>
                  </a:lnTo>
                  <a:lnTo>
                    <a:pt x="11976127" y="2050983"/>
                  </a:lnTo>
                  <a:lnTo>
                    <a:pt x="11976814" y="2108722"/>
                  </a:lnTo>
                  <a:lnTo>
                    <a:pt x="11977545" y="2166743"/>
                  </a:lnTo>
                  <a:lnTo>
                    <a:pt x="11978318" y="2225033"/>
                  </a:lnTo>
                  <a:lnTo>
                    <a:pt x="11979132" y="2283576"/>
                  </a:lnTo>
                  <a:lnTo>
                    <a:pt x="11979984" y="2342360"/>
                  </a:lnTo>
                  <a:lnTo>
                    <a:pt x="11980874" y="2401370"/>
                  </a:lnTo>
                  <a:lnTo>
                    <a:pt x="11981799" y="2460593"/>
                  </a:lnTo>
                  <a:lnTo>
                    <a:pt x="11982758" y="2520015"/>
                  </a:lnTo>
                  <a:lnTo>
                    <a:pt x="11983749" y="2579621"/>
                  </a:lnTo>
                  <a:lnTo>
                    <a:pt x="11984770" y="2639399"/>
                  </a:lnTo>
                  <a:lnTo>
                    <a:pt x="11985819" y="2699334"/>
                  </a:lnTo>
                  <a:lnTo>
                    <a:pt x="11986895" y="2759412"/>
                  </a:lnTo>
                  <a:lnTo>
                    <a:pt x="11987996" y="2819620"/>
                  </a:lnTo>
                  <a:lnTo>
                    <a:pt x="11989120" y="2879943"/>
                  </a:lnTo>
                  <a:lnTo>
                    <a:pt x="11990266" y="2940368"/>
                  </a:lnTo>
                  <a:lnTo>
                    <a:pt x="11991431" y="3000881"/>
                  </a:lnTo>
                  <a:lnTo>
                    <a:pt x="11992614" y="3061468"/>
                  </a:lnTo>
                  <a:lnTo>
                    <a:pt x="11993814" y="3122115"/>
                  </a:lnTo>
                  <a:lnTo>
                    <a:pt x="11995028" y="3182809"/>
                  </a:lnTo>
                  <a:lnTo>
                    <a:pt x="11996254" y="3243535"/>
                  </a:lnTo>
                  <a:lnTo>
                    <a:pt x="11997492" y="3304279"/>
                  </a:lnTo>
                  <a:lnTo>
                    <a:pt x="11998739" y="3365029"/>
                  </a:lnTo>
                  <a:lnTo>
                    <a:pt x="11999993" y="3425769"/>
                  </a:lnTo>
                  <a:lnTo>
                    <a:pt x="12001253" y="3486486"/>
                  </a:lnTo>
                  <a:lnTo>
                    <a:pt x="12002517" y="3547166"/>
                  </a:lnTo>
                  <a:lnTo>
                    <a:pt x="12003784" y="3607796"/>
                  </a:lnTo>
                  <a:lnTo>
                    <a:pt x="12005051" y="3668361"/>
                  </a:lnTo>
                  <a:lnTo>
                    <a:pt x="12006317" y="3728848"/>
                  </a:lnTo>
                  <a:lnTo>
                    <a:pt x="12007579" y="3789242"/>
                  </a:lnTo>
                  <a:lnTo>
                    <a:pt x="12008837" y="3849530"/>
                  </a:lnTo>
                  <a:lnTo>
                    <a:pt x="12010089" y="3909698"/>
                  </a:lnTo>
                  <a:lnTo>
                    <a:pt x="12011332" y="3969733"/>
                  </a:lnTo>
                  <a:lnTo>
                    <a:pt x="12012566" y="4029619"/>
                  </a:lnTo>
                  <a:lnTo>
                    <a:pt x="12013788" y="4089344"/>
                  </a:lnTo>
                  <a:lnTo>
                    <a:pt x="12014996" y="4148893"/>
                  </a:lnTo>
                  <a:lnTo>
                    <a:pt x="12016189" y="4208254"/>
                  </a:lnTo>
                  <a:lnTo>
                    <a:pt x="12017365" y="4267411"/>
                  </a:lnTo>
                  <a:lnTo>
                    <a:pt x="12018523" y="4326351"/>
                  </a:lnTo>
                  <a:lnTo>
                    <a:pt x="12019660" y="4385060"/>
                  </a:lnTo>
                  <a:lnTo>
                    <a:pt x="12020775" y="4443524"/>
                  </a:lnTo>
                  <a:lnTo>
                    <a:pt x="12021866" y="4501730"/>
                  </a:lnTo>
                  <a:lnTo>
                    <a:pt x="12022932" y="4559663"/>
                  </a:lnTo>
                  <a:lnTo>
                    <a:pt x="12023970" y="4617309"/>
                  </a:lnTo>
                  <a:lnTo>
                    <a:pt x="12024979" y="4674656"/>
                  </a:lnTo>
                  <a:lnTo>
                    <a:pt x="12025957" y="4731689"/>
                  </a:lnTo>
                  <a:lnTo>
                    <a:pt x="12026903" y="4788393"/>
                  </a:lnTo>
                  <a:lnTo>
                    <a:pt x="12027814" y="4844756"/>
                  </a:lnTo>
                  <a:lnTo>
                    <a:pt x="12028689" y="4900763"/>
                  </a:lnTo>
                  <a:lnTo>
                    <a:pt x="12029526" y="4956401"/>
                  </a:lnTo>
                  <a:lnTo>
                    <a:pt x="12030324" y="5011655"/>
                  </a:lnTo>
                  <a:lnTo>
                    <a:pt x="12031080" y="5066512"/>
                  </a:lnTo>
                  <a:lnTo>
                    <a:pt x="12031793" y="5120958"/>
                  </a:lnTo>
                  <a:lnTo>
                    <a:pt x="12032462" y="5174979"/>
                  </a:lnTo>
                  <a:lnTo>
                    <a:pt x="12033084" y="5228561"/>
                  </a:lnTo>
                  <a:lnTo>
                    <a:pt x="12033657" y="5281691"/>
                  </a:lnTo>
                  <a:lnTo>
                    <a:pt x="12034181" y="5334354"/>
                  </a:lnTo>
                  <a:lnTo>
                    <a:pt x="12034653" y="5386537"/>
                  </a:lnTo>
                  <a:lnTo>
                    <a:pt x="12035071" y="5438225"/>
                  </a:lnTo>
                  <a:lnTo>
                    <a:pt x="12035434" y="5489405"/>
                  </a:lnTo>
                  <a:lnTo>
                    <a:pt x="12035739" y="5540063"/>
                  </a:lnTo>
                  <a:lnTo>
                    <a:pt x="12035986" y="5590186"/>
                  </a:lnTo>
                  <a:lnTo>
                    <a:pt x="12036173" y="5639758"/>
                  </a:lnTo>
                  <a:lnTo>
                    <a:pt x="12036297" y="5688768"/>
                  </a:lnTo>
                  <a:lnTo>
                    <a:pt x="12036358" y="5737199"/>
                  </a:lnTo>
                  <a:lnTo>
                    <a:pt x="12036352" y="5785040"/>
                  </a:lnTo>
                  <a:lnTo>
                    <a:pt x="12036279" y="5832275"/>
                  </a:lnTo>
                  <a:lnTo>
                    <a:pt x="12036137" y="5878891"/>
                  </a:lnTo>
                  <a:lnTo>
                    <a:pt x="12035924" y="5924875"/>
                  </a:lnTo>
                  <a:lnTo>
                    <a:pt x="12035638" y="5970211"/>
                  </a:lnTo>
                  <a:lnTo>
                    <a:pt x="12035278" y="6014887"/>
                  </a:lnTo>
                  <a:lnTo>
                    <a:pt x="12034841" y="6058889"/>
                  </a:lnTo>
                  <a:lnTo>
                    <a:pt x="12034327" y="6102202"/>
                  </a:lnTo>
                  <a:lnTo>
                    <a:pt x="12033733" y="6144813"/>
                  </a:lnTo>
                  <a:lnTo>
                    <a:pt x="12033057" y="6186709"/>
                  </a:lnTo>
                  <a:lnTo>
                    <a:pt x="12032298" y="6227874"/>
                  </a:lnTo>
                  <a:lnTo>
                    <a:pt x="12031454" y="6268295"/>
                  </a:lnTo>
                  <a:lnTo>
                    <a:pt x="12030524" y="6307959"/>
                  </a:lnTo>
                  <a:lnTo>
                    <a:pt x="12029505" y="6346851"/>
                  </a:lnTo>
                  <a:lnTo>
                    <a:pt x="12028396" y="6384959"/>
                  </a:lnTo>
                  <a:lnTo>
                    <a:pt x="12025901" y="6458761"/>
                  </a:lnTo>
                  <a:lnTo>
                    <a:pt x="12023024" y="6529256"/>
                  </a:lnTo>
                  <a:lnTo>
                    <a:pt x="12019751" y="6596333"/>
                  </a:lnTo>
                  <a:lnTo>
                    <a:pt x="12016069" y="6659880"/>
                  </a:lnTo>
                  <a:lnTo>
                    <a:pt x="11969606" y="6663791"/>
                  </a:lnTo>
                  <a:lnTo>
                    <a:pt x="11919559" y="6667452"/>
                  </a:lnTo>
                  <a:lnTo>
                    <a:pt x="11865993" y="6670868"/>
                  </a:lnTo>
                  <a:lnTo>
                    <a:pt x="11808973" y="6674043"/>
                  </a:lnTo>
                  <a:lnTo>
                    <a:pt x="11748562" y="6676984"/>
                  </a:lnTo>
                  <a:lnTo>
                    <a:pt x="11684825" y="6679695"/>
                  </a:lnTo>
                  <a:lnTo>
                    <a:pt x="11617828" y="6682181"/>
                  </a:lnTo>
                  <a:lnTo>
                    <a:pt x="11547634" y="6684449"/>
                  </a:lnTo>
                  <a:lnTo>
                    <a:pt x="11474309" y="6686502"/>
                  </a:lnTo>
                  <a:lnTo>
                    <a:pt x="11397916" y="6688347"/>
                  </a:lnTo>
                  <a:lnTo>
                    <a:pt x="11358589" y="6689193"/>
                  </a:lnTo>
                  <a:lnTo>
                    <a:pt x="11318520" y="6689989"/>
                  </a:lnTo>
                  <a:lnTo>
                    <a:pt x="11277717" y="6690735"/>
                  </a:lnTo>
                  <a:lnTo>
                    <a:pt x="11236187" y="6691433"/>
                  </a:lnTo>
                  <a:lnTo>
                    <a:pt x="11193939" y="6692082"/>
                  </a:lnTo>
                  <a:lnTo>
                    <a:pt x="11150980" y="6692683"/>
                  </a:lnTo>
                  <a:lnTo>
                    <a:pt x="11107319" y="6693238"/>
                  </a:lnTo>
                  <a:lnTo>
                    <a:pt x="11062964" y="6693747"/>
                  </a:lnTo>
                  <a:lnTo>
                    <a:pt x="11017923" y="6694209"/>
                  </a:lnTo>
                  <a:lnTo>
                    <a:pt x="10972204" y="6694627"/>
                  </a:lnTo>
                  <a:lnTo>
                    <a:pt x="10925815" y="6695001"/>
                  </a:lnTo>
                  <a:lnTo>
                    <a:pt x="10878764" y="6695331"/>
                  </a:lnTo>
                  <a:lnTo>
                    <a:pt x="10831059" y="6695618"/>
                  </a:lnTo>
                  <a:lnTo>
                    <a:pt x="10782709" y="6695863"/>
                  </a:lnTo>
                  <a:lnTo>
                    <a:pt x="10733721" y="6696066"/>
                  </a:lnTo>
                  <a:lnTo>
                    <a:pt x="10684104" y="6696228"/>
                  </a:lnTo>
                  <a:lnTo>
                    <a:pt x="10633864" y="6696350"/>
                  </a:lnTo>
                  <a:lnTo>
                    <a:pt x="10583012" y="6696432"/>
                  </a:lnTo>
                  <a:lnTo>
                    <a:pt x="10531554" y="6696476"/>
                  </a:lnTo>
                  <a:lnTo>
                    <a:pt x="10479499" y="6696480"/>
                  </a:lnTo>
                  <a:lnTo>
                    <a:pt x="10426855" y="6696447"/>
                  </a:lnTo>
                  <a:lnTo>
                    <a:pt x="10373629" y="6696378"/>
                  </a:lnTo>
                  <a:lnTo>
                    <a:pt x="10319831" y="6696271"/>
                  </a:lnTo>
                  <a:lnTo>
                    <a:pt x="10265467" y="6696129"/>
                  </a:lnTo>
                  <a:lnTo>
                    <a:pt x="10210547" y="6695952"/>
                  </a:lnTo>
                  <a:lnTo>
                    <a:pt x="10155077" y="6695740"/>
                  </a:lnTo>
                  <a:lnTo>
                    <a:pt x="10099067" y="6695495"/>
                  </a:lnTo>
                  <a:lnTo>
                    <a:pt x="10042525" y="6695217"/>
                  </a:lnTo>
                  <a:lnTo>
                    <a:pt x="9985457" y="6694906"/>
                  </a:lnTo>
                  <a:lnTo>
                    <a:pt x="9927873" y="6694563"/>
                  </a:lnTo>
                  <a:lnTo>
                    <a:pt x="9869781" y="6694189"/>
                  </a:lnTo>
                  <a:lnTo>
                    <a:pt x="9811188" y="6693785"/>
                  </a:lnTo>
                  <a:lnTo>
                    <a:pt x="9752103" y="6693351"/>
                  </a:lnTo>
                  <a:lnTo>
                    <a:pt x="9692534" y="6692887"/>
                  </a:lnTo>
                  <a:lnTo>
                    <a:pt x="9632488" y="6692396"/>
                  </a:lnTo>
                  <a:lnTo>
                    <a:pt x="9571974" y="6691876"/>
                  </a:lnTo>
                  <a:lnTo>
                    <a:pt x="9511001" y="6691329"/>
                  </a:lnTo>
                  <a:lnTo>
                    <a:pt x="9449575" y="6690756"/>
                  </a:lnTo>
                  <a:lnTo>
                    <a:pt x="9387705" y="6690156"/>
                  </a:lnTo>
                  <a:lnTo>
                    <a:pt x="9325400" y="6689532"/>
                  </a:lnTo>
                  <a:lnTo>
                    <a:pt x="9262667" y="6688883"/>
                  </a:lnTo>
                  <a:lnTo>
                    <a:pt x="9199514" y="6688210"/>
                  </a:lnTo>
                  <a:lnTo>
                    <a:pt x="9135950" y="6687513"/>
                  </a:lnTo>
                  <a:lnTo>
                    <a:pt x="9071982" y="6686795"/>
                  </a:lnTo>
                  <a:lnTo>
                    <a:pt x="9007618" y="6686054"/>
                  </a:lnTo>
                  <a:lnTo>
                    <a:pt x="8942867" y="6685292"/>
                  </a:lnTo>
                  <a:lnTo>
                    <a:pt x="8877737" y="6684509"/>
                  </a:lnTo>
                  <a:lnTo>
                    <a:pt x="8812236" y="6683706"/>
                  </a:lnTo>
                  <a:lnTo>
                    <a:pt x="8746371" y="6682884"/>
                  </a:lnTo>
                  <a:lnTo>
                    <a:pt x="8680152" y="6682044"/>
                  </a:lnTo>
                  <a:lnTo>
                    <a:pt x="8613585" y="6681185"/>
                  </a:lnTo>
                  <a:lnTo>
                    <a:pt x="8546679" y="6680309"/>
                  </a:lnTo>
                  <a:lnTo>
                    <a:pt x="8479443" y="6679416"/>
                  </a:lnTo>
                  <a:lnTo>
                    <a:pt x="8411884" y="6678507"/>
                  </a:lnTo>
                  <a:lnTo>
                    <a:pt x="8344010" y="6677583"/>
                  </a:lnTo>
                  <a:lnTo>
                    <a:pt x="8275829" y="6676644"/>
                  </a:lnTo>
                  <a:lnTo>
                    <a:pt x="8207350" y="6675691"/>
                  </a:lnTo>
                  <a:lnTo>
                    <a:pt x="8138580" y="6674725"/>
                  </a:lnTo>
                  <a:lnTo>
                    <a:pt x="8069527" y="6673746"/>
                  </a:lnTo>
                  <a:lnTo>
                    <a:pt x="8000201" y="6672755"/>
                  </a:lnTo>
                  <a:lnTo>
                    <a:pt x="7930608" y="6671752"/>
                  </a:lnTo>
                  <a:lnTo>
                    <a:pt x="7860757" y="6670739"/>
                  </a:lnTo>
                  <a:lnTo>
                    <a:pt x="7790656" y="6669715"/>
                  </a:lnTo>
                  <a:lnTo>
                    <a:pt x="7720312" y="6668682"/>
                  </a:lnTo>
                  <a:lnTo>
                    <a:pt x="7649735" y="6667640"/>
                  </a:lnTo>
                  <a:lnTo>
                    <a:pt x="7578932" y="6666591"/>
                  </a:lnTo>
                  <a:lnTo>
                    <a:pt x="7507910" y="6665533"/>
                  </a:lnTo>
                  <a:lnTo>
                    <a:pt x="7436679" y="6664469"/>
                  </a:lnTo>
                  <a:lnTo>
                    <a:pt x="7365247" y="6663398"/>
                  </a:lnTo>
                  <a:lnTo>
                    <a:pt x="7293621" y="6662322"/>
                  </a:lnTo>
                  <a:lnTo>
                    <a:pt x="7221809" y="6661241"/>
                  </a:lnTo>
                  <a:lnTo>
                    <a:pt x="7149819" y="6660156"/>
                  </a:lnTo>
                  <a:lnTo>
                    <a:pt x="7077661" y="6659068"/>
                  </a:lnTo>
                  <a:lnTo>
                    <a:pt x="7005340" y="6657976"/>
                  </a:lnTo>
                  <a:lnTo>
                    <a:pt x="6932867" y="6656882"/>
                  </a:lnTo>
                  <a:lnTo>
                    <a:pt x="6860248" y="6655787"/>
                  </a:lnTo>
                  <a:lnTo>
                    <a:pt x="6787493" y="6654691"/>
                  </a:lnTo>
                  <a:lnTo>
                    <a:pt x="6714608" y="6653594"/>
                  </a:lnTo>
                  <a:lnTo>
                    <a:pt x="6641602" y="6652498"/>
                  </a:lnTo>
                  <a:lnTo>
                    <a:pt x="6568483" y="6651403"/>
                  </a:lnTo>
                  <a:lnTo>
                    <a:pt x="6495260" y="6650309"/>
                  </a:lnTo>
                  <a:lnTo>
                    <a:pt x="6421939" y="6649218"/>
                  </a:lnTo>
                  <a:lnTo>
                    <a:pt x="6348530" y="6648130"/>
                  </a:lnTo>
                  <a:lnTo>
                    <a:pt x="6275041" y="6647046"/>
                  </a:lnTo>
                  <a:lnTo>
                    <a:pt x="6201479" y="6645965"/>
                  </a:lnTo>
                  <a:lnTo>
                    <a:pt x="6127852" y="6644890"/>
                  </a:lnTo>
                  <a:lnTo>
                    <a:pt x="6054169" y="6643821"/>
                  </a:lnTo>
                  <a:lnTo>
                    <a:pt x="5980437" y="6642758"/>
                  </a:lnTo>
                  <a:lnTo>
                    <a:pt x="5906666" y="6641701"/>
                  </a:lnTo>
                  <a:lnTo>
                    <a:pt x="5832862" y="6640653"/>
                  </a:lnTo>
                  <a:lnTo>
                    <a:pt x="5759034" y="6639612"/>
                  </a:lnTo>
                  <a:lnTo>
                    <a:pt x="5685190" y="6638581"/>
                  </a:lnTo>
                  <a:lnTo>
                    <a:pt x="5611338" y="6637559"/>
                  </a:lnTo>
                  <a:lnTo>
                    <a:pt x="5537486" y="6636547"/>
                  </a:lnTo>
                  <a:lnTo>
                    <a:pt x="5463642" y="6635546"/>
                  </a:lnTo>
                  <a:lnTo>
                    <a:pt x="5389815" y="6634557"/>
                  </a:lnTo>
                  <a:lnTo>
                    <a:pt x="5316012" y="6633580"/>
                  </a:lnTo>
                  <a:lnTo>
                    <a:pt x="5242241" y="6632616"/>
                  </a:lnTo>
                  <a:lnTo>
                    <a:pt x="5168511" y="6631665"/>
                  </a:lnTo>
                  <a:lnTo>
                    <a:pt x="5094829" y="6630729"/>
                  </a:lnTo>
                  <a:lnTo>
                    <a:pt x="5021204" y="6629807"/>
                  </a:lnTo>
                  <a:lnTo>
                    <a:pt x="4947643" y="6628901"/>
                  </a:lnTo>
                  <a:lnTo>
                    <a:pt x="4874156" y="6628011"/>
                  </a:lnTo>
                  <a:lnTo>
                    <a:pt x="4800749" y="6627138"/>
                  </a:lnTo>
                  <a:lnTo>
                    <a:pt x="4727431" y="6626282"/>
                  </a:lnTo>
                  <a:lnTo>
                    <a:pt x="4654210" y="6625444"/>
                  </a:lnTo>
                  <a:lnTo>
                    <a:pt x="4581094" y="6624625"/>
                  </a:lnTo>
                  <a:lnTo>
                    <a:pt x="4508091" y="6623826"/>
                  </a:lnTo>
                  <a:lnTo>
                    <a:pt x="4435210" y="6623046"/>
                  </a:lnTo>
                  <a:lnTo>
                    <a:pt x="4362457" y="6622288"/>
                  </a:lnTo>
                  <a:lnTo>
                    <a:pt x="4289842" y="6621551"/>
                  </a:lnTo>
                  <a:lnTo>
                    <a:pt x="4217373" y="6620835"/>
                  </a:lnTo>
                  <a:lnTo>
                    <a:pt x="4145057" y="6620143"/>
                  </a:lnTo>
                  <a:lnTo>
                    <a:pt x="4072902" y="6619474"/>
                  </a:lnTo>
                  <a:lnTo>
                    <a:pt x="4000917" y="6618829"/>
                  </a:lnTo>
                  <a:lnTo>
                    <a:pt x="3929110" y="6618208"/>
                  </a:lnTo>
                  <a:lnTo>
                    <a:pt x="3857489" y="6617613"/>
                  </a:lnTo>
                  <a:lnTo>
                    <a:pt x="3786061" y="6617044"/>
                  </a:lnTo>
                  <a:lnTo>
                    <a:pt x="3714835" y="6616501"/>
                  </a:lnTo>
                  <a:lnTo>
                    <a:pt x="3643820" y="6615986"/>
                  </a:lnTo>
                  <a:lnTo>
                    <a:pt x="3573022" y="6615499"/>
                  </a:lnTo>
                  <a:lnTo>
                    <a:pt x="3502451" y="6615040"/>
                  </a:lnTo>
                  <a:lnTo>
                    <a:pt x="3432114" y="6614611"/>
                  </a:lnTo>
                  <a:lnTo>
                    <a:pt x="3362019" y="6614212"/>
                  </a:lnTo>
                  <a:lnTo>
                    <a:pt x="3292174" y="6613843"/>
                  </a:lnTo>
                  <a:lnTo>
                    <a:pt x="3222588" y="6613505"/>
                  </a:lnTo>
                  <a:lnTo>
                    <a:pt x="3153268" y="6613200"/>
                  </a:lnTo>
                  <a:lnTo>
                    <a:pt x="3084223" y="6612927"/>
                  </a:lnTo>
                  <a:lnTo>
                    <a:pt x="3015461" y="6612687"/>
                  </a:lnTo>
                  <a:lnTo>
                    <a:pt x="2946989" y="6612481"/>
                  </a:lnTo>
                  <a:lnTo>
                    <a:pt x="2878816" y="6612309"/>
                  </a:lnTo>
                  <a:lnTo>
                    <a:pt x="2810950" y="6612173"/>
                  </a:lnTo>
                  <a:lnTo>
                    <a:pt x="2743399" y="6612073"/>
                  </a:lnTo>
                  <a:lnTo>
                    <a:pt x="2676171" y="6612009"/>
                  </a:lnTo>
                  <a:lnTo>
                    <a:pt x="2609274" y="6611982"/>
                  </a:lnTo>
                  <a:lnTo>
                    <a:pt x="2542716" y="6611993"/>
                  </a:lnTo>
                  <a:lnTo>
                    <a:pt x="2476505" y="6612043"/>
                  </a:lnTo>
                  <a:lnTo>
                    <a:pt x="2410650" y="6612131"/>
                  </a:lnTo>
                  <a:lnTo>
                    <a:pt x="2345158" y="6612260"/>
                  </a:lnTo>
                  <a:lnTo>
                    <a:pt x="2280038" y="6612428"/>
                  </a:lnTo>
                  <a:lnTo>
                    <a:pt x="2215297" y="6612638"/>
                  </a:lnTo>
                  <a:lnTo>
                    <a:pt x="2150943" y="6612890"/>
                  </a:lnTo>
                  <a:lnTo>
                    <a:pt x="2086986" y="6613184"/>
                  </a:lnTo>
                  <a:lnTo>
                    <a:pt x="2023432" y="6613521"/>
                  </a:lnTo>
                  <a:lnTo>
                    <a:pt x="1960289" y="6613902"/>
                  </a:lnTo>
                  <a:lnTo>
                    <a:pt x="1897567" y="6614327"/>
                  </a:lnTo>
                  <a:lnTo>
                    <a:pt x="1835273" y="6614798"/>
                  </a:lnTo>
                  <a:lnTo>
                    <a:pt x="1773415" y="6615314"/>
                  </a:lnTo>
                  <a:lnTo>
                    <a:pt x="1712000" y="6615876"/>
                  </a:lnTo>
                  <a:lnTo>
                    <a:pt x="1651038" y="6616485"/>
                  </a:lnTo>
                  <a:lnTo>
                    <a:pt x="1590537" y="6617142"/>
                  </a:lnTo>
                  <a:lnTo>
                    <a:pt x="1530503" y="6617848"/>
                  </a:lnTo>
                  <a:lnTo>
                    <a:pt x="1470946" y="6618602"/>
                  </a:lnTo>
                  <a:lnTo>
                    <a:pt x="1411874" y="6619406"/>
                  </a:lnTo>
                  <a:lnTo>
                    <a:pt x="1353294" y="6620260"/>
                  </a:lnTo>
                  <a:lnTo>
                    <a:pt x="1295214" y="6621165"/>
                  </a:lnTo>
                  <a:lnTo>
                    <a:pt x="1237643" y="6622122"/>
                  </a:lnTo>
                  <a:lnTo>
                    <a:pt x="1180589" y="6623131"/>
                  </a:lnTo>
                  <a:lnTo>
                    <a:pt x="1124060" y="6624193"/>
                  </a:lnTo>
                  <a:lnTo>
                    <a:pt x="1068064" y="6625308"/>
                  </a:lnTo>
                  <a:lnTo>
                    <a:pt x="1012609" y="6626478"/>
                  </a:lnTo>
                  <a:lnTo>
                    <a:pt x="957703" y="6627703"/>
                  </a:lnTo>
                  <a:lnTo>
                    <a:pt x="903353" y="6628983"/>
                  </a:lnTo>
                  <a:lnTo>
                    <a:pt x="849570" y="6630319"/>
                  </a:lnTo>
                  <a:lnTo>
                    <a:pt x="796359" y="6631712"/>
                  </a:lnTo>
                  <a:lnTo>
                    <a:pt x="743730" y="6633163"/>
                  </a:lnTo>
                  <a:lnTo>
                    <a:pt x="691690" y="6634672"/>
                  </a:lnTo>
                  <a:lnTo>
                    <a:pt x="640247" y="6636240"/>
                  </a:lnTo>
                  <a:lnTo>
                    <a:pt x="589410" y="6637867"/>
                  </a:lnTo>
                  <a:lnTo>
                    <a:pt x="539187" y="6639554"/>
                  </a:lnTo>
                  <a:lnTo>
                    <a:pt x="489586" y="6641302"/>
                  </a:lnTo>
                  <a:lnTo>
                    <a:pt x="440614" y="6643112"/>
                  </a:lnTo>
                  <a:lnTo>
                    <a:pt x="392280" y="6644984"/>
                  </a:lnTo>
                  <a:lnTo>
                    <a:pt x="344592" y="6646918"/>
                  </a:lnTo>
                  <a:lnTo>
                    <a:pt x="297558" y="6648916"/>
                  </a:lnTo>
                  <a:lnTo>
                    <a:pt x="251186" y="6650978"/>
                  </a:lnTo>
                  <a:lnTo>
                    <a:pt x="205485" y="6653104"/>
                  </a:lnTo>
                  <a:lnTo>
                    <a:pt x="160461" y="6655297"/>
                  </a:lnTo>
                  <a:lnTo>
                    <a:pt x="116124" y="6657555"/>
                  </a:lnTo>
                  <a:lnTo>
                    <a:pt x="72481" y="6659880"/>
                  </a:lnTo>
                  <a:lnTo>
                    <a:pt x="71999" y="6642743"/>
                  </a:lnTo>
                  <a:lnTo>
                    <a:pt x="70922" y="6603854"/>
                  </a:lnTo>
                  <a:lnTo>
                    <a:pt x="69701" y="6558971"/>
                  </a:lnTo>
                  <a:lnTo>
                    <a:pt x="68345" y="6508285"/>
                  </a:lnTo>
                  <a:lnTo>
                    <a:pt x="66861" y="6451987"/>
                  </a:lnTo>
                  <a:lnTo>
                    <a:pt x="65259" y="6390269"/>
                  </a:lnTo>
                  <a:lnTo>
                    <a:pt x="63546" y="6323322"/>
                  </a:lnTo>
                  <a:lnTo>
                    <a:pt x="61732" y="6251336"/>
                  </a:lnTo>
                  <a:lnTo>
                    <a:pt x="59825" y="6174504"/>
                  </a:lnTo>
                  <a:lnTo>
                    <a:pt x="58839" y="6134330"/>
                  </a:lnTo>
                  <a:lnTo>
                    <a:pt x="57833" y="6093016"/>
                  </a:lnTo>
                  <a:lnTo>
                    <a:pt x="56808" y="6050586"/>
                  </a:lnTo>
                  <a:lnTo>
                    <a:pt x="55764" y="6007064"/>
                  </a:lnTo>
                  <a:lnTo>
                    <a:pt x="54704" y="5962474"/>
                  </a:lnTo>
                  <a:lnTo>
                    <a:pt x="53628" y="5916839"/>
                  </a:lnTo>
                  <a:lnTo>
                    <a:pt x="52537" y="5870183"/>
                  </a:lnTo>
                  <a:lnTo>
                    <a:pt x="51432" y="5822531"/>
                  </a:lnTo>
                  <a:lnTo>
                    <a:pt x="50315" y="5773907"/>
                  </a:lnTo>
                  <a:lnTo>
                    <a:pt x="49186" y="5724334"/>
                  </a:lnTo>
                  <a:lnTo>
                    <a:pt x="48046" y="5673835"/>
                  </a:lnTo>
                  <a:lnTo>
                    <a:pt x="46897" y="5622436"/>
                  </a:lnTo>
                  <a:lnTo>
                    <a:pt x="45740" y="5570160"/>
                  </a:lnTo>
                  <a:lnTo>
                    <a:pt x="44574" y="5517031"/>
                  </a:lnTo>
                  <a:lnTo>
                    <a:pt x="43403" y="5463072"/>
                  </a:lnTo>
                  <a:lnTo>
                    <a:pt x="42226" y="5408308"/>
                  </a:lnTo>
                  <a:lnTo>
                    <a:pt x="41045" y="5352763"/>
                  </a:lnTo>
                  <a:lnTo>
                    <a:pt x="39861" y="5296460"/>
                  </a:lnTo>
                  <a:lnTo>
                    <a:pt x="38675" y="5239424"/>
                  </a:lnTo>
                  <a:lnTo>
                    <a:pt x="37488" y="5181678"/>
                  </a:lnTo>
                  <a:lnTo>
                    <a:pt x="36300" y="5123246"/>
                  </a:lnTo>
                  <a:lnTo>
                    <a:pt x="35114" y="5064152"/>
                  </a:lnTo>
                  <a:lnTo>
                    <a:pt x="33930" y="5004420"/>
                  </a:lnTo>
                  <a:lnTo>
                    <a:pt x="32749" y="4944074"/>
                  </a:lnTo>
                  <a:lnTo>
                    <a:pt x="31572" y="4883137"/>
                  </a:lnTo>
                  <a:lnTo>
                    <a:pt x="30400" y="4821635"/>
                  </a:lnTo>
                  <a:lnTo>
                    <a:pt x="29235" y="4759590"/>
                  </a:lnTo>
                  <a:lnTo>
                    <a:pt x="28078" y="4697026"/>
                  </a:lnTo>
                  <a:lnTo>
                    <a:pt x="26928" y="4633968"/>
                  </a:lnTo>
                  <a:lnTo>
                    <a:pt x="25789" y="4570440"/>
                  </a:lnTo>
                  <a:lnTo>
                    <a:pt x="24660" y="4506464"/>
                  </a:lnTo>
                  <a:lnTo>
                    <a:pt x="23542" y="4442066"/>
                  </a:lnTo>
                  <a:lnTo>
                    <a:pt x="22437" y="4377268"/>
                  </a:lnTo>
                  <a:lnTo>
                    <a:pt x="21346" y="4312096"/>
                  </a:lnTo>
                  <a:lnTo>
                    <a:pt x="20270" y="4246572"/>
                  </a:lnTo>
                  <a:lnTo>
                    <a:pt x="19210" y="4180722"/>
                  </a:lnTo>
                  <a:lnTo>
                    <a:pt x="18166" y="4114567"/>
                  </a:lnTo>
                  <a:lnTo>
                    <a:pt x="17141" y="4048134"/>
                  </a:lnTo>
                  <a:lnTo>
                    <a:pt x="16135" y="3981445"/>
                  </a:lnTo>
                  <a:lnTo>
                    <a:pt x="15149" y="3914524"/>
                  </a:lnTo>
                  <a:lnTo>
                    <a:pt x="14184" y="3847395"/>
                  </a:lnTo>
                  <a:lnTo>
                    <a:pt x="13241" y="3780083"/>
                  </a:lnTo>
                  <a:lnTo>
                    <a:pt x="12322" y="3712610"/>
                  </a:lnTo>
                  <a:lnTo>
                    <a:pt x="11426" y="3645002"/>
                  </a:lnTo>
                  <a:lnTo>
                    <a:pt x="10557" y="3577281"/>
                  </a:lnTo>
                  <a:lnTo>
                    <a:pt x="9714" y="3509473"/>
                  </a:lnTo>
                  <a:lnTo>
                    <a:pt x="8898" y="3441600"/>
                  </a:lnTo>
                  <a:lnTo>
                    <a:pt x="8111" y="3373686"/>
                  </a:lnTo>
                  <a:lnTo>
                    <a:pt x="7354" y="3305756"/>
                  </a:lnTo>
                  <a:lnTo>
                    <a:pt x="6627" y="3237834"/>
                  </a:lnTo>
                  <a:lnTo>
                    <a:pt x="5932" y="3169942"/>
                  </a:lnTo>
                  <a:lnTo>
                    <a:pt x="5270" y="3102106"/>
                  </a:lnTo>
                  <a:lnTo>
                    <a:pt x="4642" y="3034349"/>
                  </a:lnTo>
                  <a:lnTo>
                    <a:pt x="4049" y="2966695"/>
                  </a:lnTo>
                  <a:lnTo>
                    <a:pt x="3491" y="2899168"/>
                  </a:lnTo>
                  <a:lnTo>
                    <a:pt x="2971" y="2831792"/>
                  </a:lnTo>
                  <a:lnTo>
                    <a:pt x="2489" y="2764590"/>
                  </a:lnTo>
                  <a:lnTo>
                    <a:pt x="2046" y="2697587"/>
                  </a:lnTo>
                  <a:lnTo>
                    <a:pt x="1644" y="2630807"/>
                  </a:lnTo>
                  <a:lnTo>
                    <a:pt x="1283" y="2564273"/>
                  </a:lnTo>
                  <a:lnTo>
                    <a:pt x="964" y="2498009"/>
                  </a:lnTo>
                  <a:lnTo>
                    <a:pt x="688" y="2432040"/>
                  </a:lnTo>
                  <a:lnTo>
                    <a:pt x="457" y="2366389"/>
                  </a:lnTo>
                  <a:lnTo>
                    <a:pt x="272" y="2301079"/>
                  </a:lnTo>
                  <a:lnTo>
                    <a:pt x="133" y="2236136"/>
                  </a:lnTo>
                  <a:lnTo>
                    <a:pt x="42" y="2171583"/>
                  </a:lnTo>
                  <a:lnTo>
                    <a:pt x="0" y="2107443"/>
                  </a:lnTo>
                  <a:lnTo>
                    <a:pt x="7" y="2043741"/>
                  </a:lnTo>
                  <a:lnTo>
                    <a:pt x="65" y="1980501"/>
                  </a:lnTo>
                  <a:lnTo>
                    <a:pt x="175" y="1917746"/>
                  </a:lnTo>
                  <a:lnTo>
                    <a:pt x="338" y="1855500"/>
                  </a:lnTo>
                  <a:lnTo>
                    <a:pt x="555" y="1793788"/>
                  </a:lnTo>
                  <a:lnTo>
                    <a:pt x="827" y="1732632"/>
                  </a:lnTo>
                  <a:lnTo>
                    <a:pt x="1156" y="1672058"/>
                  </a:lnTo>
                  <a:lnTo>
                    <a:pt x="1541" y="1612089"/>
                  </a:lnTo>
                  <a:lnTo>
                    <a:pt x="1985" y="1552749"/>
                  </a:lnTo>
                  <a:lnTo>
                    <a:pt x="2488" y="1494062"/>
                  </a:lnTo>
                  <a:lnTo>
                    <a:pt x="3051" y="1436051"/>
                  </a:lnTo>
                  <a:lnTo>
                    <a:pt x="3676" y="1378741"/>
                  </a:lnTo>
                  <a:lnTo>
                    <a:pt x="4364" y="1322155"/>
                  </a:lnTo>
                  <a:lnTo>
                    <a:pt x="5115" y="1266318"/>
                  </a:lnTo>
                  <a:lnTo>
                    <a:pt x="5930" y="1211253"/>
                  </a:lnTo>
                  <a:lnTo>
                    <a:pt x="6811" y="1156985"/>
                  </a:lnTo>
                  <a:lnTo>
                    <a:pt x="7759" y="1103536"/>
                  </a:lnTo>
                  <a:lnTo>
                    <a:pt x="8775" y="1050932"/>
                  </a:lnTo>
                  <a:lnTo>
                    <a:pt x="9859" y="999195"/>
                  </a:lnTo>
                  <a:lnTo>
                    <a:pt x="11014" y="948350"/>
                  </a:lnTo>
                  <a:lnTo>
                    <a:pt x="12239" y="898421"/>
                  </a:lnTo>
                  <a:lnTo>
                    <a:pt x="13537" y="849432"/>
                  </a:lnTo>
                  <a:lnTo>
                    <a:pt x="14907" y="801406"/>
                  </a:lnTo>
                  <a:lnTo>
                    <a:pt x="16352" y="754368"/>
                  </a:lnTo>
                  <a:lnTo>
                    <a:pt x="17872" y="708341"/>
                  </a:lnTo>
                  <a:lnTo>
                    <a:pt x="19468" y="663349"/>
                  </a:lnTo>
                  <a:lnTo>
                    <a:pt x="21142" y="619416"/>
                  </a:lnTo>
                  <a:lnTo>
                    <a:pt x="22894" y="576567"/>
                  </a:lnTo>
                  <a:lnTo>
                    <a:pt x="24725" y="534824"/>
                  </a:lnTo>
                  <a:lnTo>
                    <a:pt x="26637" y="494213"/>
                  </a:lnTo>
                  <a:lnTo>
                    <a:pt x="28630" y="454756"/>
                  </a:lnTo>
                  <a:lnTo>
                    <a:pt x="30706" y="416477"/>
                  </a:lnTo>
                  <a:lnTo>
                    <a:pt x="35110" y="343553"/>
                  </a:lnTo>
                  <a:lnTo>
                    <a:pt x="39858" y="275629"/>
                  </a:lnTo>
                  <a:lnTo>
                    <a:pt x="44956" y="212899"/>
                  </a:lnTo>
                  <a:lnTo>
                    <a:pt x="50416" y="155552"/>
                  </a:lnTo>
                  <a:lnTo>
                    <a:pt x="56243" y="103781"/>
                  </a:lnTo>
                  <a:lnTo>
                    <a:pt x="62448" y="57776"/>
                  </a:lnTo>
                  <a:lnTo>
                    <a:pt x="69038" y="17729"/>
                  </a:lnTo>
                  <a:lnTo>
                    <a:pt x="72481" y="0"/>
                  </a:lnTo>
                  <a:close/>
                </a:path>
              </a:pathLst>
            </a:custGeom>
            <a:ln w="6985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3224783" y="327660"/>
              <a:ext cx="5718175" cy="957580"/>
            </a:xfrm>
            <a:custGeom>
              <a:avLst/>
              <a:gdLst/>
              <a:ahLst/>
              <a:cxnLst/>
              <a:rect l="l" t="t" r="r" b="b"/>
              <a:pathLst>
                <a:path w="5718175" h="957580">
                  <a:moveTo>
                    <a:pt x="5239512" y="0"/>
                  </a:moveTo>
                  <a:lnTo>
                    <a:pt x="478536" y="0"/>
                  </a:lnTo>
                  <a:lnTo>
                    <a:pt x="429608" y="2470"/>
                  </a:lnTo>
                  <a:lnTo>
                    <a:pt x="382094" y="9722"/>
                  </a:lnTo>
                  <a:lnTo>
                    <a:pt x="336234" y="21514"/>
                  </a:lnTo>
                  <a:lnTo>
                    <a:pt x="292268" y="37605"/>
                  </a:lnTo>
                  <a:lnTo>
                    <a:pt x="250437" y="57756"/>
                  </a:lnTo>
                  <a:lnTo>
                    <a:pt x="210982" y="81726"/>
                  </a:lnTo>
                  <a:lnTo>
                    <a:pt x="174143" y="109274"/>
                  </a:lnTo>
                  <a:lnTo>
                    <a:pt x="140160" y="140160"/>
                  </a:lnTo>
                  <a:lnTo>
                    <a:pt x="109274" y="174143"/>
                  </a:lnTo>
                  <a:lnTo>
                    <a:pt x="81726" y="210982"/>
                  </a:lnTo>
                  <a:lnTo>
                    <a:pt x="57756" y="250437"/>
                  </a:lnTo>
                  <a:lnTo>
                    <a:pt x="37605" y="292268"/>
                  </a:lnTo>
                  <a:lnTo>
                    <a:pt x="21514" y="336234"/>
                  </a:lnTo>
                  <a:lnTo>
                    <a:pt x="9722" y="382094"/>
                  </a:lnTo>
                  <a:lnTo>
                    <a:pt x="2470" y="429608"/>
                  </a:lnTo>
                  <a:lnTo>
                    <a:pt x="0" y="478536"/>
                  </a:lnTo>
                  <a:lnTo>
                    <a:pt x="2470" y="527463"/>
                  </a:lnTo>
                  <a:lnTo>
                    <a:pt x="9722" y="574977"/>
                  </a:lnTo>
                  <a:lnTo>
                    <a:pt x="21514" y="620837"/>
                  </a:lnTo>
                  <a:lnTo>
                    <a:pt x="37605" y="664803"/>
                  </a:lnTo>
                  <a:lnTo>
                    <a:pt x="57756" y="706634"/>
                  </a:lnTo>
                  <a:lnTo>
                    <a:pt x="81726" y="746089"/>
                  </a:lnTo>
                  <a:lnTo>
                    <a:pt x="109274" y="782928"/>
                  </a:lnTo>
                  <a:lnTo>
                    <a:pt x="140160" y="816911"/>
                  </a:lnTo>
                  <a:lnTo>
                    <a:pt x="174143" y="847797"/>
                  </a:lnTo>
                  <a:lnTo>
                    <a:pt x="210982" y="875345"/>
                  </a:lnTo>
                  <a:lnTo>
                    <a:pt x="250437" y="899315"/>
                  </a:lnTo>
                  <a:lnTo>
                    <a:pt x="292268" y="919466"/>
                  </a:lnTo>
                  <a:lnTo>
                    <a:pt x="336234" y="935557"/>
                  </a:lnTo>
                  <a:lnTo>
                    <a:pt x="382094" y="947349"/>
                  </a:lnTo>
                  <a:lnTo>
                    <a:pt x="429608" y="954601"/>
                  </a:lnTo>
                  <a:lnTo>
                    <a:pt x="478536" y="957072"/>
                  </a:lnTo>
                  <a:lnTo>
                    <a:pt x="5239512" y="957072"/>
                  </a:lnTo>
                  <a:lnTo>
                    <a:pt x="5288439" y="954601"/>
                  </a:lnTo>
                  <a:lnTo>
                    <a:pt x="5335953" y="947349"/>
                  </a:lnTo>
                  <a:lnTo>
                    <a:pt x="5381813" y="935557"/>
                  </a:lnTo>
                  <a:lnTo>
                    <a:pt x="5425779" y="919466"/>
                  </a:lnTo>
                  <a:lnTo>
                    <a:pt x="5467610" y="899315"/>
                  </a:lnTo>
                  <a:lnTo>
                    <a:pt x="5507065" y="875345"/>
                  </a:lnTo>
                  <a:lnTo>
                    <a:pt x="5543904" y="847797"/>
                  </a:lnTo>
                  <a:lnTo>
                    <a:pt x="5577887" y="816911"/>
                  </a:lnTo>
                  <a:lnTo>
                    <a:pt x="5608773" y="782928"/>
                  </a:lnTo>
                  <a:lnTo>
                    <a:pt x="5636321" y="746089"/>
                  </a:lnTo>
                  <a:lnTo>
                    <a:pt x="5660291" y="706634"/>
                  </a:lnTo>
                  <a:lnTo>
                    <a:pt x="5680442" y="664803"/>
                  </a:lnTo>
                  <a:lnTo>
                    <a:pt x="5696533" y="620837"/>
                  </a:lnTo>
                  <a:lnTo>
                    <a:pt x="5708325" y="574977"/>
                  </a:lnTo>
                  <a:lnTo>
                    <a:pt x="5715577" y="527463"/>
                  </a:lnTo>
                  <a:lnTo>
                    <a:pt x="5718048" y="478536"/>
                  </a:lnTo>
                  <a:lnTo>
                    <a:pt x="5715577" y="429608"/>
                  </a:lnTo>
                  <a:lnTo>
                    <a:pt x="5708325" y="382094"/>
                  </a:lnTo>
                  <a:lnTo>
                    <a:pt x="5696533" y="336234"/>
                  </a:lnTo>
                  <a:lnTo>
                    <a:pt x="5680442" y="292268"/>
                  </a:lnTo>
                  <a:lnTo>
                    <a:pt x="5660291" y="250437"/>
                  </a:lnTo>
                  <a:lnTo>
                    <a:pt x="5636321" y="210982"/>
                  </a:lnTo>
                  <a:lnTo>
                    <a:pt x="5608773" y="174143"/>
                  </a:lnTo>
                  <a:lnTo>
                    <a:pt x="5577887" y="140160"/>
                  </a:lnTo>
                  <a:lnTo>
                    <a:pt x="5543904" y="109274"/>
                  </a:lnTo>
                  <a:lnTo>
                    <a:pt x="5507065" y="81726"/>
                  </a:lnTo>
                  <a:lnTo>
                    <a:pt x="5467610" y="57756"/>
                  </a:lnTo>
                  <a:lnTo>
                    <a:pt x="5425779" y="37605"/>
                  </a:lnTo>
                  <a:lnTo>
                    <a:pt x="5381813" y="21514"/>
                  </a:lnTo>
                  <a:lnTo>
                    <a:pt x="5335953" y="9722"/>
                  </a:lnTo>
                  <a:lnTo>
                    <a:pt x="5288439" y="2470"/>
                  </a:lnTo>
                  <a:lnTo>
                    <a:pt x="523951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86000" y="914400"/>
            <a:ext cx="8382000" cy="31591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907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kumimoji="0" sz="28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sz="2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8920" marR="0" lvl="0" indent="-236220" algn="l" defTabSz="914400" rtl="0" eaLnBrk="1" fontAlgn="auto" latinLnBrk="0" hangingPunct="1">
              <a:lnSpc>
                <a:spcPct val="100000"/>
              </a:lnSpc>
              <a:spcBef>
                <a:spcPts val="207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48920" algn="l"/>
              </a:tabLst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sz="3200" b="1" i="0" u="none" strike="noStrike" kern="120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sz="3200" b="1" i="0" u="none" strike="noStrike" kern="120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sz="3200" b="1" i="0" u="none" strike="noStrike" kern="120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8920" marR="0" lvl="0" indent="-23622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48920" algn="l"/>
              </a:tabLst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sz="3200" b="1" i="0" u="none" strike="noStrike" kern="1200" cap="none" spc="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3200" b="1" i="0" u="none" strike="noStrike" kern="1200" cap="none" spc="-10" normalizeH="0" baseline="0" noProof="0" dirty="0" err="1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-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>
                <a:tab pos="248920" algn="l"/>
              </a:tabLst>
              <a:defRPr/>
            </a:pPr>
            <a:r>
              <a:rPr kumimoji="0" lang="en-US" sz="3200" b="1" i="0" u="none" strike="noStrike" kern="1200" cap="none" spc="-3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BT 7 -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SGK.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>
                <a:tab pos="24892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29, 30; 31( SBT- tr94)</a:t>
            </a:r>
          </a:p>
        </p:txBody>
      </p:sp>
    </p:spTree>
    <p:extLst>
      <p:ext uri="{BB962C8B-B14F-4D97-AF65-F5344CB8AC3E}">
        <p14:creationId xmlns:p14="http://schemas.microsoft.com/office/powerpoint/2010/main" val="3521470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54" name="Group 42">
            <a:extLst>
              <a:ext uri="{FF2B5EF4-FFF2-40B4-BE49-F238E27FC236}">
                <a16:creationId xmlns:a16="http://schemas.microsoft.com/office/drawing/2014/main" id="{9C3D8269-0CAD-4BDE-99B6-DBA3478DAFA0}"/>
              </a:ext>
            </a:extLst>
          </p:cNvPr>
          <p:cNvGrpSpPr>
            <a:grpSpLocks/>
          </p:cNvGrpSpPr>
          <p:nvPr/>
        </p:nvGrpSpPr>
        <p:grpSpPr bwMode="auto">
          <a:xfrm>
            <a:off x="8588375" y="767557"/>
            <a:ext cx="1774825" cy="2316163"/>
            <a:chOff x="4320" y="210"/>
            <a:chExt cx="1008" cy="1459"/>
          </a:xfrm>
        </p:grpSpPr>
        <p:grpSp>
          <p:nvGrpSpPr>
            <p:cNvPr id="24601" name="Group 3">
              <a:extLst>
                <a:ext uri="{FF2B5EF4-FFF2-40B4-BE49-F238E27FC236}">
                  <a16:creationId xmlns:a16="http://schemas.microsoft.com/office/drawing/2014/main" id="{AB900984-4C0F-4A0A-8767-2CA1021AD3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5" y="228"/>
              <a:ext cx="816" cy="1056"/>
              <a:chOff x="4368" y="384"/>
              <a:chExt cx="816" cy="1056"/>
            </a:xfrm>
          </p:grpSpPr>
          <p:sp>
            <p:nvSpPr>
              <p:cNvPr id="24616" name="AutoShape 4">
                <a:extLst>
                  <a:ext uri="{FF2B5EF4-FFF2-40B4-BE49-F238E27FC236}">
                    <a16:creationId xmlns:a16="http://schemas.microsoft.com/office/drawing/2014/main" id="{52CFF1E5-403C-4F3E-BB86-C5608F43E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384"/>
                <a:ext cx="816" cy="768"/>
              </a:xfrm>
              <a:prstGeom prst="triangle">
                <a:avLst>
                  <a:gd name="adj" fmla="val 50000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800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17" name="AutoShape 5">
                <a:extLst>
                  <a:ext uri="{FF2B5EF4-FFF2-40B4-BE49-F238E27FC236}">
                    <a16:creationId xmlns:a16="http://schemas.microsoft.com/office/drawing/2014/main" id="{0EF02330-56DC-4A5D-847B-C33F8531F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368" y="672"/>
                <a:ext cx="816" cy="768"/>
              </a:xfrm>
              <a:prstGeom prst="triangle">
                <a:avLst>
                  <a:gd name="adj" fmla="val 50000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800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4527" name="Text Box 15">
              <a:extLst>
                <a:ext uri="{FF2B5EF4-FFF2-40B4-BE49-F238E27FC236}">
                  <a16:creationId xmlns:a16="http://schemas.microsoft.com/office/drawing/2014/main" id="{00346778-E118-4A8E-A00E-4477071381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1332"/>
              <a:ext cx="1008" cy="337"/>
            </a:xfrm>
            <a:prstGeom prst="rect">
              <a:avLst/>
            </a:prstGeom>
            <a:noFill/>
            <a:ln>
              <a:noFill/>
            </a:ln>
            <a:effectLst>
              <a:outerShdw dist="56796" dir="1593903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3399"/>
                </a:buClr>
                <a:buSzPct val="70000"/>
                <a:defRPr/>
              </a:pPr>
              <a:r>
                <a:rPr lang="en-US" altLang="en-US" sz="2800" b="1">
                  <a:solidFill>
                    <a:srgbClr val="FF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3200" b="1">
                  <a:solidFill>
                    <a:srgbClr val="FF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r>
                <a:rPr lang="en-US" altLang="en-US" sz="2800" b="1">
                  <a:solidFill>
                    <a:srgbClr val="FF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 a</a:t>
              </a:r>
            </a:p>
          </p:txBody>
        </p:sp>
        <p:grpSp>
          <p:nvGrpSpPr>
            <p:cNvPr id="24603" name="Group 40">
              <a:extLst>
                <a:ext uri="{FF2B5EF4-FFF2-40B4-BE49-F238E27FC236}">
                  <a16:creationId xmlns:a16="http://schemas.microsoft.com/office/drawing/2014/main" id="{80BB15E1-642F-40D7-952F-A35616C85B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210"/>
              <a:ext cx="888" cy="1122"/>
              <a:chOff x="4344" y="342"/>
              <a:chExt cx="888" cy="1122"/>
            </a:xfrm>
          </p:grpSpPr>
          <p:sp>
            <p:nvSpPr>
              <p:cNvPr id="24604" name="Oval 17">
                <a:extLst>
                  <a:ext uri="{FF2B5EF4-FFF2-40B4-BE49-F238E27FC236}">
                    <a16:creationId xmlns:a16="http://schemas.microsoft.com/office/drawing/2014/main" id="{FC25BD08-F18A-4495-9DF3-9A0FEE915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4" y="34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800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05" name="Oval 18">
                <a:extLst>
                  <a:ext uri="{FF2B5EF4-FFF2-40B4-BE49-F238E27FC236}">
                    <a16:creationId xmlns:a16="http://schemas.microsoft.com/office/drawing/2014/main" id="{58B2A654-ADE6-4306-9445-5CE9DD307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63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800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06" name="Oval 19">
                <a:extLst>
                  <a:ext uri="{FF2B5EF4-FFF2-40B4-BE49-F238E27FC236}">
                    <a16:creationId xmlns:a16="http://schemas.microsoft.com/office/drawing/2014/main" id="{AB98F614-E4E7-47D7-B289-E7DCDA4EC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6" y="111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07" name="Oval 20">
                <a:extLst>
                  <a:ext uri="{FF2B5EF4-FFF2-40B4-BE49-F238E27FC236}">
                    <a16:creationId xmlns:a16="http://schemas.microsoft.com/office/drawing/2014/main" id="{260C3B8E-A688-4A5E-A016-E68386DCA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8" y="141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08" name="Oval 21">
                <a:extLst>
                  <a:ext uri="{FF2B5EF4-FFF2-40B4-BE49-F238E27FC236}">
                    <a16:creationId xmlns:a16="http://schemas.microsoft.com/office/drawing/2014/main" id="{AB75CA42-B96B-4331-9DFC-6B0E4972F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4" y="112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09" name="Oval 22">
                <a:extLst>
                  <a:ext uri="{FF2B5EF4-FFF2-40B4-BE49-F238E27FC236}">
                    <a16:creationId xmlns:a16="http://schemas.microsoft.com/office/drawing/2014/main" id="{759C2F7A-98AC-4E7A-86E3-0E1131970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4" y="63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10" name="Oval 23">
                <a:extLst>
                  <a:ext uri="{FF2B5EF4-FFF2-40B4-BE49-F238E27FC236}">
                    <a16:creationId xmlns:a16="http://schemas.microsoft.com/office/drawing/2014/main" id="{0E5AB155-78B7-4859-A15C-24513FAD8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63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11" name="Oval 24">
                <a:extLst>
                  <a:ext uri="{FF2B5EF4-FFF2-40B4-BE49-F238E27FC236}">
                    <a16:creationId xmlns:a16="http://schemas.microsoft.com/office/drawing/2014/main" id="{8EC450B3-393F-44E8-86D3-9DEC063D6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8" y="63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12" name="Oval 25">
                <a:extLst>
                  <a:ext uri="{FF2B5EF4-FFF2-40B4-BE49-F238E27FC236}">
                    <a16:creationId xmlns:a16="http://schemas.microsoft.com/office/drawing/2014/main" id="{553DDDB4-37E9-4C71-833E-815EC85B5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6" y="86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13" name="Oval 26">
                <a:extLst>
                  <a:ext uri="{FF2B5EF4-FFF2-40B4-BE49-F238E27FC236}">
                    <a16:creationId xmlns:a16="http://schemas.microsoft.com/office/drawing/2014/main" id="{660B2DE1-ED74-425B-93A3-9DEB35D70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4" y="111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14" name="Oval 27">
                <a:extLst>
                  <a:ext uri="{FF2B5EF4-FFF2-40B4-BE49-F238E27FC236}">
                    <a16:creationId xmlns:a16="http://schemas.microsoft.com/office/drawing/2014/main" id="{1FD16C8C-E2AC-4868-AB2A-C2CB61E40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112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15" name="Oval 28">
                <a:extLst>
                  <a:ext uri="{FF2B5EF4-FFF2-40B4-BE49-F238E27FC236}">
                    <a16:creationId xmlns:a16="http://schemas.microsoft.com/office/drawing/2014/main" id="{89E7D09C-2755-48E6-B994-6725D9F77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8" y="87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4555" name="Group 43">
            <a:extLst>
              <a:ext uri="{FF2B5EF4-FFF2-40B4-BE49-F238E27FC236}">
                <a16:creationId xmlns:a16="http://schemas.microsoft.com/office/drawing/2014/main" id="{132C9F9C-4AAB-4446-85AE-1B3A8A27BA29}"/>
              </a:ext>
            </a:extLst>
          </p:cNvPr>
          <p:cNvGrpSpPr>
            <a:grpSpLocks/>
          </p:cNvGrpSpPr>
          <p:nvPr/>
        </p:nvGrpSpPr>
        <p:grpSpPr bwMode="auto">
          <a:xfrm>
            <a:off x="9982200" y="1801812"/>
            <a:ext cx="2057400" cy="2236788"/>
            <a:chOff x="4176" y="1716"/>
            <a:chExt cx="1296" cy="1409"/>
          </a:xfrm>
        </p:grpSpPr>
        <p:grpSp>
          <p:nvGrpSpPr>
            <p:cNvPr id="24583" name="Group 6">
              <a:extLst>
                <a:ext uri="{FF2B5EF4-FFF2-40B4-BE49-F238E27FC236}">
                  <a16:creationId xmlns:a16="http://schemas.microsoft.com/office/drawing/2014/main" id="{44E2FA65-60D2-4E24-9A6A-6E0EED8AB1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7" y="1739"/>
              <a:ext cx="1200" cy="1008"/>
              <a:chOff x="4176" y="2160"/>
              <a:chExt cx="1200" cy="1008"/>
            </a:xfrm>
          </p:grpSpPr>
          <p:sp>
            <p:nvSpPr>
              <p:cNvPr id="24596" name="Line 7">
                <a:extLst>
                  <a:ext uri="{FF2B5EF4-FFF2-40B4-BE49-F238E27FC236}">
                    <a16:creationId xmlns:a16="http://schemas.microsoft.com/office/drawing/2014/main" id="{4AB18905-FF00-4827-A3E0-2100E1B176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2544"/>
                <a:ext cx="1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CC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597" name="Line 8">
                <a:extLst>
                  <a:ext uri="{FF2B5EF4-FFF2-40B4-BE49-F238E27FC236}">
                    <a16:creationId xmlns:a16="http://schemas.microsoft.com/office/drawing/2014/main" id="{9DCF9CED-67BD-4B8F-91B2-9C7F856119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2544"/>
                <a:ext cx="960" cy="62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CC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598" name="Line 9">
                <a:extLst>
                  <a:ext uri="{FF2B5EF4-FFF2-40B4-BE49-F238E27FC236}">
                    <a16:creationId xmlns:a16="http://schemas.microsoft.com/office/drawing/2014/main" id="{68E9C1F4-F796-45B1-8666-FA4208478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752" y="2160"/>
                <a:ext cx="384" cy="10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CC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599" name="Line 10">
                <a:extLst>
                  <a:ext uri="{FF2B5EF4-FFF2-40B4-BE49-F238E27FC236}">
                    <a16:creationId xmlns:a16="http://schemas.microsoft.com/office/drawing/2014/main" id="{7E360040-D573-4C05-B2D7-4B951B6C7D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6" y="2160"/>
                <a:ext cx="336" cy="10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CC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00" name="Line 11">
                <a:extLst>
                  <a:ext uri="{FF2B5EF4-FFF2-40B4-BE49-F238E27FC236}">
                    <a16:creationId xmlns:a16="http://schemas.microsoft.com/office/drawing/2014/main" id="{5C4C8AC1-F4EA-4120-8301-D644CEDAA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6" y="2544"/>
                <a:ext cx="960" cy="62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CC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64526" name="Text Box 14">
              <a:extLst>
                <a:ext uri="{FF2B5EF4-FFF2-40B4-BE49-F238E27FC236}">
                  <a16:creationId xmlns:a16="http://schemas.microsoft.com/office/drawing/2014/main" id="{B22541AC-8DB0-416F-99D8-3C047E3D24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760"/>
              <a:ext cx="1056" cy="365"/>
            </a:xfrm>
            <a:prstGeom prst="rect">
              <a:avLst/>
            </a:prstGeom>
            <a:noFill/>
            <a:ln>
              <a:noFill/>
            </a:ln>
            <a:effectLst>
              <a:outerShdw dist="56796" dir="1593903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>
                  <a:solidFill>
                    <a:srgbClr val="FF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3200" b="1">
                  <a:solidFill>
                    <a:srgbClr val="FF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r>
                <a:rPr lang="en-US" altLang="en-US" sz="2800" b="1">
                  <a:solidFill>
                    <a:srgbClr val="FF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 b</a:t>
              </a:r>
            </a:p>
          </p:txBody>
        </p:sp>
        <p:grpSp>
          <p:nvGrpSpPr>
            <p:cNvPr id="24585" name="Group 41">
              <a:extLst>
                <a:ext uri="{FF2B5EF4-FFF2-40B4-BE49-F238E27FC236}">
                  <a16:creationId xmlns:a16="http://schemas.microsoft.com/office/drawing/2014/main" id="{A47E47CA-63B1-4F83-A871-128D1A9E51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716"/>
              <a:ext cx="1218" cy="1050"/>
              <a:chOff x="4176" y="1884"/>
              <a:chExt cx="1218" cy="1050"/>
            </a:xfrm>
          </p:grpSpPr>
          <p:sp>
            <p:nvSpPr>
              <p:cNvPr id="24586" name="Oval 30">
                <a:extLst>
                  <a:ext uri="{FF2B5EF4-FFF2-40B4-BE49-F238E27FC236}">
                    <a16:creationId xmlns:a16="http://schemas.microsoft.com/office/drawing/2014/main" id="{DC678700-0F26-40EC-A88F-039873782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0" y="188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87" name="Oval 31">
                <a:extLst>
                  <a:ext uri="{FF2B5EF4-FFF2-40B4-BE49-F238E27FC236}">
                    <a16:creationId xmlns:a16="http://schemas.microsoft.com/office/drawing/2014/main" id="{3BAC7D5F-5E04-4873-BA1A-AEAF1BE2C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228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88" name="Oval 32">
                <a:extLst>
                  <a:ext uri="{FF2B5EF4-FFF2-40B4-BE49-F238E27FC236}">
                    <a16:creationId xmlns:a16="http://schemas.microsoft.com/office/drawing/2014/main" id="{1E1C49A2-58AE-4CAC-8B4F-ADF4F7850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27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89" name="Oval 33">
                <a:extLst>
                  <a:ext uri="{FF2B5EF4-FFF2-40B4-BE49-F238E27FC236}">
                    <a16:creationId xmlns:a16="http://schemas.microsoft.com/office/drawing/2014/main" id="{5771D99D-1D3A-41A9-9B8C-3D24A74BD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0" y="228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90" name="Oval 34">
                <a:extLst>
                  <a:ext uri="{FF2B5EF4-FFF2-40B4-BE49-F238E27FC236}">
                    <a16:creationId xmlns:a16="http://schemas.microsoft.com/office/drawing/2014/main" id="{0B9D7589-3696-496F-A566-C164A109F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6" y="226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91" name="Oval 35">
                <a:extLst>
                  <a:ext uri="{FF2B5EF4-FFF2-40B4-BE49-F238E27FC236}">
                    <a16:creationId xmlns:a16="http://schemas.microsoft.com/office/drawing/2014/main" id="{091BDA22-FACD-4F5E-9FDE-F564E6E55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" y="250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92" name="Oval 36">
                <a:extLst>
                  <a:ext uri="{FF2B5EF4-FFF2-40B4-BE49-F238E27FC236}">
                    <a16:creationId xmlns:a16="http://schemas.microsoft.com/office/drawing/2014/main" id="{0DF5C0AF-0B72-4031-972B-EC95E0F76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4" y="265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93" name="Oval 37">
                <a:extLst>
                  <a:ext uri="{FF2B5EF4-FFF2-40B4-BE49-F238E27FC236}">
                    <a16:creationId xmlns:a16="http://schemas.microsoft.com/office/drawing/2014/main" id="{E7587B38-9899-4A9E-B0CE-8C1BF5002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8" y="288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94" name="Oval 38">
                <a:extLst>
                  <a:ext uri="{FF2B5EF4-FFF2-40B4-BE49-F238E27FC236}">
                    <a16:creationId xmlns:a16="http://schemas.microsoft.com/office/drawing/2014/main" id="{F8F9AFB7-2755-4934-BB24-B9BC9A3E6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0" y="251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95" name="Oval 39">
                <a:extLst>
                  <a:ext uri="{FF2B5EF4-FFF2-40B4-BE49-F238E27FC236}">
                    <a16:creationId xmlns:a16="http://schemas.microsoft.com/office/drawing/2014/main" id="{352D208F-6588-4298-923B-32C333C3E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2" y="288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32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8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imes New Roman" panose="02020603050405020304" pitchFamily="18" charset="0"/>
                  <a:buChar char="−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 New Roman" panose="02020603050405020304" pitchFamily="18" charset="0"/>
                  <a:buChar char="–"/>
                  <a:defRPr sz="2000"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SG" altLang="en-US" b="1">
                  <a:solidFill>
                    <a:srgbClr val="FFCC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5DFC761-71A4-40CE-9AB1-7A56BB63CAE9}"/>
              </a:ext>
            </a:extLst>
          </p:cNvPr>
          <p:cNvSpPr txBox="1"/>
          <p:nvPr/>
        </p:nvSpPr>
        <p:spPr>
          <a:xfrm>
            <a:off x="685799" y="929482"/>
            <a:ext cx="78884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a)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hang,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a)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D273CD9-1532-46BF-998E-6B23FBBC2191}"/>
              </a:ext>
            </a:extLst>
          </p:cNvPr>
          <p:cNvSpPr/>
          <p:nvPr/>
        </p:nvSpPr>
        <p:spPr>
          <a:xfrm>
            <a:off x="1772860" y="3124201"/>
            <a:ext cx="8446255" cy="3108543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7CFC31-1B81-4FDC-B7B7-E37799160865}"/>
              </a:ext>
            </a:extLst>
          </p:cNvPr>
          <p:cNvSpPr/>
          <p:nvPr/>
        </p:nvSpPr>
        <p:spPr>
          <a:xfrm>
            <a:off x="3138543" y="4010472"/>
            <a:ext cx="65802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vi-VN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/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+ 16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+ 20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bject 4">
            <a:extLst>
              <a:ext uri="{FF2B5EF4-FFF2-40B4-BE49-F238E27FC236}">
                <a16:creationId xmlns:a16="http://schemas.microsoft.com/office/drawing/2014/main" id="{6627E4A5-A368-47E3-80A8-28BF15F942BC}"/>
              </a:ext>
            </a:extLst>
          </p:cNvPr>
          <p:cNvSpPr/>
          <p:nvPr/>
        </p:nvSpPr>
        <p:spPr>
          <a:xfrm>
            <a:off x="1487567" y="113726"/>
            <a:ext cx="7148962" cy="625256"/>
          </a:xfrm>
          <a:custGeom>
            <a:avLst/>
            <a:gdLst/>
            <a:ahLst/>
            <a:cxnLst/>
            <a:rect l="l" t="t" r="r" b="b"/>
            <a:pathLst>
              <a:path w="5718175" h="957580">
                <a:moveTo>
                  <a:pt x="5239512" y="0"/>
                </a:moveTo>
                <a:lnTo>
                  <a:pt x="478536" y="0"/>
                </a:lnTo>
                <a:lnTo>
                  <a:pt x="429608" y="2470"/>
                </a:lnTo>
                <a:lnTo>
                  <a:pt x="382094" y="9722"/>
                </a:lnTo>
                <a:lnTo>
                  <a:pt x="336234" y="21514"/>
                </a:lnTo>
                <a:lnTo>
                  <a:pt x="292268" y="37605"/>
                </a:lnTo>
                <a:lnTo>
                  <a:pt x="250437" y="57756"/>
                </a:lnTo>
                <a:lnTo>
                  <a:pt x="210982" y="81726"/>
                </a:lnTo>
                <a:lnTo>
                  <a:pt x="174143" y="109274"/>
                </a:lnTo>
                <a:lnTo>
                  <a:pt x="140160" y="140160"/>
                </a:lnTo>
                <a:lnTo>
                  <a:pt x="109274" y="174143"/>
                </a:lnTo>
                <a:lnTo>
                  <a:pt x="81726" y="210982"/>
                </a:lnTo>
                <a:lnTo>
                  <a:pt x="57756" y="250437"/>
                </a:lnTo>
                <a:lnTo>
                  <a:pt x="37605" y="292268"/>
                </a:lnTo>
                <a:lnTo>
                  <a:pt x="21514" y="336234"/>
                </a:lnTo>
                <a:lnTo>
                  <a:pt x="9722" y="382094"/>
                </a:lnTo>
                <a:lnTo>
                  <a:pt x="2470" y="429608"/>
                </a:lnTo>
                <a:lnTo>
                  <a:pt x="0" y="478536"/>
                </a:lnTo>
                <a:lnTo>
                  <a:pt x="2470" y="527463"/>
                </a:lnTo>
                <a:lnTo>
                  <a:pt x="9722" y="574977"/>
                </a:lnTo>
                <a:lnTo>
                  <a:pt x="21514" y="620837"/>
                </a:lnTo>
                <a:lnTo>
                  <a:pt x="37605" y="664803"/>
                </a:lnTo>
                <a:lnTo>
                  <a:pt x="57756" y="706634"/>
                </a:lnTo>
                <a:lnTo>
                  <a:pt x="81726" y="746089"/>
                </a:lnTo>
                <a:lnTo>
                  <a:pt x="109274" y="782928"/>
                </a:lnTo>
                <a:lnTo>
                  <a:pt x="140160" y="816911"/>
                </a:lnTo>
                <a:lnTo>
                  <a:pt x="174143" y="847797"/>
                </a:lnTo>
                <a:lnTo>
                  <a:pt x="210982" y="875345"/>
                </a:lnTo>
                <a:lnTo>
                  <a:pt x="250437" y="899315"/>
                </a:lnTo>
                <a:lnTo>
                  <a:pt x="292268" y="919466"/>
                </a:lnTo>
                <a:lnTo>
                  <a:pt x="336234" y="935557"/>
                </a:lnTo>
                <a:lnTo>
                  <a:pt x="382094" y="947349"/>
                </a:lnTo>
                <a:lnTo>
                  <a:pt x="429608" y="954601"/>
                </a:lnTo>
                <a:lnTo>
                  <a:pt x="478536" y="957072"/>
                </a:lnTo>
                <a:lnTo>
                  <a:pt x="5239512" y="957072"/>
                </a:lnTo>
                <a:lnTo>
                  <a:pt x="5288439" y="954601"/>
                </a:lnTo>
                <a:lnTo>
                  <a:pt x="5335953" y="947349"/>
                </a:lnTo>
                <a:lnTo>
                  <a:pt x="5381813" y="935557"/>
                </a:lnTo>
                <a:lnTo>
                  <a:pt x="5425779" y="919466"/>
                </a:lnTo>
                <a:lnTo>
                  <a:pt x="5467610" y="899315"/>
                </a:lnTo>
                <a:lnTo>
                  <a:pt x="5507065" y="875345"/>
                </a:lnTo>
                <a:lnTo>
                  <a:pt x="5543904" y="847797"/>
                </a:lnTo>
                <a:lnTo>
                  <a:pt x="5577887" y="816911"/>
                </a:lnTo>
                <a:lnTo>
                  <a:pt x="5608773" y="782928"/>
                </a:lnTo>
                <a:lnTo>
                  <a:pt x="5636321" y="746089"/>
                </a:lnTo>
                <a:lnTo>
                  <a:pt x="5660291" y="706634"/>
                </a:lnTo>
                <a:lnTo>
                  <a:pt x="5680442" y="664803"/>
                </a:lnTo>
                <a:lnTo>
                  <a:pt x="5696533" y="620837"/>
                </a:lnTo>
                <a:lnTo>
                  <a:pt x="5708325" y="574977"/>
                </a:lnTo>
                <a:lnTo>
                  <a:pt x="5715577" y="527463"/>
                </a:lnTo>
                <a:lnTo>
                  <a:pt x="5718048" y="478536"/>
                </a:lnTo>
                <a:lnTo>
                  <a:pt x="5715577" y="429608"/>
                </a:lnTo>
                <a:lnTo>
                  <a:pt x="5708325" y="382094"/>
                </a:lnTo>
                <a:lnTo>
                  <a:pt x="5696533" y="336234"/>
                </a:lnTo>
                <a:lnTo>
                  <a:pt x="5680442" y="292268"/>
                </a:lnTo>
                <a:lnTo>
                  <a:pt x="5660291" y="250437"/>
                </a:lnTo>
                <a:lnTo>
                  <a:pt x="5636321" y="210982"/>
                </a:lnTo>
                <a:lnTo>
                  <a:pt x="5608773" y="174143"/>
                </a:lnTo>
                <a:lnTo>
                  <a:pt x="5577887" y="140160"/>
                </a:lnTo>
                <a:lnTo>
                  <a:pt x="5543904" y="109274"/>
                </a:lnTo>
                <a:lnTo>
                  <a:pt x="5507065" y="81726"/>
                </a:lnTo>
                <a:lnTo>
                  <a:pt x="5467610" y="57756"/>
                </a:lnTo>
                <a:lnTo>
                  <a:pt x="5425779" y="37605"/>
                </a:lnTo>
                <a:lnTo>
                  <a:pt x="5381813" y="21514"/>
                </a:lnTo>
                <a:lnTo>
                  <a:pt x="5335953" y="9722"/>
                </a:lnTo>
                <a:lnTo>
                  <a:pt x="5288439" y="2470"/>
                </a:lnTo>
                <a:lnTo>
                  <a:pt x="5239512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pPr marL="1449070" lvl="0">
              <a:spcBef>
                <a:spcPts val="95"/>
              </a:spcBef>
              <a:defRPr/>
            </a:pPr>
            <a:r>
              <a:rPr lang="vi-VN" sz="2800" b="1" spc="-10" dirty="0">
                <a:solidFill>
                  <a:srgbClr val="FFFFFF"/>
                </a:solidFill>
                <a:cs typeface="Times New Roman"/>
              </a:rPr>
              <a:t>HƯỚNG</a:t>
            </a:r>
            <a:r>
              <a:rPr lang="vi-VN" sz="2800" b="1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vi-VN" sz="2800" b="1" spc="-10" dirty="0">
                <a:solidFill>
                  <a:srgbClr val="FFFFFF"/>
                </a:solidFill>
                <a:cs typeface="Times New Roman"/>
              </a:rPr>
              <a:t>DẪN</a:t>
            </a:r>
            <a:r>
              <a:rPr lang="vi-VN" sz="2800" b="1" spc="-3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vi-VN" sz="2800" b="1" spc="-5" dirty="0">
                <a:solidFill>
                  <a:srgbClr val="FFFFFF"/>
                </a:solidFill>
                <a:cs typeface="Times New Roman"/>
              </a:rPr>
              <a:t>TỰ</a:t>
            </a:r>
            <a:r>
              <a:rPr lang="vi-VN" sz="2800" b="1" spc="-20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vi-VN" sz="2800" b="1" spc="-5" dirty="0">
                <a:solidFill>
                  <a:srgbClr val="FFFFFF"/>
                </a:solidFill>
                <a:cs typeface="Times New Roman"/>
              </a:rPr>
              <a:t>HỌC</a:t>
            </a:r>
            <a:r>
              <a:rPr lang="vi-VN" sz="2800" b="1" spc="-15" dirty="0">
                <a:solidFill>
                  <a:srgbClr val="FFFFFF"/>
                </a:solidFill>
                <a:cs typeface="Times New Roman"/>
              </a:rPr>
              <a:t> </a:t>
            </a:r>
            <a:r>
              <a:rPr lang="vi-VN" sz="2800" b="1" spc="-5" dirty="0">
                <a:solidFill>
                  <a:srgbClr val="FFFFFF"/>
                </a:solidFill>
                <a:cs typeface="Times New Roman"/>
              </a:rPr>
              <a:t>Ở </a:t>
            </a:r>
            <a:r>
              <a:rPr lang="vi-VN" sz="2800" b="1" spc="-10" dirty="0">
                <a:solidFill>
                  <a:srgbClr val="FFFFFF"/>
                </a:solidFill>
                <a:cs typeface="Times New Roman"/>
              </a:rPr>
              <a:t>NHÀ</a:t>
            </a:r>
            <a:endParaRPr lang="vi-VN" sz="2800" dirty="0">
              <a:solidFill>
                <a:prstClr val="black"/>
              </a:solidFill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4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9CBDCA-F382-49AD-97AF-9E86BD198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3" y="0"/>
            <a:ext cx="1196035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2201" y="2362200"/>
            <a:ext cx="8025595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800" b="1" dirty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 ƠN QUÝ THẦY CÔ </a:t>
            </a:r>
          </a:p>
          <a:p>
            <a:pPr>
              <a:defRPr/>
            </a:pPr>
            <a:r>
              <a:rPr lang="en-US" sz="4800" b="1" dirty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VÀ CÁC EM</a:t>
            </a:r>
            <a:endParaRPr lang="en-US" sz="4800" b="1" dirty="0">
              <a:ln w="11430"/>
              <a:solidFill>
                <a:srgbClr val="FF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10" descr="1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4572001"/>
            <a:ext cx="12954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R3-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3531809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R3-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711451" y="609601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77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58 -0.10833 C 0.19791 -0.10648 0.18125 -0.10463 0.16666 -0.09166 C 0.15208 -0.0787 0.13815 -0.05138 0.12708 -0.03055 C 0.11601 -0.00972 0.12122 0.02824 0.1 0.03334 C 0.07877 0.03843 0.01666 0.00556 4.375E-6 -4.07407E-6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71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21 0.08786 C -0.21996 0.08416 -0.21406 0.09086 -0.18854 0.06636 C -0.16267 0.04208 -0.11128 -0.05526 -0.07187 -0.0585 C -0.03212 -0.06174 0.03611 0.00578 0.04896 0.04693 C 0.06181 0.08809 0.02344 0.14381 0.00538 0.18867 C -0.01267 0.23352 -0.0618 0.27745 -0.05937 0.31653 C -0.05694 0.35537 0.0033 0.4 0.01997 0.42196 " pathEditMode="relative" rAng="0" ptsTypes="aaaaaaa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0" y="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2" y="3638189"/>
            <a:ext cx="2206488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39913" y="990600"/>
            <a:ext cx="7584887" cy="190500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0"/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Tú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5867400" y="3719530"/>
            <a:ext cx="2524431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220648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28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5867401" y="4696106"/>
            <a:ext cx="2524432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29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19272" y="-224942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362442C-C9BB-49D5-8E9F-BDC804B01D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1293044"/>
              </p:ext>
            </p:extLst>
          </p:nvPr>
        </p:nvGraphicFramePr>
        <p:xfrm>
          <a:off x="7492584" y="372334"/>
          <a:ext cx="4337370" cy="3018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8A313C2-C99A-48CD-A419-67FA834D1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8835" y="0"/>
            <a:ext cx="4176122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751418" y="4386438"/>
            <a:ext cx="1773869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0" y="380999"/>
            <a:ext cx="11502886" cy="389378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Bef>
                <a:spcPct val="50000"/>
              </a:spcBef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giũa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 </a:t>
            </a:r>
            <a:r>
              <a:rPr lang="en-US" sz="3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6A đ</a:t>
            </a:r>
            <a:r>
              <a:rPr lang="vi-VN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lvl="0" indent="-342900">
              <a:spcBef>
                <a:spcPct val="50000"/>
              </a:spcBef>
            </a:pPr>
            <a:endParaRPr lang="en-US" sz="30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50000"/>
              </a:spcBef>
            </a:pP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50000"/>
              </a:spcBef>
            </a:pP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ct val="50000"/>
              </a:spcBef>
            </a:pP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754731" y="5392986"/>
            <a:ext cx="1773868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5177912" y="4327446"/>
            <a:ext cx="183617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5177912" y="5386386"/>
            <a:ext cx="183617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1F7618-D130-4659-BACD-1BCC47FF8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31" y="1639728"/>
            <a:ext cx="8157155" cy="1103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D2B7D-933B-4034-9628-A12B92F3C6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8600" y="-113778"/>
            <a:ext cx="4176122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50000"/>
              </a:spcBef>
            </a:pP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Huệ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Lan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000" dirty="0" err="1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với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BABDB97-22E2-48A8-96C8-9E7F48047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593330"/>
              </p:ext>
            </p:extLst>
          </p:nvPr>
        </p:nvGraphicFramePr>
        <p:xfrm>
          <a:off x="6359201" y="2286000"/>
          <a:ext cx="5666282" cy="3313430"/>
        </p:xfrm>
        <a:graphic>
          <a:graphicData uri="http://schemas.openxmlformats.org/drawingml/2006/table">
            <a:tbl>
              <a:tblPr firstRow="1" bandRow="1"/>
              <a:tblGrid>
                <a:gridCol w="1551737">
                  <a:extLst>
                    <a:ext uri="{9D8B030D-6E8A-4147-A177-3AD203B41FA5}">
                      <a16:colId xmlns:a16="http://schemas.microsoft.com/office/drawing/2014/main" val="4130521975"/>
                    </a:ext>
                  </a:extLst>
                </a:gridCol>
                <a:gridCol w="4114545">
                  <a:extLst>
                    <a:ext uri="{9D8B030D-6E8A-4147-A177-3AD203B41FA5}">
                      <a16:colId xmlns:a16="http://schemas.microsoft.com/office/drawing/2014/main" val="3589902836"/>
                    </a:ext>
                  </a:extLst>
                </a:gridCol>
              </a:tblGrid>
              <a:tr h="561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lvl="1" inden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Trúc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lvl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555267"/>
                  </a:ext>
                </a:extLst>
              </a:tr>
              <a:tr h="561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1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Đào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365077"/>
                  </a:ext>
                </a:extLst>
              </a:tr>
              <a:tr h="561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-457200" defTabSz="91440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Mai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76926"/>
                  </a:ext>
                </a:extLst>
              </a:tr>
              <a:tr h="561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-457200" defTabSz="91440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Huệ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52710"/>
                  </a:ext>
                </a:extLst>
              </a:tr>
              <a:tr h="561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61913" marR="0" lvl="1" indent="-61913" defTabSz="91440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Lan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lvl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634848"/>
                  </a:ext>
                </a:extLst>
              </a:tr>
              <a:tr h="44362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-457200" defTabSz="91440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màu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đỏ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màu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xanh</a:t>
                      </a:r>
                      <a:endParaRPr lang="en-US" sz="1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33081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6B5C1D1-B124-416E-831D-C53742828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60" y="2376264"/>
            <a:ext cx="556779" cy="521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CD7B99-2CE0-4C45-824E-B076E3391C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00" y="2305050"/>
            <a:ext cx="639269" cy="621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FB3EFC-F222-4C1E-B56C-9B344F193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38" y="3493321"/>
            <a:ext cx="556779" cy="5211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40B6A7-FEA4-4084-9FC5-2185B04A1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739" y="4040004"/>
            <a:ext cx="556779" cy="5211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98963D-A05A-4AA6-A077-596900FCA6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831" y="4096415"/>
            <a:ext cx="556779" cy="5211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4E7A4B-BD0F-4811-898A-10323A29A0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439" y="4711688"/>
            <a:ext cx="556779" cy="5211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2E0953-2596-4765-A05B-C23E8A577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991" y="4711821"/>
            <a:ext cx="556779" cy="5211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A886E5-98F4-48DE-894C-D2029EDC2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056" y="2979899"/>
            <a:ext cx="556779" cy="5211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334A15-6522-401C-9E65-C3FE4BA07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422" y="2376265"/>
            <a:ext cx="556779" cy="5211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2830CE4-CF9C-4A64-8742-98A2BB5449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703" y="3551601"/>
            <a:ext cx="556779" cy="505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B2D777-4C3C-40DD-BDD5-33DCE4CCA5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01" y="5164548"/>
            <a:ext cx="556779" cy="521145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1754E0F-E4EF-4640-BAF7-C864324DD8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020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1754E0F-E4EF-4640-BAF7-C864324DD8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020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12A2ABA0-3714-4919-8B55-1D2EF58014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6750" y="2286000"/>
            <a:ext cx="639269" cy="6213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7845C19-9D0A-4369-802E-C85420C19D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9650" y="2913002"/>
            <a:ext cx="639269" cy="6213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9DC8B4B-39D8-4655-9F66-04B3CB0451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1566" y="4711886"/>
            <a:ext cx="639269" cy="6213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81E88B-07F9-430B-B547-703DD4CFDF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6220" y="4193533"/>
            <a:ext cx="639269" cy="6213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E9C21AA-6014-4C92-9714-E4F19A4DF9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0085" y="4108054"/>
            <a:ext cx="639269" cy="6213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AFA6635-343B-450B-B6CF-E7730AAEBA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2954" y="3447312"/>
            <a:ext cx="639269" cy="6213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DBD144-73B3-4D41-B546-C45C520DEE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5388" y="2895460"/>
            <a:ext cx="639269" cy="6213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294858-099C-4C47-990C-B5DAFA2AAA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17195" y="3485673"/>
            <a:ext cx="639269" cy="6213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D475F46-708A-449D-B6AD-AF0054B22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0905" y="2876906"/>
            <a:ext cx="639269" cy="6213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F806B5A-0FE2-4DFD-819D-0E5F38E8F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1476" y="5114435"/>
            <a:ext cx="639269" cy="6213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595B07-8AD1-4A11-B8E8-7D8E3B5743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200" y="36500"/>
            <a:ext cx="4176122" cy="801700"/>
          </a:xfrm>
          <a:prstGeom prst="rect">
            <a:avLst/>
          </a:prstGeom>
        </p:spPr>
      </p:pic>
      <p:sp>
        <p:nvSpPr>
          <p:cNvPr id="44" name="Rectangle: Diagonal Corners Snipped 43">
            <a:extLst>
              <a:ext uri="{FF2B5EF4-FFF2-40B4-BE49-F238E27FC236}">
                <a16:creationId xmlns:a16="http://schemas.microsoft.com/office/drawing/2014/main" id="{4B1FD7DE-8F3F-42CD-9A63-1827AD72F81D}"/>
              </a:ext>
            </a:extLst>
          </p:cNvPr>
          <p:cNvSpPr/>
          <p:nvPr/>
        </p:nvSpPr>
        <p:spPr>
          <a:xfrm>
            <a:off x="685800" y="3354738"/>
            <a:ext cx="1773869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: Diagonal Corners Snipped 44">
            <a:extLst>
              <a:ext uri="{FF2B5EF4-FFF2-40B4-BE49-F238E27FC236}">
                <a16:creationId xmlns:a16="http://schemas.microsoft.com/office/drawing/2014/main" id="{7A02E459-A65F-4FF0-87C9-6AA68DF000F1}"/>
              </a:ext>
            </a:extLst>
          </p:cNvPr>
          <p:cNvSpPr/>
          <p:nvPr/>
        </p:nvSpPr>
        <p:spPr>
          <a:xfrm>
            <a:off x="679914" y="4681208"/>
            <a:ext cx="1773868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: Diagonal Corners Snipped 45">
            <a:extLst>
              <a:ext uri="{FF2B5EF4-FFF2-40B4-BE49-F238E27FC236}">
                <a16:creationId xmlns:a16="http://schemas.microsoft.com/office/drawing/2014/main" id="{76162989-814C-4D71-B907-C4B3F012A66B}"/>
              </a:ext>
            </a:extLst>
          </p:cNvPr>
          <p:cNvSpPr/>
          <p:nvPr/>
        </p:nvSpPr>
        <p:spPr>
          <a:xfrm>
            <a:off x="3867904" y="3429000"/>
            <a:ext cx="183617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ectangle: Diagonal Corners Snipped 46">
            <a:extLst>
              <a:ext uri="{FF2B5EF4-FFF2-40B4-BE49-F238E27FC236}">
                <a16:creationId xmlns:a16="http://schemas.microsoft.com/office/drawing/2014/main" id="{A69C1C73-362C-4A33-ADB4-AB183C9E33C7}"/>
              </a:ext>
            </a:extLst>
          </p:cNvPr>
          <p:cNvSpPr/>
          <p:nvPr/>
        </p:nvSpPr>
        <p:spPr>
          <a:xfrm>
            <a:off x="3847001" y="4773722"/>
            <a:ext cx="183617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590315E4-804C-4D93-925C-13FB2845C5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324987"/>
              </p:ext>
            </p:extLst>
          </p:nvPr>
        </p:nvGraphicFramePr>
        <p:xfrm>
          <a:off x="4480481" y="4736048"/>
          <a:ext cx="442322" cy="856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3040" imgH="393480" progId="Equation.DSMT4">
                  <p:embed/>
                </p:oleObj>
              </mc:Choice>
              <mc:Fallback>
                <p:oleObj name="Equation" r:id="rId10" imgW="203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80481" y="4736048"/>
                        <a:ext cx="442322" cy="856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ACD3A383-FAF7-4F48-851E-4B2BDEA134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346282"/>
              </p:ext>
            </p:extLst>
          </p:nvPr>
        </p:nvGraphicFramePr>
        <p:xfrm>
          <a:off x="4558115" y="3493321"/>
          <a:ext cx="391288" cy="758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03040" imgH="393480" progId="Equation.DSMT4">
                  <p:embed/>
                </p:oleObj>
              </mc:Choice>
              <mc:Fallback>
                <p:oleObj name="Equation" r:id="rId12" imgW="203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58115" y="3493321"/>
                        <a:ext cx="391288" cy="758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0CB62E3B-7025-4DCB-A369-79E6111E6C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282537"/>
              </p:ext>
            </p:extLst>
          </p:nvPr>
        </p:nvGraphicFramePr>
        <p:xfrm>
          <a:off x="1339282" y="3412289"/>
          <a:ext cx="423023" cy="819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03040" imgH="393480" progId="Equation.DSMT4">
                  <p:embed/>
                </p:oleObj>
              </mc:Choice>
              <mc:Fallback>
                <p:oleObj name="Equation" r:id="rId14" imgW="203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39282" y="3412289"/>
                        <a:ext cx="423023" cy="819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7B9B367B-69BA-457A-87C0-981B4082B7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074346"/>
              </p:ext>
            </p:extLst>
          </p:nvPr>
        </p:nvGraphicFramePr>
        <p:xfrm>
          <a:off x="1308142" y="4659040"/>
          <a:ext cx="423023" cy="819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03040" imgH="393480" progId="Equation.DSMT4">
                  <p:embed/>
                </p:oleObj>
              </mc:Choice>
              <mc:Fallback>
                <p:oleObj name="Equation" r:id="rId16" imgW="203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08142" y="4659040"/>
                        <a:ext cx="423023" cy="819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6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339561" y="4291791"/>
            <a:ext cx="2556039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 11800 ha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838200"/>
            <a:ext cx="7707243" cy="259080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3 - SGK – tr 23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2015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339561" y="5571300"/>
            <a:ext cx="2556039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11810ha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3578087" y="4303776"/>
            <a:ext cx="3051314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10800ha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3578088" y="5634978"/>
            <a:ext cx="3051314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11080ha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608824-0C9B-42D4-ABDB-B0EE6EE4ABE3}"/>
              </a:ext>
            </a:extLst>
          </p:cNvPr>
          <p:cNvCxnSpPr/>
          <p:nvPr/>
        </p:nvCxnSpPr>
        <p:spPr>
          <a:xfrm>
            <a:off x="6096000" y="8420100"/>
            <a:ext cx="3911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0E3C281-E96A-499E-8FB4-51F4E59E0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456932"/>
            <a:ext cx="3505200" cy="44715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E79429-CE8A-41AC-9D0F-4E2B56301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0BD8AC-AF77-45A7-A561-747E2399B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36500"/>
            <a:ext cx="4176122" cy="8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01 -0.14282 L -0.74596 0.4340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23,2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545380" y="507986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4 - (SGK –tr 23)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kép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2017, 2018, 2019.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2017; 2018; 2019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23,3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23,1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D.23,4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34600" y="2956633"/>
            <a:ext cx="1531070" cy="16312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thay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trùng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với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cuối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37207C-485C-478B-90B9-BB000C28E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0" y="36500"/>
            <a:ext cx="4176122" cy="8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509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1903</TotalTime>
  <Words>2462</Words>
  <Application>Microsoft Office PowerPoint</Application>
  <PresentationFormat>Widescreen</PresentationFormat>
  <Paragraphs>507</Paragraphs>
  <Slides>45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.VnAristote</vt:lpstr>
      <vt:lpstr>.VnTime</vt:lpstr>
      <vt:lpstr>Arial</vt:lpstr>
      <vt:lpstr>Calibri</vt:lpstr>
      <vt:lpstr>Cambria Math</vt:lpstr>
      <vt:lpstr>Century Gothic</vt:lpstr>
      <vt:lpstr>Helvetica Neue</vt:lpstr>
      <vt:lpstr>Tahoma</vt:lpstr>
      <vt:lpstr>Times New Roman</vt:lpstr>
      <vt:lpstr>Wingdings 2</vt:lpstr>
      <vt:lpstr>Office Theme</vt:lpstr>
      <vt:lpstr>Quotable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1: (SGK – tr22)</vt:lpstr>
      <vt:lpstr>PowerPoint Presentation</vt:lpstr>
      <vt:lpstr>PowerPoint Presentation</vt:lpstr>
      <vt:lpstr>PowerPoint Presentation</vt:lpstr>
      <vt:lpstr>VẬN DỤNG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lantrang2412@gmail.com</cp:lastModifiedBy>
  <cp:revision>268</cp:revision>
  <dcterms:created xsi:type="dcterms:W3CDTF">2021-07-21T08:26:01Z</dcterms:created>
  <dcterms:modified xsi:type="dcterms:W3CDTF">2024-02-24T17:05:23Z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2021-07-21T00:00:00Z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2021-07-21T00:00:00Z</vt:filetime>
  </property>
</Properties>
</file>